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diagrams/colors1.xml" ContentType="application/vnd.openxmlformats-officedocument.drawingml.diagramColors+xml"/>
  <Override PartName="/ppt/diagrams/colors10.xml" ContentType="application/vnd.openxmlformats-officedocument.drawingml.diagramColors+xml"/>
  <Override PartName="/ppt/diagrams/colors11.xml" ContentType="application/vnd.openxmlformats-officedocument.drawingml.diagramColors+xml"/>
  <Override PartName="/ppt/diagrams/colors12.xml" ContentType="application/vnd.openxmlformats-officedocument.drawingml.diagramColors+xml"/>
  <Override PartName="/ppt/diagrams/colors13.xml" ContentType="application/vnd.openxmlformats-officedocument.drawingml.diagramColors+xml"/>
  <Override PartName="/ppt/diagrams/colors14.xml" ContentType="application/vnd.openxmlformats-officedocument.drawingml.diagramColors+xml"/>
  <Override PartName="/ppt/diagrams/colors2.xml" ContentType="application/vnd.openxmlformats-officedocument.drawingml.diagramColors+xml"/>
  <Override PartName="/ppt/diagrams/colors3.xml" ContentType="application/vnd.openxmlformats-officedocument.drawingml.diagramColors+xml"/>
  <Override PartName="/ppt/diagrams/colors4.xml" ContentType="application/vnd.openxmlformats-officedocument.drawingml.diagramColors+xml"/>
  <Override PartName="/ppt/diagrams/colors5.xml" ContentType="application/vnd.openxmlformats-officedocument.drawingml.diagramColors+xml"/>
  <Override PartName="/ppt/diagrams/colors6.xml" ContentType="application/vnd.openxmlformats-officedocument.drawingml.diagramColors+xml"/>
  <Override PartName="/ppt/diagrams/colors7.xml" ContentType="application/vnd.openxmlformats-officedocument.drawingml.diagramColors+xml"/>
  <Override PartName="/ppt/diagrams/colors8.xml" ContentType="application/vnd.openxmlformats-officedocument.drawingml.diagramColors+xml"/>
  <Override PartName="/ppt/diagrams/colors9.xml" ContentType="application/vnd.openxmlformats-officedocument.drawingml.diagramColors+xml"/>
  <Override PartName="/ppt/diagrams/data1.xml" ContentType="application/vnd.openxmlformats-officedocument.drawingml.diagramData+xml"/>
  <Override PartName="/ppt/diagrams/data10.xml" ContentType="application/vnd.openxmlformats-officedocument.drawingml.diagramData+xml"/>
  <Override PartName="/ppt/diagrams/data11.xml" ContentType="application/vnd.openxmlformats-officedocument.drawingml.diagramData+xml"/>
  <Override PartName="/ppt/diagrams/data12.xml" ContentType="application/vnd.openxmlformats-officedocument.drawingml.diagramData+xml"/>
  <Override PartName="/ppt/diagrams/data13.xml" ContentType="application/vnd.openxmlformats-officedocument.drawingml.diagramData+xml"/>
  <Override PartName="/ppt/diagrams/data14.xml" ContentType="application/vnd.openxmlformats-officedocument.drawingml.diagramData+xml"/>
  <Override PartName="/ppt/diagrams/data2.xml" ContentType="application/vnd.openxmlformats-officedocument.drawingml.diagramData+xml"/>
  <Override PartName="/ppt/diagrams/data3.xml" ContentType="application/vnd.openxmlformats-officedocument.drawingml.diagramData+xml"/>
  <Override PartName="/ppt/diagrams/data4.xml" ContentType="application/vnd.openxmlformats-officedocument.drawingml.diagramData+xml"/>
  <Override PartName="/ppt/diagrams/data5.xml" ContentType="application/vnd.openxmlformats-officedocument.drawingml.diagramData+xml"/>
  <Override PartName="/ppt/diagrams/data6.xml" ContentType="application/vnd.openxmlformats-officedocument.drawingml.diagramData+xml"/>
  <Override PartName="/ppt/diagrams/data7.xml" ContentType="application/vnd.openxmlformats-officedocument.drawingml.diagramData+xml"/>
  <Override PartName="/ppt/diagrams/data8.xml" ContentType="application/vnd.openxmlformats-officedocument.drawingml.diagramData+xml"/>
  <Override PartName="/ppt/diagrams/data9.xml" ContentType="application/vnd.openxmlformats-officedocument.drawingml.diagramData+xml"/>
  <Override PartName="/ppt/diagrams/drawing1.xml" ContentType="application/vnd.ms-office.drawingml.diagramDrawing+xml"/>
  <Override PartName="/ppt/diagrams/drawing10.xml" ContentType="application/vnd.ms-office.drawingml.diagramDrawing+xml"/>
  <Override PartName="/ppt/diagrams/drawing11.xml" ContentType="application/vnd.ms-office.drawingml.diagramDrawing+xml"/>
  <Override PartName="/ppt/diagrams/drawing12.xml" ContentType="application/vnd.ms-office.drawingml.diagramDrawing+xml"/>
  <Override PartName="/ppt/diagrams/drawing13.xml" ContentType="application/vnd.ms-office.drawingml.diagramDrawing+xml"/>
  <Override PartName="/ppt/diagrams/drawing14.xml" ContentType="application/vnd.ms-office.drawingml.diagramDrawing+xml"/>
  <Override PartName="/ppt/diagrams/drawing2.xml" ContentType="application/vnd.ms-office.drawingml.diagramDrawing+xml"/>
  <Override PartName="/ppt/diagrams/drawing3.xml" ContentType="application/vnd.ms-office.drawingml.diagramDrawing+xml"/>
  <Override PartName="/ppt/diagrams/drawing4.xml" ContentType="application/vnd.ms-office.drawingml.diagramDrawing+xml"/>
  <Override PartName="/ppt/diagrams/drawing5.xml" ContentType="application/vnd.ms-office.drawingml.diagramDrawing+xml"/>
  <Override PartName="/ppt/diagrams/drawing6.xml" ContentType="application/vnd.ms-office.drawingml.diagramDrawing+xml"/>
  <Override PartName="/ppt/diagrams/drawing7.xml" ContentType="application/vnd.ms-office.drawingml.diagramDrawing+xml"/>
  <Override PartName="/ppt/diagrams/drawing8.xml" ContentType="application/vnd.ms-office.drawingml.diagramDrawing+xml"/>
  <Override PartName="/ppt/diagrams/drawing9.xml" ContentType="application/vnd.ms-office.drawingml.diagramDrawing+xml"/>
  <Override PartName="/ppt/diagrams/layout1.xml" ContentType="application/vnd.openxmlformats-officedocument.drawingml.diagramLayout+xml"/>
  <Override PartName="/ppt/diagrams/layout10.xml" ContentType="application/vnd.openxmlformats-officedocument.drawingml.diagramLayout+xml"/>
  <Override PartName="/ppt/diagrams/layout11.xml" ContentType="application/vnd.openxmlformats-officedocument.drawingml.diagramLayout+xml"/>
  <Override PartName="/ppt/diagrams/layout12.xml" ContentType="application/vnd.openxmlformats-officedocument.drawingml.diagramLayout+xml"/>
  <Override PartName="/ppt/diagrams/layout13.xml" ContentType="application/vnd.openxmlformats-officedocument.drawingml.diagramLayout+xml"/>
  <Override PartName="/ppt/diagrams/layout14.xml" ContentType="application/vnd.openxmlformats-officedocument.drawingml.diagramLayout+xml"/>
  <Override PartName="/ppt/diagrams/layout2.xml" ContentType="application/vnd.openxmlformats-officedocument.drawingml.diagramLayout+xml"/>
  <Override PartName="/ppt/diagrams/layout3.xml" ContentType="application/vnd.openxmlformats-officedocument.drawingml.diagramLayout+xml"/>
  <Override PartName="/ppt/diagrams/layout4.xml" ContentType="application/vnd.openxmlformats-officedocument.drawingml.diagramLayout+xml"/>
  <Override PartName="/ppt/diagrams/layout5.xml" ContentType="application/vnd.openxmlformats-officedocument.drawingml.diagramLayout+xml"/>
  <Override PartName="/ppt/diagrams/layout6.xml" ContentType="application/vnd.openxmlformats-officedocument.drawingml.diagramLayout+xml"/>
  <Override PartName="/ppt/diagrams/layout7.xml" ContentType="application/vnd.openxmlformats-officedocument.drawingml.diagramLayout+xml"/>
  <Override PartName="/ppt/diagrams/layout8.xml" ContentType="application/vnd.openxmlformats-officedocument.drawingml.diagramLayout+xml"/>
  <Override PartName="/ppt/diagrams/layout9.xml" ContentType="application/vnd.openxmlformats-officedocument.drawingml.diagramLayout+xml"/>
  <Override PartName="/ppt/diagrams/quickStyle1.xml" ContentType="application/vnd.openxmlformats-officedocument.drawingml.diagramStyle+xml"/>
  <Override PartName="/ppt/diagrams/quickStyle10.xml" ContentType="application/vnd.openxmlformats-officedocument.drawingml.diagramStyle+xml"/>
  <Override PartName="/ppt/diagrams/quickStyle11.xml" ContentType="application/vnd.openxmlformats-officedocument.drawingml.diagramStyle+xml"/>
  <Override PartName="/ppt/diagrams/quickStyle12.xml" ContentType="application/vnd.openxmlformats-officedocument.drawingml.diagramStyle+xml"/>
  <Override PartName="/ppt/diagrams/quickStyle13.xml" ContentType="application/vnd.openxmlformats-officedocument.drawingml.diagramStyle+xml"/>
  <Override PartName="/ppt/diagrams/quickStyle14.xml" ContentType="application/vnd.openxmlformats-officedocument.drawingml.diagramStyle+xml"/>
  <Override PartName="/ppt/diagrams/quickStyle2.xml" ContentType="application/vnd.openxmlformats-officedocument.drawingml.diagramStyle+xml"/>
  <Override PartName="/ppt/diagrams/quickStyle3.xml" ContentType="application/vnd.openxmlformats-officedocument.drawingml.diagramStyle+xml"/>
  <Override PartName="/ppt/diagrams/quickStyle4.xml" ContentType="application/vnd.openxmlformats-officedocument.drawingml.diagramStyle+xml"/>
  <Override PartName="/ppt/diagrams/quickStyle5.xml" ContentType="application/vnd.openxmlformats-officedocument.drawingml.diagramStyle+xml"/>
  <Override PartName="/ppt/diagrams/quickStyle6.xml" ContentType="application/vnd.openxmlformats-officedocument.drawingml.diagramStyle+xml"/>
  <Override PartName="/ppt/diagrams/quickStyle7.xml" ContentType="application/vnd.openxmlformats-officedocument.drawingml.diagramStyle+xml"/>
  <Override PartName="/ppt/diagrams/quickStyle8.xml" ContentType="application/vnd.openxmlformats-officedocument.drawingml.diagramStyle+xml"/>
  <Override PartName="/ppt/diagrams/quickStyle9.xml" ContentType="application/vnd.openxmlformats-officedocument.drawingml.diagramStyl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
  </p:notesMasterIdLst>
  <p:sldIdLst>
    <p:sldId id="470" r:id="rId3"/>
    <p:sldId id="265" r:id="rId4"/>
    <p:sldId id="256" r:id="rId6"/>
    <p:sldId id="257" r:id="rId7"/>
    <p:sldId id="431" r:id="rId8"/>
    <p:sldId id="359" r:id="rId9"/>
    <p:sldId id="366" r:id="rId10"/>
    <p:sldId id="325" r:id="rId11"/>
    <p:sldId id="362" r:id="rId12"/>
    <p:sldId id="404" r:id="rId13"/>
    <p:sldId id="368" r:id="rId14"/>
    <p:sldId id="405" r:id="rId15"/>
    <p:sldId id="379" r:id="rId16"/>
    <p:sldId id="406" r:id="rId17"/>
    <p:sldId id="380" r:id="rId18"/>
    <p:sldId id="407" r:id="rId19"/>
    <p:sldId id="315" r:id="rId20"/>
    <p:sldId id="432" r:id="rId21"/>
    <p:sldId id="385" r:id="rId22"/>
    <p:sldId id="433" r:id="rId23"/>
    <p:sldId id="410" r:id="rId24"/>
    <p:sldId id="388" r:id="rId25"/>
    <p:sldId id="395" r:id="rId26"/>
    <p:sldId id="411" r:id="rId27"/>
    <p:sldId id="412" r:id="rId28"/>
    <p:sldId id="413" r:id="rId29"/>
    <p:sldId id="416" r:id="rId30"/>
    <p:sldId id="414" r:id="rId31"/>
    <p:sldId id="419" r:id="rId32"/>
    <p:sldId id="420" r:id="rId33"/>
    <p:sldId id="421" r:id="rId34"/>
    <p:sldId id="422" r:id="rId35"/>
    <p:sldId id="417" r:id="rId36"/>
    <p:sldId id="423" r:id="rId37"/>
    <p:sldId id="424" r:id="rId38"/>
    <p:sldId id="425" r:id="rId39"/>
    <p:sldId id="426" r:id="rId40"/>
    <p:sldId id="427" r:id="rId41"/>
    <p:sldId id="428" r:id="rId42"/>
    <p:sldId id="429" r:id="rId43"/>
    <p:sldId id="430" r:id="rId44"/>
    <p:sldId id="271" r:id="rId45"/>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99"/>
    <a:srgbClr val="0000CC"/>
    <a:srgbClr val="FF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16" autoAdjust="0"/>
    <p:restoredTop sz="83918" autoAdjust="0"/>
  </p:normalViewPr>
  <p:slideViewPr>
    <p:cSldViewPr snapToGrid="0">
      <p:cViewPr varScale="1">
        <p:scale>
          <a:sx n="55" d="100"/>
          <a:sy n="55" d="100"/>
        </p:scale>
        <p:origin x="93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notesMaster" Target="notesMasters/notesMaster1.xml"/><Relationship Id="rId48" Type="http://schemas.openxmlformats.org/officeDocument/2006/relationships/tableStyles" Target="tableStyles.xml"/><Relationship Id="rId47" Type="http://schemas.openxmlformats.org/officeDocument/2006/relationships/viewProps" Target="viewProps.xml"/><Relationship Id="rId46" Type="http://schemas.openxmlformats.org/officeDocument/2006/relationships/presProps" Target="presProps.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slide" Target="slides/slide2.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diagrams/colors1.xml><?xml version="1.0" encoding="utf-8"?>
<dgm:colorsDef xmlns:dgm="http://schemas.openxmlformats.org/drawingml/2006/diagram" xmlns:a="http://schemas.openxmlformats.org/drawingml/2006/main" uniqueId="urn:microsoft.com/office/officeart/2005/8/colors/colorful4#1">
  <dgm:title val=""/>
  <dgm:desc val=""/>
  <dgm:catLst>
    <dgm:cat type="colorful" pri="10400"/>
  </dgm:catLst>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11">
  <dgm:title val=""/>
  <dgm:desc val=""/>
  <dgm:catLst>
    <dgm:cat type="colorful" pri="10400"/>
  </dgm:catLst>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12">
  <dgm:title val=""/>
  <dgm:desc val=""/>
  <dgm:catLst>
    <dgm:cat type="colorful" pri="10400"/>
  </dgm:catLst>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4#13">
  <dgm:title val=""/>
  <dgm:desc val=""/>
  <dgm:catLst>
    <dgm:cat type="colorful" pri="10400"/>
  </dgm:catLst>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3#1">
  <dgm:title val=""/>
  <dgm:desc val=""/>
  <dgm:catLst>
    <dgm:cat type="colorful" pri="10300"/>
  </dgm:catLst>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E7BE65F6-1A5A-4575-BA9C-CFA5461F7D76}" type="doc">
      <dgm:prSet loTypeId="urn:microsoft.com/office/officeart/2005/8/layout/cycle2" loCatId="cycle" qsTypeId="urn:microsoft.com/office/officeart/2005/8/quickstyle/simple1#1" qsCatId="simple" csTypeId="urn:microsoft.com/office/officeart/2005/8/colors/colorful4#1" csCatId="colorful" phldr="1"/>
      <dgm:spPr/>
      <dgm:t>
        <a:bodyPr/>
        <a:lstStyle/>
        <a:p>
          <a:endParaRPr lang="zh-CN" altLang="en-US"/>
        </a:p>
      </dgm:t>
    </dgm:pt>
    <dgm:pt modelId="{CD228DEC-0AD1-49C8-868D-A168E131A6DE}">
      <dgm:prSet phldrT="[文本]" custT="1"/>
      <dgm:spPr/>
      <dgm:t>
        <a:bodyPr/>
        <a:lstStyle/>
        <a:p>
          <a:r>
            <a:rPr lang="zh-CN" altLang="en-US" sz="2400" b="1" dirty="0">
              <a:solidFill>
                <a:schemeClr val="tx1"/>
              </a:solidFill>
            </a:rPr>
            <a:t>理论依据</a:t>
          </a:r>
        </a:p>
      </dgm:t>
    </dgm:pt>
    <dgm:pt modelId="{61FF56E8-DB0A-4A66-B905-588D9B46F965}" cxnId="{0192A575-B09D-4578-9A99-41ACD9B23861}" type="parTrans">
      <dgm:prSet/>
      <dgm:spPr/>
      <dgm:t>
        <a:bodyPr/>
        <a:lstStyle/>
        <a:p>
          <a:endParaRPr lang="zh-CN" altLang="en-US" sz="2400" b="1">
            <a:solidFill>
              <a:schemeClr val="tx1"/>
            </a:solidFill>
          </a:endParaRPr>
        </a:p>
      </dgm:t>
    </dgm:pt>
    <dgm:pt modelId="{CCC7D171-76C7-4271-B823-B397418EFC6E}" cxnId="{0192A575-B09D-4578-9A99-41ACD9B23861}" type="sibTrans">
      <dgm:prSet custT="1"/>
      <dgm:spPr/>
      <dgm:t>
        <a:bodyPr/>
        <a:lstStyle/>
        <a:p>
          <a:endParaRPr lang="zh-CN" altLang="en-US" sz="1800" b="1">
            <a:solidFill>
              <a:schemeClr val="tx1"/>
            </a:solidFill>
          </a:endParaRPr>
        </a:p>
      </dgm:t>
    </dgm:pt>
    <dgm:pt modelId="{B562BE76-1F9E-4415-8776-80287CC2C78B}">
      <dgm:prSet phldrT="[文本]" custT="1"/>
      <dgm:spPr/>
      <dgm:t>
        <a:bodyPr/>
        <a:lstStyle/>
        <a:p>
          <a:r>
            <a:rPr lang="zh-CN" altLang="en-US" sz="2400" b="1" dirty="0">
              <a:solidFill>
                <a:schemeClr val="tx1"/>
              </a:solidFill>
            </a:rPr>
            <a:t>单元整体分析</a:t>
          </a:r>
        </a:p>
      </dgm:t>
    </dgm:pt>
    <dgm:pt modelId="{955908A9-DD00-431A-BC55-A4ABF3973F42}" cxnId="{CA990180-4140-4AE4-BC8B-D9C9B3217EDB}" type="parTrans">
      <dgm:prSet/>
      <dgm:spPr/>
      <dgm:t>
        <a:bodyPr/>
        <a:lstStyle/>
        <a:p>
          <a:endParaRPr lang="zh-CN" altLang="en-US" sz="2400" b="1">
            <a:solidFill>
              <a:schemeClr val="tx1"/>
            </a:solidFill>
          </a:endParaRPr>
        </a:p>
      </dgm:t>
    </dgm:pt>
    <dgm:pt modelId="{7D16845F-6737-4303-B6B8-9DEE76612DD6}" cxnId="{CA990180-4140-4AE4-BC8B-D9C9B3217EDB}" type="sibTrans">
      <dgm:prSet custT="1"/>
      <dgm:spPr/>
      <dgm:t>
        <a:bodyPr/>
        <a:lstStyle/>
        <a:p>
          <a:endParaRPr lang="zh-CN" altLang="en-US" sz="1800" b="1">
            <a:solidFill>
              <a:schemeClr val="tx1"/>
            </a:solidFill>
          </a:endParaRPr>
        </a:p>
      </dgm:t>
    </dgm:pt>
    <dgm:pt modelId="{BE59CFE8-B699-4136-9134-56E9BB9BAC86}">
      <dgm:prSet phldrT="[文本]" custT="1"/>
      <dgm:spPr/>
      <dgm:t>
        <a:bodyPr/>
        <a:lstStyle/>
        <a:p>
          <a:r>
            <a:rPr lang="zh-CN" altLang="en-US" sz="2400" b="1" dirty="0">
              <a:solidFill>
                <a:schemeClr val="tx1"/>
              </a:solidFill>
            </a:rPr>
            <a:t>学情分析</a:t>
          </a:r>
        </a:p>
      </dgm:t>
    </dgm:pt>
    <dgm:pt modelId="{A2F81585-5932-4B42-B577-7C21C5CF2962}" cxnId="{C888101B-FB25-43D4-AAAB-4BE2E36AAABF}" type="parTrans">
      <dgm:prSet/>
      <dgm:spPr/>
      <dgm:t>
        <a:bodyPr/>
        <a:lstStyle/>
        <a:p>
          <a:endParaRPr lang="zh-CN" altLang="en-US" sz="2400" b="1">
            <a:solidFill>
              <a:schemeClr val="tx1"/>
            </a:solidFill>
          </a:endParaRPr>
        </a:p>
      </dgm:t>
    </dgm:pt>
    <dgm:pt modelId="{17D40DF2-2CE5-4894-A147-3B6D3CF30765}" cxnId="{C888101B-FB25-43D4-AAAB-4BE2E36AAABF}" type="sibTrans">
      <dgm:prSet custT="1"/>
      <dgm:spPr/>
      <dgm:t>
        <a:bodyPr/>
        <a:lstStyle/>
        <a:p>
          <a:endParaRPr lang="zh-CN" altLang="en-US" sz="1800" b="1">
            <a:solidFill>
              <a:schemeClr val="tx1"/>
            </a:solidFill>
          </a:endParaRPr>
        </a:p>
      </dgm:t>
    </dgm:pt>
    <dgm:pt modelId="{2603D6E4-8F3A-4281-9C48-2228C26238A8}">
      <dgm:prSet phldrT="[文本]" custT="1"/>
      <dgm:spPr/>
      <dgm:t>
        <a:bodyPr/>
        <a:lstStyle/>
        <a:p>
          <a:r>
            <a:rPr lang="zh-CN" altLang="en-US" sz="2400" b="1" dirty="0">
              <a:solidFill>
                <a:schemeClr val="tx1"/>
              </a:solidFill>
            </a:rPr>
            <a:t>教学目标</a:t>
          </a:r>
        </a:p>
      </dgm:t>
    </dgm:pt>
    <dgm:pt modelId="{23621AA9-E0DB-4DCA-8C8E-6BDBA0CBD76D}" cxnId="{060FE912-C081-4E18-AF3D-6B2059EEABD2}" type="parTrans">
      <dgm:prSet/>
      <dgm:spPr/>
      <dgm:t>
        <a:bodyPr/>
        <a:lstStyle/>
        <a:p>
          <a:endParaRPr lang="zh-CN" altLang="en-US" sz="2400" b="1">
            <a:solidFill>
              <a:schemeClr val="tx1"/>
            </a:solidFill>
          </a:endParaRPr>
        </a:p>
      </dgm:t>
    </dgm:pt>
    <dgm:pt modelId="{C7883773-8670-4DBC-88F7-F7F09216640A}" cxnId="{060FE912-C081-4E18-AF3D-6B2059EEABD2}" type="sibTrans">
      <dgm:prSet custT="1"/>
      <dgm:spPr/>
      <dgm:t>
        <a:bodyPr/>
        <a:lstStyle/>
        <a:p>
          <a:endParaRPr lang="zh-CN" altLang="en-US" sz="1800" b="1">
            <a:solidFill>
              <a:schemeClr val="tx1"/>
            </a:solidFill>
          </a:endParaRPr>
        </a:p>
      </dgm:t>
    </dgm:pt>
    <dgm:pt modelId="{B7C864E7-8C2F-4B15-A6E1-1AA968F0BD4B}">
      <dgm:prSet custT="1"/>
      <dgm:spPr/>
      <dgm:t>
        <a:bodyPr/>
        <a:lstStyle/>
        <a:p>
          <a:r>
            <a:rPr lang="zh-CN" altLang="en-US" sz="2400" b="1" dirty="0">
              <a:solidFill>
                <a:schemeClr val="tx1"/>
              </a:solidFill>
            </a:rPr>
            <a:t>教学流程</a:t>
          </a:r>
        </a:p>
      </dgm:t>
    </dgm:pt>
    <dgm:pt modelId="{1F3E927F-5A5E-4CF3-8B24-DDE1E52072FD}" cxnId="{EFCD3ECE-3F08-40AD-9D18-15DE8EBEF56B}" type="parTrans">
      <dgm:prSet/>
      <dgm:spPr/>
      <dgm:t>
        <a:bodyPr/>
        <a:lstStyle/>
        <a:p>
          <a:endParaRPr lang="zh-CN" altLang="en-US" sz="2400" b="1">
            <a:solidFill>
              <a:schemeClr val="tx1"/>
            </a:solidFill>
          </a:endParaRPr>
        </a:p>
      </dgm:t>
    </dgm:pt>
    <dgm:pt modelId="{D493A8B7-3795-436E-B63C-1DA7859AD73E}" cxnId="{EFCD3ECE-3F08-40AD-9D18-15DE8EBEF56B}" type="sibTrans">
      <dgm:prSet custT="1"/>
      <dgm:spPr/>
      <dgm:t>
        <a:bodyPr/>
        <a:lstStyle/>
        <a:p>
          <a:endParaRPr lang="zh-CN" altLang="en-US" sz="1800" b="1">
            <a:solidFill>
              <a:schemeClr val="tx1"/>
            </a:solidFill>
          </a:endParaRPr>
        </a:p>
      </dgm:t>
    </dgm:pt>
    <dgm:pt modelId="{4F723D0A-94D0-4960-9535-5525628BFDD8}">
      <dgm:prSet custT="1"/>
      <dgm:spPr/>
      <dgm:t>
        <a:bodyPr/>
        <a:lstStyle/>
        <a:p>
          <a:r>
            <a:rPr lang="zh-CN" altLang="en-US" sz="2400" b="1" dirty="0">
              <a:solidFill>
                <a:schemeClr val="tx1"/>
              </a:solidFill>
            </a:rPr>
            <a:t>课例分享</a:t>
          </a:r>
        </a:p>
      </dgm:t>
    </dgm:pt>
    <dgm:pt modelId="{B572332A-82FF-49FC-882D-DD74E91CCB4A}" cxnId="{121DE970-07D4-43B2-ADF0-B4EF063E192F}" type="parTrans">
      <dgm:prSet/>
      <dgm:spPr/>
      <dgm:t>
        <a:bodyPr/>
        <a:lstStyle/>
        <a:p>
          <a:endParaRPr lang="zh-CN" altLang="en-US" sz="2400" b="1">
            <a:solidFill>
              <a:schemeClr val="tx1"/>
            </a:solidFill>
          </a:endParaRPr>
        </a:p>
      </dgm:t>
    </dgm:pt>
    <dgm:pt modelId="{B32EAB00-704D-48CD-9FCF-8449945F5E61}" cxnId="{121DE970-07D4-43B2-ADF0-B4EF063E192F}" type="sibTrans">
      <dgm:prSet custT="1"/>
      <dgm:spPr/>
      <dgm:t>
        <a:bodyPr/>
        <a:lstStyle/>
        <a:p>
          <a:endParaRPr lang="zh-CN" altLang="en-US" sz="1800" b="1">
            <a:solidFill>
              <a:schemeClr val="tx1"/>
            </a:solidFill>
          </a:endParaRPr>
        </a:p>
      </dgm:t>
    </dgm:pt>
    <dgm:pt modelId="{34F6D87B-7E2F-4C90-A9C0-01966BFB4322}">
      <dgm:prSet custT="1"/>
      <dgm:spPr/>
      <dgm:t>
        <a:bodyPr/>
        <a:lstStyle/>
        <a:p>
          <a:r>
            <a:rPr lang="zh-CN" altLang="en-US" sz="2400" b="1" dirty="0">
              <a:solidFill>
                <a:schemeClr val="tx1"/>
              </a:solidFill>
            </a:rPr>
            <a:t>课时分布</a:t>
          </a:r>
          <a:endParaRPr lang="zh-CN" altLang="en-US" sz="2400" dirty="0"/>
        </a:p>
      </dgm:t>
    </dgm:pt>
    <dgm:pt modelId="{628B3E38-6822-497D-913B-123E0A4CB20E}" cxnId="{31689E9F-4300-43E5-8692-4E63569D182F}" type="parTrans">
      <dgm:prSet/>
      <dgm:spPr/>
      <dgm:t>
        <a:bodyPr/>
        <a:lstStyle/>
        <a:p>
          <a:endParaRPr lang="zh-CN" altLang="en-US"/>
        </a:p>
      </dgm:t>
    </dgm:pt>
    <dgm:pt modelId="{D12869F0-9BE1-43D7-B5D0-F367DA1DCFFC}" cxnId="{31689E9F-4300-43E5-8692-4E63569D182F}" type="sibTrans">
      <dgm:prSet/>
      <dgm:spPr/>
      <dgm:t>
        <a:bodyPr/>
        <a:lstStyle/>
        <a:p>
          <a:endParaRPr lang="zh-CN" altLang="en-US"/>
        </a:p>
      </dgm:t>
    </dgm:pt>
    <dgm:pt modelId="{FE026982-B457-4CDD-8C1B-87E33C4138E0}" type="pres">
      <dgm:prSet presAssocID="{E7BE65F6-1A5A-4575-BA9C-CFA5461F7D76}" presName="cycle" presStyleCnt="0">
        <dgm:presLayoutVars>
          <dgm:dir/>
          <dgm:resizeHandles val="exact"/>
        </dgm:presLayoutVars>
      </dgm:prSet>
      <dgm:spPr/>
    </dgm:pt>
    <dgm:pt modelId="{6EE97975-B9BF-49F3-AE76-380A75CF686B}" type="pres">
      <dgm:prSet presAssocID="{CD228DEC-0AD1-49C8-868D-A168E131A6DE}" presName="node" presStyleLbl="node1" presStyleIdx="0" presStyleCnt="7">
        <dgm:presLayoutVars>
          <dgm:bulletEnabled val="1"/>
        </dgm:presLayoutVars>
      </dgm:prSet>
      <dgm:spPr/>
    </dgm:pt>
    <dgm:pt modelId="{06B417DE-F34A-4EB5-B00D-06554EF05E0A}" type="pres">
      <dgm:prSet presAssocID="{CCC7D171-76C7-4271-B823-B397418EFC6E}" presName="sibTrans" presStyleLbl="sibTrans2D1" presStyleIdx="0" presStyleCnt="7"/>
      <dgm:spPr/>
    </dgm:pt>
    <dgm:pt modelId="{B37F4773-D9B7-4880-BBD0-B2D5444139C4}" type="pres">
      <dgm:prSet presAssocID="{CCC7D171-76C7-4271-B823-B397418EFC6E}" presName="connectorText" presStyleLbl="sibTrans2D1" presStyleIdx="0" presStyleCnt="7"/>
      <dgm:spPr/>
    </dgm:pt>
    <dgm:pt modelId="{DA3BAAA7-196D-4A01-A087-83FE9B524440}" type="pres">
      <dgm:prSet presAssocID="{B562BE76-1F9E-4415-8776-80287CC2C78B}" presName="node" presStyleLbl="node1" presStyleIdx="1" presStyleCnt="7">
        <dgm:presLayoutVars>
          <dgm:bulletEnabled val="1"/>
        </dgm:presLayoutVars>
      </dgm:prSet>
      <dgm:spPr/>
    </dgm:pt>
    <dgm:pt modelId="{AF0CD414-2768-4280-8F0B-47BC7FAD413D}" type="pres">
      <dgm:prSet presAssocID="{7D16845F-6737-4303-B6B8-9DEE76612DD6}" presName="sibTrans" presStyleLbl="sibTrans2D1" presStyleIdx="1" presStyleCnt="7"/>
      <dgm:spPr/>
    </dgm:pt>
    <dgm:pt modelId="{AE72DA1A-C126-4968-8EFF-192BB63455B6}" type="pres">
      <dgm:prSet presAssocID="{7D16845F-6737-4303-B6B8-9DEE76612DD6}" presName="connectorText" presStyleLbl="sibTrans2D1" presStyleIdx="1" presStyleCnt="7"/>
      <dgm:spPr/>
    </dgm:pt>
    <dgm:pt modelId="{6DB9CA0E-8AF8-41A0-8E36-5C36DB7CCB62}" type="pres">
      <dgm:prSet presAssocID="{BE59CFE8-B699-4136-9134-56E9BB9BAC86}" presName="node" presStyleLbl="node1" presStyleIdx="2" presStyleCnt="7">
        <dgm:presLayoutVars>
          <dgm:bulletEnabled val="1"/>
        </dgm:presLayoutVars>
      </dgm:prSet>
      <dgm:spPr/>
    </dgm:pt>
    <dgm:pt modelId="{E32A8E61-E935-4F14-8E44-5C33619E0C23}" type="pres">
      <dgm:prSet presAssocID="{17D40DF2-2CE5-4894-A147-3B6D3CF30765}" presName="sibTrans" presStyleLbl="sibTrans2D1" presStyleIdx="2" presStyleCnt="7"/>
      <dgm:spPr/>
    </dgm:pt>
    <dgm:pt modelId="{B4932724-06A5-4C42-8B2C-7EFF6F1C48AF}" type="pres">
      <dgm:prSet presAssocID="{17D40DF2-2CE5-4894-A147-3B6D3CF30765}" presName="connectorText" presStyleLbl="sibTrans2D1" presStyleIdx="2" presStyleCnt="7"/>
      <dgm:spPr/>
    </dgm:pt>
    <dgm:pt modelId="{EDE90F0A-F718-4525-9A01-FED02DD8CB0D}" type="pres">
      <dgm:prSet presAssocID="{2603D6E4-8F3A-4281-9C48-2228C26238A8}" presName="node" presStyleLbl="node1" presStyleIdx="3" presStyleCnt="7">
        <dgm:presLayoutVars>
          <dgm:bulletEnabled val="1"/>
        </dgm:presLayoutVars>
      </dgm:prSet>
      <dgm:spPr/>
    </dgm:pt>
    <dgm:pt modelId="{79FF1F5F-7B87-4D0C-8244-9EF1B42BAED7}" type="pres">
      <dgm:prSet presAssocID="{C7883773-8670-4DBC-88F7-F7F09216640A}" presName="sibTrans" presStyleLbl="sibTrans2D1" presStyleIdx="3" presStyleCnt="7"/>
      <dgm:spPr/>
    </dgm:pt>
    <dgm:pt modelId="{7489ECBB-935F-4AA6-8135-023C1F79C413}" type="pres">
      <dgm:prSet presAssocID="{C7883773-8670-4DBC-88F7-F7F09216640A}" presName="connectorText" presStyleLbl="sibTrans2D1" presStyleIdx="3" presStyleCnt="7"/>
      <dgm:spPr/>
    </dgm:pt>
    <dgm:pt modelId="{04E38A36-55E1-4B0E-A06F-A761AB35533F}" type="pres">
      <dgm:prSet presAssocID="{34F6D87B-7E2F-4C90-A9C0-01966BFB4322}" presName="node" presStyleLbl="node1" presStyleIdx="4" presStyleCnt="7">
        <dgm:presLayoutVars>
          <dgm:bulletEnabled val="1"/>
        </dgm:presLayoutVars>
      </dgm:prSet>
      <dgm:spPr/>
    </dgm:pt>
    <dgm:pt modelId="{FDDD00DB-0FD8-4009-BE23-8CBDD98A9C74}" type="pres">
      <dgm:prSet presAssocID="{D12869F0-9BE1-43D7-B5D0-F367DA1DCFFC}" presName="sibTrans" presStyleLbl="sibTrans2D1" presStyleIdx="4" presStyleCnt="7"/>
      <dgm:spPr/>
    </dgm:pt>
    <dgm:pt modelId="{030DC7A1-0086-446A-B987-3BB237DC41D7}" type="pres">
      <dgm:prSet presAssocID="{D12869F0-9BE1-43D7-B5D0-F367DA1DCFFC}" presName="connectorText" presStyleLbl="sibTrans2D1" presStyleIdx="4" presStyleCnt="7"/>
      <dgm:spPr/>
    </dgm:pt>
    <dgm:pt modelId="{76348091-F489-4CC4-A5E2-5A5944086B1E}" type="pres">
      <dgm:prSet presAssocID="{B7C864E7-8C2F-4B15-A6E1-1AA968F0BD4B}" presName="node" presStyleLbl="node1" presStyleIdx="5" presStyleCnt="7">
        <dgm:presLayoutVars>
          <dgm:bulletEnabled val="1"/>
        </dgm:presLayoutVars>
      </dgm:prSet>
      <dgm:spPr/>
    </dgm:pt>
    <dgm:pt modelId="{63255CA7-4FD9-4D9A-84F8-A82444011C98}" type="pres">
      <dgm:prSet presAssocID="{D493A8B7-3795-436E-B63C-1DA7859AD73E}" presName="sibTrans" presStyleLbl="sibTrans2D1" presStyleIdx="5" presStyleCnt="7"/>
      <dgm:spPr/>
    </dgm:pt>
    <dgm:pt modelId="{BFD67BEE-2472-46C0-9572-8B136456B49C}" type="pres">
      <dgm:prSet presAssocID="{D493A8B7-3795-436E-B63C-1DA7859AD73E}" presName="connectorText" presStyleLbl="sibTrans2D1" presStyleIdx="5" presStyleCnt="7"/>
      <dgm:spPr/>
    </dgm:pt>
    <dgm:pt modelId="{52F66631-1F99-47F0-BBA1-2B69FC21F2D2}" type="pres">
      <dgm:prSet presAssocID="{4F723D0A-94D0-4960-9535-5525628BFDD8}" presName="node" presStyleLbl="node1" presStyleIdx="6" presStyleCnt="7">
        <dgm:presLayoutVars>
          <dgm:bulletEnabled val="1"/>
        </dgm:presLayoutVars>
      </dgm:prSet>
      <dgm:spPr/>
    </dgm:pt>
    <dgm:pt modelId="{7BE363C5-607D-4DAC-A15A-B4CFA45BC77E}" type="pres">
      <dgm:prSet presAssocID="{B32EAB00-704D-48CD-9FCF-8449945F5E61}" presName="sibTrans" presStyleLbl="sibTrans2D1" presStyleIdx="6" presStyleCnt="7"/>
      <dgm:spPr/>
    </dgm:pt>
    <dgm:pt modelId="{E2329738-77F0-4DAA-AFFD-5FCBA1E0AE7F}" type="pres">
      <dgm:prSet presAssocID="{B32EAB00-704D-48CD-9FCF-8449945F5E61}" presName="connectorText" presStyleLbl="sibTrans2D1" presStyleIdx="6" presStyleCnt="7"/>
      <dgm:spPr/>
    </dgm:pt>
  </dgm:ptLst>
  <dgm:cxnLst>
    <dgm:cxn modelId="{1C8E4305-E587-4B08-B7F6-0202E9E16B91}" type="presOf" srcId="{C7883773-8670-4DBC-88F7-F7F09216640A}" destId="{79FF1F5F-7B87-4D0C-8244-9EF1B42BAED7}" srcOrd="0" destOrd="0" presId="urn:microsoft.com/office/officeart/2005/8/layout/cycle2"/>
    <dgm:cxn modelId="{7F563507-83FD-49FD-92F4-B11ED4D148AB}" type="presOf" srcId="{B562BE76-1F9E-4415-8776-80287CC2C78B}" destId="{DA3BAAA7-196D-4A01-A087-83FE9B524440}" srcOrd="0" destOrd="0" presId="urn:microsoft.com/office/officeart/2005/8/layout/cycle2"/>
    <dgm:cxn modelId="{7603740C-7E40-4D99-A09F-4C9B533132E7}" type="presOf" srcId="{CD228DEC-0AD1-49C8-868D-A168E131A6DE}" destId="{6EE97975-B9BF-49F3-AE76-380A75CF686B}" srcOrd="0" destOrd="0" presId="urn:microsoft.com/office/officeart/2005/8/layout/cycle2"/>
    <dgm:cxn modelId="{060FE912-C081-4E18-AF3D-6B2059EEABD2}" srcId="{E7BE65F6-1A5A-4575-BA9C-CFA5461F7D76}" destId="{2603D6E4-8F3A-4281-9C48-2228C26238A8}" srcOrd="3" destOrd="0" parTransId="{23621AA9-E0DB-4DCA-8C8E-6BDBA0CBD76D}" sibTransId="{C7883773-8670-4DBC-88F7-F7F09216640A}"/>
    <dgm:cxn modelId="{C888101B-FB25-43D4-AAAB-4BE2E36AAABF}" srcId="{E7BE65F6-1A5A-4575-BA9C-CFA5461F7D76}" destId="{BE59CFE8-B699-4136-9134-56E9BB9BAC86}" srcOrd="2" destOrd="0" parTransId="{A2F81585-5932-4B42-B577-7C21C5CF2962}" sibTransId="{17D40DF2-2CE5-4894-A147-3B6D3CF30765}"/>
    <dgm:cxn modelId="{B1D89E26-ED33-4862-9385-4BDCFD7201AC}" type="presOf" srcId="{CCC7D171-76C7-4271-B823-B397418EFC6E}" destId="{06B417DE-F34A-4EB5-B00D-06554EF05E0A}" srcOrd="0" destOrd="0" presId="urn:microsoft.com/office/officeart/2005/8/layout/cycle2"/>
    <dgm:cxn modelId="{53FA6027-DBC8-4591-849B-9CAAAF96130C}" type="presOf" srcId="{7D16845F-6737-4303-B6B8-9DEE76612DD6}" destId="{AE72DA1A-C126-4968-8EFF-192BB63455B6}" srcOrd="1" destOrd="0" presId="urn:microsoft.com/office/officeart/2005/8/layout/cycle2"/>
    <dgm:cxn modelId="{B3A6ED2F-31B5-48CB-A3EE-CA0FC0DB7395}" type="presOf" srcId="{34F6D87B-7E2F-4C90-A9C0-01966BFB4322}" destId="{04E38A36-55E1-4B0E-A06F-A761AB35533F}" srcOrd="0" destOrd="0" presId="urn:microsoft.com/office/officeart/2005/8/layout/cycle2"/>
    <dgm:cxn modelId="{8C643E36-7FB5-4B6F-8921-54DEB8476EE7}" type="presOf" srcId="{E7BE65F6-1A5A-4575-BA9C-CFA5461F7D76}" destId="{FE026982-B457-4CDD-8C1B-87E33C4138E0}" srcOrd="0" destOrd="0" presId="urn:microsoft.com/office/officeart/2005/8/layout/cycle2"/>
    <dgm:cxn modelId="{FDC20B40-1DF4-4817-BABA-1333D17EEB5C}" type="presOf" srcId="{CCC7D171-76C7-4271-B823-B397418EFC6E}" destId="{B37F4773-D9B7-4880-BBD0-B2D5444139C4}" srcOrd="1" destOrd="0" presId="urn:microsoft.com/office/officeart/2005/8/layout/cycle2"/>
    <dgm:cxn modelId="{D3C38C5C-F854-4570-B989-9A0A87187B3D}" type="presOf" srcId="{D493A8B7-3795-436E-B63C-1DA7859AD73E}" destId="{BFD67BEE-2472-46C0-9572-8B136456B49C}" srcOrd="1" destOrd="0" presId="urn:microsoft.com/office/officeart/2005/8/layout/cycle2"/>
    <dgm:cxn modelId="{79B90546-8B1B-4053-ADA0-2763C1F849F8}" type="presOf" srcId="{D12869F0-9BE1-43D7-B5D0-F367DA1DCFFC}" destId="{FDDD00DB-0FD8-4009-BE23-8CBDD98A9C74}" srcOrd="0" destOrd="0" presId="urn:microsoft.com/office/officeart/2005/8/layout/cycle2"/>
    <dgm:cxn modelId="{80D2314C-CE3C-4B80-A418-F719D94C539D}" type="presOf" srcId="{17D40DF2-2CE5-4894-A147-3B6D3CF30765}" destId="{B4932724-06A5-4C42-8B2C-7EFF6F1C48AF}" srcOrd="1" destOrd="0" presId="urn:microsoft.com/office/officeart/2005/8/layout/cycle2"/>
    <dgm:cxn modelId="{121DE970-07D4-43B2-ADF0-B4EF063E192F}" srcId="{E7BE65F6-1A5A-4575-BA9C-CFA5461F7D76}" destId="{4F723D0A-94D0-4960-9535-5525628BFDD8}" srcOrd="6" destOrd="0" parTransId="{B572332A-82FF-49FC-882D-DD74E91CCB4A}" sibTransId="{B32EAB00-704D-48CD-9FCF-8449945F5E61}"/>
    <dgm:cxn modelId="{4AD43B71-F5AC-4186-A2D9-5A3619B07AED}" type="presOf" srcId="{D12869F0-9BE1-43D7-B5D0-F367DA1DCFFC}" destId="{030DC7A1-0086-446A-B987-3BB237DC41D7}" srcOrd="1" destOrd="0" presId="urn:microsoft.com/office/officeart/2005/8/layout/cycle2"/>
    <dgm:cxn modelId="{6EDE5652-1230-4187-A4B3-9C10E711B877}" type="presOf" srcId="{2603D6E4-8F3A-4281-9C48-2228C26238A8}" destId="{EDE90F0A-F718-4525-9A01-FED02DD8CB0D}" srcOrd="0" destOrd="0" presId="urn:microsoft.com/office/officeart/2005/8/layout/cycle2"/>
    <dgm:cxn modelId="{612F3474-322B-4634-81FE-8E2C925E99D7}" type="presOf" srcId="{B32EAB00-704D-48CD-9FCF-8449945F5E61}" destId="{E2329738-77F0-4DAA-AFFD-5FCBA1E0AE7F}" srcOrd="1" destOrd="0" presId="urn:microsoft.com/office/officeart/2005/8/layout/cycle2"/>
    <dgm:cxn modelId="{0192A575-B09D-4578-9A99-41ACD9B23861}" srcId="{E7BE65F6-1A5A-4575-BA9C-CFA5461F7D76}" destId="{CD228DEC-0AD1-49C8-868D-A168E131A6DE}" srcOrd="0" destOrd="0" parTransId="{61FF56E8-DB0A-4A66-B905-588D9B46F965}" sibTransId="{CCC7D171-76C7-4271-B823-B397418EFC6E}"/>
    <dgm:cxn modelId="{5037CE76-0962-45FF-96F4-99E4AED03756}" type="presOf" srcId="{B7C864E7-8C2F-4B15-A6E1-1AA968F0BD4B}" destId="{76348091-F489-4CC4-A5E2-5A5944086B1E}" srcOrd="0" destOrd="0" presId="urn:microsoft.com/office/officeart/2005/8/layout/cycle2"/>
    <dgm:cxn modelId="{CA990180-4140-4AE4-BC8B-D9C9B3217EDB}" srcId="{E7BE65F6-1A5A-4575-BA9C-CFA5461F7D76}" destId="{B562BE76-1F9E-4415-8776-80287CC2C78B}" srcOrd="1" destOrd="0" parTransId="{955908A9-DD00-431A-BC55-A4ABF3973F42}" sibTransId="{7D16845F-6737-4303-B6B8-9DEE76612DD6}"/>
    <dgm:cxn modelId="{55CE978E-BAFC-4D37-8A4E-F451BC2076AB}" type="presOf" srcId="{17D40DF2-2CE5-4894-A147-3B6D3CF30765}" destId="{E32A8E61-E935-4F14-8E44-5C33619E0C23}" srcOrd="0" destOrd="0" presId="urn:microsoft.com/office/officeart/2005/8/layout/cycle2"/>
    <dgm:cxn modelId="{31689E9F-4300-43E5-8692-4E63569D182F}" srcId="{E7BE65F6-1A5A-4575-BA9C-CFA5461F7D76}" destId="{34F6D87B-7E2F-4C90-A9C0-01966BFB4322}" srcOrd="4" destOrd="0" parTransId="{628B3E38-6822-497D-913B-123E0A4CB20E}" sibTransId="{D12869F0-9BE1-43D7-B5D0-F367DA1DCFFC}"/>
    <dgm:cxn modelId="{BFEBA79F-5C0E-4D1E-9AB7-295F611317AB}" type="presOf" srcId="{B32EAB00-704D-48CD-9FCF-8449945F5E61}" destId="{7BE363C5-607D-4DAC-A15A-B4CFA45BC77E}" srcOrd="0" destOrd="0" presId="urn:microsoft.com/office/officeart/2005/8/layout/cycle2"/>
    <dgm:cxn modelId="{6FC4E1A4-74C6-452D-B1A8-05C685973D17}" type="presOf" srcId="{7D16845F-6737-4303-B6B8-9DEE76612DD6}" destId="{AF0CD414-2768-4280-8F0B-47BC7FAD413D}" srcOrd="0" destOrd="0" presId="urn:microsoft.com/office/officeart/2005/8/layout/cycle2"/>
    <dgm:cxn modelId="{E5191CBE-EA22-4A6F-9AD8-384DCC1C7CAB}" type="presOf" srcId="{4F723D0A-94D0-4960-9535-5525628BFDD8}" destId="{52F66631-1F99-47F0-BBA1-2B69FC21F2D2}" srcOrd="0" destOrd="0" presId="urn:microsoft.com/office/officeart/2005/8/layout/cycle2"/>
    <dgm:cxn modelId="{02091EC0-90E6-4254-8682-B5099C963AEC}" type="presOf" srcId="{D493A8B7-3795-436E-B63C-1DA7859AD73E}" destId="{63255CA7-4FD9-4D9A-84F8-A82444011C98}" srcOrd="0" destOrd="0" presId="urn:microsoft.com/office/officeart/2005/8/layout/cycle2"/>
    <dgm:cxn modelId="{EFCD3ECE-3F08-40AD-9D18-15DE8EBEF56B}" srcId="{E7BE65F6-1A5A-4575-BA9C-CFA5461F7D76}" destId="{B7C864E7-8C2F-4B15-A6E1-1AA968F0BD4B}" srcOrd="5" destOrd="0" parTransId="{1F3E927F-5A5E-4CF3-8B24-DDE1E52072FD}" sibTransId="{D493A8B7-3795-436E-B63C-1DA7859AD73E}"/>
    <dgm:cxn modelId="{80913CD1-288D-4AF0-BD91-6A77ABE60B91}" type="presOf" srcId="{C7883773-8670-4DBC-88F7-F7F09216640A}" destId="{7489ECBB-935F-4AA6-8135-023C1F79C413}" srcOrd="1" destOrd="0" presId="urn:microsoft.com/office/officeart/2005/8/layout/cycle2"/>
    <dgm:cxn modelId="{DD6E6AF2-B24A-40B7-9E69-AF9F84E44596}" type="presOf" srcId="{BE59CFE8-B699-4136-9134-56E9BB9BAC86}" destId="{6DB9CA0E-8AF8-41A0-8E36-5C36DB7CCB62}" srcOrd="0" destOrd="0" presId="urn:microsoft.com/office/officeart/2005/8/layout/cycle2"/>
    <dgm:cxn modelId="{F0343863-2C9B-48A1-A0DC-613945A78670}" type="presParOf" srcId="{FE026982-B457-4CDD-8C1B-87E33C4138E0}" destId="{6EE97975-B9BF-49F3-AE76-380A75CF686B}" srcOrd="0" destOrd="0" presId="urn:microsoft.com/office/officeart/2005/8/layout/cycle2"/>
    <dgm:cxn modelId="{9D60525C-96DF-498F-A4E5-96D54DF36299}" type="presParOf" srcId="{FE026982-B457-4CDD-8C1B-87E33C4138E0}" destId="{06B417DE-F34A-4EB5-B00D-06554EF05E0A}" srcOrd="1" destOrd="0" presId="urn:microsoft.com/office/officeart/2005/8/layout/cycle2"/>
    <dgm:cxn modelId="{3EED006C-1B63-4969-9EDD-CB39075E9219}" type="presParOf" srcId="{06B417DE-F34A-4EB5-B00D-06554EF05E0A}" destId="{B37F4773-D9B7-4880-BBD0-B2D5444139C4}" srcOrd="0" destOrd="0" presId="urn:microsoft.com/office/officeart/2005/8/layout/cycle2"/>
    <dgm:cxn modelId="{6BC9A870-C7AB-4554-832E-F6C4E3DE0603}" type="presParOf" srcId="{FE026982-B457-4CDD-8C1B-87E33C4138E0}" destId="{DA3BAAA7-196D-4A01-A087-83FE9B524440}" srcOrd="2" destOrd="0" presId="urn:microsoft.com/office/officeart/2005/8/layout/cycle2"/>
    <dgm:cxn modelId="{7B0EA316-6943-4FFA-886B-49AB9DD4BB69}" type="presParOf" srcId="{FE026982-B457-4CDD-8C1B-87E33C4138E0}" destId="{AF0CD414-2768-4280-8F0B-47BC7FAD413D}" srcOrd="3" destOrd="0" presId="urn:microsoft.com/office/officeart/2005/8/layout/cycle2"/>
    <dgm:cxn modelId="{EEEEEE6F-6BC6-41C1-957D-EFE226AED8A6}" type="presParOf" srcId="{AF0CD414-2768-4280-8F0B-47BC7FAD413D}" destId="{AE72DA1A-C126-4968-8EFF-192BB63455B6}" srcOrd="0" destOrd="0" presId="urn:microsoft.com/office/officeart/2005/8/layout/cycle2"/>
    <dgm:cxn modelId="{2F090F6B-6AA9-4CEB-8009-3E1C2C0B7CA4}" type="presParOf" srcId="{FE026982-B457-4CDD-8C1B-87E33C4138E0}" destId="{6DB9CA0E-8AF8-41A0-8E36-5C36DB7CCB62}" srcOrd="4" destOrd="0" presId="urn:microsoft.com/office/officeart/2005/8/layout/cycle2"/>
    <dgm:cxn modelId="{592F01AB-4360-4BE2-AFAC-E96C7CEF3298}" type="presParOf" srcId="{FE026982-B457-4CDD-8C1B-87E33C4138E0}" destId="{E32A8E61-E935-4F14-8E44-5C33619E0C23}" srcOrd="5" destOrd="0" presId="urn:microsoft.com/office/officeart/2005/8/layout/cycle2"/>
    <dgm:cxn modelId="{9CC7A615-D8BF-49ED-AEB9-52EEAC82C6B7}" type="presParOf" srcId="{E32A8E61-E935-4F14-8E44-5C33619E0C23}" destId="{B4932724-06A5-4C42-8B2C-7EFF6F1C48AF}" srcOrd="0" destOrd="0" presId="urn:microsoft.com/office/officeart/2005/8/layout/cycle2"/>
    <dgm:cxn modelId="{9D025955-E9E4-4505-ABA0-4501EB2B2CDF}" type="presParOf" srcId="{FE026982-B457-4CDD-8C1B-87E33C4138E0}" destId="{EDE90F0A-F718-4525-9A01-FED02DD8CB0D}" srcOrd="6" destOrd="0" presId="urn:microsoft.com/office/officeart/2005/8/layout/cycle2"/>
    <dgm:cxn modelId="{12EE8B5E-9912-42C4-BDCC-F99FBD2C4FE6}" type="presParOf" srcId="{FE026982-B457-4CDD-8C1B-87E33C4138E0}" destId="{79FF1F5F-7B87-4D0C-8244-9EF1B42BAED7}" srcOrd="7" destOrd="0" presId="urn:microsoft.com/office/officeart/2005/8/layout/cycle2"/>
    <dgm:cxn modelId="{A26CBD54-FFBB-49E2-9FE3-6F74156D07B7}" type="presParOf" srcId="{79FF1F5F-7B87-4D0C-8244-9EF1B42BAED7}" destId="{7489ECBB-935F-4AA6-8135-023C1F79C413}" srcOrd="0" destOrd="0" presId="urn:microsoft.com/office/officeart/2005/8/layout/cycle2"/>
    <dgm:cxn modelId="{0F0058F4-4EE0-4156-8A01-0B9E1D320082}" type="presParOf" srcId="{FE026982-B457-4CDD-8C1B-87E33C4138E0}" destId="{04E38A36-55E1-4B0E-A06F-A761AB35533F}" srcOrd="8" destOrd="0" presId="urn:microsoft.com/office/officeart/2005/8/layout/cycle2"/>
    <dgm:cxn modelId="{F05BE00B-3411-4593-8BCF-42667036C8BC}" type="presParOf" srcId="{FE026982-B457-4CDD-8C1B-87E33C4138E0}" destId="{FDDD00DB-0FD8-4009-BE23-8CBDD98A9C74}" srcOrd="9" destOrd="0" presId="urn:microsoft.com/office/officeart/2005/8/layout/cycle2"/>
    <dgm:cxn modelId="{2114CA22-FD07-4C04-A4C7-29632378BE75}" type="presParOf" srcId="{FDDD00DB-0FD8-4009-BE23-8CBDD98A9C74}" destId="{030DC7A1-0086-446A-B987-3BB237DC41D7}" srcOrd="0" destOrd="0" presId="urn:microsoft.com/office/officeart/2005/8/layout/cycle2"/>
    <dgm:cxn modelId="{DD872D89-86E8-4A29-8CA9-B69CE79F07B7}" type="presParOf" srcId="{FE026982-B457-4CDD-8C1B-87E33C4138E0}" destId="{76348091-F489-4CC4-A5E2-5A5944086B1E}" srcOrd="10" destOrd="0" presId="urn:microsoft.com/office/officeart/2005/8/layout/cycle2"/>
    <dgm:cxn modelId="{080F771C-5230-41AE-9986-3E7CBCABE42F}" type="presParOf" srcId="{FE026982-B457-4CDD-8C1B-87E33C4138E0}" destId="{63255CA7-4FD9-4D9A-84F8-A82444011C98}" srcOrd="11" destOrd="0" presId="urn:microsoft.com/office/officeart/2005/8/layout/cycle2"/>
    <dgm:cxn modelId="{654A847F-CA6D-4296-B739-75A42AD5CCD8}" type="presParOf" srcId="{63255CA7-4FD9-4D9A-84F8-A82444011C98}" destId="{BFD67BEE-2472-46C0-9572-8B136456B49C}" srcOrd="0" destOrd="0" presId="urn:microsoft.com/office/officeart/2005/8/layout/cycle2"/>
    <dgm:cxn modelId="{E3B51A71-10F7-4FF4-ACAD-6B6D2389C8A3}" type="presParOf" srcId="{FE026982-B457-4CDD-8C1B-87E33C4138E0}" destId="{52F66631-1F99-47F0-BBA1-2B69FC21F2D2}" srcOrd="12" destOrd="0" presId="urn:microsoft.com/office/officeart/2005/8/layout/cycle2"/>
    <dgm:cxn modelId="{85FFB2B7-A95C-4831-8A93-8CC513FEEA68}" type="presParOf" srcId="{FE026982-B457-4CDD-8C1B-87E33C4138E0}" destId="{7BE363C5-607D-4DAC-A15A-B4CFA45BC77E}" srcOrd="13" destOrd="0" presId="urn:microsoft.com/office/officeart/2005/8/layout/cycle2"/>
    <dgm:cxn modelId="{18CB678E-8D06-47D3-9375-A34FFBFFC3AE}" type="presParOf" srcId="{7BE363C5-607D-4DAC-A15A-B4CFA45BC77E}" destId="{E2329738-77F0-4DAA-AFFD-5FCBA1E0AE7F}" srcOrd="0" destOrd="0" presId="urn:microsoft.com/office/officeart/2005/8/layout/cycle2"/>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12D8E099-1FAC-4751-B344-5BB20A75FDFD}" type="doc">
      <dgm:prSet loTypeId="urn:microsoft.com/office/officeart/2009/3/layout/StepUpProcess" loCatId="process" qsTypeId="urn:microsoft.com/office/officeart/2005/8/quickstyle/simple1" qsCatId="simple" csTypeId="urn:microsoft.com/office/officeart/2005/8/colors/colorful4" csCatId="colorful" phldr="1"/>
      <dgm:spPr>
        <a:scene3d>
          <a:camera prst="orthographicFront">
            <a:rot lat="0" lon="0" rev="0"/>
          </a:camera>
          <a:lightRig rig="balanced" dir="t">
            <a:rot lat="0" lon="0" rev="8700000"/>
          </a:lightRig>
        </a:scene3d>
      </dgm:spPr>
      <dgm:t>
        <a:bodyPr/>
        <a:lstStyle/>
        <a:p>
          <a:endParaRPr lang="zh-CN" altLang="en-US"/>
        </a:p>
      </dgm:t>
    </dgm:pt>
    <dgm:pt modelId="{98EF3B71-73F9-41D1-ADF4-C992179422EC}">
      <dgm:prSet phldrT="[文本]" custT="1"/>
      <dgm:spPr>
        <a:scene3d>
          <a:camera prst="orthographicFront">
            <a:rot lat="0" lon="0" rev="0"/>
          </a:camera>
          <a:lightRig rig="balanced" dir="t">
            <a:rot lat="0" lon="0" rev="8700000"/>
          </a:lightRig>
        </a:scene3d>
        <a:sp3d>
          <a:bevelT w="190500" h="38100"/>
        </a:sp3d>
      </dgm:spPr>
      <dgm:t>
        <a:bodyPr/>
        <a:lstStyle/>
        <a:p>
          <a:r>
            <a:rPr lang="en-US" altLang="zh-CN" sz="2800" b="1" dirty="0">
              <a:solidFill>
                <a:srgbClr val="C00000"/>
              </a:solidFill>
            </a:rPr>
            <a:t>Pre-listening</a:t>
          </a:r>
        </a:p>
        <a:p>
          <a:r>
            <a:rPr lang="en-US" altLang="zh-CN" sz="1600" b="1" dirty="0"/>
            <a:t>1. </a:t>
          </a:r>
          <a:r>
            <a:rPr lang="zh-CN" altLang="en-US" sz="1600" b="1" dirty="0"/>
            <a:t>词汇预热。</a:t>
          </a:r>
          <a:endParaRPr lang="en-US" altLang="zh-CN" sz="1600" b="1" dirty="0"/>
        </a:p>
        <a:p>
          <a:r>
            <a:rPr lang="en-US" altLang="zh-CN" sz="1600" b="1" dirty="0"/>
            <a:t>2. </a:t>
          </a:r>
          <a:r>
            <a:rPr lang="zh-CN" altLang="en-US" sz="1600" b="1" dirty="0"/>
            <a:t>利用标题和预热的词汇预测对话内容。</a:t>
          </a:r>
          <a:endParaRPr lang="en-US" altLang="zh-CN" sz="1600" b="1" dirty="0"/>
        </a:p>
        <a:p>
          <a:endParaRPr lang="zh-CN" altLang="en-US" sz="1600" b="1" dirty="0"/>
        </a:p>
      </dgm:t>
    </dgm:pt>
    <dgm:pt modelId="{BE68B093-1584-465C-8D84-6284587035FD}" cxnId="{17F16A53-99DB-4CBD-866D-F0A2652842D0}" type="parTrans">
      <dgm:prSet/>
      <dgm:spPr/>
      <dgm:t>
        <a:bodyPr/>
        <a:lstStyle/>
        <a:p>
          <a:endParaRPr lang="zh-CN" altLang="en-US" sz="800" b="1"/>
        </a:p>
      </dgm:t>
    </dgm:pt>
    <dgm:pt modelId="{E9BF166E-9624-4F1A-BA45-4B521B909BA3}" cxnId="{17F16A53-99DB-4CBD-866D-F0A2652842D0}" type="sibTrans">
      <dgm:prSet/>
      <dgm:spPr/>
      <dgm:t>
        <a:bodyPr/>
        <a:lstStyle/>
        <a:p>
          <a:endParaRPr lang="zh-CN" altLang="en-US" sz="800" b="1"/>
        </a:p>
      </dgm:t>
    </dgm:pt>
    <dgm:pt modelId="{5E22E677-301F-41ED-B1AA-6D815E6FE51F}">
      <dgm:prSet phldrT="[文本]" custT="1"/>
      <dgm:spPr>
        <a:scene3d>
          <a:camera prst="orthographicFront">
            <a:rot lat="0" lon="0" rev="0"/>
          </a:camera>
          <a:lightRig rig="balanced" dir="t">
            <a:rot lat="0" lon="0" rev="8700000"/>
          </a:lightRig>
        </a:scene3d>
        <a:sp3d>
          <a:bevelT w="190500" h="38100"/>
        </a:sp3d>
      </dgm:spPr>
      <dgm:t>
        <a:bodyPr/>
        <a:lstStyle/>
        <a:p>
          <a:r>
            <a:rPr lang="en-US" altLang="zh-CN" sz="2800" b="1" dirty="0">
              <a:solidFill>
                <a:srgbClr val="C00000"/>
              </a:solidFill>
            </a:rPr>
            <a:t>While-listening</a:t>
          </a:r>
        </a:p>
        <a:p>
          <a:r>
            <a:rPr lang="en-US" altLang="zh-CN" sz="1600" b="1" dirty="0"/>
            <a:t>1. </a:t>
          </a:r>
          <a:r>
            <a:rPr lang="zh-CN" altLang="en-US" sz="1600" b="1" dirty="0"/>
            <a:t>以标题为切入点提问，验证预测。</a:t>
          </a:r>
          <a:endParaRPr lang="en-US" altLang="zh-CN" sz="1600" b="1" dirty="0"/>
        </a:p>
        <a:p>
          <a:r>
            <a:rPr lang="en-US" altLang="zh-CN" sz="1600" b="1" dirty="0"/>
            <a:t>2. </a:t>
          </a:r>
          <a:r>
            <a:rPr lang="zh-CN" altLang="en-US" sz="1600" b="1" dirty="0"/>
            <a:t>听力填表格，梳理爬山活动关键信息，并依据表格进行复述。</a:t>
          </a:r>
          <a:endParaRPr lang="en-US" altLang="zh-CN" sz="1600" b="1" dirty="0"/>
        </a:p>
        <a:p>
          <a:r>
            <a:rPr lang="en-US" altLang="zh-CN" sz="1600" b="1" dirty="0"/>
            <a:t>3. </a:t>
          </a:r>
          <a:r>
            <a:rPr lang="zh-CN" altLang="en-US" sz="1600" b="1" dirty="0"/>
            <a:t>聚焦表祝贺和祝愿功能的语言。</a:t>
          </a:r>
          <a:endParaRPr lang="en-US" altLang="zh-CN" sz="1600" b="1" dirty="0"/>
        </a:p>
        <a:p>
          <a:endParaRPr lang="zh-CN" altLang="en-US" sz="2800" b="1" dirty="0"/>
        </a:p>
      </dgm:t>
    </dgm:pt>
    <dgm:pt modelId="{DF5E84DE-2FCE-4985-B0CE-4354FBA2EC81}" cxnId="{C5E3A6FD-E0AC-4E98-9360-8BB67DA6E995}" type="parTrans">
      <dgm:prSet/>
      <dgm:spPr/>
      <dgm:t>
        <a:bodyPr/>
        <a:lstStyle/>
        <a:p>
          <a:endParaRPr lang="zh-CN" altLang="en-US" sz="800" b="1"/>
        </a:p>
      </dgm:t>
    </dgm:pt>
    <dgm:pt modelId="{C20F3075-8721-40D8-94D7-10D8FC27D06C}" cxnId="{C5E3A6FD-E0AC-4E98-9360-8BB67DA6E995}" type="sibTrans">
      <dgm:prSet/>
      <dgm:spPr/>
      <dgm:t>
        <a:bodyPr/>
        <a:lstStyle/>
        <a:p>
          <a:endParaRPr lang="zh-CN" altLang="en-US" sz="800" b="1"/>
        </a:p>
      </dgm:t>
    </dgm:pt>
    <dgm:pt modelId="{8F245B0B-DA7D-4035-8F63-673A78E15B93}">
      <dgm:prSet phldrT="[文本]" custT="1"/>
      <dgm:spPr>
        <a:scene3d>
          <a:camera prst="orthographicFront">
            <a:rot lat="0" lon="0" rev="0"/>
          </a:camera>
          <a:lightRig rig="balanced" dir="t">
            <a:rot lat="0" lon="0" rev="8700000"/>
          </a:lightRig>
        </a:scene3d>
        <a:sp3d>
          <a:bevelT w="190500" h="38100"/>
        </a:sp3d>
      </dgm:spPr>
      <dgm:t>
        <a:bodyPr/>
        <a:lstStyle/>
        <a:p>
          <a:r>
            <a:rPr lang="en-US" altLang="zh-CN" sz="2800" b="1" dirty="0">
              <a:solidFill>
                <a:srgbClr val="C00000"/>
              </a:solidFill>
            </a:rPr>
            <a:t>Post-listening</a:t>
          </a:r>
        </a:p>
        <a:p>
          <a:r>
            <a:rPr lang="en-US" altLang="zh-CN" sz="1600" b="1" dirty="0"/>
            <a:t>1. </a:t>
          </a:r>
          <a:r>
            <a:rPr lang="zh-CN" altLang="en-US" sz="1600" b="1" dirty="0"/>
            <a:t>头脑风暴更多的祝贺祝愿用语。</a:t>
          </a:r>
          <a:endParaRPr lang="en-US" altLang="zh-CN" sz="1600" b="1" dirty="0"/>
        </a:p>
        <a:p>
          <a:r>
            <a:rPr lang="en-US" altLang="zh-CN" sz="1600" b="1" dirty="0"/>
            <a:t>2. </a:t>
          </a:r>
          <a:r>
            <a:rPr lang="zh-CN" altLang="en-US" sz="1600" b="1" dirty="0"/>
            <a:t>创设情境，练习祝贺祝愿用语。</a:t>
          </a:r>
          <a:endParaRPr lang="en-US" altLang="zh-CN" sz="1600" b="1" dirty="0"/>
        </a:p>
        <a:p>
          <a:r>
            <a:rPr lang="en-US" altLang="zh-CN" sz="1600" b="1" dirty="0"/>
            <a:t>3. </a:t>
          </a:r>
          <a:r>
            <a:rPr lang="zh-CN" altLang="en-US" sz="1600" b="1" dirty="0"/>
            <a:t>利用</a:t>
          </a:r>
          <a:r>
            <a:rPr lang="en-US" altLang="zh-CN" sz="1600" b="1" dirty="0"/>
            <a:t>Marty</a:t>
          </a:r>
          <a:r>
            <a:rPr lang="zh-CN" altLang="en-US" sz="1600" b="1" dirty="0"/>
            <a:t>的故事创设情景，运用本课所学创造对话。</a:t>
          </a:r>
          <a:endParaRPr lang="en-US" altLang="zh-CN" sz="1600" b="1" dirty="0"/>
        </a:p>
        <a:p>
          <a:r>
            <a:rPr lang="en-US" altLang="zh-CN" sz="1600" b="1" dirty="0"/>
            <a:t>4. </a:t>
          </a:r>
          <a:r>
            <a:rPr lang="zh-CN" altLang="en-US" sz="1600" b="1" dirty="0"/>
            <a:t>分析</a:t>
          </a:r>
          <a:r>
            <a:rPr lang="en-US" altLang="zh-CN" sz="1600" b="1" dirty="0"/>
            <a:t>Marty</a:t>
          </a:r>
          <a:r>
            <a:rPr lang="zh-CN" altLang="en-US" sz="1600" b="1" dirty="0"/>
            <a:t>和</a:t>
          </a:r>
          <a:r>
            <a:rPr lang="en-US" altLang="zh-CN" sz="1600" b="1" dirty="0"/>
            <a:t>Barry</a:t>
          </a:r>
          <a:r>
            <a:rPr lang="zh-CN" altLang="en-US" sz="1600" b="1" dirty="0"/>
            <a:t>的共同点，并思考残疾人的现状和我们应该如何对待残疾人。</a:t>
          </a:r>
        </a:p>
      </dgm:t>
    </dgm:pt>
    <dgm:pt modelId="{D01E5EAF-EBE2-41CD-A709-CC23BF2D37F7}" cxnId="{9903C92E-BB36-4FC7-AB69-DB2F9A0E0610}" type="parTrans">
      <dgm:prSet/>
      <dgm:spPr/>
      <dgm:t>
        <a:bodyPr/>
        <a:lstStyle/>
        <a:p>
          <a:endParaRPr lang="zh-CN" altLang="en-US" sz="800" b="1"/>
        </a:p>
      </dgm:t>
    </dgm:pt>
    <dgm:pt modelId="{E5347A29-1A55-42D3-8AEB-E4441CC1C3F0}" cxnId="{9903C92E-BB36-4FC7-AB69-DB2F9A0E0610}" type="sibTrans">
      <dgm:prSet/>
      <dgm:spPr/>
      <dgm:t>
        <a:bodyPr/>
        <a:lstStyle/>
        <a:p>
          <a:endParaRPr lang="zh-CN" altLang="en-US" sz="800" b="1"/>
        </a:p>
      </dgm:t>
    </dgm:pt>
    <dgm:pt modelId="{7A2870EF-8B28-40BF-8DA1-6231D0C9351B}" type="pres">
      <dgm:prSet presAssocID="{12D8E099-1FAC-4751-B344-5BB20A75FDFD}" presName="rootnode" presStyleCnt="0">
        <dgm:presLayoutVars>
          <dgm:chMax/>
          <dgm:chPref/>
          <dgm:dir/>
          <dgm:animLvl val="lvl"/>
        </dgm:presLayoutVars>
      </dgm:prSet>
      <dgm:spPr/>
    </dgm:pt>
    <dgm:pt modelId="{EC571560-C1B1-487D-A2FB-302FEC689EE2}" type="pres">
      <dgm:prSet presAssocID="{98EF3B71-73F9-41D1-ADF4-C992179422EC}" presName="composite" presStyleCnt="0"/>
      <dgm:spPr>
        <a:scene3d>
          <a:camera prst="orthographicFront">
            <a:rot lat="0" lon="0" rev="0"/>
          </a:camera>
          <a:lightRig rig="balanced" dir="t">
            <a:rot lat="0" lon="0" rev="8700000"/>
          </a:lightRig>
        </a:scene3d>
        <a:sp3d>
          <a:bevelT w="190500" h="38100"/>
        </a:sp3d>
      </dgm:spPr>
    </dgm:pt>
    <dgm:pt modelId="{0CEA2FC4-F5F5-4857-9268-414FFC1FB4A6}" type="pres">
      <dgm:prSet presAssocID="{98EF3B71-73F9-41D1-ADF4-C992179422EC}" presName="LShape" presStyleLbl="alignNode1" presStyleIdx="0" presStyleCnt="5"/>
      <dgm:spPr>
        <a:scene3d>
          <a:camera prst="orthographicFront">
            <a:rot lat="0" lon="0" rev="0"/>
          </a:camera>
          <a:lightRig rig="balanced" dir="t">
            <a:rot lat="0" lon="0" rev="8700000"/>
          </a:lightRig>
        </a:scene3d>
        <a:sp3d>
          <a:bevelT w="190500" h="38100"/>
        </a:sp3d>
      </dgm:spPr>
    </dgm:pt>
    <dgm:pt modelId="{8E7CAD28-BD5B-466F-8F72-2D34E0064132}" type="pres">
      <dgm:prSet presAssocID="{98EF3B71-73F9-41D1-ADF4-C992179422EC}" presName="ParentText" presStyleLbl="revTx" presStyleIdx="0" presStyleCnt="3">
        <dgm:presLayoutVars>
          <dgm:chMax val="0"/>
          <dgm:chPref val="0"/>
          <dgm:bulletEnabled val="1"/>
        </dgm:presLayoutVars>
      </dgm:prSet>
      <dgm:spPr/>
    </dgm:pt>
    <dgm:pt modelId="{9828CF02-39D4-4DB3-A077-6E8DA37133ED}" type="pres">
      <dgm:prSet presAssocID="{98EF3B71-73F9-41D1-ADF4-C992179422EC}" presName="Triangle" presStyleLbl="alignNode1" presStyleIdx="1" presStyleCnt="5"/>
      <dgm:spPr>
        <a:scene3d>
          <a:camera prst="orthographicFront">
            <a:rot lat="0" lon="0" rev="0"/>
          </a:camera>
          <a:lightRig rig="balanced" dir="t">
            <a:rot lat="0" lon="0" rev="8700000"/>
          </a:lightRig>
        </a:scene3d>
        <a:sp3d>
          <a:bevelT w="190500" h="38100"/>
        </a:sp3d>
      </dgm:spPr>
    </dgm:pt>
    <dgm:pt modelId="{10222FF2-4C19-420E-B034-9870C11955FB}" type="pres">
      <dgm:prSet presAssocID="{E9BF166E-9624-4F1A-BA45-4B521B909BA3}" presName="sibTrans" presStyleCnt="0"/>
      <dgm:spPr>
        <a:scene3d>
          <a:camera prst="orthographicFront">
            <a:rot lat="0" lon="0" rev="0"/>
          </a:camera>
          <a:lightRig rig="balanced" dir="t">
            <a:rot lat="0" lon="0" rev="8700000"/>
          </a:lightRig>
        </a:scene3d>
        <a:sp3d>
          <a:bevelT w="190500" h="38100"/>
        </a:sp3d>
      </dgm:spPr>
    </dgm:pt>
    <dgm:pt modelId="{7ECF9247-074E-4C13-B52C-6B1A435A95F3}" type="pres">
      <dgm:prSet presAssocID="{E9BF166E-9624-4F1A-BA45-4B521B909BA3}" presName="space" presStyleCnt="0"/>
      <dgm:spPr>
        <a:scene3d>
          <a:camera prst="orthographicFront">
            <a:rot lat="0" lon="0" rev="0"/>
          </a:camera>
          <a:lightRig rig="balanced" dir="t">
            <a:rot lat="0" lon="0" rev="8700000"/>
          </a:lightRig>
        </a:scene3d>
        <a:sp3d>
          <a:bevelT w="190500" h="38100"/>
        </a:sp3d>
      </dgm:spPr>
    </dgm:pt>
    <dgm:pt modelId="{0B6B6FDF-3592-4D88-ACCE-07E13F3509A6}" type="pres">
      <dgm:prSet presAssocID="{5E22E677-301F-41ED-B1AA-6D815E6FE51F}" presName="composite" presStyleCnt="0"/>
      <dgm:spPr>
        <a:scene3d>
          <a:camera prst="orthographicFront">
            <a:rot lat="0" lon="0" rev="0"/>
          </a:camera>
          <a:lightRig rig="balanced" dir="t">
            <a:rot lat="0" lon="0" rev="8700000"/>
          </a:lightRig>
        </a:scene3d>
        <a:sp3d>
          <a:bevelT w="190500" h="38100"/>
        </a:sp3d>
      </dgm:spPr>
    </dgm:pt>
    <dgm:pt modelId="{39B2854D-FB47-4039-8836-48A43A4B4946}" type="pres">
      <dgm:prSet presAssocID="{5E22E677-301F-41ED-B1AA-6D815E6FE51F}" presName="LShape" presStyleLbl="alignNode1" presStyleIdx="2" presStyleCnt="5"/>
      <dgm:spPr>
        <a:scene3d>
          <a:camera prst="orthographicFront">
            <a:rot lat="0" lon="0" rev="0"/>
          </a:camera>
          <a:lightRig rig="balanced" dir="t">
            <a:rot lat="0" lon="0" rev="8700000"/>
          </a:lightRig>
        </a:scene3d>
        <a:sp3d>
          <a:bevelT w="190500" h="38100"/>
        </a:sp3d>
      </dgm:spPr>
    </dgm:pt>
    <dgm:pt modelId="{FB1D4233-D7FB-40F0-80A9-26D2EFC3DD56}" type="pres">
      <dgm:prSet presAssocID="{5E22E677-301F-41ED-B1AA-6D815E6FE51F}" presName="ParentText" presStyleLbl="revTx" presStyleIdx="1" presStyleCnt="3">
        <dgm:presLayoutVars>
          <dgm:chMax val="0"/>
          <dgm:chPref val="0"/>
          <dgm:bulletEnabled val="1"/>
        </dgm:presLayoutVars>
      </dgm:prSet>
      <dgm:spPr/>
    </dgm:pt>
    <dgm:pt modelId="{B0C8D667-11FC-42D0-8837-653D1E401267}" type="pres">
      <dgm:prSet presAssocID="{5E22E677-301F-41ED-B1AA-6D815E6FE51F}" presName="Triangle" presStyleLbl="alignNode1" presStyleIdx="3" presStyleCnt="5"/>
      <dgm:spPr>
        <a:scene3d>
          <a:camera prst="orthographicFront">
            <a:rot lat="0" lon="0" rev="0"/>
          </a:camera>
          <a:lightRig rig="balanced" dir="t">
            <a:rot lat="0" lon="0" rev="8700000"/>
          </a:lightRig>
        </a:scene3d>
        <a:sp3d>
          <a:bevelT w="190500" h="38100"/>
        </a:sp3d>
      </dgm:spPr>
    </dgm:pt>
    <dgm:pt modelId="{1897205A-4B01-449C-A7C4-5F9C01A6D4B1}" type="pres">
      <dgm:prSet presAssocID="{C20F3075-8721-40D8-94D7-10D8FC27D06C}" presName="sibTrans" presStyleCnt="0"/>
      <dgm:spPr>
        <a:scene3d>
          <a:camera prst="orthographicFront">
            <a:rot lat="0" lon="0" rev="0"/>
          </a:camera>
          <a:lightRig rig="balanced" dir="t">
            <a:rot lat="0" lon="0" rev="8700000"/>
          </a:lightRig>
        </a:scene3d>
        <a:sp3d>
          <a:bevelT w="190500" h="38100"/>
        </a:sp3d>
      </dgm:spPr>
    </dgm:pt>
    <dgm:pt modelId="{C41382E2-125C-466F-A67B-B524D7253A82}" type="pres">
      <dgm:prSet presAssocID="{C20F3075-8721-40D8-94D7-10D8FC27D06C}" presName="space" presStyleCnt="0"/>
      <dgm:spPr>
        <a:scene3d>
          <a:camera prst="orthographicFront">
            <a:rot lat="0" lon="0" rev="0"/>
          </a:camera>
          <a:lightRig rig="balanced" dir="t">
            <a:rot lat="0" lon="0" rev="8700000"/>
          </a:lightRig>
        </a:scene3d>
        <a:sp3d>
          <a:bevelT w="190500" h="38100"/>
        </a:sp3d>
      </dgm:spPr>
    </dgm:pt>
    <dgm:pt modelId="{408E80B1-82D2-4D30-8C9D-1346B42C2A64}" type="pres">
      <dgm:prSet presAssocID="{8F245B0B-DA7D-4035-8F63-673A78E15B93}" presName="composite" presStyleCnt="0"/>
      <dgm:spPr>
        <a:scene3d>
          <a:camera prst="orthographicFront">
            <a:rot lat="0" lon="0" rev="0"/>
          </a:camera>
          <a:lightRig rig="balanced" dir="t">
            <a:rot lat="0" lon="0" rev="8700000"/>
          </a:lightRig>
        </a:scene3d>
        <a:sp3d>
          <a:bevelT w="190500" h="38100"/>
        </a:sp3d>
      </dgm:spPr>
    </dgm:pt>
    <dgm:pt modelId="{01EE861A-1B67-4A53-8CB6-7F31869D891D}" type="pres">
      <dgm:prSet presAssocID="{8F245B0B-DA7D-4035-8F63-673A78E15B93}" presName="LShape" presStyleLbl="alignNode1" presStyleIdx="4" presStyleCnt="5"/>
      <dgm:spPr>
        <a:scene3d>
          <a:camera prst="orthographicFront">
            <a:rot lat="0" lon="0" rev="0"/>
          </a:camera>
          <a:lightRig rig="balanced" dir="t">
            <a:rot lat="0" lon="0" rev="8700000"/>
          </a:lightRig>
        </a:scene3d>
        <a:sp3d>
          <a:bevelT w="190500" h="38100"/>
        </a:sp3d>
      </dgm:spPr>
    </dgm:pt>
    <dgm:pt modelId="{C01F93FF-C1D1-4FD0-A1D0-F73B2140A27B}" type="pres">
      <dgm:prSet presAssocID="{8F245B0B-DA7D-4035-8F63-673A78E15B93}" presName="ParentText" presStyleLbl="revTx" presStyleIdx="2" presStyleCnt="3">
        <dgm:presLayoutVars>
          <dgm:chMax val="0"/>
          <dgm:chPref val="0"/>
          <dgm:bulletEnabled val="1"/>
        </dgm:presLayoutVars>
      </dgm:prSet>
      <dgm:spPr/>
    </dgm:pt>
  </dgm:ptLst>
  <dgm:cxnLst>
    <dgm:cxn modelId="{806A6110-6B75-4662-BDCF-D0CFE73D9253}" type="presOf" srcId="{12D8E099-1FAC-4751-B344-5BB20A75FDFD}" destId="{7A2870EF-8B28-40BF-8DA1-6231D0C9351B}" srcOrd="0" destOrd="0" presId="urn:microsoft.com/office/officeart/2009/3/layout/StepUpProcess"/>
    <dgm:cxn modelId="{9903C92E-BB36-4FC7-AB69-DB2F9A0E0610}" srcId="{12D8E099-1FAC-4751-B344-5BB20A75FDFD}" destId="{8F245B0B-DA7D-4035-8F63-673A78E15B93}" srcOrd="2" destOrd="0" parTransId="{D01E5EAF-EBE2-41CD-A709-CC23BF2D37F7}" sibTransId="{E5347A29-1A55-42D3-8AEB-E4441CC1C3F0}"/>
    <dgm:cxn modelId="{30BF9148-26B7-45D7-A234-55247C22DD3F}" type="presOf" srcId="{98EF3B71-73F9-41D1-ADF4-C992179422EC}" destId="{8E7CAD28-BD5B-466F-8F72-2D34E0064132}" srcOrd="0" destOrd="0" presId="urn:microsoft.com/office/officeart/2009/3/layout/StepUpProcess"/>
    <dgm:cxn modelId="{17F16A53-99DB-4CBD-866D-F0A2652842D0}" srcId="{12D8E099-1FAC-4751-B344-5BB20A75FDFD}" destId="{98EF3B71-73F9-41D1-ADF4-C992179422EC}" srcOrd="0" destOrd="0" parTransId="{BE68B093-1584-465C-8D84-6284587035FD}" sibTransId="{E9BF166E-9624-4F1A-BA45-4B521B909BA3}"/>
    <dgm:cxn modelId="{90539ECE-AF02-44BA-87BD-A515470F9967}" type="presOf" srcId="{5E22E677-301F-41ED-B1AA-6D815E6FE51F}" destId="{FB1D4233-D7FB-40F0-80A9-26D2EFC3DD56}" srcOrd="0" destOrd="0" presId="urn:microsoft.com/office/officeart/2009/3/layout/StepUpProcess"/>
    <dgm:cxn modelId="{A2103DE4-BDEE-4F41-803D-F7842403D8C7}" type="presOf" srcId="{8F245B0B-DA7D-4035-8F63-673A78E15B93}" destId="{C01F93FF-C1D1-4FD0-A1D0-F73B2140A27B}" srcOrd="0" destOrd="0" presId="urn:microsoft.com/office/officeart/2009/3/layout/StepUpProcess"/>
    <dgm:cxn modelId="{C5E3A6FD-E0AC-4E98-9360-8BB67DA6E995}" srcId="{12D8E099-1FAC-4751-B344-5BB20A75FDFD}" destId="{5E22E677-301F-41ED-B1AA-6D815E6FE51F}" srcOrd="1" destOrd="0" parTransId="{DF5E84DE-2FCE-4985-B0CE-4354FBA2EC81}" sibTransId="{C20F3075-8721-40D8-94D7-10D8FC27D06C}"/>
    <dgm:cxn modelId="{15AFB0BC-4F19-450D-BB31-5317849F13FB}" type="presParOf" srcId="{7A2870EF-8B28-40BF-8DA1-6231D0C9351B}" destId="{EC571560-C1B1-487D-A2FB-302FEC689EE2}" srcOrd="0" destOrd="0" presId="urn:microsoft.com/office/officeart/2009/3/layout/StepUpProcess"/>
    <dgm:cxn modelId="{C1A5FDDA-6E68-432A-A6EF-B16F0BAC67E5}" type="presParOf" srcId="{EC571560-C1B1-487D-A2FB-302FEC689EE2}" destId="{0CEA2FC4-F5F5-4857-9268-414FFC1FB4A6}" srcOrd="0" destOrd="0" presId="urn:microsoft.com/office/officeart/2009/3/layout/StepUpProcess"/>
    <dgm:cxn modelId="{A962E45D-02BB-4E0B-9B4E-F8B21CBDCDA9}" type="presParOf" srcId="{EC571560-C1B1-487D-A2FB-302FEC689EE2}" destId="{8E7CAD28-BD5B-466F-8F72-2D34E0064132}" srcOrd="1" destOrd="0" presId="urn:microsoft.com/office/officeart/2009/3/layout/StepUpProcess"/>
    <dgm:cxn modelId="{0FB946BA-DFC8-4153-A212-BD15885EE1A2}" type="presParOf" srcId="{EC571560-C1B1-487D-A2FB-302FEC689EE2}" destId="{9828CF02-39D4-4DB3-A077-6E8DA37133ED}" srcOrd="2" destOrd="0" presId="urn:microsoft.com/office/officeart/2009/3/layout/StepUpProcess"/>
    <dgm:cxn modelId="{6F5D10E6-D70E-4F53-B00B-943B94E9F639}" type="presParOf" srcId="{7A2870EF-8B28-40BF-8DA1-6231D0C9351B}" destId="{10222FF2-4C19-420E-B034-9870C11955FB}" srcOrd="1" destOrd="0" presId="urn:microsoft.com/office/officeart/2009/3/layout/StepUpProcess"/>
    <dgm:cxn modelId="{EF10B23A-7FE2-410C-9842-60D5D6AE4302}" type="presParOf" srcId="{10222FF2-4C19-420E-B034-9870C11955FB}" destId="{7ECF9247-074E-4C13-B52C-6B1A435A95F3}" srcOrd="0" destOrd="0" presId="urn:microsoft.com/office/officeart/2009/3/layout/StepUpProcess"/>
    <dgm:cxn modelId="{AB59FC00-0602-4DFD-8785-FC0AB2CD31E7}" type="presParOf" srcId="{7A2870EF-8B28-40BF-8DA1-6231D0C9351B}" destId="{0B6B6FDF-3592-4D88-ACCE-07E13F3509A6}" srcOrd="2" destOrd="0" presId="urn:microsoft.com/office/officeart/2009/3/layout/StepUpProcess"/>
    <dgm:cxn modelId="{15A84726-482B-4969-BCF1-57C0F19919BA}" type="presParOf" srcId="{0B6B6FDF-3592-4D88-ACCE-07E13F3509A6}" destId="{39B2854D-FB47-4039-8836-48A43A4B4946}" srcOrd="0" destOrd="0" presId="urn:microsoft.com/office/officeart/2009/3/layout/StepUpProcess"/>
    <dgm:cxn modelId="{DF46855D-35B1-436B-ABD7-620B8125EE02}" type="presParOf" srcId="{0B6B6FDF-3592-4D88-ACCE-07E13F3509A6}" destId="{FB1D4233-D7FB-40F0-80A9-26D2EFC3DD56}" srcOrd="1" destOrd="0" presId="urn:microsoft.com/office/officeart/2009/3/layout/StepUpProcess"/>
    <dgm:cxn modelId="{ED6BCFAB-A932-4325-9E45-C9F3B6822F0E}" type="presParOf" srcId="{0B6B6FDF-3592-4D88-ACCE-07E13F3509A6}" destId="{B0C8D667-11FC-42D0-8837-653D1E401267}" srcOrd="2" destOrd="0" presId="urn:microsoft.com/office/officeart/2009/3/layout/StepUpProcess"/>
    <dgm:cxn modelId="{50A85AC0-006B-4133-98FC-4B3BF0A7C16C}" type="presParOf" srcId="{7A2870EF-8B28-40BF-8DA1-6231D0C9351B}" destId="{1897205A-4B01-449C-A7C4-5F9C01A6D4B1}" srcOrd="3" destOrd="0" presId="urn:microsoft.com/office/officeart/2009/3/layout/StepUpProcess"/>
    <dgm:cxn modelId="{63804D63-665B-4A59-9D6D-282E1B1B3475}" type="presParOf" srcId="{1897205A-4B01-449C-A7C4-5F9C01A6D4B1}" destId="{C41382E2-125C-466F-A67B-B524D7253A82}" srcOrd="0" destOrd="0" presId="urn:microsoft.com/office/officeart/2009/3/layout/StepUpProcess"/>
    <dgm:cxn modelId="{533EAE46-1B1D-43B0-90C0-F75A579929B3}" type="presParOf" srcId="{7A2870EF-8B28-40BF-8DA1-6231D0C9351B}" destId="{408E80B1-82D2-4D30-8C9D-1346B42C2A64}" srcOrd="4" destOrd="0" presId="urn:microsoft.com/office/officeart/2009/3/layout/StepUpProcess"/>
    <dgm:cxn modelId="{B3296AEE-2C5C-48D8-9780-548A2936044E}" type="presParOf" srcId="{408E80B1-82D2-4D30-8C9D-1346B42C2A64}" destId="{01EE861A-1B67-4A53-8CB6-7F31869D891D}" srcOrd="0" destOrd="0" presId="urn:microsoft.com/office/officeart/2009/3/layout/StepUpProcess"/>
    <dgm:cxn modelId="{EEDB1297-CC23-4744-AEA3-212258BF0230}" type="presParOf" srcId="{408E80B1-82D2-4D30-8C9D-1346B42C2A64}" destId="{C01F93FF-C1D1-4FD0-A1D0-F73B2140A27B}" srcOrd="1" destOrd="0" presId="urn:microsoft.com/office/officeart/2009/3/layout/StepUpProcess"/>
  </dgm:cxnLst>
  <dgm:bg>
    <a:effectLst>
      <a:outerShdw blurRad="50800" dist="38100" dir="8100000" algn="tr" rotWithShape="0">
        <a:prstClr val="black">
          <a:alpha val="40000"/>
        </a:prstClr>
      </a:outerShdw>
    </a:effectLst>
  </dgm:bg>
  <dgm:whole>
    <a:effectLst>
      <a:reflection blurRad="6350" stA="50000" endA="300" endPos="90000" dir="5400000" sy="-100000" algn="bl" rotWithShape="0"/>
    </a:effectLst>
  </dgm:whole>
  <dgm:extLst>
    <a:ext uri="http://schemas.microsoft.com/office/drawing/2008/diagram">
      <dsp:dataModelExt xmlns:dsp="http://schemas.microsoft.com/office/drawing/2008/diagram" relId="rId5"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12D8E099-1FAC-4751-B344-5BB20A75FDFD}" type="doc">
      <dgm:prSet loTypeId="urn:microsoft.com/office/officeart/2009/3/layout/StepUpProcess" loCatId="process" qsTypeId="urn:microsoft.com/office/officeart/2005/8/quickstyle/simple1" qsCatId="simple" csTypeId="urn:microsoft.com/office/officeart/2005/8/colors/colorful5" csCatId="colorful" phldr="1"/>
      <dgm:spPr>
        <a:scene3d>
          <a:camera prst="orthographicFront">
            <a:rot lat="0" lon="0" rev="0"/>
          </a:camera>
          <a:lightRig rig="balanced" dir="t">
            <a:rot lat="0" lon="0" rev="8700000"/>
          </a:lightRig>
        </a:scene3d>
      </dgm:spPr>
      <dgm:t>
        <a:bodyPr/>
        <a:lstStyle/>
        <a:p>
          <a:endParaRPr lang="zh-CN" altLang="en-US"/>
        </a:p>
      </dgm:t>
    </dgm:pt>
    <dgm:pt modelId="{98EF3B71-73F9-41D1-ADF4-C992179422EC}">
      <dgm:prSet phldrT="[文本]" custT="1"/>
      <dgm:spPr>
        <a:scene3d>
          <a:camera prst="orthographicFront">
            <a:rot lat="0" lon="0" rev="0"/>
          </a:camera>
          <a:lightRig rig="balanced" dir="t">
            <a:rot lat="0" lon="0" rev="8700000"/>
          </a:lightRig>
        </a:scene3d>
        <a:sp3d>
          <a:bevelT w="190500" h="38100"/>
        </a:sp3d>
      </dgm:spPr>
      <dgm:t>
        <a:bodyPr/>
        <a:lstStyle/>
        <a:p>
          <a:r>
            <a:rPr lang="en-US" altLang="zh-CN" sz="2800" b="1" dirty="0">
              <a:solidFill>
                <a:srgbClr val="C00000"/>
              </a:solidFill>
            </a:rPr>
            <a:t>Pre-reading</a:t>
          </a:r>
        </a:p>
        <a:p>
          <a:r>
            <a:rPr lang="en-US" altLang="zh-CN" sz="1600" b="1" dirty="0"/>
            <a:t>1. </a:t>
          </a:r>
          <a:r>
            <a:rPr lang="zh-CN" altLang="en-US" sz="1600" b="1" dirty="0"/>
            <a:t>谈论新冠疫情下复课的问题和解决方案。</a:t>
          </a:r>
          <a:endParaRPr lang="en-US" altLang="zh-CN" sz="1600" b="1" dirty="0"/>
        </a:p>
        <a:p>
          <a:r>
            <a:rPr lang="en-US" altLang="zh-CN" sz="1600" b="1" dirty="0"/>
            <a:t>2. </a:t>
          </a:r>
          <a:r>
            <a:rPr lang="zh-CN" altLang="en-US" sz="1600" b="1" dirty="0"/>
            <a:t>呈现给校长写建议信的写作任务。</a:t>
          </a:r>
          <a:endParaRPr lang="en-US" altLang="zh-CN" sz="1600" b="1" dirty="0"/>
        </a:p>
        <a:p>
          <a:r>
            <a:rPr lang="en-US" altLang="zh-CN" sz="1600" b="1" dirty="0"/>
            <a:t>3. </a:t>
          </a:r>
          <a:r>
            <a:rPr lang="zh-CN" altLang="en-US" sz="1600" b="1" dirty="0"/>
            <a:t>思考好的下级对上级的建议信需要具备的特征。</a:t>
          </a:r>
          <a:endParaRPr lang="en-US" altLang="zh-CN" sz="1600" b="1" dirty="0"/>
        </a:p>
        <a:p>
          <a:r>
            <a:rPr lang="en-US" altLang="zh-CN" sz="1600" b="1" dirty="0"/>
            <a:t>4. </a:t>
          </a:r>
          <a:r>
            <a:rPr lang="zh-CN" altLang="en-US" sz="1600" b="1" dirty="0"/>
            <a:t>预测即将阅读的建议信的结构和内容</a:t>
          </a:r>
          <a:endParaRPr lang="en-US" altLang="zh-CN" sz="1600" b="1" dirty="0"/>
        </a:p>
        <a:p>
          <a:endParaRPr lang="zh-CN" altLang="en-US" sz="1600" b="1" dirty="0"/>
        </a:p>
      </dgm:t>
    </dgm:pt>
    <dgm:pt modelId="{BE68B093-1584-465C-8D84-6284587035FD}" cxnId="{17F16A53-99DB-4CBD-866D-F0A2652842D0}" type="parTrans">
      <dgm:prSet/>
      <dgm:spPr/>
      <dgm:t>
        <a:bodyPr/>
        <a:lstStyle/>
        <a:p>
          <a:endParaRPr lang="zh-CN" altLang="en-US" sz="800" b="1"/>
        </a:p>
      </dgm:t>
    </dgm:pt>
    <dgm:pt modelId="{E9BF166E-9624-4F1A-BA45-4B521B909BA3}" cxnId="{17F16A53-99DB-4CBD-866D-F0A2652842D0}" type="sibTrans">
      <dgm:prSet/>
      <dgm:spPr/>
      <dgm:t>
        <a:bodyPr/>
        <a:lstStyle/>
        <a:p>
          <a:endParaRPr lang="zh-CN" altLang="en-US" sz="800" b="1"/>
        </a:p>
      </dgm:t>
    </dgm:pt>
    <dgm:pt modelId="{5E22E677-301F-41ED-B1AA-6D815E6FE51F}">
      <dgm:prSet phldrT="[文本]" custT="1"/>
      <dgm:spPr>
        <a:scene3d>
          <a:camera prst="orthographicFront">
            <a:rot lat="0" lon="0" rev="0"/>
          </a:camera>
          <a:lightRig rig="balanced" dir="t">
            <a:rot lat="0" lon="0" rev="8700000"/>
          </a:lightRig>
        </a:scene3d>
        <a:sp3d>
          <a:bevelT w="190500" h="38100"/>
        </a:sp3d>
      </dgm:spPr>
      <dgm:t>
        <a:bodyPr/>
        <a:lstStyle/>
        <a:p>
          <a:r>
            <a:rPr lang="en-US" altLang="zh-CN" sz="2800" b="1" dirty="0">
              <a:solidFill>
                <a:srgbClr val="C00000"/>
              </a:solidFill>
            </a:rPr>
            <a:t>While-reading</a:t>
          </a:r>
        </a:p>
        <a:p>
          <a:r>
            <a:rPr lang="en-US" altLang="zh-CN" sz="1600" b="1" dirty="0"/>
            <a:t>1.</a:t>
          </a:r>
          <a:r>
            <a:rPr lang="zh-CN" altLang="en-US" sz="1600" b="1" dirty="0"/>
            <a:t>验证预测</a:t>
          </a:r>
          <a:r>
            <a:rPr lang="en-US" altLang="zh-CN" sz="1600" b="1" dirty="0"/>
            <a:t> </a:t>
          </a:r>
          <a:r>
            <a:rPr lang="zh-CN" altLang="en-US" sz="1600" b="1" dirty="0"/>
            <a:t>。</a:t>
          </a:r>
          <a:endParaRPr lang="en-US" altLang="zh-CN" sz="1600" b="1" dirty="0"/>
        </a:p>
        <a:p>
          <a:r>
            <a:rPr lang="en-US" altLang="zh-CN" sz="1600" b="1" dirty="0"/>
            <a:t>2. </a:t>
          </a:r>
          <a:r>
            <a:rPr lang="zh-CN" altLang="en-US" sz="1600" b="1" dirty="0"/>
            <a:t>处理建议信的信息</a:t>
          </a:r>
          <a:endParaRPr lang="en-US" altLang="zh-CN" sz="1600" b="1" dirty="0"/>
        </a:p>
        <a:p>
          <a:r>
            <a:rPr lang="en-US" altLang="zh-CN" sz="1600" b="1" dirty="0"/>
            <a:t>3. </a:t>
          </a:r>
          <a:r>
            <a:rPr lang="zh-CN" altLang="en-US" sz="1600" b="1" dirty="0"/>
            <a:t>剖析每个部分的组织形式。</a:t>
          </a:r>
          <a:endParaRPr lang="en-US" altLang="zh-CN" sz="1600" b="1" dirty="0"/>
        </a:p>
        <a:p>
          <a:r>
            <a:rPr lang="en-US" altLang="zh-CN" sz="1600" b="1" dirty="0"/>
            <a:t>4. </a:t>
          </a:r>
          <a:r>
            <a:rPr lang="zh-CN" altLang="en-US" sz="1600" b="1" dirty="0"/>
            <a:t>利用思维导图梳理每段每个要点下的核心表达。</a:t>
          </a:r>
          <a:endParaRPr lang="en-US" altLang="zh-CN" sz="1600" b="1" dirty="0"/>
        </a:p>
        <a:p>
          <a:endParaRPr lang="zh-CN" altLang="en-US" sz="2800" b="1" dirty="0"/>
        </a:p>
      </dgm:t>
    </dgm:pt>
    <dgm:pt modelId="{DF5E84DE-2FCE-4985-B0CE-4354FBA2EC81}" cxnId="{C5E3A6FD-E0AC-4E98-9360-8BB67DA6E995}" type="parTrans">
      <dgm:prSet/>
      <dgm:spPr/>
      <dgm:t>
        <a:bodyPr/>
        <a:lstStyle/>
        <a:p>
          <a:endParaRPr lang="zh-CN" altLang="en-US" sz="800" b="1"/>
        </a:p>
      </dgm:t>
    </dgm:pt>
    <dgm:pt modelId="{C20F3075-8721-40D8-94D7-10D8FC27D06C}" cxnId="{C5E3A6FD-E0AC-4E98-9360-8BB67DA6E995}" type="sibTrans">
      <dgm:prSet/>
      <dgm:spPr/>
      <dgm:t>
        <a:bodyPr/>
        <a:lstStyle/>
        <a:p>
          <a:endParaRPr lang="zh-CN" altLang="en-US" sz="800" b="1"/>
        </a:p>
      </dgm:t>
    </dgm:pt>
    <dgm:pt modelId="{8F245B0B-DA7D-4035-8F63-673A78E15B93}">
      <dgm:prSet phldrT="[文本]" custT="1"/>
      <dgm:spPr>
        <a:scene3d>
          <a:camera prst="orthographicFront">
            <a:rot lat="0" lon="0" rev="0"/>
          </a:camera>
          <a:lightRig rig="balanced" dir="t">
            <a:rot lat="0" lon="0" rev="8700000"/>
          </a:lightRig>
        </a:scene3d>
        <a:sp3d>
          <a:bevelT w="190500" h="38100"/>
        </a:sp3d>
      </dgm:spPr>
      <dgm:t>
        <a:bodyPr/>
        <a:lstStyle/>
        <a:p>
          <a:r>
            <a:rPr lang="en-US" altLang="zh-CN" sz="2800" b="1" dirty="0">
              <a:solidFill>
                <a:srgbClr val="C00000"/>
              </a:solidFill>
            </a:rPr>
            <a:t>Post-reading</a:t>
          </a:r>
        </a:p>
        <a:p>
          <a:r>
            <a:rPr lang="en-US" altLang="zh-CN" sz="1600" b="1" dirty="0"/>
            <a:t>1. </a:t>
          </a:r>
          <a:r>
            <a:rPr lang="zh-CN" altLang="en-US" sz="1600" b="1" dirty="0"/>
            <a:t>头脑风暴每个要点下更多的表达。</a:t>
          </a:r>
          <a:endParaRPr lang="en-US" altLang="zh-CN" sz="1600" b="1" dirty="0"/>
        </a:p>
        <a:p>
          <a:r>
            <a:rPr lang="en-US" altLang="zh-CN" sz="1600" b="1" dirty="0"/>
            <a:t>2. </a:t>
          </a:r>
          <a:r>
            <a:rPr lang="zh-CN" altLang="en-US" sz="1600" b="1" dirty="0"/>
            <a:t>总结本文学习到的建议信写作技巧。</a:t>
          </a:r>
        </a:p>
      </dgm:t>
    </dgm:pt>
    <dgm:pt modelId="{D01E5EAF-EBE2-41CD-A709-CC23BF2D37F7}" cxnId="{9903C92E-BB36-4FC7-AB69-DB2F9A0E0610}" type="parTrans">
      <dgm:prSet/>
      <dgm:spPr/>
      <dgm:t>
        <a:bodyPr/>
        <a:lstStyle/>
        <a:p>
          <a:endParaRPr lang="zh-CN" altLang="en-US" sz="800" b="1"/>
        </a:p>
      </dgm:t>
    </dgm:pt>
    <dgm:pt modelId="{E5347A29-1A55-42D3-8AEB-E4441CC1C3F0}" cxnId="{9903C92E-BB36-4FC7-AB69-DB2F9A0E0610}" type="sibTrans">
      <dgm:prSet/>
      <dgm:spPr/>
      <dgm:t>
        <a:bodyPr/>
        <a:lstStyle/>
        <a:p>
          <a:endParaRPr lang="zh-CN" altLang="en-US" sz="800" b="1"/>
        </a:p>
      </dgm:t>
    </dgm:pt>
    <dgm:pt modelId="{7A2870EF-8B28-40BF-8DA1-6231D0C9351B}" type="pres">
      <dgm:prSet presAssocID="{12D8E099-1FAC-4751-B344-5BB20A75FDFD}" presName="rootnode" presStyleCnt="0">
        <dgm:presLayoutVars>
          <dgm:chMax/>
          <dgm:chPref/>
          <dgm:dir/>
          <dgm:animLvl val="lvl"/>
        </dgm:presLayoutVars>
      </dgm:prSet>
      <dgm:spPr/>
    </dgm:pt>
    <dgm:pt modelId="{EC571560-C1B1-487D-A2FB-302FEC689EE2}" type="pres">
      <dgm:prSet presAssocID="{98EF3B71-73F9-41D1-ADF4-C992179422EC}" presName="composite" presStyleCnt="0"/>
      <dgm:spPr>
        <a:scene3d>
          <a:camera prst="orthographicFront">
            <a:rot lat="0" lon="0" rev="0"/>
          </a:camera>
          <a:lightRig rig="balanced" dir="t">
            <a:rot lat="0" lon="0" rev="8700000"/>
          </a:lightRig>
        </a:scene3d>
        <a:sp3d>
          <a:bevelT w="190500" h="38100"/>
        </a:sp3d>
      </dgm:spPr>
    </dgm:pt>
    <dgm:pt modelId="{0CEA2FC4-F5F5-4857-9268-414FFC1FB4A6}" type="pres">
      <dgm:prSet presAssocID="{98EF3B71-73F9-41D1-ADF4-C992179422EC}" presName="LShape" presStyleLbl="alignNode1" presStyleIdx="0" presStyleCnt="5"/>
      <dgm:spPr>
        <a:scene3d>
          <a:camera prst="orthographicFront">
            <a:rot lat="0" lon="0" rev="0"/>
          </a:camera>
          <a:lightRig rig="balanced" dir="t">
            <a:rot lat="0" lon="0" rev="8700000"/>
          </a:lightRig>
        </a:scene3d>
        <a:sp3d>
          <a:bevelT w="190500" h="38100"/>
        </a:sp3d>
      </dgm:spPr>
    </dgm:pt>
    <dgm:pt modelId="{8E7CAD28-BD5B-466F-8F72-2D34E0064132}" type="pres">
      <dgm:prSet presAssocID="{98EF3B71-73F9-41D1-ADF4-C992179422EC}" presName="ParentText" presStyleLbl="revTx" presStyleIdx="0" presStyleCnt="3" custScaleX="119779" custLinFactNeighborX="8610" custLinFactNeighborY="-233">
        <dgm:presLayoutVars>
          <dgm:chMax val="0"/>
          <dgm:chPref val="0"/>
          <dgm:bulletEnabled val="1"/>
        </dgm:presLayoutVars>
      </dgm:prSet>
      <dgm:spPr/>
    </dgm:pt>
    <dgm:pt modelId="{9828CF02-39D4-4DB3-A077-6E8DA37133ED}" type="pres">
      <dgm:prSet presAssocID="{98EF3B71-73F9-41D1-ADF4-C992179422EC}" presName="Triangle" presStyleLbl="alignNode1" presStyleIdx="1" presStyleCnt="5"/>
      <dgm:spPr>
        <a:scene3d>
          <a:camera prst="orthographicFront">
            <a:rot lat="0" lon="0" rev="0"/>
          </a:camera>
          <a:lightRig rig="balanced" dir="t">
            <a:rot lat="0" lon="0" rev="8700000"/>
          </a:lightRig>
        </a:scene3d>
        <a:sp3d>
          <a:bevelT w="190500" h="38100"/>
        </a:sp3d>
      </dgm:spPr>
    </dgm:pt>
    <dgm:pt modelId="{10222FF2-4C19-420E-B034-9870C11955FB}" type="pres">
      <dgm:prSet presAssocID="{E9BF166E-9624-4F1A-BA45-4B521B909BA3}" presName="sibTrans" presStyleCnt="0"/>
      <dgm:spPr>
        <a:scene3d>
          <a:camera prst="orthographicFront">
            <a:rot lat="0" lon="0" rev="0"/>
          </a:camera>
          <a:lightRig rig="balanced" dir="t">
            <a:rot lat="0" lon="0" rev="8700000"/>
          </a:lightRig>
        </a:scene3d>
        <a:sp3d>
          <a:bevelT w="190500" h="38100"/>
        </a:sp3d>
      </dgm:spPr>
    </dgm:pt>
    <dgm:pt modelId="{7ECF9247-074E-4C13-B52C-6B1A435A95F3}" type="pres">
      <dgm:prSet presAssocID="{E9BF166E-9624-4F1A-BA45-4B521B909BA3}" presName="space" presStyleCnt="0"/>
      <dgm:spPr>
        <a:scene3d>
          <a:camera prst="orthographicFront">
            <a:rot lat="0" lon="0" rev="0"/>
          </a:camera>
          <a:lightRig rig="balanced" dir="t">
            <a:rot lat="0" lon="0" rev="8700000"/>
          </a:lightRig>
        </a:scene3d>
        <a:sp3d>
          <a:bevelT w="190500" h="38100"/>
        </a:sp3d>
      </dgm:spPr>
    </dgm:pt>
    <dgm:pt modelId="{0B6B6FDF-3592-4D88-ACCE-07E13F3509A6}" type="pres">
      <dgm:prSet presAssocID="{5E22E677-301F-41ED-B1AA-6D815E6FE51F}" presName="composite" presStyleCnt="0"/>
      <dgm:spPr>
        <a:scene3d>
          <a:camera prst="orthographicFront">
            <a:rot lat="0" lon="0" rev="0"/>
          </a:camera>
          <a:lightRig rig="balanced" dir="t">
            <a:rot lat="0" lon="0" rev="8700000"/>
          </a:lightRig>
        </a:scene3d>
        <a:sp3d>
          <a:bevelT w="190500" h="38100"/>
        </a:sp3d>
      </dgm:spPr>
    </dgm:pt>
    <dgm:pt modelId="{39B2854D-FB47-4039-8836-48A43A4B4946}" type="pres">
      <dgm:prSet presAssocID="{5E22E677-301F-41ED-B1AA-6D815E6FE51F}" presName="LShape" presStyleLbl="alignNode1" presStyleIdx="2" presStyleCnt="5"/>
      <dgm:spPr>
        <a:scene3d>
          <a:camera prst="orthographicFront">
            <a:rot lat="0" lon="0" rev="0"/>
          </a:camera>
          <a:lightRig rig="balanced" dir="t">
            <a:rot lat="0" lon="0" rev="8700000"/>
          </a:lightRig>
        </a:scene3d>
        <a:sp3d>
          <a:bevelT w="190500" h="38100"/>
        </a:sp3d>
      </dgm:spPr>
    </dgm:pt>
    <dgm:pt modelId="{FB1D4233-D7FB-40F0-80A9-26D2EFC3DD56}" type="pres">
      <dgm:prSet presAssocID="{5E22E677-301F-41ED-B1AA-6D815E6FE51F}" presName="ParentText" presStyleLbl="revTx" presStyleIdx="1" presStyleCnt="3">
        <dgm:presLayoutVars>
          <dgm:chMax val="0"/>
          <dgm:chPref val="0"/>
          <dgm:bulletEnabled val="1"/>
        </dgm:presLayoutVars>
      </dgm:prSet>
      <dgm:spPr/>
    </dgm:pt>
    <dgm:pt modelId="{B0C8D667-11FC-42D0-8837-653D1E401267}" type="pres">
      <dgm:prSet presAssocID="{5E22E677-301F-41ED-B1AA-6D815E6FE51F}" presName="Triangle" presStyleLbl="alignNode1" presStyleIdx="3" presStyleCnt="5"/>
      <dgm:spPr>
        <a:scene3d>
          <a:camera prst="orthographicFront">
            <a:rot lat="0" lon="0" rev="0"/>
          </a:camera>
          <a:lightRig rig="balanced" dir="t">
            <a:rot lat="0" lon="0" rev="8700000"/>
          </a:lightRig>
        </a:scene3d>
        <a:sp3d>
          <a:bevelT w="190500" h="38100"/>
        </a:sp3d>
      </dgm:spPr>
    </dgm:pt>
    <dgm:pt modelId="{1897205A-4B01-449C-A7C4-5F9C01A6D4B1}" type="pres">
      <dgm:prSet presAssocID="{C20F3075-8721-40D8-94D7-10D8FC27D06C}" presName="sibTrans" presStyleCnt="0"/>
      <dgm:spPr>
        <a:scene3d>
          <a:camera prst="orthographicFront">
            <a:rot lat="0" lon="0" rev="0"/>
          </a:camera>
          <a:lightRig rig="balanced" dir="t">
            <a:rot lat="0" lon="0" rev="8700000"/>
          </a:lightRig>
        </a:scene3d>
        <a:sp3d>
          <a:bevelT w="190500" h="38100"/>
        </a:sp3d>
      </dgm:spPr>
    </dgm:pt>
    <dgm:pt modelId="{C41382E2-125C-466F-A67B-B524D7253A82}" type="pres">
      <dgm:prSet presAssocID="{C20F3075-8721-40D8-94D7-10D8FC27D06C}" presName="space" presStyleCnt="0"/>
      <dgm:spPr>
        <a:scene3d>
          <a:camera prst="orthographicFront">
            <a:rot lat="0" lon="0" rev="0"/>
          </a:camera>
          <a:lightRig rig="balanced" dir="t">
            <a:rot lat="0" lon="0" rev="8700000"/>
          </a:lightRig>
        </a:scene3d>
        <a:sp3d>
          <a:bevelT w="190500" h="38100"/>
        </a:sp3d>
      </dgm:spPr>
    </dgm:pt>
    <dgm:pt modelId="{408E80B1-82D2-4D30-8C9D-1346B42C2A64}" type="pres">
      <dgm:prSet presAssocID="{8F245B0B-DA7D-4035-8F63-673A78E15B93}" presName="composite" presStyleCnt="0"/>
      <dgm:spPr>
        <a:scene3d>
          <a:camera prst="orthographicFront">
            <a:rot lat="0" lon="0" rev="0"/>
          </a:camera>
          <a:lightRig rig="balanced" dir="t">
            <a:rot lat="0" lon="0" rev="8700000"/>
          </a:lightRig>
        </a:scene3d>
        <a:sp3d>
          <a:bevelT w="190500" h="38100"/>
        </a:sp3d>
      </dgm:spPr>
    </dgm:pt>
    <dgm:pt modelId="{01EE861A-1B67-4A53-8CB6-7F31869D891D}" type="pres">
      <dgm:prSet presAssocID="{8F245B0B-DA7D-4035-8F63-673A78E15B93}" presName="LShape" presStyleLbl="alignNode1" presStyleIdx="4" presStyleCnt="5"/>
      <dgm:spPr>
        <a:scene3d>
          <a:camera prst="orthographicFront">
            <a:rot lat="0" lon="0" rev="0"/>
          </a:camera>
          <a:lightRig rig="balanced" dir="t">
            <a:rot lat="0" lon="0" rev="8700000"/>
          </a:lightRig>
        </a:scene3d>
        <a:sp3d>
          <a:bevelT w="190500" h="38100"/>
        </a:sp3d>
      </dgm:spPr>
    </dgm:pt>
    <dgm:pt modelId="{C01F93FF-C1D1-4FD0-A1D0-F73B2140A27B}" type="pres">
      <dgm:prSet presAssocID="{8F245B0B-DA7D-4035-8F63-673A78E15B93}" presName="ParentText" presStyleLbl="revTx" presStyleIdx="2" presStyleCnt="3">
        <dgm:presLayoutVars>
          <dgm:chMax val="0"/>
          <dgm:chPref val="0"/>
          <dgm:bulletEnabled val="1"/>
        </dgm:presLayoutVars>
      </dgm:prSet>
      <dgm:spPr/>
    </dgm:pt>
  </dgm:ptLst>
  <dgm:cxnLst>
    <dgm:cxn modelId="{806A6110-6B75-4662-BDCF-D0CFE73D9253}" type="presOf" srcId="{12D8E099-1FAC-4751-B344-5BB20A75FDFD}" destId="{7A2870EF-8B28-40BF-8DA1-6231D0C9351B}" srcOrd="0" destOrd="0" presId="urn:microsoft.com/office/officeart/2009/3/layout/StepUpProcess"/>
    <dgm:cxn modelId="{9903C92E-BB36-4FC7-AB69-DB2F9A0E0610}" srcId="{12D8E099-1FAC-4751-B344-5BB20A75FDFD}" destId="{8F245B0B-DA7D-4035-8F63-673A78E15B93}" srcOrd="2" destOrd="0" parTransId="{D01E5EAF-EBE2-41CD-A709-CC23BF2D37F7}" sibTransId="{E5347A29-1A55-42D3-8AEB-E4441CC1C3F0}"/>
    <dgm:cxn modelId="{30BF9148-26B7-45D7-A234-55247C22DD3F}" type="presOf" srcId="{98EF3B71-73F9-41D1-ADF4-C992179422EC}" destId="{8E7CAD28-BD5B-466F-8F72-2D34E0064132}" srcOrd="0" destOrd="0" presId="urn:microsoft.com/office/officeart/2009/3/layout/StepUpProcess"/>
    <dgm:cxn modelId="{17F16A53-99DB-4CBD-866D-F0A2652842D0}" srcId="{12D8E099-1FAC-4751-B344-5BB20A75FDFD}" destId="{98EF3B71-73F9-41D1-ADF4-C992179422EC}" srcOrd="0" destOrd="0" parTransId="{BE68B093-1584-465C-8D84-6284587035FD}" sibTransId="{E9BF166E-9624-4F1A-BA45-4B521B909BA3}"/>
    <dgm:cxn modelId="{90539ECE-AF02-44BA-87BD-A515470F9967}" type="presOf" srcId="{5E22E677-301F-41ED-B1AA-6D815E6FE51F}" destId="{FB1D4233-D7FB-40F0-80A9-26D2EFC3DD56}" srcOrd="0" destOrd="0" presId="urn:microsoft.com/office/officeart/2009/3/layout/StepUpProcess"/>
    <dgm:cxn modelId="{A2103DE4-BDEE-4F41-803D-F7842403D8C7}" type="presOf" srcId="{8F245B0B-DA7D-4035-8F63-673A78E15B93}" destId="{C01F93FF-C1D1-4FD0-A1D0-F73B2140A27B}" srcOrd="0" destOrd="0" presId="urn:microsoft.com/office/officeart/2009/3/layout/StepUpProcess"/>
    <dgm:cxn modelId="{C5E3A6FD-E0AC-4E98-9360-8BB67DA6E995}" srcId="{12D8E099-1FAC-4751-B344-5BB20A75FDFD}" destId="{5E22E677-301F-41ED-B1AA-6D815E6FE51F}" srcOrd="1" destOrd="0" parTransId="{DF5E84DE-2FCE-4985-B0CE-4354FBA2EC81}" sibTransId="{C20F3075-8721-40D8-94D7-10D8FC27D06C}"/>
    <dgm:cxn modelId="{15AFB0BC-4F19-450D-BB31-5317849F13FB}" type="presParOf" srcId="{7A2870EF-8B28-40BF-8DA1-6231D0C9351B}" destId="{EC571560-C1B1-487D-A2FB-302FEC689EE2}" srcOrd="0" destOrd="0" presId="urn:microsoft.com/office/officeart/2009/3/layout/StepUpProcess"/>
    <dgm:cxn modelId="{C1A5FDDA-6E68-432A-A6EF-B16F0BAC67E5}" type="presParOf" srcId="{EC571560-C1B1-487D-A2FB-302FEC689EE2}" destId="{0CEA2FC4-F5F5-4857-9268-414FFC1FB4A6}" srcOrd="0" destOrd="0" presId="urn:microsoft.com/office/officeart/2009/3/layout/StepUpProcess"/>
    <dgm:cxn modelId="{A962E45D-02BB-4E0B-9B4E-F8B21CBDCDA9}" type="presParOf" srcId="{EC571560-C1B1-487D-A2FB-302FEC689EE2}" destId="{8E7CAD28-BD5B-466F-8F72-2D34E0064132}" srcOrd="1" destOrd="0" presId="urn:microsoft.com/office/officeart/2009/3/layout/StepUpProcess"/>
    <dgm:cxn modelId="{0FB946BA-DFC8-4153-A212-BD15885EE1A2}" type="presParOf" srcId="{EC571560-C1B1-487D-A2FB-302FEC689EE2}" destId="{9828CF02-39D4-4DB3-A077-6E8DA37133ED}" srcOrd="2" destOrd="0" presId="urn:microsoft.com/office/officeart/2009/3/layout/StepUpProcess"/>
    <dgm:cxn modelId="{6F5D10E6-D70E-4F53-B00B-943B94E9F639}" type="presParOf" srcId="{7A2870EF-8B28-40BF-8DA1-6231D0C9351B}" destId="{10222FF2-4C19-420E-B034-9870C11955FB}" srcOrd="1" destOrd="0" presId="urn:microsoft.com/office/officeart/2009/3/layout/StepUpProcess"/>
    <dgm:cxn modelId="{EF10B23A-7FE2-410C-9842-60D5D6AE4302}" type="presParOf" srcId="{10222FF2-4C19-420E-B034-9870C11955FB}" destId="{7ECF9247-074E-4C13-B52C-6B1A435A95F3}" srcOrd="0" destOrd="0" presId="urn:microsoft.com/office/officeart/2009/3/layout/StepUpProcess"/>
    <dgm:cxn modelId="{AB59FC00-0602-4DFD-8785-FC0AB2CD31E7}" type="presParOf" srcId="{7A2870EF-8B28-40BF-8DA1-6231D0C9351B}" destId="{0B6B6FDF-3592-4D88-ACCE-07E13F3509A6}" srcOrd="2" destOrd="0" presId="urn:microsoft.com/office/officeart/2009/3/layout/StepUpProcess"/>
    <dgm:cxn modelId="{15A84726-482B-4969-BCF1-57C0F19919BA}" type="presParOf" srcId="{0B6B6FDF-3592-4D88-ACCE-07E13F3509A6}" destId="{39B2854D-FB47-4039-8836-48A43A4B4946}" srcOrd="0" destOrd="0" presId="urn:microsoft.com/office/officeart/2009/3/layout/StepUpProcess"/>
    <dgm:cxn modelId="{DF46855D-35B1-436B-ABD7-620B8125EE02}" type="presParOf" srcId="{0B6B6FDF-3592-4D88-ACCE-07E13F3509A6}" destId="{FB1D4233-D7FB-40F0-80A9-26D2EFC3DD56}" srcOrd="1" destOrd="0" presId="urn:microsoft.com/office/officeart/2009/3/layout/StepUpProcess"/>
    <dgm:cxn modelId="{ED6BCFAB-A932-4325-9E45-C9F3B6822F0E}" type="presParOf" srcId="{0B6B6FDF-3592-4D88-ACCE-07E13F3509A6}" destId="{B0C8D667-11FC-42D0-8837-653D1E401267}" srcOrd="2" destOrd="0" presId="urn:microsoft.com/office/officeart/2009/3/layout/StepUpProcess"/>
    <dgm:cxn modelId="{50A85AC0-006B-4133-98FC-4B3BF0A7C16C}" type="presParOf" srcId="{7A2870EF-8B28-40BF-8DA1-6231D0C9351B}" destId="{1897205A-4B01-449C-A7C4-5F9C01A6D4B1}" srcOrd="3" destOrd="0" presId="urn:microsoft.com/office/officeart/2009/3/layout/StepUpProcess"/>
    <dgm:cxn modelId="{63804D63-665B-4A59-9D6D-282E1B1B3475}" type="presParOf" srcId="{1897205A-4B01-449C-A7C4-5F9C01A6D4B1}" destId="{C41382E2-125C-466F-A67B-B524D7253A82}" srcOrd="0" destOrd="0" presId="urn:microsoft.com/office/officeart/2009/3/layout/StepUpProcess"/>
    <dgm:cxn modelId="{533EAE46-1B1D-43B0-90C0-F75A579929B3}" type="presParOf" srcId="{7A2870EF-8B28-40BF-8DA1-6231D0C9351B}" destId="{408E80B1-82D2-4D30-8C9D-1346B42C2A64}" srcOrd="4" destOrd="0" presId="urn:microsoft.com/office/officeart/2009/3/layout/StepUpProcess"/>
    <dgm:cxn modelId="{B3296AEE-2C5C-48D8-9780-548A2936044E}" type="presParOf" srcId="{408E80B1-82D2-4D30-8C9D-1346B42C2A64}" destId="{01EE861A-1B67-4A53-8CB6-7F31869D891D}" srcOrd="0" destOrd="0" presId="urn:microsoft.com/office/officeart/2009/3/layout/StepUpProcess"/>
    <dgm:cxn modelId="{EEDB1297-CC23-4744-AEA3-212258BF0230}" type="presParOf" srcId="{408E80B1-82D2-4D30-8C9D-1346B42C2A64}" destId="{C01F93FF-C1D1-4FD0-A1D0-F73B2140A27B}" srcOrd="1" destOrd="0" presId="urn:microsoft.com/office/officeart/2009/3/layout/StepUpProcess"/>
  </dgm:cxnLst>
  <dgm:bg>
    <a:effectLst>
      <a:outerShdw blurRad="50800" dist="38100" dir="8100000" algn="tr" rotWithShape="0">
        <a:prstClr val="black">
          <a:alpha val="40000"/>
        </a:prstClr>
      </a:outerShdw>
    </a:effectLst>
  </dgm:bg>
  <dgm:whole>
    <a:effectLst>
      <a:reflection blurRad="6350" stA="50000" endA="300" endPos="90000" dir="5400000" sy="-100000" algn="bl" rotWithShape="0"/>
    </a:effectLst>
  </dgm:whole>
  <dgm:extLst>
    <a:ext uri="http://schemas.microsoft.com/office/drawing/2008/diagram">
      <dsp:dataModelExt xmlns:dsp="http://schemas.microsoft.com/office/drawing/2008/diagram" relId="rId5"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12D8E099-1FAC-4751-B344-5BB20A75FDFD}" type="doc">
      <dgm:prSet loTypeId="urn:microsoft.com/office/officeart/2009/3/layout/StepUpProcess" loCatId="process" qsTypeId="urn:microsoft.com/office/officeart/2005/8/quickstyle/simple1" qsCatId="simple" csTypeId="urn:microsoft.com/office/officeart/2005/8/colors/colorful2" csCatId="colorful" phldr="1"/>
      <dgm:spPr>
        <a:scene3d>
          <a:camera prst="orthographicFront">
            <a:rot lat="0" lon="0" rev="0"/>
          </a:camera>
          <a:lightRig rig="balanced" dir="t">
            <a:rot lat="0" lon="0" rev="8700000"/>
          </a:lightRig>
        </a:scene3d>
      </dgm:spPr>
      <dgm:t>
        <a:bodyPr/>
        <a:lstStyle/>
        <a:p>
          <a:endParaRPr lang="zh-CN" altLang="en-US"/>
        </a:p>
      </dgm:t>
    </dgm:pt>
    <dgm:pt modelId="{98EF3B71-73F9-41D1-ADF4-C992179422EC}">
      <dgm:prSet phldrT="[文本]" custT="1"/>
      <dgm:spPr>
        <a:scene3d>
          <a:camera prst="orthographicFront">
            <a:rot lat="0" lon="0" rev="0"/>
          </a:camera>
          <a:lightRig rig="balanced" dir="t">
            <a:rot lat="0" lon="0" rev="8700000"/>
          </a:lightRig>
        </a:scene3d>
        <a:sp3d>
          <a:bevelT w="190500" h="38100"/>
        </a:sp3d>
      </dgm:spPr>
      <dgm:t>
        <a:bodyPr/>
        <a:lstStyle/>
        <a:p>
          <a:r>
            <a:rPr lang="en-US" altLang="zh-CN" sz="2800" b="1" dirty="0">
              <a:solidFill>
                <a:srgbClr val="C00000"/>
              </a:solidFill>
            </a:rPr>
            <a:t>Pre-writing</a:t>
          </a:r>
        </a:p>
        <a:p>
          <a:r>
            <a:rPr lang="en-US" altLang="zh-CN" sz="1600" b="1" dirty="0"/>
            <a:t>1. </a:t>
          </a:r>
          <a:r>
            <a:rPr lang="zh-CN" altLang="en-US" sz="1600" b="1" dirty="0"/>
            <a:t>呈现写作任务。</a:t>
          </a:r>
          <a:endParaRPr lang="en-US" altLang="zh-CN" sz="1600" b="1" dirty="0"/>
        </a:p>
        <a:p>
          <a:r>
            <a:rPr lang="en-US" altLang="zh-CN" sz="1600" b="1" dirty="0"/>
            <a:t>2. </a:t>
          </a:r>
          <a:r>
            <a:rPr lang="zh-CN" altLang="en-US" sz="1600" b="1" dirty="0"/>
            <a:t>仿照阅读获得的思维导图，从各段落组成和关键表达两个维度梳理写作思路。</a:t>
          </a:r>
          <a:endParaRPr lang="en-US" altLang="zh-CN" sz="1600" b="1" dirty="0"/>
        </a:p>
      </dgm:t>
    </dgm:pt>
    <dgm:pt modelId="{BE68B093-1584-465C-8D84-6284587035FD}" cxnId="{17F16A53-99DB-4CBD-866D-F0A2652842D0}" type="parTrans">
      <dgm:prSet/>
      <dgm:spPr/>
      <dgm:t>
        <a:bodyPr/>
        <a:lstStyle/>
        <a:p>
          <a:endParaRPr lang="zh-CN" altLang="en-US" sz="800" b="1"/>
        </a:p>
      </dgm:t>
    </dgm:pt>
    <dgm:pt modelId="{E9BF166E-9624-4F1A-BA45-4B521B909BA3}" cxnId="{17F16A53-99DB-4CBD-866D-F0A2652842D0}" type="sibTrans">
      <dgm:prSet/>
      <dgm:spPr/>
      <dgm:t>
        <a:bodyPr/>
        <a:lstStyle/>
        <a:p>
          <a:endParaRPr lang="zh-CN" altLang="en-US" sz="800" b="1"/>
        </a:p>
      </dgm:t>
    </dgm:pt>
    <dgm:pt modelId="{5E22E677-301F-41ED-B1AA-6D815E6FE51F}">
      <dgm:prSet phldrT="[文本]" custT="1"/>
      <dgm:spPr>
        <a:scene3d>
          <a:camera prst="orthographicFront">
            <a:rot lat="0" lon="0" rev="0"/>
          </a:camera>
          <a:lightRig rig="balanced" dir="t">
            <a:rot lat="0" lon="0" rev="8700000"/>
          </a:lightRig>
        </a:scene3d>
        <a:sp3d>
          <a:bevelT w="190500" h="38100"/>
        </a:sp3d>
      </dgm:spPr>
      <dgm:t>
        <a:bodyPr/>
        <a:lstStyle/>
        <a:p>
          <a:r>
            <a:rPr lang="en-US" altLang="zh-CN" sz="2800" b="1" dirty="0">
              <a:solidFill>
                <a:srgbClr val="C00000"/>
              </a:solidFill>
            </a:rPr>
            <a:t>While-writing</a:t>
          </a:r>
        </a:p>
        <a:p>
          <a:r>
            <a:rPr lang="en-US" altLang="zh-CN" sz="1600" b="1" dirty="0"/>
            <a:t>1. </a:t>
          </a:r>
          <a:r>
            <a:rPr lang="zh-CN" altLang="en-US" sz="1600" b="1" dirty="0"/>
            <a:t>呈现评价标准。</a:t>
          </a:r>
          <a:endParaRPr lang="en-US" altLang="zh-CN" sz="1600" b="1" dirty="0"/>
        </a:p>
        <a:p>
          <a:r>
            <a:rPr lang="en-US" altLang="zh-CN" sz="1600" b="1" dirty="0"/>
            <a:t>2. </a:t>
          </a:r>
          <a:r>
            <a:rPr lang="zh-CN" altLang="en-US" sz="1600" b="1" dirty="0"/>
            <a:t>写初稿。</a:t>
          </a:r>
          <a:endParaRPr lang="en-US" altLang="zh-CN" sz="1600" b="1" dirty="0"/>
        </a:p>
        <a:p>
          <a:endParaRPr lang="zh-CN" altLang="en-US" sz="2800" b="1" dirty="0"/>
        </a:p>
      </dgm:t>
    </dgm:pt>
    <dgm:pt modelId="{DF5E84DE-2FCE-4985-B0CE-4354FBA2EC81}" cxnId="{C5E3A6FD-E0AC-4E98-9360-8BB67DA6E995}" type="parTrans">
      <dgm:prSet/>
      <dgm:spPr/>
      <dgm:t>
        <a:bodyPr/>
        <a:lstStyle/>
        <a:p>
          <a:endParaRPr lang="zh-CN" altLang="en-US" sz="800" b="1"/>
        </a:p>
      </dgm:t>
    </dgm:pt>
    <dgm:pt modelId="{C20F3075-8721-40D8-94D7-10D8FC27D06C}" cxnId="{C5E3A6FD-E0AC-4E98-9360-8BB67DA6E995}" type="sibTrans">
      <dgm:prSet/>
      <dgm:spPr/>
      <dgm:t>
        <a:bodyPr/>
        <a:lstStyle/>
        <a:p>
          <a:endParaRPr lang="zh-CN" altLang="en-US" sz="800" b="1"/>
        </a:p>
      </dgm:t>
    </dgm:pt>
    <dgm:pt modelId="{8F245B0B-DA7D-4035-8F63-673A78E15B93}">
      <dgm:prSet phldrT="[文本]" custT="1"/>
      <dgm:spPr>
        <a:scene3d>
          <a:camera prst="orthographicFront">
            <a:rot lat="0" lon="0" rev="0"/>
          </a:camera>
          <a:lightRig rig="balanced" dir="t">
            <a:rot lat="0" lon="0" rev="8700000"/>
          </a:lightRig>
        </a:scene3d>
        <a:sp3d>
          <a:bevelT w="190500" h="38100"/>
        </a:sp3d>
      </dgm:spPr>
      <dgm:t>
        <a:bodyPr/>
        <a:lstStyle/>
        <a:p>
          <a:r>
            <a:rPr lang="en-US" altLang="zh-CN" sz="2800" b="1" dirty="0">
              <a:solidFill>
                <a:srgbClr val="C00000"/>
              </a:solidFill>
            </a:rPr>
            <a:t>Post-writing</a:t>
          </a:r>
        </a:p>
        <a:p>
          <a:r>
            <a:rPr lang="en-US" altLang="zh-CN" sz="1600" b="1" dirty="0"/>
            <a:t>1. </a:t>
          </a:r>
          <a:r>
            <a:rPr lang="zh-CN" altLang="en-US" sz="1600" b="1" dirty="0"/>
            <a:t>同伴互评</a:t>
          </a:r>
          <a:endParaRPr lang="en-US" altLang="zh-CN" sz="1600" b="1" dirty="0"/>
        </a:p>
        <a:p>
          <a:r>
            <a:rPr lang="en-US" altLang="zh-CN" sz="1600" b="1" dirty="0"/>
            <a:t>2. </a:t>
          </a:r>
          <a:r>
            <a:rPr lang="zh-CN" altLang="en-US" sz="1600" b="1" dirty="0"/>
            <a:t>列出亮点和错误。</a:t>
          </a:r>
          <a:endParaRPr lang="en-US" altLang="zh-CN" sz="1600" b="1" dirty="0"/>
        </a:p>
        <a:p>
          <a:r>
            <a:rPr lang="en-US" altLang="zh-CN" sz="1600" b="1" dirty="0"/>
            <a:t>3. </a:t>
          </a:r>
          <a:r>
            <a:rPr lang="zh-CN" altLang="en-US" sz="1600" b="1" dirty="0"/>
            <a:t>课后修改第二稿</a:t>
          </a:r>
          <a:r>
            <a:rPr lang="en-US" altLang="zh-CN" sz="1600" b="1" dirty="0"/>
            <a:t>+</a:t>
          </a:r>
          <a:r>
            <a:rPr lang="zh-CN" altLang="en-US" sz="1600" b="1" dirty="0"/>
            <a:t>推选范文。</a:t>
          </a:r>
        </a:p>
      </dgm:t>
    </dgm:pt>
    <dgm:pt modelId="{D01E5EAF-EBE2-41CD-A709-CC23BF2D37F7}" cxnId="{9903C92E-BB36-4FC7-AB69-DB2F9A0E0610}" type="parTrans">
      <dgm:prSet/>
      <dgm:spPr/>
      <dgm:t>
        <a:bodyPr/>
        <a:lstStyle/>
        <a:p>
          <a:endParaRPr lang="zh-CN" altLang="en-US" sz="800" b="1"/>
        </a:p>
      </dgm:t>
    </dgm:pt>
    <dgm:pt modelId="{E5347A29-1A55-42D3-8AEB-E4441CC1C3F0}" cxnId="{9903C92E-BB36-4FC7-AB69-DB2F9A0E0610}" type="sibTrans">
      <dgm:prSet/>
      <dgm:spPr/>
      <dgm:t>
        <a:bodyPr/>
        <a:lstStyle/>
        <a:p>
          <a:endParaRPr lang="zh-CN" altLang="en-US" sz="800" b="1"/>
        </a:p>
      </dgm:t>
    </dgm:pt>
    <dgm:pt modelId="{7A2870EF-8B28-40BF-8DA1-6231D0C9351B}" type="pres">
      <dgm:prSet presAssocID="{12D8E099-1FAC-4751-B344-5BB20A75FDFD}" presName="rootnode" presStyleCnt="0">
        <dgm:presLayoutVars>
          <dgm:chMax/>
          <dgm:chPref/>
          <dgm:dir/>
          <dgm:animLvl val="lvl"/>
        </dgm:presLayoutVars>
      </dgm:prSet>
      <dgm:spPr/>
    </dgm:pt>
    <dgm:pt modelId="{EC571560-C1B1-487D-A2FB-302FEC689EE2}" type="pres">
      <dgm:prSet presAssocID="{98EF3B71-73F9-41D1-ADF4-C992179422EC}" presName="composite" presStyleCnt="0"/>
      <dgm:spPr>
        <a:scene3d>
          <a:camera prst="orthographicFront">
            <a:rot lat="0" lon="0" rev="0"/>
          </a:camera>
          <a:lightRig rig="balanced" dir="t">
            <a:rot lat="0" lon="0" rev="8700000"/>
          </a:lightRig>
        </a:scene3d>
        <a:sp3d>
          <a:bevelT w="190500" h="38100"/>
        </a:sp3d>
      </dgm:spPr>
    </dgm:pt>
    <dgm:pt modelId="{0CEA2FC4-F5F5-4857-9268-414FFC1FB4A6}" type="pres">
      <dgm:prSet presAssocID="{98EF3B71-73F9-41D1-ADF4-C992179422EC}" presName="LShape" presStyleLbl="alignNode1" presStyleIdx="0" presStyleCnt="5"/>
      <dgm:spPr>
        <a:scene3d>
          <a:camera prst="orthographicFront">
            <a:rot lat="0" lon="0" rev="0"/>
          </a:camera>
          <a:lightRig rig="balanced" dir="t">
            <a:rot lat="0" lon="0" rev="8700000"/>
          </a:lightRig>
        </a:scene3d>
        <a:sp3d>
          <a:bevelT w="190500" h="38100"/>
        </a:sp3d>
      </dgm:spPr>
    </dgm:pt>
    <dgm:pt modelId="{8E7CAD28-BD5B-466F-8F72-2D34E0064132}" type="pres">
      <dgm:prSet presAssocID="{98EF3B71-73F9-41D1-ADF4-C992179422EC}" presName="ParentText" presStyleLbl="revTx" presStyleIdx="0" presStyleCnt="3" custScaleX="111150" custLinFactNeighborX="5641" custLinFactNeighborY="-1170">
        <dgm:presLayoutVars>
          <dgm:chMax val="0"/>
          <dgm:chPref val="0"/>
          <dgm:bulletEnabled val="1"/>
        </dgm:presLayoutVars>
      </dgm:prSet>
      <dgm:spPr/>
    </dgm:pt>
    <dgm:pt modelId="{9828CF02-39D4-4DB3-A077-6E8DA37133ED}" type="pres">
      <dgm:prSet presAssocID="{98EF3B71-73F9-41D1-ADF4-C992179422EC}" presName="Triangle" presStyleLbl="alignNode1" presStyleIdx="1" presStyleCnt="5"/>
      <dgm:spPr>
        <a:scene3d>
          <a:camera prst="orthographicFront">
            <a:rot lat="0" lon="0" rev="0"/>
          </a:camera>
          <a:lightRig rig="balanced" dir="t">
            <a:rot lat="0" lon="0" rev="8700000"/>
          </a:lightRig>
        </a:scene3d>
        <a:sp3d>
          <a:bevelT w="190500" h="38100"/>
        </a:sp3d>
      </dgm:spPr>
    </dgm:pt>
    <dgm:pt modelId="{10222FF2-4C19-420E-B034-9870C11955FB}" type="pres">
      <dgm:prSet presAssocID="{E9BF166E-9624-4F1A-BA45-4B521B909BA3}" presName="sibTrans" presStyleCnt="0"/>
      <dgm:spPr>
        <a:scene3d>
          <a:camera prst="orthographicFront">
            <a:rot lat="0" lon="0" rev="0"/>
          </a:camera>
          <a:lightRig rig="balanced" dir="t">
            <a:rot lat="0" lon="0" rev="8700000"/>
          </a:lightRig>
        </a:scene3d>
        <a:sp3d>
          <a:bevelT w="190500" h="38100"/>
        </a:sp3d>
      </dgm:spPr>
    </dgm:pt>
    <dgm:pt modelId="{7ECF9247-074E-4C13-B52C-6B1A435A95F3}" type="pres">
      <dgm:prSet presAssocID="{E9BF166E-9624-4F1A-BA45-4B521B909BA3}" presName="space" presStyleCnt="0"/>
      <dgm:spPr>
        <a:scene3d>
          <a:camera prst="orthographicFront">
            <a:rot lat="0" lon="0" rev="0"/>
          </a:camera>
          <a:lightRig rig="balanced" dir="t">
            <a:rot lat="0" lon="0" rev="8700000"/>
          </a:lightRig>
        </a:scene3d>
        <a:sp3d>
          <a:bevelT w="190500" h="38100"/>
        </a:sp3d>
      </dgm:spPr>
    </dgm:pt>
    <dgm:pt modelId="{0B6B6FDF-3592-4D88-ACCE-07E13F3509A6}" type="pres">
      <dgm:prSet presAssocID="{5E22E677-301F-41ED-B1AA-6D815E6FE51F}" presName="composite" presStyleCnt="0"/>
      <dgm:spPr>
        <a:scene3d>
          <a:camera prst="orthographicFront">
            <a:rot lat="0" lon="0" rev="0"/>
          </a:camera>
          <a:lightRig rig="balanced" dir="t">
            <a:rot lat="0" lon="0" rev="8700000"/>
          </a:lightRig>
        </a:scene3d>
        <a:sp3d>
          <a:bevelT w="190500" h="38100"/>
        </a:sp3d>
      </dgm:spPr>
    </dgm:pt>
    <dgm:pt modelId="{39B2854D-FB47-4039-8836-48A43A4B4946}" type="pres">
      <dgm:prSet presAssocID="{5E22E677-301F-41ED-B1AA-6D815E6FE51F}" presName="LShape" presStyleLbl="alignNode1" presStyleIdx="2" presStyleCnt="5"/>
      <dgm:spPr>
        <a:scene3d>
          <a:camera prst="orthographicFront">
            <a:rot lat="0" lon="0" rev="0"/>
          </a:camera>
          <a:lightRig rig="balanced" dir="t">
            <a:rot lat="0" lon="0" rev="8700000"/>
          </a:lightRig>
        </a:scene3d>
        <a:sp3d>
          <a:bevelT w="190500" h="38100"/>
        </a:sp3d>
      </dgm:spPr>
    </dgm:pt>
    <dgm:pt modelId="{FB1D4233-D7FB-40F0-80A9-26D2EFC3DD56}" type="pres">
      <dgm:prSet presAssocID="{5E22E677-301F-41ED-B1AA-6D815E6FE51F}" presName="ParentText" presStyleLbl="revTx" presStyleIdx="1" presStyleCnt="3" custLinFactNeighborX="3463" custLinFactNeighborY="1960">
        <dgm:presLayoutVars>
          <dgm:chMax val="0"/>
          <dgm:chPref val="0"/>
          <dgm:bulletEnabled val="1"/>
        </dgm:presLayoutVars>
      </dgm:prSet>
      <dgm:spPr/>
    </dgm:pt>
    <dgm:pt modelId="{B0C8D667-11FC-42D0-8837-653D1E401267}" type="pres">
      <dgm:prSet presAssocID="{5E22E677-301F-41ED-B1AA-6D815E6FE51F}" presName="Triangle" presStyleLbl="alignNode1" presStyleIdx="3" presStyleCnt="5"/>
      <dgm:spPr>
        <a:scene3d>
          <a:camera prst="orthographicFront">
            <a:rot lat="0" lon="0" rev="0"/>
          </a:camera>
          <a:lightRig rig="balanced" dir="t">
            <a:rot lat="0" lon="0" rev="8700000"/>
          </a:lightRig>
        </a:scene3d>
        <a:sp3d>
          <a:bevelT w="190500" h="38100"/>
        </a:sp3d>
      </dgm:spPr>
    </dgm:pt>
    <dgm:pt modelId="{1897205A-4B01-449C-A7C4-5F9C01A6D4B1}" type="pres">
      <dgm:prSet presAssocID="{C20F3075-8721-40D8-94D7-10D8FC27D06C}" presName="sibTrans" presStyleCnt="0"/>
      <dgm:spPr>
        <a:scene3d>
          <a:camera prst="orthographicFront">
            <a:rot lat="0" lon="0" rev="0"/>
          </a:camera>
          <a:lightRig rig="balanced" dir="t">
            <a:rot lat="0" lon="0" rev="8700000"/>
          </a:lightRig>
        </a:scene3d>
        <a:sp3d>
          <a:bevelT w="190500" h="38100"/>
        </a:sp3d>
      </dgm:spPr>
    </dgm:pt>
    <dgm:pt modelId="{C41382E2-125C-466F-A67B-B524D7253A82}" type="pres">
      <dgm:prSet presAssocID="{C20F3075-8721-40D8-94D7-10D8FC27D06C}" presName="space" presStyleCnt="0"/>
      <dgm:spPr>
        <a:scene3d>
          <a:camera prst="orthographicFront">
            <a:rot lat="0" lon="0" rev="0"/>
          </a:camera>
          <a:lightRig rig="balanced" dir="t">
            <a:rot lat="0" lon="0" rev="8700000"/>
          </a:lightRig>
        </a:scene3d>
        <a:sp3d>
          <a:bevelT w="190500" h="38100"/>
        </a:sp3d>
      </dgm:spPr>
    </dgm:pt>
    <dgm:pt modelId="{408E80B1-82D2-4D30-8C9D-1346B42C2A64}" type="pres">
      <dgm:prSet presAssocID="{8F245B0B-DA7D-4035-8F63-673A78E15B93}" presName="composite" presStyleCnt="0"/>
      <dgm:spPr>
        <a:scene3d>
          <a:camera prst="orthographicFront">
            <a:rot lat="0" lon="0" rev="0"/>
          </a:camera>
          <a:lightRig rig="balanced" dir="t">
            <a:rot lat="0" lon="0" rev="8700000"/>
          </a:lightRig>
        </a:scene3d>
        <a:sp3d>
          <a:bevelT w="190500" h="38100"/>
        </a:sp3d>
      </dgm:spPr>
    </dgm:pt>
    <dgm:pt modelId="{01EE861A-1B67-4A53-8CB6-7F31869D891D}" type="pres">
      <dgm:prSet presAssocID="{8F245B0B-DA7D-4035-8F63-673A78E15B93}" presName="LShape" presStyleLbl="alignNode1" presStyleIdx="4" presStyleCnt="5"/>
      <dgm:spPr>
        <a:scene3d>
          <a:camera prst="orthographicFront">
            <a:rot lat="0" lon="0" rev="0"/>
          </a:camera>
          <a:lightRig rig="balanced" dir="t">
            <a:rot lat="0" lon="0" rev="8700000"/>
          </a:lightRig>
        </a:scene3d>
        <a:sp3d>
          <a:bevelT w="190500" h="38100"/>
        </a:sp3d>
      </dgm:spPr>
    </dgm:pt>
    <dgm:pt modelId="{C01F93FF-C1D1-4FD0-A1D0-F73B2140A27B}" type="pres">
      <dgm:prSet presAssocID="{8F245B0B-DA7D-4035-8F63-673A78E15B93}" presName="ParentText" presStyleLbl="revTx" presStyleIdx="2" presStyleCnt="3">
        <dgm:presLayoutVars>
          <dgm:chMax val="0"/>
          <dgm:chPref val="0"/>
          <dgm:bulletEnabled val="1"/>
        </dgm:presLayoutVars>
      </dgm:prSet>
      <dgm:spPr/>
    </dgm:pt>
  </dgm:ptLst>
  <dgm:cxnLst>
    <dgm:cxn modelId="{806A6110-6B75-4662-BDCF-D0CFE73D9253}" type="presOf" srcId="{12D8E099-1FAC-4751-B344-5BB20A75FDFD}" destId="{7A2870EF-8B28-40BF-8DA1-6231D0C9351B}" srcOrd="0" destOrd="0" presId="urn:microsoft.com/office/officeart/2009/3/layout/StepUpProcess"/>
    <dgm:cxn modelId="{9903C92E-BB36-4FC7-AB69-DB2F9A0E0610}" srcId="{12D8E099-1FAC-4751-B344-5BB20A75FDFD}" destId="{8F245B0B-DA7D-4035-8F63-673A78E15B93}" srcOrd="2" destOrd="0" parTransId="{D01E5EAF-EBE2-41CD-A709-CC23BF2D37F7}" sibTransId="{E5347A29-1A55-42D3-8AEB-E4441CC1C3F0}"/>
    <dgm:cxn modelId="{30BF9148-26B7-45D7-A234-55247C22DD3F}" type="presOf" srcId="{98EF3B71-73F9-41D1-ADF4-C992179422EC}" destId="{8E7CAD28-BD5B-466F-8F72-2D34E0064132}" srcOrd="0" destOrd="0" presId="urn:microsoft.com/office/officeart/2009/3/layout/StepUpProcess"/>
    <dgm:cxn modelId="{17F16A53-99DB-4CBD-866D-F0A2652842D0}" srcId="{12D8E099-1FAC-4751-B344-5BB20A75FDFD}" destId="{98EF3B71-73F9-41D1-ADF4-C992179422EC}" srcOrd="0" destOrd="0" parTransId="{BE68B093-1584-465C-8D84-6284587035FD}" sibTransId="{E9BF166E-9624-4F1A-BA45-4B521B909BA3}"/>
    <dgm:cxn modelId="{90539ECE-AF02-44BA-87BD-A515470F9967}" type="presOf" srcId="{5E22E677-301F-41ED-B1AA-6D815E6FE51F}" destId="{FB1D4233-D7FB-40F0-80A9-26D2EFC3DD56}" srcOrd="0" destOrd="0" presId="urn:microsoft.com/office/officeart/2009/3/layout/StepUpProcess"/>
    <dgm:cxn modelId="{A2103DE4-BDEE-4F41-803D-F7842403D8C7}" type="presOf" srcId="{8F245B0B-DA7D-4035-8F63-673A78E15B93}" destId="{C01F93FF-C1D1-4FD0-A1D0-F73B2140A27B}" srcOrd="0" destOrd="0" presId="urn:microsoft.com/office/officeart/2009/3/layout/StepUpProcess"/>
    <dgm:cxn modelId="{C5E3A6FD-E0AC-4E98-9360-8BB67DA6E995}" srcId="{12D8E099-1FAC-4751-B344-5BB20A75FDFD}" destId="{5E22E677-301F-41ED-B1AA-6D815E6FE51F}" srcOrd="1" destOrd="0" parTransId="{DF5E84DE-2FCE-4985-B0CE-4354FBA2EC81}" sibTransId="{C20F3075-8721-40D8-94D7-10D8FC27D06C}"/>
    <dgm:cxn modelId="{15AFB0BC-4F19-450D-BB31-5317849F13FB}" type="presParOf" srcId="{7A2870EF-8B28-40BF-8DA1-6231D0C9351B}" destId="{EC571560-C1B1-487D-A2FB-302FEC689EE2}" srcOrd="0" destOrd="0" presId="urn:microsoft.com/office/officeart/2009/3/layout/StepUpProcess"/>
    <dgm:cxn modelId="{C1A5FDDA-6E68-432A-A6EF-B16F0BAC67E5}" type="presParOf" srcId="{EC571560-C1B1-487D-A2FB-302FEC689EE2}" destId="{0CEA2FC4-F5F5-4857-9268-414FFC1FB4A6}" srcOrd="0" destOrd="0" presId="urn:microsoft.com/office/officeart/2009/3/layout/StepUpProcess"/>
    <dgm:cxn modelId="{A962E45D-02BB-4E0B-9B4E-F8B21CBDCDA9}" type="presParOf" srcId="{EC571560-C1B1-487D-A2FB-302FEC689EE2}" destId="{8E7CAD28-BD5B-466F-8F72-2D34E0064132}" srcOrd="1" destOrd="0" presId="urn:microsoft.com/office/officeart/2009/3/layout/StepUpProcess"/>
    <dgm:cxn modelId="{0FB946BA-DFC8-4153-A212-BD15885EE1A2}" type="presParOf" srcId="{EC571560-C1B1-487D-A2FB-302FEC689EE2}" destId="{9828CF02-39D4-4DB3-A077-6E8DA37133ED}" srcOrd="2" destOrd="0" presId="urn:microsoft.com/office/officeart/2009/3/layout/StepUpProcess"/>
    <dgm:cxn modelId="{6F5D10E6-D70E-4F53-B00B-943B94E9F639}" type="presParOf" srcId="{7A2870EF-8B28-40BF-8DA1-6231D0C9351B}" destId="{10222FF2-4C19-420E-B034-9870C11955FB}" srcOrd="1" destOrd="0" presId="urn:microsoft.com/office/officeart/2009/3/layout/StepUpProcess"/>
    <dgm:cxn modelId="{EF10B23A-7FE2-410C-9842-60D5D6AE4302}" type="presParOf" srcId="{10222FF2-4C19-420E-B034-9870C11955FB}" destId="{7ECF9247-074E-4C13-B52C-6B1A435A95F3}" srcOrd="0" destOrd="0" presId="urn:microsoft.com/office/officeart/2009/3/layout/StepUpProcess"/>
    <dgm:cxn modelId="{AB59FC00-0602-4DFD-8785-FC0AB2CD31E7}" type="presParOf" srcId="{7A2870EF-8B28-40BF-8DA1-6231D0C9351B}" destId="{0B6B6FDF-3592-4D88-ACCE-07E13F3509A6}" srcOrd="2" destOrd="0" presId="urn:microsoft.com/office/officeart/2009/3/layout/StepUpProcess"/>
    <dgm:cxn modelId="{15A84726-482B-4969-BCF1-57C0F19919BA}" type="presParOf" srcId="{0B6B6FDF-3592-4D88-ACCE-07E13F3509A6}" destId="{39B2854D-FB47-4039-8836-48A43A4B4946}" srcOrd="0" destOrd="0" presId="urn:microsoft.com/office/officeart/2009/3/layout/StepUpProcess"/>
    <dgm:cxn modelId="{DF46855D-35B1-436B-ABD7-620B8125EE02}" type="presParOf" srcId="{0B6B6FDF-3592-4D88-ACCE-07E13F3509A6}" destId="{FB1D4233-D7FB-40F0-80A9-26D2EFC3DD56}" srcOrd="1" destOrd="0" presId="urn:microsoft.com/office/officeart/2009/3/layout/StepUpProcess"/>
    <dgm:cxn modelId="{ED6BCFAB-A932-4325-9E45-C9F3B6822F0E}" type="presParOf" srcId="{0B6B6FDF-3592-4D88-ACCE-07E13F3509A6}" destId="{B0C8D667-11FC-42D0-8837-653D1E401267}" srcOrd="2" destOrd="0" presId="urn:microsoft.com/office/officeart/2009/3/layout/StepUpProcess"/>
    <dgm:cxn modelId="{50A85AC0-006B-4133-98FC-4B3BF0A7C16C}" type="presParOf" srcId="{7A2870EF-8B28-40BF-8DA1-6231D0C9351B}" destId="{1897205A-4B01-449C-A7C4-5F9C01A6D4B1}" srcOrd="3" destOrd="0" presId="urn:microsoft.com/office/officeart/2009/3/layout/StepUpProcess"/>
    <dgm:cxn modelId="{63804D63-665B-4A59-9D6D-282E1B1B3475}" type="presParOf" srcId="{1897205A-4B01-449C-A7C4-5F9C01A6D4B1}" destId="{C41382E2-125C-466F-A67B-B524D7253A82}" srcOrd="0" destOrd="0" presId="urn:microsoft.com/office/officeart/2009/3/layout/StepUpProcess"/>
    <dgm:cxn modelId="{533EAE46-1B1D-43B0-90C0-F75A579929B3}" type="presParOf" srcId="{7A2870EF-8B28-40BF-8DA1-6231D0C9351B}" destId="{408E80B1-82D2-4D30-8C9D-1346B42C2A64}" srcOrd="4" destOrd="0" presId="urn:microsoft.com/office/officeart/2009/3/layout/StepUpProcess"/>
    <dgm:cxn modelId="{B3296AEE-2C5C-48D8-9780-548A2936044E}" type="presParOf" srcId="{408E80B1-82D2-4D30-8C9D-1346B42C2A64}" destId="{01EE861A-1B67-4A53-8CB6-7F31869D891D}" srcOrd="0" destOrd="0" presId="urn:microsoft.com/office/officeart/2009/3/layout/StepUpProcess"/>
    <dgm:cxn modelId="{EEDB1297-CC23-4744-AEA3-212258BF0230}" type="presParOf" srcId="{408E80B1-82D2-4D30-8C9D-1346B42C2A64}" destId="{C01F93FF-C1D1-4FD0-A1D0-F73B2140A27B}" srcOrd="1" destOrd="0" presId="urn:microsoft.com/office/officeart/2009/3/layout/StepUpProcess"/>
  </dgm:cxnLst>
  <dgm:bg>
    <a:effectLst>
      <a:outerShdw blurRad="50800" dist="38100" dir="8100000" algn="tr" rotWithShape="0">
        <a:prstClr val="black">
          <a:alpha val="40000"/>
        </a:prstClr>
      </a:outerShdw>
    </a:effectLst>
  </dgm:bg>
  <dgm:whole>
    <a:effectLst>
      <a:reflection blurRad="6350" stA="50000" endA="300" endPos="90000" dir="5400000" sy="-100000" algn="bl" rotWithShape="0"/>
    </a:effectLst>
  </dgm:whole>
  <dgm:extLst>
    <a:ext uri="http://schemas.microsoft.com/office/drawing/2008/diagram">
      <dsp:dataModelExt xmlns:dsp="http://schemas.microsoft.com/office/drawing/2008/diagram" relId="rId5"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25EA4DD4-954A-459C-89BA-9D17ED449BC2}" type="doc">
      <dgm:prSet loTypeId="urn:microsoft.com/office/officeart/2005/8/layout/hProcess4" loCatId="process" qsTypeId="urn:microsoft.com/office/officeart/2005/8/quickstyle/3d3" qsCatId="3D" csTypeId="urn:microsoft.com/office/officeart/2005/8/colors/colorful4" csCatId="colorful" phldr="1"/>
      <dgm:spPr/>
      <dgm:t>
        <a:bodyPr/>
        <a:lstStyle/>
        <a:p>
          <a:endParaRPr lang="zh-CN" altLang="en-US"/>
        </a:p>
      </dgm:t>
    </dgm:pt>
    <dgm:pt modelId="{44FA94BD-97A5-4BED-B0BF-E3ED8358D64E}">
      <dgm:prSet phldrT="[文本]" custT="1"/>
      <dgm:spPr/>
      <dgm:t>
        <a:bodyPr/>
        <a:lstStyle/>
        <a:p>
          <a:r>
            <a:rPr lang="zh-CN" altLang="en-US" sz="2400" b="1" dirty="0"/>
            <a:t>目标</a:t>
          </a:r>
          <a:r>
            <a:rPr lang="en-US" altLang="zh-CN" sz="2400" b="1" dirty="0"/>
            <a:t>1</a:t>
          </a:r>
          <a:r>
            <a:rPr lang="zh-CN" altLang="en-US" sz="2400" b="1" dirty="0"/>
            <a:t>（重）</a:t>
          </a:r>
        </a:p>
      </dgm:t>
    </dgm:pt>
    <dgm:pt modelId="{760C361D-2E45-4A41-A9C1-1FE5B4B6DD87}" cxnId="{CC05575F-750E-49F0-9FA2-6E93BD4B3378}" type="parTrans">
      <dgm:prSet/>
      <dgm:spPr/>
      <dgm:t>
        <a:bodyPr/>
        <a:lstStyle/>
        <a:p>
          <a:endParaRPr lang="zh-CN" altLang="en-US"/>
        </a:p>
      </dgm:t>
    </dgm:pt>
    <dgm:pt modelId="{CAF68EB5-98E0-48F2-9E2D-D65B9F63C235}" cxnId="{CC05575F-750E-49F0-9FA2-6E93BD4B3378}" type="sibTrans">
      <dgm:prSet/>
      <dgm:spPr/>
      <dgm:t>
        <a:bodyPr/>
        <a:lstStyle/>
        <a:p>
          <a:endParaRPr lang="zh-CN" altLang="en-US"/>
        </a:p>
      </dgm:t>
    </dgm:pt>
    <dgm:pt modelId="{A3017611-A94F-49E8-838C-3E640AE34A55}">
      <dgm:prSet phldrT="[文本]" custT="1"/>
      <dgm:spPr/>
      <dgm:t>
        <a:bodyPr/>
        <a:lstStyle/>
        <a:p>
          <a:r>
            <a:rPr lang="zh-CN" altLang="en-US" sz="2000" dirty="0"/>
            <a:t>概括每段的段落大意</a:t>
          </a:r>
        </a:p>
      </dgm:t>
    </dgm:pt>
    <dgm:pt modelId="{58819C35-95E7-436B-8F97-07F3DCB51ECE}" cxnId="{26113EDE-9C3B-4357-9FF4-D7A43B77BA13}" type="parTrans">
      <dgm:prSet/>
      <dgm:spPr/>
      <dgm:t>
        <a:bodyPr/>
        <a:lstStyle/>
        <a:p>
          <a:endParaRPr lang="zh-CN" altLang="en-US"/>
        </a:p>
      </dgm:t>
    </dgm:pt>
    <dgm:pt modelId="{1574E493-9F35-45B5-9EFE-DB0A22FB10E4}" cxnId="{26113EDE-9C3B-4357-9FF4-D7A43B77BA13}" type="sibTrans">
      <dgm:prSet/>
      <dgm:spPr/>
      <dgm:t>
        <a:bodyPr/>
        <a:lstStyle/>
        <a:p>
          <a:endParaRPr lang="zh-CN" altLang="en-US"/>
        </a:p>
      </dgm:t>
    </dgm:pt>
    <dgm:pt modelId="{238A6B9A-0DFF-495D-B4CA-D73DD5A20E06}">
      <dgm:prSet phldrT="[文本]" custT="1"/>
      <dgm:spPr/>
      <dgm:t>
        <a:bodyPr/>
        <a:lstStyle/>
        <a:p>
          <a:r>
            <a:rPr lang="zh-CN" altLang="en-US" sz="2400" b="1" dirty="0"/>
            <a:t>目标</a:t>
          </a:r>
          <a:r>
            <a:rPr lang="en-US" altLang="zh-CN" sz="2400" b="1" dirty="0"/>
            <a:t>2</a:t>
          </a:r>
          <a:r>
            <a:rPr lang="zh-CN" altLang="en-US" sz="2400" b="1" dirty="0"/>
            <a:t>（重）</a:t>
          </a:r>
        </a:p>
      </dgm:t>
    </dgm:pt>
    <dgm:pt modelId="{4502DC4D-9736-4497-81B2-144AF9EB4BB4}" cxnId="{703B89F9-F1A0-4E0B-8AAC-2E934C08C663}" type="parTrans">
      <dgm:prSet/>
      <dgm:spPr/>
      <dgm:t>
        <a:bodyPr/>
        <a:lstStyle/>
        <a:p>
          <a:endParaRPr lang="zh-CN" altLang="en-US"/>
        </a:p>
      </dgm:t>
    </dgm:pt>
    <dgm:pt modelId="{132E78CC-82BF-4F87-8B75-92E85E752958}" cxnId="{703B89F9-F1A0-4E0B-8AAC-2E934C08C663}" type="sibTrans">
      <dgm:prSet/>
      <dgm:spPr/>
      <dgm:t>
        <a:bodyPr/>
        <a:lstStyle/>
        <a:p>
          <a:endParaRPr lang="zh-CN" altLang="en-US"/>
        </a:p>
      </dgm:t>
    </dgm:pt>
    <dgm:pt modelId="{E304AF16-DD44-4190-A599-F8A0D2BE9E27}">
      <dgm:prSet phldrT="[文本]" custT="1"/>
      <dgm:spPr/>
      <dgm:t>
        <a:bodyPr/>
        <a:lstStyle/>
        <a:p>
          <a:r>
            <a:rPr lang="zh-CN" altLang="en-US" sz="2000" dirty="0"/>
            <a:t>通过思维导图，获取和梳理</a:t>
          </a:r>
          <a:r>
            <a:rPr lang="en-US" altLang="zh-CN" sz="2000" dirty="0"/>
            <a:t>Marty</a:t>
          </a:r>
          <a:r>
            <a:rPr lang="zh-CN" altLang="en-US" sz="2000" dirty="0"/>
            <a:t>故事的细节信息</a:t>
          </a:r>
        </a:p>
      </dgm:t>
    </dgm:pt>
    <dgm:pt modelId="{8259A9C6-1B55-4F33-9A09-296669EE404E}" cxnId="{C88A5795-34A2-4228-AF8C-4BD181A73851}" type="parTrans">
      <dgm:prSet/>
      <dgm:spPr/>
      <dgm:t>
        <a:bodyPr/>
        <a:lstStyle/>
        <a:p>
          <a:endParaRPr lang="zh-CN" altLang="en-US"/>
        </a:p>
      </dgm:t>
    </dgm:pt>
    <dgm:pt modelId="{0A088C78-8F02-4A70-86D8-0FCEC2FCBD0E}" cxnId="{C88A5795-34A2-4228-AF8C-4BD181A73851}" type="sibTrans">
      <dgm:prSet/>
      <dgm:spPr/>
      <dgm:t>
        <a:bodyPr/>
        <a:lstStyle/>
        <a:p>
          <a:endParaRPr lang="zh-CN" altLang="en-US"/>
        </a:p>
      </dgm:t>
    </dgm:pt>
    <dgm:pt modelId="{BA2290E5-9EDC-48F5-B22E-64E56FE1E933}">
      <dgm:prSet phldrT="[文本]" custT="1"/>
      <dgm:spPr/>
      <dgm:t>
        <a:bodyPr/>
        <a:lstStyle/>
        <a:p>
          <a:r>
            <a:rPr lang="zh-CN" altLang="en-US" sz="2400" b="1" dirty="0"/>
            <a:t>目标</a:t>
          </a:r>
          <a:r>
            <a:rPr lang="en-US" altLang="zh-CN" sz="2400" b="1" dirty="0"/>
            <a:t>3</a:t>
          </a:r>
          <a:r>
            <a:rPr lang="zh-CN" altLang="en-US" sz="2400" b="1" dirty="0"/>
            <a:t>（重</a:t>
          </a:r>
          <a:r>
            <a:rPr lang="zh-CN" altLang="en-US" sz="2400" dirty="0"/>
            <a:t>）</a:t>
          </a:r>
        </a:p>
      </dgm:t>
    </dgm:pt>
    <dgm:pt modelId="{C5C283A9-90ED-40DF-9EF5-FE862E504CEF}" cxnId="{6371E3F7-EB3D-4E5B-A8A8-EC9077003C5F}" type="parTrans">
      <dgm:prSet/>
      <dgm:spPr/>
      <dgm:t>
        <a:bodyPr/>
        <a:lstStyle/>
        <a:p>
          <a:endParaRPr lang="zh-CN" altLang="en-US"/>
        </a:p>
      </dgm:t>
    </dgm:pt>
    <dgm:pt modelId="{F1C6CACB-8676-4005-B33E-113FE1F4DDBD}" cxnId="{6371E3F7-EB3D-4E5B-A8A8-EC9077003C5F}" type="sibTrans">
      <dgm:prSet/>
      <dgm:spPr/>
      <dgm:t>
        <a:bodyPr/>
        <a:lstStyle/>
        <a:p>
          <a:endParaRPr lang="zh-CN" altLang="en-US"/>
        </a:p>
      </dgm:t>
    </dgm:pt>
    <dgm:pt modelId="{48A46487-034F-4E7D-A96D-8B461AE15727}">
      <dgm:prSet phldrT="[文本]" custT="1"/>
      <dgm:spPr/>
      <dgm:t>
        <a:bodyPr/>
        <a:lstStyle/>
        <a:p>
          <a:r>
            <a:rPr lang="zh-CN" altLang="en-US" sz="2000" dirty="0"/>
            <a:t>分析和判断</a:t>
          </a:r>
          <a:r>
            <a:rPr lang="en-US" altLang="zh-CN" sz="2000" dirty="0"/>
            <a:t>Marty</a:t>
          </a:r>
          <a:r>
            <a:rPr lang="zh-CN" altLang="en-US" sz="2000" dirty="0"/>
            <a:t>的感受和品质，并在此过程中进一步内化和运用目标</a:t>
          </a:r>
          <a:r>
            <a:rPr lang="en-US" altLang="zh-CN" sz="2000" dirty="0"/>
            <a:t>2</a:t>
          </a:r>
          <a:r>
            <a:rPr lang="zh-CN" altLang="en-US" sz="2000" dirty="0"/>
            <a:t>中获取的信息</a:t>
          </a:r>
        </a:p>
      </dgm:t>
    </dgm:pt>
    <dgm:pt modelId="{F3AD60C0-07BA-4E20-8157-91674619ABDF}" cxnId="{BE6AD4C2-F175-492F-B4F9-4B91D429D93D}" type="parTrans">
      <dgm:prSet/>
      <dgm:spPr/>
      <dgm:t>
        <a:bodyPr/>
        <a:lstStyle/>
        <a:p>
          <a:endParaRPr lang="zh-CN" altLang="en-US"/>
        </a:p>
      </dgm:t>
    </dgm:pt>
    <dgm:pt modelId="{2F7F711C-C25D-40A9-AE11-32238E9CC8D7}" cxnId="{BE6AD4C2-F175-492F-B4F9-4B91D429D93D}" type="sibTrans">
      <dgm:prSet/>
      <dgm:spPr/>
      <dgm:t>
        <a:bodyPr/>
        <a:lstStyle/>
        <a:p>
          <a:endParaRPr lang="zh-CN" altLang="en-US"/>
        </a:p>
      </dgm:t>
    </dgm:pt>
    <dgm:pt modelId="{8FC1D9A7-AFBD-43F1-BF27-EE6CD390DF1B}">
      <dgm:prSet custT="1"/>
      <dgm:spPr/>
      <dgm:t>
        <a:bodyPr/>
        <a:lstStyle/>
        <a:p>
          <a:r>
            <a:rPr lang="zh-CN" altLang="en-US" sz="2400" b="1" dirty="0"/>
            <a:t>目标</a:t>
          </a:r>
          <a:r>
            <a:rPr lang="en-US" altLang="zh-CN" sz="2400" b="1" dirty="0"/>
            <a:t>4</a:t>
          </a:r>
          <a:r>
            <a:rPr lang="zh-CN" altLang="en-US" sz="2400" b="1" dirty="0"/>
            <a:t>（难）</a:t>
          </a:r>
        </a:p>
      </dgm:t>
    </dgm:pt>
    <dgm:pt modelId="{F71A0D9F-AF28-450C-B4AF-51E13BC315C8}" cxnId="{537A8074-D765-4DDC-99E7-20506931844E}" type="parTrans">
      <dgm:prSet/>
      <dgm:spPr/>
      <dgm:t>
        <a:bodyPr/>
        <a:lstStyle/>
        <a:p>
          <a:endParaRPr lang="zh-CN" altLang="en-US"/>
        </a:p>
      </dgm:t>
    </dgm:pt>
    <dgm:pt modelId="{690BD1CC-FC1F-4F12-86DF-CB9CAB81F403}" cxnId="{537A8074-D765-4DDC-99E7-20506931844E}" type="sibTrans">
      <dgm:prSet/>
      <dgm:spPr/>
      <dgm:t>
        <a:bodyPr/>
        <a:lstStyle/>
        <a:p>
          <a:endParaRPr lang="zh-CN" altLang="en-US"/>
        </a:p>
      </dgm:t>
    </dgm:pt>
    <dgm:pt modelId="{111A53A3-32AB-497E-994A-63F51D634BB3}">
      <dgm:prSet custT="1"/>
      <dgm:spPr/>
      <dgm:t>
        <a:bodyPr/>
        <a:lstStyle/>
        <a:p>
          <a:r>
            <a:rPr lang="zh-CN" altLang="en-US" sz="2000" dirty="0"/>
            <a:t>推理从</a:t>
          </a:r>
          <a:r>
            <a:rPr lang="en-US" altLang="zh-CN" sz="2000" dirty="0"/>
            <a:t>Marty</a:t>
          </a:r>
          <a:r>
            <a:rPr lang="zh-CN" altLang="en-US" sz="2000" dirty="0"/>
            <a:t>故事中学到的启示，并基于以上所有获得的信息和感受，为文本创造一个新的名字。</a:t>
          </a:r>
        </a:p>
      </dgm:t>
    </dgm:pt>
    <dgm:pt modelId="{BA8DD953-D3C7-4546-BA97-E5DC73BBE189}" cxnId="{5FCBD103-3B14-4B36-9B9A-065C574E6ADB}" type="parTrans">
      <dgm:prSet/>
      <dgm:spPr/>
      <dgm:t>
        <a:bodyPr/>
        <a:lstStyle/>
        <a:p>
          <a:endParaRPr lang="zh-CN" altLang="en-US"/>
        </a:p>
      </dgm:t>
    </dgm:pt>
    <dgm:pt modelId="{10F53212-EDC0-44A3-9A3D-49FCA1E34700}" cxnId="{5FCBD103-3B14-4B36-9B9A-065C574E6ADB}" type="sibTrans">
      <dgm:prSet/>
      <dgm:spPr/>
      <dgm:t>
        <a:bodyPr/>
        <a:lstStyle/>
        <a:p>
          <a:endParaRPr lang="zh-CN" altLang="en-US"/>
        </a:p>
      </dgm:t>
    </dgm:pt>
    <dgm:pt modelId="{31975F85-1BCF-4263-8ED8-5E7B8A5DB9E8}" type="pres">
      <dgm:prSet presAssocID="{25EA4DD4-954A-459C-89BA-9D17ED449BC2}" presName="Name0" presStyleCnt="0">
        <dgm:presLayoutVars>
          <dgm:dir/>
          <dgm:animLvl val="lvl"/>
          <dgm:resizeHandles val="exact"/>
        </dgm:presLayoutVars>
      </dgm:prSet>
      <dgm:spPr/>
    </dgm:pt>
    <dgm:pt modelId="{FBC926BB-D02E-45D1-AFFD-935025B66AD6}" type="pres">
      <dgm:prSet presAssocID="{25EA4DD4-954A-459C-89BA-9D17ED449BC2}" presName="tSp" presStyleCnt="0"/>
      <dgm:spPr/>
    </dgm:pt>
    <dgm:pt modelId="{C7D15D39-BE8A-4538-AC9A-FBDBC78D4DB0}" type="pres">
      <dgm:prSet presAssocID="{25EA4DD4-954A-459C-89BA-9D17ED449BC2}" presName="bSp" presStyleCnt="0"/>
      <dgm:spPr/>
    </dgm:pt>
    <dgm:pt modelId="{DC6147FE-C37E-4F8A-86D1-7682B0DA44F6}" type="pres">
      <dgm:prSet presAssocID="{25EA4DD4-954A-459C-89BA-9D17ED449BC2}" presName="process" presStyleCnt="0"/>
      <dgm:spPr/>
    </dgm:pt>
    <dgm:pt modelId="{84EFC750-97B3-4C8E-8822-47ED3107FF0D}" type="pres">
      <dgm:prSet presAssocID="{44FA94BD-97A5-4BED-B0BF-E3ED8358D64E}" presName="composite1" presStyleCnt="0"/>
      <dgm:spPr/>
    </dgm:pt>
    <dgm:pt modelId="{917095B7-72BF-43B8-98D9-B4A86B484090}" type="pres">
      <dgm:prSet presAssocID="{44FA94BD-97A5-4BED-B0BF-E3ED8358D64E}" presName="dummyNode1" presStyleLbl="node1" presStyleIdx="0" presStyleCnt="4"/>
      <dgm:spPr/>
    </dgm:pt>
    <dgm:pt modelId="{8F03C381-0902-4E1F-94A2-FA9647CA1591}" type="pres">
      <dgm:prSet presAssocID="{44FA94BD-97A5-4BED-B0BF-E3ED8358D64E}" presName="childNode1" presStyleLbl="bgAcc1" presStyleIdx="0" presStyleCnt="4" custScaleX="139373">
        <dgm:presLayoutVars>
          <dgm:bulletEnabled val="1"/>
        </dgm:presLayoutVars>
      </dgm:prSet>
      <dgm:spPr/>
    </dgm:pt>
    <dgm:pt modelId="{07D42C19-56A3-4997-A52E-87CD3EF5ACE0}" type="pres">
      <dgm:prSet presAssocID="{44FA94BD-97A5-4BED-B0BF-E3ED8358D64E}" presName="childNode1tx" presStyleLbl="bgAcc1" presStyleIdx="0" presStyleCnt="4">
        <dgm:presLayoutVars>
          <dgm:bulletEnabled val="1"/>
        </dgm:presLayoutVars>
      </dgm:prSet>
      <dgm:spPr/>
    </dgm:pt>
    <dgm:pt modelId="{D954CFF4-7FEB-4EFC-9462-A79E2E659DA7}" type="pres">
      <dgm:prSet presAssocID="{44FA94BD-97A5-4BED-B0BF-E3ED8358D64E}" presName="parentNode1" presStyleLbl="node1" presStyleIdx="0" presStyleCnt="4" custScaleX="152571">
        <dgm:presLayoutVars>
          <dgm:chMax val="1"/>
          <dgm:bulletEnabled val="1"/>
        </dgm:presLayoutVars>
      </dgm:prSet>
      <dgm:spPr/>
    </dgm:pt>
    <dgm:pt modelId="{D4F6100E-31FD-45CF-80EB-65DB0790F9BC}" type="pres">
      <dgm:prSet presAssocID="{44FA94BD-97A5-4BED-B0BF-E3ED8358D64E}" presName="connSite1" presStyleCnt="0"/>
      <dgm:spPr/>
    </dgm:pt>
    <dgm:pt modelId="{7551DE5D-F2CB-44AD-B73D-1AD907ABA17A}" type="pres">
      <dgm:prSet presAssocID="{CAF68EB5-98E0-48F2-9E2D-D65B9F63C235}" presName="Name9" presStyleLbl="sibTrans2D1" presStyleIdx="0" presStyleCnt="3"/>
      <dgm:spPr/>
    </dgm:pt>
    <dgm:pt modelId="{5608DE84-A707-4320-866A-A8467F5EF7DB}" type="pres">
      <dgm:prSet presAssocID="{238A6B9A-0DFF-495D-B4CA-D73DD5A20E06}" presName="composite2" presStyleCnt="0"/>
      <dgm:spPr/>
    </dgm:pt>
    <dgm:pt modelId="{F0B49659-1473-48E7-9DDC-344B1A5DE829}" type="pres">
      <dgm:prSet presAssocID="{238A6B9A-0DFF-495D-B4CA-D73DD5A20E06}" presName="dummyNode2" presStyleLbl="node1" presStyleIdx="0" presStyleCnt="4"/>
      <dgm:spPr/>
    </dgm:pt>
    <dgm:pt modelId="{330E6510-4066-4FD6-84FE-94BE8AF4125C}" type="pres">
      <dgm:prSet presAssocID="{238A6B9A-0DFF-495D-B4CA-D73DD5A20E06}" presName="childNode2" presStyleLbl="bgAcc1" presStyleIdx="1" presStyleCnt="4" custScaleX="148047" custScaleY="145400">
        <dgm:presLayoutVars>
          <dgm:bulletEnabled val="1"/>
        </dgm:presLayoutVars>
      </dgm:prSet>
      <dgm:spPr/>
    </dgm:pt>
    <dgm:pt modelId="{9AB8E5EB-4CB7-4B7D-9DD3-E98AA8B539FC}" type="pres">
      <dgm:prSet presAssocID="{238A6B9A-0DFF-495D-B4CA-D73DD5A20E06}" presName="childNode2tx" presStyleLbl="bgAcc1" presStyleIdx="1" presStyleCnt="4">
        <dgm:presLayoutVars>
          <dgm:bulletEnabled val="1"/>
        </dgm:presLayoutVars>
      </dgm:prSet>
      <dgm:spPr/>
    </dgm:pt>
    <dgm:pt modelId="{7FC5CDC4-3537-44C7-BC32-88C8B918A677}" type="pres">
      <dgm:prSet presAssocID="{238A6B9A-0DFF-495D-B4CA-D73DD5A20E06}" presName="parentNode2" presStyleLbl="node1" presStyleIdx="1" presStyleCnt="4" custScaleX="128112" custLinFactNeighborX="-800" custLinFactNeighborY="-50632">
        <dgm:presLayoutVars>
          <dgm:chMax val="0"/>
          <dgm:bulletEnabled val="1"/>
        </dgm:presLayoutVars>
      </dgm:prSet>
      <dgm:spPr/>
    </dgm:pt>
    <dgm:pt modelId="{2250615E-4526-4CFE-BA4F-F81A7C0E21EB}" type="pres">
      <dgm:prSet presAssocID="{238A6B9A-0DFF-495D-B4CA-D73DD5A20E06}" presName="connSite2" presStyleCnt="0"/>
      <dgm:spPr/>
    </dgm:pt>
    <dgm:pt modelId="{ECA828BE-6294-4E03-A8C3-E34294FDA608}" type="pres">
      <dgm:prSet presAssocID="{132E78CC-82BF-4F87-8B75-92E85E752958}" presName="Name18" presStyleLbl="sibTrans2D1" presStyleIdx="1" presStyleCnt="3"/>
      <dgm:spPr/>
    </dgm:pt>
    <dgm:pt modelId="{DF79021A-FA38-4577-967C-5437343B6F6F}" type="pres">
      <dgm:prSet presAssocID="{BA2290E5-9EDC-48F5-B22E-64E56FE1E933}" presName="composite1" presStyleCnt="0"/>
      <dgm:spPr/>
    </dgm:pt>
    <dgm:pt modelId="{1489D378-AE31-458D-9393-885B67F0402A}" type="pres">
      <dgm:prSet presAssocID="{BA2290E5-9EDC-48F5-B22E-64E56FE1E933}" presName="dummyNode1" presStyleLbl="node1" presStyleIdx="1" presStyleCnt="4"/>
      <dgm:spPr/>
    </dgm:pt>
    <dgm:pt modelId="{3E6F3D63-6CFB-44D2-BCB5-C97639776557}" type="pres">
      <dgm:prSet presAssocID="{BA2290E5-9EDC-48F5-B22E-64E56FE1E933}" presName="childNode1" presStyleLbl="bgAcc1" presStyleIdx="2" presStyleCnt="4" custScaleX="202976" custScaleY="140312" custLinFactNeighborX="326" custLinFactNeighborY="-15289">
        <dgm:presLayoutVars>
          <dgm:bulletEnabled val="1"/>
        </dgm:presLayoutVars>
      </dgm:prSet>
      <dgm:spPr/>
    </dgm:pt>
    <dgm:pt modelId="{8EB1534F-F5CC-420E-969C-57DCD5DB4639}" type="pres">
      <dgm:prSet presAssocID="{BA2290E5-9EDC-48F5-B22E-64E56FE1E933}" presName="childNode1tx" presStyleLbl="bgAcc1" presStyleIdx="2" presStyleCnt="4">
        <dgm:presLayoutVars>
          <dgm:bulletEnabled val="1"/>
        </dgm:presLayoutVars>
      </dgm:prSet>
      <dgm:spPr/>
    </dgm:pt>
    <dgm:pt modelId="{FF1DEED3-EE1B-4C8C-B692-18E8D10CBF6A}" type="pres">
      <dgm:prSet presAssocID="{BA2290E5-9EDC-48F5-B22E-64E56FE1E933}" presName="parentNode1" presStyleLbl="node1" presStyleIdx="2" presStyleCnt="4" custScaleX="153278">
        <dgm:presLayoutVars>
          <dgm:chMax val="1"/>
          <dgm:bulletEnabled val="1"/>
        </dgm:presLayoutVars>
      </dgm:prSet>
      <dgm:spPr/>
    </dgm:pt>
    <dgm:pt modelId="{557C3A63-2F86-48A9-8E16-138734312BB3}" type="pres">
      <dgm:prSet presAssocID="{BA2290E5-9EDC-48F5-B22E-64E56FE1E933}" presName="connSite1" presStyleCnt="0"/>
      <dgm:spPr/>
    </dgm:pt>
    <dgm:pt modelId="{F0731012-857D-4230-B9BF-A50BE38282FE}" type="pres">
      <dgm:prSet presAssocID="{F1C6CACB-8676-4005-B33E-113FE1F4DDBD}" presName="Name9" presStyleLbl="sibTrans2D1" presStyleIdx="2" presStyleCnt="3" custAng="1038438" custLinFactNeighborX="5335" custLinFactNeighborY="-1249"/>
      <dgm:spPr/>
    </dgm:pt>
    <dgm:pt modelId="{311539C2-C32F-46BE-89C8-B758B8E846DE}" type="pres">
      <dgm:prSet presAssocID="{8FC1D9A7-AFBD-43F1-BF27-EE6CD390DF1B}" presName="composite2" presStyleCnt="0"/>
      <dgm:spPr/>
    </dgm:pt>
    <dgm:pt modelId="{B78D05A8-EF3B-4269-AE38-7CE226049B2D}" type="pres">
      <dgm:prSet presAssocID="{8FC1D9A7-AFBD-43F1-BF27-EE6CD390DF1B}" presName="dummyNode2" presStyleLbl="node1" presStyleIdx="2" presStyleCnt="4"/>
      <dgm:spPr/>
    </dgm:pt>
    <dgm:pt modelId="{52D86CEE-2550-45CC-AE7C-1EB6F0484184}" type="pres">
      <dgm:prSet presAssocID="{8FC1D9A7-AFBD-43F1-BF27-EE6CD390DF1B}" presName="childNode2" presStyleLbl="bgAcc1" presStyleIdx="3" presStyleCnt="4" custScaleX="208332" custScaleY="193549">
        <dgm:presLayoutVars>
          <dgm:bulletEnabled val="1"/>
        </dgm:presLayoutVars>
      </dgm:prSet>
      <dgm:spPr/>
    </dgm:pt>
    <dgm:pt modelId="{415AEDA5-8C29-4AEA-9DED-5C6B4978C17C}" type="pres">
      <dgm:prSet presAssocID="{8FC1D9A7-AFBD-43F1-BF27-EE6CD390DF1B}" presName="childNode2tx" presStyleLbl="bgAcc1" presStyleIdx="3" presStyleCnt="4">
        <dgm:presLayoutVars>
          <dgm:bulletEnabled val="1"/>
        </dgm:presLayoutVars>
      </dgm:prSet>
      <dgm:spPr/>
    </dgm:pt>
    <dgm:pt modelId="{CEEA9188-BEEB-457C-832D-368928966E93}" type="pres">
      <dgm:prSet presAssocID="{8FC1D9A7-AFBD-43F1-BF27-EE6CD390DF1B}" presName="parentNode2" presStyleLbl="node1" presStyleIdx="3" presStyleCnt="4" custScaleX="140214" custLinFactNeighborX="-84" custLinFactNeighborY="-72311">
        <dgm:presLayoutVars>
          <dgm:chMax val="0"/>
          <dgm:bulletEnabled val="1"/>
        </dgm:presLayoutVars>
      </dgm:prSet>
      <dgm:spPr/>
    </dgm:pt>
    <dgm:pt modelId="{E913403C-7387-464B-8850-74A9C13F5218}" type="pres">
      <dgm:prSet presAssocID="{8FC1D9A7-AFBD-43F1-BF27-EE6CD390DF1B}" presName="connSite2" presStyleCnt="0"/>
      <dgm:spPr/>
    </dgm:pt>
  </dgm:ptLst>
  <dgm:cxnLst>
    <dgm:cxn modelId="{5FCBD103-3B14-4B36-9B9A-065C574E6ADB}" srcId="{8FC1D9A7-AFBD-43F1-BF27-EE6CD390DF1B}" destId="{111A53A3-32AB-497E-994A-63F51D634BB3}" srcOrd="0" destOrd="0" parTransId="{BA8DD953-D3C7-4546-BA97-E5DC73BBE189}" sibTransId="{10F53212-EDC0-44A3-9A3D-49FCA1E34700}"/>
    <dgm:cxn modelId="{40372705-1C22-4518-B4BB-E3F494836084}" type="presOf" srcId="{BA2290E5-9EDC-48F5-B22E-64E56FE1E933}" destId="{FF1DEED3-EE1B-4C8C-B692-18E8D10CBF6A}" srcOrd="0" destOrd="0" presId="urn:microsoft.com/office/officeart/2005/8/layout/hProcess4"/>
    <dgm:cxn modelId="{DA64A21D-108B-42DF-9CD2-E612455BBA75}" type="presOf" srcId="{A3017611-A94F-49E8-838C-3E640AE34A55}" destId="{8F03C381-0902-4E1F-94A2-FA9647CA1591}" srcOrd="0" destOrd="0" presId="urn:microsoft.com/office/officeart/2005/8/layout/hProcess4"/>
    <dgm:cxn modelId="{B8EBFD26-1681-49C5-929B-787700DA876A}" type="presOf" srcId="{E304AF16-DD44-4190-A599-F8A0D2BE9E27}" destId="{9AB8E5EB-4CB7-4B7D-9DD3-E98AA8B539FC}" srcOrd="1" destOrd="0" presId="urn:microsoft.com/office/officeart/2005/8/layout/hProcess4"/>
    <dgm:cxn modelId="{15FA5B3F-D3CF-4D2A-91C1-F4D7BA219C9E}" type="presOf" srcId="{E304AF16-DD44-4190-A599-F8A0D2BE9E27}" destId="{330E6510-4066-4FD6-84FE-94BE8AF4125C}" srcOrd="0" destOrd="0" presId="urn:microsoft.com/office/officeart/2005/8/layout/hProcess4"/>
    <dgm:cxn modelId="{CC05575F-750E-49F0-9FA2-6E93BD4B3378}" srcId="{25EA4DD4-954A-459C-89BA-9D17ED449BC2}" destId="{44FA94BD-97A5-4BED-B0BF-E3ED8358D64E}" srcOrd="0" destOrd="0" parTransId="{760C361D-2E45-4A41-A9C1-1FE5B4B6DD87}" sibTransId="{CAF68EB5-98E0-48F2-9E2D-D65B9F63C235}"/>
    <dgm:cxn modelId="{5E335B53-244D-439F-AA62-60DBB2B04CD0}" type="presOf" srcId="{48A46487-034F-4E7D-A96D-8B461AE15727}" destId="{8EB1534F-F5CC-420E-969C-57DCD5DB4639}" srcOrd="1" destOrd="0" presId="urn:microsoft.com/office/officeart/2005/8/layout/hProcess4"/>
    <dgm:cxn modelId="{FBAFA453-90CB-4DEE-AA7D-5AA02BCB8799}" type="presOf" srcId="{8FC1D9A7-AFBD-43F1-BF27-EE6CD390DF1B}" destId="{CEEA9188-BEEB-457C-832D-368928966E93}" srcOrd="0" destOrd="0" presId="urn:microsoft.com/office/officeart/2005/8/layout/hProcess4"/>
    <dgm:cxn modelId="{537A8074-D765-4DDC-99E7-20506931844E}" srcId="{25EA4DD4-954A-459C-89BA-9D17ED449BC2}" destId="{8FC1D9A7-AFBD-43F1-BF27-EE6CD390DF1B}" srcOrd="3" destOrd="0" parTransId="{F71A0D9F-AF28-450C-B4AF-51E13BC315C8}" sibTransId="{690BD1CC-FC1F-4F12-86DF-CB9CAB81F403}"/>
    <dgm:cxn modelId="{51FB3395-2CAE-4536-82F3-A2AA80FDC8F8}" type="presOf" srcId="{F1C6CACB-8676-4005-B33E-113FE1F4DDBD}" destId="{F0731012-857D-4230-B9BF-A50BE38282FE}" srcOrd="0" destOrd="0" presId="urn:microsoft.com/office/officeart/2005/8/layout/hProcess4"/>
    <dgm:cxn modelId="{C88A5795-34A2-4228-AF8C-4BD181A73851}" srcId="{238A6B9A-0DFF-495D-B4CA-D73DD5A20E06}" destId="{E304AF16-DD44-4190-A599-F8A0D2BE9E27}" srcOrd="0" destOrd="0" parTransId="{8259A9C6-1B55-4F33-9A09-296669EE404E}" sibTransId="{0A088C78-8F02-4A70-86D8-0FCEC2FCBD0E}"/>
    <dgm:cxn modelId="{217F439A-E80F-46F2-87FF-7636A5537157}" type="presOf" srcId="{44FA94BD-97A5-4BED-B0BF-E3ED8358D64E}" destId="{D954CFF4-7FEB-4EFC-9462-A79E2E659DA7}" srcOrd="0" destOrd="0" presId="urn:microsoft.com/office/officeart/2005/8/layout/hProcess4"/>
    <dgm:cxn modelId="{BB18A6A0-CB0C-43D0-B8BE-E59C9CCB3A51}" type="presOf" srcId="{238A6B9A-0DFF-495D-B4CA-D73DD5A20E06}" destId="{7FC5CDC4-3537-44C7-BC32-88C8B918A677}" srcOrd="0" destOrd="0" presId="urn:microsoft.com/office/officeart/2005/8/layout/hProcess4"/>
    <dgm:cxn modelId="{1DB326C2-56E2-4A39-9E30-2ACB36026E14}" type="presOf" srcId="{111A53A3-32AB-497E-994A-63F51D634BB3}" destId="{52D86CEE-2550-45CC-AE7C-1EB6F0484184}" srcOrd="0" destOrd="0" presId="urn:microsoft.com/office/officeart/2005/8/layout/hProcess4"/>
    <dgm:cxn modelId="{BE6AD4C2-F175-492F-B4F9-4B91D429D93D}" srcId="{BA2290E5-9EDC-48F5-B22E-64E56FE1E933}" destId="{48A46487-034F-4E7D-A96D-8B461AE15727}" srcOrd="0" destOrd="0" parTransId="{F3AD60C0-07BA-4E20-8157-91674619ABDF}" sibTransId="{2F7F711C-C25D-40A9-AE11-32238E9CC8D7}"/>
    <dgm:cxn modelId="{F81C5BCC-C330-402B-A1F9-FEBB75D48596}" type="presOf" srcId="{111A53A3-32AB-497E-994A-63F51D634BB3}" destId="{415AEDA5-8C29-4AEA-9DED-5C6B4978C17C}" srcOrd="1" destOrd="0" presId="urn:microsoft.com/office/officeart/2005/8/layout/hProcess4"/>
    <dgm:cxn modelId="{FDF7BADA-96DE-4461-8BF4-8DF0053C49A2}" type="presOf" srcId="{CAF68EB5-98E0-48F2-9E2D-D65B9F63C235}" destId="{7551DE5D-F2CB-44AD-B73D-1AD907ABA17A}" srcOrd="0" destOrd="0" presId="urn:microsoft.com/office/officeart/2005/8/layout/hProcess4"/>
    <dgm:cxn modelId="{7D15C5DB-06BF-4D4A-9250-C066C39F73BB}" type="presOf" srcId="{A3017611-A94F-49E8-838C-3E640AE34A55}" destId="{07D42C19-56A3-4997-A52E-87CD3EF5ACE0}" srcOrd="1" destOrd="0" presId="urn:microsoft.com/office/officeart/2005/8/layout/hProcess4"/>
    <dgm:cxn modelId="{26113EDE-9C3B-4357-9FF4-D7A43B77BA13}" srcId="{44FA94BD-97A5-4BED-B0BF-E3ED8358D64E}" destId="{A3017611-A94F-49E8-838C-3E640AE34A55}" srcOrd="0" destOrd="0" parTransId="{58819C35-95E7-436B-8F97-07F3DCB51ECE}" sibTransId="{1574E493-9F35-45B5-9EFE-DB0A22FB10E4}"/>
    <dgm:cxn modelId="{CCFE2BE3-D316-43C4-BCA2-45E7C40B7A56}" type="presOf" srcId="{25EA4DD4-954A-459C-89BA-9D17ED449BC2}" destId="{31975F85-1BCF-4263-8ED8-5E7B8A5DB9E8}" srcOrd="0" destOrd="0" presId="urn:microsoft.com/office/officeart/2005/8/layout/hProcess4"/>
    <dgm:cxn modelId="{31991BE4-DD27-49D2-9410-840671E0E115}" type="presOf" srcId="{132E78CC-82BF-4F87-8B75-92E85E752958}" destId="{ECA828BE-6294-4E03-A8C3-E34294FDA608}" srcOrd="0" destOrd="0" presId="urn:microsoft.com/office/officeart/2005/8/layout/hProcess4"/>
    <dgm:cxn modelId="{3B9625EF-2F98-4F3C-8429-2AA51E2DCCDD}" type="presOf" srcId="{48A46487-034F-4E7D-A96D-8B461AE15727}" destId="{3E6F3D63-6CFB-44D2-BCB5-C97639776557}" srcOrd="0" destOrd="0" presId="urn:microsoft.com/office/officeart/2005/8/layout/hProcess4"/>
    <dgm:cxn modelId="{6371E3F7-EB3D-4E5B-A8A8-EC9077003C5F}" srcId="{25EA4DD4-954A-459C-89BA-9D17ED449BC2}" destId="{BA2290E5-9EDC-48F5-B22E-64E56FE1E933}" srcOrd="2" destOrd="0" parTransId="{C5C283A9-90ED-40DF-9EF5-FE862E504CEF}" sibTransId="{F1C6CACB-8676-4005-B33E-113FE1F4DDBD}"/>
    <dgm:cxn modelId="{703B89F9-F1A0-4E0B-8AAC-2E934C08C663}" srcId="{25EA4DD4-954A-459C-89BA-9D17ED449BC2}" destId="{238A6B9A-0DFF-495D-B4CA-D73DD5A20E06}" srcOrd="1" destOrd="0" parTransId="{4502DC4D-9736-4497-81B2-144AF9EB4BB4}" sibTransId="{132E78CC-82BF-4F87-8B75-92E85E752958}"/>
    <dgm:cxn modelId="{4CE574CE-B8FA-4E7F-B014-80015D532935}" type="presParOf" srcId="{31975F85-1BCF-4263-8ED8-5E7B8A5DB9E8}" destId="{FBC926BB-D02E-45D1-AFFD-935025B66AD6}" srcOrd="0" destOrd="0" presId="urn:microsoft.com/office/officeart/2005/8/layout/hProcess4"/>
    <dgm:cxn modelId="{9A137C76-3CF0-49C5-BF1F-40CC3B832C1D}" type="presParOf" srcId="{31975F85-1BCF-4263-8ED8-5E7B8A5DB9E8}" destId="{C7D15D39-BE8A-4538-AC9A-FBDBC78D4DB0}" srcOrd="1" destOrd="0" presId="urn:microsoft.com/office/officeart/2005/8/layout/hProcess4"/>
    <dgm:cxn modelId="{A728AA0D-B3CB-48F7-8075-19C027F6EE92}" type="presParOf" srcId="{31975F85-1BCF-4263-8ED8-5E7B8A5DB9E8}" destId="{DC6147FE-C37E-4F8A-86D1-7682B0DA44F6}" srcOrd="2" destOrd="0" presId="urn:microsoft.com/office/officeart/2005/8/layout/hProcess4"/>
    <dgm:cxn modelId="{EABC849C-4508-4030-88BB-C60109E88B2E}" type="presParOf" srcId="{DC6147FE-C37E-4F8A-86D1-7682B0DA44F6}" destId="{84EFC750-97B3-4C8E-8822-47ED3107FF0D}" srcOrd="0" destOrd="0" presId="urn:microsoft.com/office/officeart/2005/8/layout/hProcess4"/>
    <dgm:cxn modelId="{DB6C8203-C848-4EC9-A60B-CB6004CC0F88}" type="presParOf" srcId="{84EFC750-97B3-4C8E-8822-47ED3107FF0D}" destId="{917095B7-72BF-43B8-98D9-B4A86B484090}" srcOrd="0" destOrd="0" presId="urn:microsoft.com/office/officeart/2005/8/layout/hProcess4"/>
    <dgm:cxn modelId="{7961DAEF-D856-4A6F-8CC0-8E37AF7D43FA}" type="presParOf" srcId="{84EFC750-97B3-4C8E-8822-47ED3107FF0D}" destId="{8F03C381-0902-4E1F-94A2-FA9647CA1591}" srcOrd="1" destOrd="0" presId="urn:microsoft.com/office/officeart/2005/8/layout/hProcess4"/>
    <dgm:cxn modelId="{A6F58EEF-9059-46AB-BAF7-C1F46ED9DB24}" type="presParOf" srcId="{84EFC750-97B3-4C8E-8822-47ED3107FF0D}" destId="{07D42C19-56A3-4997-A52E-87CD3EF5ACE0}" srcOrd="2" destOrd="0" presId="urn:microsoft.com/office/officeart/2005/8/layout/hProcess4"/>
    <dgm:cxn modelId="{EA9AEC90-F538-43DB-A806-EA1A87A9BB9F}" type="presParOf" srcId="{84EFC750-97B3-4C8E-8822-47ED3107FF0D}" destId="{D954CFF4-7FEB-4EFC-9462-A79E2E659DA7}" srcOrd="3" destOrd="0" presId="urn:microsoft.com/office/officeart/2005/8/layout/hProcess4"/>
    <dgm:cxn modelId="{6ACBAB7E-6ECC-4532-9E25-3069F47BA2C8}" type="presParOf" srcId="{84EFC750-97B3-4C8E-8822-47ED3107FF0D}" destId="{D4F6100E-31FD-45CF-80EB-65DB0790F9BC}" srcOrd="4" destOrd="0" presId="urn:microsoft.com/office/officeart/2005/8/layout/hProcess4"/>
    <dgm:cxn modelId="{F78BE69D-A929-4AA8-A182-1F6234222D85}" type="presParOf" srcId="{DC6147FE-C37E-4F8A-86D1-7682B0DA44F6}" destId="{7551DE5D-F2CB-44AD-B73D-1AD907ABA17A}" srcOrd="1" destOrd="0" presId="urn:microsoft.com/office/officeart/2005/8/layout/hProcess4"/>
    <dgm:cxn modelId="{5C9B7379-F35A-4657-9676-5DDBA16C2144}" type="presParOf" srcId="{DC6147FE-C37E-4F8A-86D1-7682B0DA44F6}" destId="{5608DE84-A707-4320-866A-A8467F5EF7DB}" srcOrd="2" destOrd="0" presId="urn:microsoft.com/office/officeart/2005/8/layout/hProcess4"/>
    <dgm:cxn modelId="{D281C065-962F-46A3-A7E7-CA4A3CBE1012}" type="presParOf" srcId="{5608DE84-A707-4320-866A-A8467F5EF7DB}" destId="{F0B49659-1473-48E7-9DDC-344B1A5DE829}" srcOrd="0" destOrd="0" presId="urn:microsoft.com/office/officeart/2005/8/layout/hProcess4"/>
    <dgm:cxn modelId="{CD0727D7-B4A4-41F8-8ECB-7EA3573229B4}" type="presParOf" srcId="{5608DE84-A707-4320-866A-A8467F5EF7DB}" destId="{330E6510-4066-4FD6-84FE-94BE8AF4125C}" srcOrd="1" destOrd="0" presId="urn:microsoft.com/office/officeart/2005/8/layout/hProcess4"/>
    <dgm:cxn modelId="{56197DFC-0324-456C-9C4E-B61EAD186C5C}" type="presParOf" srcId="{5608DE84-A707-4320-866A-A8467F5EF7DB}" destId="{9AB8E5EB-4CB7-4B7D-9DD3-E98AA8B539FC}" srcOrd="2" destOrd="0" presId="urn:microsoft.com/office/officeart/2005/8/layout/hProcess4"/>
    <dgm:cxn modelId="{8D4E0502-211A-4F70-8F01-22992C71776F}" type="presParOf" srcId="{5608DE84-A707-4320-866A-A8467F5EF7DB}" destId="{7FC5CDC4-3537-44C7-BC32-88C8B918A677}" srcOrd="3" destOrd="0" presId="urn:microsoft.com/office/officeart/2005/8/layout/hProcess4"/>
    <dgm:cxn modelId="{49B43B85-3A48-4973-B895-5D6C64D27451}" type="presParOf" srcId="{5608DE84-A707-4320-866A-A8467F5EF7DB}" destId="{2250615E-4526-4CFE-BA4F-F81A7C0E21EB}" srcOrd="4" destOrd="0" presId="urn:microsoft.com/office/officeart/2005/8/layout/hProcess4"/>
    <dgm:cxn modelId="{FFA07A90-E180-44CC-A4BF-DBD22270702A}" type="presParOf" srcId="{DC6147FE-C37E-4F8A-86D1-7682B0DA44F6}" destId="{ECA828BE-6294-4E03-A8C3-E34294FDA608}" srcOrd="3" destOrd="0" presId="urn:microsoft.com/office/officeart/2005/8/layout/hProcess4"/>
    <dgm:cxn modelId="{5C32CA80-2E35-4363-BDAD-7B18CC15A840}" type="presParOf" srcId="{DC6147FE-C37E-4F8A-86D1-7682B0DA44F6}" destId="{DF79021A-FA38-4577-967C-5437343B6F6F}" srcOrd="4" destOrd="0" presId="urn:microsoft.com/office/officeart/2005/8/layout/hProcess4"/>
    <dgm:cxn modelId="{5572130E-41C8-4544-A177-012D965E6FC0}" type="presParOf" srcId="{DF79021A-FA38-4577-967C-5437343B6F6F}" destId="{1489D378-AE31-458D-9393-885B67F0402A}" srcOrd="0" destOrd="0" presId="urn:microsoft.com/office/officeart/2005/8/layout/hProcess4"/>
    <dgm:cxn modelId="{6731AA7F-77F4-44E0-B097-E9D5AD5295B5}" type="presParOf" srcId="{DF79021A-FA38-4577-967C-5437343B6F6F}" destId="{3E6F3D63-6CFB-44D2-BCB5-C97639776557}" srcOrd="1" destOrd="0" presId="urn:microsoft.com/office/officeart/2005/8/layout/hProcess4"/>
    <dgm:cxn modelId="{0D9C154B-6954-47AB-B44B-109CFBA7BE83}" type="presParOf" srcId="{DF79021A-FA38-4577-967C-5437343B6F6F}" destId="{8EB1534F-F5CC-420E-969C-57DCD5DB4639}" srcOrd="2" destOrd="0" presId="urn:microsoft.com/office/officeart/2005/8/layout/hProcess4"/>
    <dgm:cxn modelId="{0CF60569-87FD-43F2-AB08-C8F0DEBC421C}" type="presParOf" srcId="{DF79021A-FA38-4577-967C-5437343B6F6F}" destId="{FF1DEED3-EE1B-4C8C-B692-18E8D10CBF6A}" srcOrd="3" destOrd="0" presId="urn:microsoft.com/office/officeart/2005/8/layout/hProcess4"/>
    <dgm:cxn modelId="{843304D8-B760-40E2-AF84-F4867E0BD739}" type="presParOf" srcId="{DF79021A-FA38-4577-967C-5437343B6F6F}" destId="{557C3A63-2F86-48A9-8E16-138734312BB3}" srcOrd="4" destOrd="0" presId="urn:microsoft.com/office/officeart/2005/8/layout/hProcess4"/>
    <dgm:cxn modelId="{E5AB5CDA-1848-4822-947C-41F48571ED49}" type="presParOf" srcId="{DC6147FE-C37E-4F8A-86D1-7682B0DA44F6}" destId="{F0731012-857D-4230-B9BF-A50BE38282FE}" srcOrd="5" destOrd="0" presId="urn:microsoft.com/office/officeart/2005/8/layout/hProcess4"/>
    <dgm:cxn modelId="{FB58EDA6-201B-4FA3-B4BF-140C04EB93A9}" type="presParOf" srcId="{DC6147FE-C37E-4F8A-86D1-7682B0DA44F6}" destId="{311539C2-C32F-46BE-89C8-B758B8E846DE}" srcOrd="6" destOrd="0" presId="urn:microsoft.com/office/officeart/2005/8/layout/hProcess4"/>
    <dgm:cxn modelId="{8541B3A5-B62C-4C8A-B388-25B7BF465C1E}" type="presParOf" srcId="{311539C2-C32F-46BE-89C8-B758B8E846DE}" destId="{B78D05A8-EF3B-4269-AE38-7CE226049B2D}" srcOrd="0" destOrd="0" presId="urn:microsoft.com/office/officeart/2005/8/layout/hProcess4"/>
    <dgm:cxn modelId="{DDD9B0ED-BEFF-44C2-9835-83F384C999F9}" type="presParOf" srcId="{311539C2-C32F-46BE-89C8-B758B8E846DE}" destId="{52D86CEE-2550-45CC-AE7C-1EB6F0484184}" srcOrd="1" destOrd="0" presId="urn:microsoft.com/office/officeart/2005/8/layout/hProcess4"/>
    <dgm:cxn modelId="{349066FD-483A-4B00-AA34-F963D9135132}" type="presParOf" srcId="{311539C2-C32F-46BE-89C8-B758B8E846DE}" destId="{415AEDA5-8C29-4AEA-9DED-5C6B4978C17C}" srcOrd="2" destOrd="0" presId="urn:microsoft.com/office/officeart/2005/8/layout/hProcess4"/>
    <dgm:cxn modelId="{7E04C92A-696E-458F-84AA-EAB6FA635592}" type="presParOf" srcId="{311539C2-C32F-46BE-89C8-B758B8E846DE}" destId="{CEEA9188-BEEB-457C-832D-368928966E93}" srcOrd="3" destOrd="0" presId="urn:microsoft.com/office/officeart/2005/8/layout/hProcess4"/>
    <dgm:cxn modelId="{C52131FC-C946-42A3-BDED-F621EC554CCA}" type="presParOf" srcId="{311539C2-C32F-46BE-89C8-B758B8E846DE}" destId="{E913403C-7387-464B-8850-74A9C13F5218}" srcOrd="4" destOrd="0" presId="urn:microsoft.com/office/officeart/2005/8/layout/hProcess4"/>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25EA4DD4-954A-459C-89BA-9D17ED449BC2}" type="doc">
      <dgm:prSet loTypeId="urn:microsoft.com/office/officeart/2005/8/layout/hProcess4" loCatId="process" qsTypeId="urn:microsoft.com/office/officeart/2005/8/quickstyle/3d3" qsCatId="3D" csTypeId="urn:microsoft.com/office/officeart/2005/8/colors/colorful4" csCatId="colorful" phldr="1"/>
      <dgm:spPr/>
      <dgm:t>
        <a:bodyPr/>
        <a:lstStyle/>
        <a:p>
          <a:endParaRPr lang="zh-CN" altLang="en-US"/>
        </a:p>
      </dgm:t>
    </dgm:pt>
    <dgm:pt modelId="{44FA94BD-97A5-4BED-B0BF-E3ED8358D64E}">
      <dgm:prSet phldrT="[文本]" custT="1"/>
      <dgm:spPr/>
      <dgm:t>
        <a:bodyPr/>
        <a:lstStyle/>
        <a:p>
          <a:r>
            <a:rPr lang="zh-CN" altLang="en-US" sz="2400" b="1" dirty="0"/>
            <a:t>目标</a:t>
          </a:r>
          <a:r>
            <a:rPr lang="en-US" altLang="zh-CN" sz="2400" b="1" dirty="0"/>
            <a:t>1</a:t>
          </a:r>
          <a:r>
            <a:rPr lang="zh-CN" altLang="en-US" sz="2400" b="1" dirty="0"/>
            <a:t>（重）</a:t>
          </a:r>
        </a:p>
      </dgm:t>
    </dgm:pt>
    <dgm:pt modelId="{760C361D-2E45-4A41-A9C1-1FE5B4B6DD87}" cxnId="{CC05575F-750E-49F0-9FA2-6E93BD4B3378}" type="parTrans">
      <dgm:prSet/>
      <dgm:spPr/>
      <dgm:t>
        <a:bodyPr/>
        <a:lstStyle/>
        <a:p>
          <a:endParaRPr lang="zh-CN" altLang="en-US"/>
        </a:p>
      </dgm:t>
    </dgm:pt>
    <dgm:pt modelId="{CAF68EB5-98E0-48F2-9E2D-D65B9F63C235}" cxnId="{CC05575F-750E-49F0-9FA2-6E93BD4B3378}" type="sibTrans">
      <dgm:prSet/>
      <dgm:spPr/>
      <dgm:t>
        <a:bodyPr/>
        <a:lstStyle/>
        <a:p>
          <a:endParaRPr lang="zh-CN" altLang="en-US"/>
        </a:p>
      </dgm:t>
    </dgm:pt>
    <dgm:pt modelId="{A3017611-A94F-49E8-838C-3E640AE34A55}">
      <dgm:prSet phldrT="[文本]" custT="1"/>
      <dgm:spPr/>
      <dgm:t>
        <a:bodyPr/>
        <a:lstStyle/>
        <a:p>
          <a:r>
            <a:rPr lang="zh-CN" altLang="en-US" sz="2000" dirty="0"/>
            <a:t>依照建议信的基本结构提取文本关键信息。</a:t>
          </a:r>
        </a:p>
      </dgm:t>
    </dgm:pt>
    <dgm:pt modelId="{58819C35-95E7-436B-8F97-07F3DCB51ECE}" cxnId="{26113EDE-9C3B-4357-9FF4-D7A43B77BA13}" type="parTrans">
      <dgm:prSet/>
      <dgm:spPr/>
      <dgm:t>
        <a:bodyPr/>
        <a:lstStyle/>
        <a:p>
          <a:endParaRPr lang="zh-CN" altLang="en-US"/>
        </a:p>
      </dgm:t>
    </dgm:pt>
    <dgm:pt modelId="{1574E493-9F35-45B5-9EFE-DB0A22FB10E4}" cxnId="{26113EDE-9C3B-4357-9FF4-D7A43B77BA13}" type="sibTrans">
      <dgm:prSet/>
      <dgm:spPr/>
      <dgm:t>
        <a:bodyPr/>
        <a:lstStyle/>
        <a:p>
          <a:endParaRPr lang="zh-CN" altLang="en-US"/>
        </a:p>
      </dgm:t>
    </dgm:pt>
    <dgm:pt modelId="{238A6B9A-0DFF-495D-B4CA-D73DD5A20E06}">
      <dgm:prSet phldrT="[文本]" custT="1"/>
      <dgm:spPr/>
      <dgm:t>
        <a:bodyPr/>
        <a:lstStyle/>
        <a:p>
          <a:r>
            <a:rPr lang="zh-CN" altLang="en-US" sz="2400" b="1" dirty="0"/>
            <a:t>目标</a:t>
          </a:r>
          <a:r>
            <a:rPr lang="en-US" altLang="zh-CN" sz="2400" b="1" dirty="0"/>
            <a:t>2</a:t>
          </a:r>
          <a:r>
            <a:rPr lang="zh-CN" altLang="en-US" sz="2400" b="1" dirty="0"/>
            <a:t>（重）</a:t>
          </a:r>
        </a:p>
      </dgm:t>
    </dgm:pt>
    <dgm:pt modelId="{4502DC4D-9736-4497-81B2-144AF9EB4BB4}" cxnId="{703B89F9-F1A0-4E0B-8AAC-2E934C08C663}" type="parTrans">
      <dgm:prSet/>
      <dgm:spPr/>
      <dgm:t>
        <a:bodyPr/>
        <a:lstStyle/>
        <a:p>
          <a:endParaRPr lang="zh-CN" altLang="en-US"/>
        </a:p>
      </dgm:t>
    </dgm:pt>
    <dgm:pt modelId="{132E78CC-82BF-4F87-8B75-92E85E752958}" cxnId="{703B89F9-F1A0-4E0B-8AAC-2E934C08C663}" type="sibTrans">
      <dgm:prSet/>
      <dgm:spPr/>
      <dgm:t>
        <a:bodyPr/>
        <a:lstStyle/>
        <a:p>
          <a:endParaRPr lang="zh-CN" altLang="en-US"/>
        </a:p>
      </dgm:t>
    </dgm:pt>
    <dgm:pt modelId="{E304AF16-DD44-4190-A599-F8A0D2BE9E27}">
      <dgm:prSet phldrT="[文本]" custT="1"/>
      <dgm:spPr/>
      <dgm:t>
        <a:bodyPr/>
        <a:lstStyle/>
        <a:p>
          <a:r>
            <a:rPr lang="zh-CN" altLang="en-US" sz="2000" dirty="0"/>
            <a:t>分析和归纳每一个段落的组织形式。</a:t>
          </a:r>
        </a:p>
      </dgm:t>
    </dgm:pt>
    <dgm:pt modelId="{8259A9C6-1B55-4F33-9A09-296669EE404E}" cxnId="{C88A5795-34A2-4228-AF8C-4BD181A73851}" type="parTrans">
      <dgm:prSet/>
      <dgm:spPr/>
      <dgm:t>
        <a:bodyPr/>
        <a:lstStyle/>
        <a:p>
          <a:endParaRPr lang="zh-CN" altLang="en-US"/>
        </a:p>
      </dgm:t>
    </dgm:pt>
    <dgm:pt modelId="{0A088C78-8F02-4A70-86D8-0FCEC2FCBD0E}" cxnId="{C88A5795-34A2-4228-AF8C-4BD181A73851}" type="sibTrans">
      <dgm:prSet/>
      <dgm:spPr/>
      <dgm:t>
        <a:bodyPr/>
        <a:lstStyle/>
        <a:p>
          <a:endParaRPr lang="zh-CN" altLang="en-US"/>
        </a:p>
      </dgm:t>
    </dgm:pt>
    <dgm:pt modelId="{BA2290E5-9EDC-48F5-B22E-64E56FE1E933}">
      <dgm:prSet phldrT="[文本]" custT="1"/>
      <dgm:spPr/>
      <dgm:t>
        <a:bodyPr/>
        <a:lstStyle/>
        <a:p>
          <a:r>
            <a:rPr lang="zh-CN" altLang="en-US" sz="2400" b="1" dirty="0"/>
            <a:t>目标</a:t>
          </a:r>
          <a:r>
            <a:rPr lang="en-US" altLang="zh-CN" sz="2400" b="1" dirty="0"/>
            <a:t>3</a:t>
          </a:r>
          <a:r>
            <a:rPr lang="zh-CN" altLang="en-US" sz="2400" b="1" dirty="0"/>
            <a:t>（重</a:t>
          </a:r>
          <a:r>
            <a:rPr lang="zh-CN" altLang="en-US" sz="2400" dirty="0"/>
            <a:t>）</a:t>
          </a:r>
        </a:p>
      </dgm:t>
    </dgm:pt>
    <dgm:pt modelId="{C5C283A9-90ED-40DF-9EF5-FE862E504CEF}" cxnId="{6371E3F7-EB3D-4E5B-A8A8-EC9077003C5F}" type="parTrans">
      <dgm:prSet/>
      <dgm:spPr/>
      <dgm:t>
        <a:bodyPr/>
        <a:lstStyle/>
        <a:p>
          <a:endParaRPr lang="zh-CN" altLang="en-US"/>
        </a:p>
      </dgm:t>
    </dgm:pt>
    <dgm:pt modelId="{F1C6CACB-8676-4005-B33E-113FE1F4DDBD}" cxnId="{6371E3F7-EB3D-4E5B-A8A8-EC9077003C5F}" type="sibTrans">
      <dgm:prSet/>
      <dgm:spPr/>
      <dgm:t>
        <a:bodyPr/>
        <a:lstStyle/>
        <a:p>
          <a:endParaRPr lang="zh-CN" altLang="en-US"/>
        </a:p>
      </dgm:t>
    </dgm:pt>
    <dgm:pt modelId="{48A46487-034F-4E7D-A96D-8B461AE15727}">
      <dgm:prSet phldrT="[文本]" custT="1"/>
      <dgm:spPr/>
      <dgm:t>
        <a:bodyPr/>
        <a:lstStyle/>
        <a:p>
          <a:r>
            <a:rPr lang="zh-CN" altLang="en-US" sz="2000" dirty="0"/>
            <a:t>提取每个要点下的关键表达。</a:t>
          </a:r>
        </a:p>
      </dgm:t>
    </dgm:pt>
    <dgm:pt modelId="{F3AD60C0-07BA-4E20-8157-91674619ABDF}" cxnId="{BE6AD4C2-F175-492F-B4F9-4B91D429D93D}" type="parTrans">
      <dgm:prSet/>
      <dgm:spPr/>
      <dgm:t>
        <a:bodyPr/>
        <a:lstStyle/>
        <a:p>
          <a:endParaRPr lang="zh-CN" altLang="en-US"/>
        </a:p>
      </dgm:t>
    </dgm:pt>
    <dgm:pt modelId="{2F7F711C-C25D-40A9-AE11-32238E9CC8D7}" cxnId="{BE6AD4C2-F175-492F-B4F9-4B91D429D93D}" type="sibTrans">
      <dgm:prSet/>
      <dgm:spPr/>
      <dgm:t>
        <a:bodyPr/>
        <a:lstStyle/>
        <a:p>
          <a:endParaRPr lang="zh-CN" altLang="en-US"/>
        </a:p>
      </dgm:t>
    </dgm:pt>
    <dgm:pt modelId="{8FC1D9A7-AFBD-43F1-BF27-EE6CD390DF1B}">
      <dgm:prSet custT="1"/>
      <dgm:spPr/>
      <dgm:t>
        <a:bodyPr/>
        <a:lstStyle/>
        <a:p>
          <a:r>
            <a:rPr lang="zh-CN" altLang="en-US" sz="2400" b="1" dirty="0"/>
            <a:t>目标</a:t>
          </a:r>
          <a:r>
            <a:rPr lang="en-US" altLang="zh-CN" sz="2400" b="1" dirty="0"/>
            <a:t>4</a:t>
          </a:r>
          <a:r>
            <a:rPr lang="zh-CN" altLang="en-US" sz="2400" b="1" dirty="0"/>
            <a:t>（难）</a:t>
          </a:r>
        </a:p>
      </dgm:t>
    </dgm:pt>
    <dgm:pt modelId="{F71A0D9F-AF28-450C-B4AF-51E13BC315C8}" cxnId="{537A8074-D765-4DDC-99E7-20506931844E}" type="parTrans">
      <dgm:prSet/>
      <dgm:spPr/>
      <dgm:t>
        <a:bodyPr/>
        <a:lstStyle/>
        <a:p>
          <a:endParaRPr lang="zh-CN" altLang="en-US"/>
        </a:p>
      </dgm:t>
    </dgm:pt>
    <dgm:pt modelId="{690BD1CC-FC1F-4F12-86DF-CB9CAB81F403}" cxnId="{537A8074-D765-4DDC-99E7-20506931844E}" type="sibTrans">
      <dgm:prSet/>
      <dgm:spPr/>
      <dgm:t>
        <a:bodyPr/>
        <a:lstStyle/>
        <a:p>
          <a:endParaRPr lang="zh-CN" altLang="en-US"/>
        </a:p>
      </dgm:t>
    </dgm:pt>
    <dgm:pt modelId="{111A53A3-32AB-497E-994A-63F51D634BB3}">
      <dgm:prSet custT="1"/>
      <dgm:spPr/>
      <dgm:t>
        <a:bodyPr/>
        <a:lstStyle/>
        <a:p>
          <a:r>
            <a:rPr lang="zh-CN" altLang="en-US" sz="2000" dirty="0"/>
            <a:t>利用提取出来的结构，思路和语言，在新的情境下，写一篇不同话题的建议信。</a:t>
          </a:r>
        </a:p>
      </dgm:t>
    </dgm:pt>
    <dgm:pt modelId="{BA8DD953-D3C7-4546-BA97-E5DC73BBE189}" cxnId="{5FCBD103-3B14-4B36-9B9A-065C574E6ADB}" type="parTrans">
      <dgm:prSet/>
      <dgm:spPr/>
      <dgm:t>
        <a:bodyPr/>
        <a:lstStyle/>
        <a:p>
          <a:endParaRPr lang="zh-CN" altLang="en-US"/>
        </a:p>
      </dgm:t>
    </dgm:pt>
    <dgm:pt modelId="{10F53212-EDC0-44A3-9A3D-49FCA1E34700}" cxnId="{5FCBD103-3B14-4B36-9B9A-065C574E6ADB}" type="sibTrans">
      <dgm:prSet/>
      <dgm:spPr/>
      <dgm:t>
        <a:bodyPr/>
        <a:lstStyle/>
        <a:p>
          <a:endParaRPr lang="zh-CN" altLang="en-US"/>
        </a:p>
      </dgm:t>
    </dgm:pt>
    <dgm:pt modelId="{31975F85-1BCF-4263-8ED8-5E7B8A5DB9E8}" type="pres">
      <dgm:prSet presAssocID="{25EA4DD4-954A-459C-89BA-9D17ED449BC2}" presName="Name0" presStyleCnt="0">
        <dgm:presLayoutVars>
          <dgm:dir/>
          <dgm:animLvl val="lvl"/>
          <dgm:resizeHandles val="exact"/>
        </dgm:presLayoutVars>
      </dgm:prSet>
      <dgm:spPr/>
    </dgm:pt>
    <dgm:pt modelId="{FBC926BB-D02E-45D1-AFFD-935025B66AD6}" type="pres">
      <dgm:prSet presAssocID="{25EA4DD4-954A-459C-89BA-9D17ED449BC2}" presName="tSp" presStyleCnt="0"/>
      <dgm:spPr/>
    </dgm:pt>
    <dgm:pt modelId="{C7D15D39-BE8A-4538-AC9A-FBDBC78D4DB0}" type="pres">
      <dgm:prSet presAssocID="{25EA4DD4-954A-459C-89BA-9D17ED449BC2}" presName="bSp" presStyleCnt="0"/>
      <dgm:spPr/>
    </dgm:pt>
    <dgm:pt modelId="{DC6147FE-C37E-4F8A-86D1-7682B0DA44F6}" type="pres">
      <dgm:prSet presAssocID="{25EA4DD4-954A-459C-89BA-9D17ED449BC2}" presName="process" presStyleCnt="0"/>
      <dgm:spPr/>
    </dgm:pt>
    <dgm:pt modelId="{84EFC750-97B3-4C8E-8822-47ED3107FF0D}" type="pres">
      <dgm:prSet presAssocID="{44FA94BD-97A5-4BED-B0BF-E3ED8358D64E}" presName="composite1" presStyleCnt="0"/>
      <dgm:spPr/>
    </dgm:pt>
    <dgm:pt modelId="{917095B7-72BF-43B8-98D9-B4A86B484090}" type="pres">
      <dgm:prSet presAssocID="{44FA94BD-97A5-4BED-B0BF-E3ED8358D64E}" presName="dummyNode1" presStyleLbl="node1" presStyleIdx="0" presStyleCnt="4"/>
      <dgm:spPr/>
    </dgm:pt>
    <dgm:pt modelId="{8F03C381-0902-4E1F-94A2-FA9647CA1591}" type="pres">
      <dgm:prSet presAssocID="{44FA94BD-97A5-4BED-B0BF-E3ED8358D64E}" presName="childNode1" presStyleLbl="bgAcc1" presStyleIdx="0" presStyleCnt="4" custScaleX="152558">
        <dgm:presLayoutVars>
          <dgm:bulletEnabled val="1"/>
        </dgm:presLayoutVars>
      </dgm:prSet>
      <dgm:spPr/>
    </dgm:pt>
    <dgm:pt modelId="{07D42C19-56A3-4997-A52E-87CD3EF5ACE0}" type="pres">
      <dgm:prSet presAssocID="{44FA94BD-97A5-4BED-B0BF-E3ED8358D64E}" presName="childNode1tx" presStyleLbl="bgAcc1" presStyleIdx="0" presStyleCnt="4">
        <dgm:presLayoutVars>
          <dgm:bulletEnabled val="1"/>
        </dgm:presLayoutVars>
      </dgm:prSet>
      <dgm:spPr/>
    </dgm:pt>
    <dgm:pt modelId="{D954CFF4-7FEB-4EFC-9462-A79E2E659DA7}" type="pres">
      <dgm:prSet presAssocID="{44FA94BD-97A5-4BED-B0BF-E3ED8358D64E}" presName="parentNode1" presStyleLbl="node1" presStyleIdx="0" presStyleCnt="4" custScaleX="134913" custScaleY="99798" custLinFactNeighborX="-6249" custLinFactNeighborY="25643">
        <dgm:presLayoutVars>
          <dgm:chMax val="1"/>
          <dgm:bulletEnabled val="1"/>
        </dgm:presLayoutVars>
      </dgm:prSet>
      <dgm:spPr/>
    </dgm:pt>
    <dgm:pt modelId="{D4F6100E-31FD-45CF-80EB-65DB0790F9BC}" type="pres">
      <dgm:prSet presAssocID="{44FA94BD-97A5-4BED-B0BF-E3ED8358D64E}" presName="connSite1" presStyleCnt="0"/>
      <dgm:spPr/>
    </dgm:pt>
    <dgm:pt modelId="{7551DE5D-F2CB-44AD-B73D-1AD907ABA17A}" type="pres">
      <dgm:prSet presAssocID="{CAF68EB5-98E0-48F2-9E2D-D65B9F63C235}" presName="Name9" presStyleLbl="sibTrans2D1" presStyleIdx="0" presStyleCnt="3"/>
      <dgm:spPr/>
    </dgm:pt>
    <dgm:pt modelId="{5608DE84-A707-4320-866A-A8467F5EF7DB}" type="pres">
      <dgm:prSet presAssocID="{238A6B9A-0DFF-495D-B4CA-D73DD5A20E06}" presName="composite2" presStyleCnt="0"/>
      <dgm:spPr/>
    </dgm:pt>
    <dgm:pt modelId="{F0B49659-1473-48E7-9DDC-344B1A5DE829}" type="pres">
      <dgm:prSet presAssocID="{238A6B9A-0DFF-495D-B4CA-D73DD5A20E06}" presName="dummyNode2" presStyleLbl="node1" presStyleIdx="0" presStyleCnt="4"/>
      <dgm:spPr/>
    </dgm:pt>
    <dgm:pt modelId="{330E6510-4066-4FD6-84FE-94BE8AF4125C}" type="pres">
      <dgm:prSet presAssocID="{238A6B9A-0DFF-495D-B4CA-D73DD5A20E06}" presName="childNode2" presStyleLbl="bgAcc1" presStyleIdx="1" presStyleCnt="4" custScaleX="151413" custScaleY="109734">
        <dgm:presLayoutVars>
          <dgm:bulletEnabled val="1"/>
        </dgm:presLayoutVars>
      </dgm:prSet>
      <dgm:spPr/>
    </dgm:pt>
    <dgm:pt modelId="{9AB8E5EB-4CB7-4B7D-9DD3-E98AA8B539FC}" type="pres">
      <dgm:prSet presAssocID="{238A6B9A-0DFF-495D-B4CA-D73DD5A20E06}" presName="childNode2tx" presStyleLbl="bgAcc1" presStyleIdx="1" presStyleCnt="4">
        <dgm:presLayoutVars>
          <dgm:bulletEnabled val="1"/>
        </dgm:presLayoutVars>
      </dgm:prSet>
      <dgm:spPr/>
    </dgm:pt>
    <dgm:pt modelId="{7FC5CDC4-3537-44C7-BC32-88C8B918A677}" type="pres">
      <dgm:prSet presAssocID="{238A6B9A-0DFF-495D-B4CA-D73DD5A20E06}" presName="parentNode2" presStyleLbl="node1" presStyleIdx="1" presStyleCnt="4" custScaleX="128112" custLinFactNeighborX="-800" custLinFactNeighborY="-50632">
        <dgm:presLayoutVars>
          <dgm:chMax val="0"/>
          <dgm:bulletEnabled val="1"/>
        </dgm:presLayoutVars>
      </dgm:prSet>
      <dgm:spPr/>
    </dgm:pt>
    <dgm:pt modelId="{2250615E-4526-4CFE-BA4F-F81A7C0E21EB}" type="pres">
      <dgm:prSet presAssocID="{238A6B9A-0DFF-495D-B4CA-D73DD5A20E06}" presName="connSite2" presStyleCnt="0"/>
      <dgm:spPr/>
    </dgm:pt>
    <dgm:pt modelId="{ECA828BE-6294-4E03-A8C3-E34294FDA608}" type="pres">
      <dgm:prSet presAssocID="{132E78CC-82BF-4F87-8B75-92E85E752958}" presName="Name18" presStyleLbl="sibTrans2D1" presStyleIdx="1" presStyleCnt="3" custScaleX="92279" custScaleY="87379" custLinFactNeighborX="4834" custLinFactNeighborY="9011"/>
      <dgm:spPr/>
    </dgm:pt>
    <dgm:pt modelId="{DF79021A-FA38-4577-967C-5437343B6F6F}" type="pres">
      <dgm:prSet presAssocID="{BA2290E5-9EDC-48F5-B22E-64E56FE1E933}" presName="composite1" presStyleCnt="0"/>
      <dgm:spPr/>
    </dgm:pt>
    <dgm:pt modelId="{1489D378-AE31-458D-9393-885B67F0402A}" type="pres">
      <dgm:prSet presAssocID="{BA2290E5-9EDC-48F5-B22E-64E56FE1E933}" presName="dummyNode1" presStyleLbl="node1" presStyleIdx="1" presStyleCnt="4"/>
      <dgm:spPr/>
    </dgm:pt>
    <dgm:pt modelId="{3E6F3D63-6CFB-44D2-BCB5-C97639776557}" type="pres">
      <dgm:prSet presAssocID="{BA2290E5-9EDC-48F5-B22E-64E56FE1E933}" presName="childNode1" presStyleLbl="bgAcc1" presStyleIdx="2" presStyleCnt="4" custScaleX="189771" custScaleY="92300" custLinFactNeighborX="326" custLinFactNeighborY="-15289">
        <dgm:presLayoutVars>
          <dgm:bulletEnabled val="1"/>
        </dgm:presLayoutVars>
      </dgm:prSet>
      <dgm:spPr/>
    </dgm:pt>
    <dgm:pt modelId="{8EB1534F-F5CC-420E-969C-57DCD5DB4639}" type="pres">
      <dgm:prSet presAssocID="{BA2290E5-9EDC-48F5-B22E-64E56FE1E933}" presName="childNode1tx" presStyleLbl="bgAcc1" presStyleIdx="2" presStyleCnt="4">
        <dgm:presLayoutVars>
          <dgm:bulletEnabled val="1"/>
        </dgm:presLayoutVars>
      </dgm:prSet>
      <dgm:spPr/>
    </dgm:pt>
    <dgm:pt modelId="{FF1DEED3-EE1B-4C8C-B692-18E8D10CBF6A}" type="pres">
      <dgm:prSet presAssocID="{BA2290E5-9EDC-48F5-B22E-64E56FE1E933}" presName="parentNode1" presStyleLbl="node1" presStyleIdx="2" presStyleCnt="4" custScaleX="126207">
        <dgm:presLayoutVars>
          <dgm:chMax val="1"/>
          <dgm:bulletEnabled val="1"/>
        </dgm:presLayoutVars>
      </dgm:prSet>
      <dgm:spPr/>
    </dgm:pt>
    <dgm:pt modelId="{557C3A63-2F86-48A9-8E16-138734312BB3}" type="pres">
      <dgm:prSet presAssocID="{BA2290E5-9EDC-48F5-B22E-64E56FE1E933}" presName="connSite1" presStyleCnt="0"/>
      <dgm:spPr/>
    </dgm:pt>
    <dgm:pt modelId="{F0731012-857D-4230-B9BF-A50BE38282FE}" type="pres">
      <dgm:prSet presAssocID="{F1C6CACB-8676-4005-B33E-113FE1F4DDBD}" presName="Name9" presStyleLbl="sibTrans2D1" presStyleIdx="2" presStyleCnt="3"/>
      <dgm:spPr/>
    </dgm:pt>
    <dgm:pt modelId="{311539C2-C32F-46BE-89C8-B758B8E846DE}" type="pres">
      <dgm:prSet presAssocID="{8FC1D9A7-AFBD-43F1-BF27-EE6CD390DF1B}" presName="composite2" presStyleCnt="0"/>
      <dgm:spPr/>
    </dgm:pt>
    <dgm:pt modelId="{B78D05A8-EF3B-4269-AE38-7CE226049B2D}" type="pres">
      <dgm:prSet presAssocID="{8FC1D9A7-AFBD-43F1-BF27-EE6CD390DF1B}" presName="dummyNode2" presStyleLbl="node1" presStyleIdx="2" presStyleCnt="4"/>
      <dgm:spPr/>
    </dgm:pt>
    <dgm:pt modelId="{52D86CEE-2550-45CC-AE7C-1EB6F0484184}" type="pres">
      <dgm:prSet presAssocID="{8FC1D9A7-AFBD-43F1-BF27-EE6CD390DF1B}" presName="childNode2" presStyleLbl="bgAcc1" presStyleIdx="3" presStyleCnt="4" custScaleX="219061" custScaleY="109010">
        <dgm:presLayoutVars>
          <dgm:bulletEnabled val="1"/>
        </dgm:presLayoutVars>
      </dgm:prSet>
      <dgm:spPr/>
    </dgm:pt>
    <dgm:pt modelId="{415AEDA5-8C29-4AEA-9DED-5C6B4978C17C}" type="pres">
      <dgm:prSet presAssocID="{8FC1D9A7-AFBD-43F1-BF27-EE6CD390DF1B}" presName="childNode2tx" presStyleLbl="bgAcc1" presStyleIdx="3" presStyleCnt="4">
        <dgm:presLayoutVars>
          <dgm:bulletEnabled val="1"/>
        </dgm:presLayoutVars>
      </dgm:prSet>
      <dgm:spPr/>
    </dgm:pt>
    <dgm:pt modelId="{CEEA9188-BEEB-457C-832D-368928966E93}" type="pres">
      <dgm:prSet presAssocID="{8FC1D9A7-AFBD-43F1-BF27-EE6CD390DF1B}" presName="parentNode2" presStyleLbl="node1" presStyleIdx="3" presStyleCnt="4" custScaleX="144092" custLinFactNeighborX="3920" custLinFactNeighborY="14092">
        <dgm:presLayoutVars>
          <dgm:chMax val="0"/>
          <dgm:bulletEnabled val="1"/>
        </dgm:presLayoutVars>
      </dgm:prSet>
      <dgm:spPr/>
    </dgm:pt>
    <dgm:pt modelId="{E913403C-7387-464B-8850-74A9C13F5218}" type="pres">
      <dgm:prSet presAssocID="{8FC1D9A7-AFBD-43F1-BF27-EE6CD390DF1B}" presName="connSite2" presStyleCnt="0"/>
      <dgm:spPr/>
    </dgm:pt>
  </dgm:ptLst>
  <dgm:cxnLst>
    <dgm:cxn modelId="{5FCBD103-3B14-4B36-9B9A-065C574E6ADB}" srcId="{8FC1D9A7-AFBD-43F1-BF27-EE6CD390DF1B}" destId="{111A53A3-32AB-497E-994A-63F51D634BB3}" srcOrd="0" destOrd="0" parTransId="{BA8DD953-D3C7-4546-BA97-E5DC73BBE189}" sibTransId="{10F53212-EDC0-44A3-9A3D-49FCA1E34700}"/>
    <dgm:cxn modelId="{40372705-1C22-4518-B4BB-E3F494836084}" type="presOf" srcId="{BA2290E5-9EDC-48F5-B22E-64E56FE1E933}" destId="{FF1DEED3-EE1B-4C8C-B692-18E8D10CBF6A}" srcOrd="0" destOrd="0" presId="urn:microsoft.com/office/officeart/2005/8/layout/hProcess4"/>
    <dgm:cxn modelId="{DA64A21D-108B-42DF-9CD2-E612455BBA75}" type="presOf" srcId="{A3017611-A94F-49E8-838C-3E640AE34A55}" destId="{8F03C381-0902-4E1F-94A2-FA9647CA1591}" srcOrd="0" destOrd="0" presId="urn:microsoft.com/office/officeart/2005/8/layout/hProcess4"/>
    <dgm:cxn modelId="{B8EBFD26-1681-49C5-929B-787700DA876A}" type="presOf" srcId="{E304AF16-DD44-4190-A599-F8A0D2BE9E27}" destId="{9AB8E5EB-4CB7-4B7D-9DD3-E98AA8B539FC}" srcOrd="1" destOrd="0" presId="urn:microsoft.com/office/officeart/2005/8/layout/hProcess4"/>
    <dgm:cxn modelId="{15FA5B3F-D3CF-4D2A-91C1-F4D7BA219C9E}" type="presOf" srcId="{E304AF16-DD44-4190-A599-F8A0D2BE9E27}" destId="{330E6510-4066-4FD6-84FE-94BE8AF4125C}" srcOrd="0" destOrd="0" presId="urn:microsoft.com/office/officeart/2005/8/layout/hProcess4"/>
    <dgm:cxn modelId="{CC05575F-750E-49F0-9FA2-6E93BD4B3378}" srcId="{25EA4DD4-954A-459C-89BA-9D17ED449BC2}" destId="{44FA94BD-97A5-4BED-B0BF-E3ED8358D64E}" srcOrd="0" destOrd="0" parTransId="{760C361D-2E45-4A41-A9C1-1FE5B4B6DD87}" sibTransId="{CAF68EB5-98E0-48F2-9E2D-D65B9F63C235}"/>
    <dgm:cxn modelId="{5E335B53-244D-439F-AA62-60DBB2B04CD0}" type="presOf" srcId="{48A46487-034F-4E7D-A96D-8B461AE15727}" destId="{8EB1534F-F5CC-420E-969C-57DCD5DB4639}" srcOrd="1" destOrd="0" presId="urn:microsoft.com/office/officeart/2005/8/layout/hProcess4"/>
    <dgm:cxn modelId="{FBAFA453-90CB-4DEE-AA7D-5AA02BCB8799}" type="presOf" srcId="{8FC1D9A7-AFBD-43F1-BF27-EE6CD390DF1B}" destId="{CEEA9188-BEEB-457C-832D-368928966E93}" srcOrd="0" destOrd="0" presId="urn:microsoft.com/office/officeart/2005/8/layout/hProcess4"/>
    <dgm:cxn modelId="{537A8074-D765-4DDC-99E7-20506931844E}" srcId="{25EA4DD4-954A-459C-89BA-9D17ED449BC2}" destId="{8FC1D9A7-AFBD-43F1-BF27-EE6CD390DF1B}" srcOrd="3" destOrd="0" parTransId="{F71A0D9F-AF28-450C-B4AF-51E13BC315C8}" sibTransId="{690BD1CC-FC1F-4F12-86DF-CB9CAB81F403}"/>
    <dgm:cxn modelId="{51FB3395-2CAE-4536-82F3-A2AA80FDC8F8}" type="presOf" srcId="{F1C6CACB-8676-4005-B33E-113FE1F4DDBD}" destId="{F0731012-857D-4230-B9BF-A50BE38282FE}" srcOrd="0" destOrd="0" presId="urn:microsoft.com/office/officeart/2005/8/layout/hProcess4"/>
    <dgm:cxn modelId="{C88A5795-34A2-4228-AF8C-4BD181A73851}" srcId="{238A6B9A-0DFF-495D-B4CA-D73DD5A20E06}" destId="{E304AF16-DD44-4190-A599-F8A0D2BE9E27}" srcOrd="0" destOrd="0" parTransId="{8259A9C6-1B55-4F33-9A09-296669EE404E}" sibTransId="{0A088C78-8F02-4A70-86D8-0FCEC2FCBD0E}"/>
    <dgm:cxn modelId="{217F439A-E80F-46F2-87FF-7636A5537157}" type="presOf" srcId="{44FA94BD-97A5-4BED-B0BF-E3ED8358D64E}" destId="{D954CFF4-7FEB-4EFC-9462-A79E2E659DA7}" srcOrd="0" destOrd="0" presId="urn:microsoft.com/office/officeart/2005/8/layout/hProcess4"/>
    <dgm:cxn modelId="{BB18A6A0-CB0C-43D0-B8BE-E59C9CCB3A51}" type="presOf" srcId="{238A6B9A-0DFF-495D-B4CA-D73DD5A20E06}" destId="{7FC5CDC4-3537-44C7-BC32-88C8B918A677}" srcOrd="0" destOrd="0" presId="urn:microsoft.com/office/officeart/2005/8/layout/hProcess4"/>
    <dgm:cxn modelId="{1DB326C2-56E2-4A39-9E30-2ACB36026E14}" type="presOf" srcId="{111A53A3-32AB-497E-994A-63F51D634BB3}" destId="{52D86CEE-2550-45CC-AE7C-1EB6F0484184}" srcOrd="0" destOrd="0" presId="urn:microsoft.com/office/officeart/2005/8/layout/hProcess4"/>
    <dgm:cxn modelId="{BE6AD4C2-F175-492F-B4F9-4B91D429D93D}" srcId="{BA2290E5-9EDC-48F5-B22E-64E56FE1E933}" destId="{48A46487-034F-4E7D-A96D-8B461AE15727}" srcOrd="0" destOrd="0" parTransId="{F3AD60C0-07BA-4E20-8157-91674619ABDF}" sibTransId="{2F7F711C-C25D-40A9-AE11-32238E9CC8D7}"/>
    <dgm:cxn modelId="{F81C5BCC-C330-402B-A1F9-FEBB75D48596}" type="presOf" srcId="{111A53A3-32AB-497E-994A-63F51D634BB3}" destId="{415AEDA5-8C29-4AEA-9DED-5C6B4978C17C}" srcOrd="1" destOrd="0" presId="urn:microsoft.com/office/officeart/2005/8/layout/hProcess4"/>
    <dgm:cxn modelId="{FDF7BADA-96DE-4461-8BF4-8DF0053C49A2}" type="presOf" srcId="{CAF68EB5-98E0-48F2-9E2D-D65B9F63C235}" destId="{7551DE5D-F2CB-44AD-B73D-1AD907ABA17A}" srcOrd="0" destOrd="0" presId="urn:microsoft.com/office/officeart/2005/8/layout/hProcess4"/>
    <dgm:cxn modelId="{7D15C5DB-06BF-4D4A-9250-C066C39F73BB}" type="presOf" srcId="{A3017611-A94F-49E8-838C-3E640AE34A55}" destId="{07D42C19-56A3-4997-A52E-87CD3EF5ACE0}" srcOrd="1" destOrd="0" presId="urn:microsoft.com/office/officeart/2005/8/layout/hProcess4"/>
    <dgm:cxn modelId="{26113EDE-9C3B-4357-9FF4-D7A43B77BA13}" srcId="{44FA94BD-97A5-4BED-B0BF-E3ED8358D64E}" destId="{A3017611-A94F-49E8-838C-3E640AE34A55}" srcOrd="0" destOrd="0" parTransId="{58819C35-95E7-436B-8F97-07F3DCB51ECE}" sibTransId="{1574E493-9F35-45B5-9EFE-DB0A22FB10E4}"/>
    <dgm:cxn modelId="{CCFE2BE3-D316-43C4-BCA2-45E7C40B7A56}" type="presOf" srcId="{25EA4DD4-954A-459C-89BA-9D17ED449BC2}" destId="{31975F85-1BCF-4263-8ED8-5E7B8A5DB9E8}" srcOrd="0" destOrd="0" presId="urn:microsoft.com/office/officeart/2005/8/layout/hProcess4"/>
    <dgm:cxn modelId="{31991BE4-DD27-49D2-9410-840671E0E115}" type="presOf" srcId="{132E78CC-82BF-4F87-8B75-92E85E752958}" destId="{ECA828BE-6294-4E03-A8C3-E34294FDA608}" srcOrd="0" destOrd="0" presId="urn:microsoft.com/office/officeart/2005/8/layout/hProcess4"/>
    <dgm:cxn modelId="{3B9625EF-2F98-4F3C-8429-2AA51E2DCCDD}" type="presOf" srcId="{48A46487-034F-4E7D-A96D-8B461AE15727}" destId="{3E6F3D63-6CFB-44D2-BCB5-C97639776557}" srcOrd="0" destOrd="0" presId="urn:microsoft.com/office/officeart/2005/8/layout/hProcess4"/>
    <dgm:cxn modelId="{6371E3F7-EB3D-4E5B-A8A8-EC9077003C5F}" srcId="{25EA4DD4-954A-459C-89BA-9D17ED449BC2}" destId="{BA2290E5-9EDC-48F5-B22E-64E56FE1E933}" srcOrd="2" destOrd="0" parTransId="{C5C283A9-90ED-40DF-9EF5-FE862E504CEF}" sibTransId="{F1C6CACB-8676-4005-B33E-113FE1F4DDBD}"/>
    <dgm:cxn modelId="{703B89F9-F1A0-4E0B-8AAC-2E934C08C663}" srcId="{25EA4DD4-954A-459C-89BA-9D17ED449BC2}" destId="{238A6B9A-0DFF-495D-B4CA-D73DD5A20E06}" srcOrd="1" destOrd="0" parTransId="{4502DC4D-9736-4497-81B2-144AF9EB4BB4}" sibTransId="{132E78CC-82BF-4F87-8B75-92E85E752958}"/>
    <dgm:cxn modelId="{4CE574CE-B8FA-4E7F-B014-80015D532935}" type="presParOf" srcId="{31975F85-1BCF-4263-8ED8-5E7B8A5DB9E8}" destId="{FBC926BB-D02E-45D1-AFFD-935025B66AD6}" srcOrd="0" destOrd="0" presId="urn:microsoft.com/office/officeart/2005/8/layout/hProcess4"/>
    <dgm:cxn modelId="{9A137C76-3CF0-49C5-BF1F-40CC3B832C1D}" type="presParOf" srcId="{31975F85-1BCF-4263-8ED8-5E7B8A5DB9E8}" destId="{C7D15D39-BE8A-4538-AC9A-FBDBC78D4DB0}" srcOrd="1" destOrd="0" presId="urn:microsoft.com/office/officeart/2005/8/layout/hProcess4"/>
    <dgm:cxn modelId="{A728AA0D-B3CB-48F7-8075-19C027F6EE92}" type="presParOf" srcId="{31975F85-1BCF-4263-8ED8-5E7B8A5DB9E8}" destId="{DC6147FE-C37E-4F8A-86D1-7682B0DA44F6}" srcOrd="2" destOrd="0" presId="urn:microsoft.com/office/officeart/2005/8/layout/hProcess4"/>
    <dgm:cxn modelId="{EABC849C-4508-4030-88BB-C60109E88B2E}" type="presParOf" srcId="{DC6147FE-C37E-4F8A-86D1-7682B0DA44F6}" destId="{84EFC750-97B3-4C8E-8822-47ED3107FF0D}" srcOrd="0" destOrd="0" presId="urn:microsoft.com/office/officeart/2005/8/layout/hProcess4"/>
    <dgm:cxn modelId="{DB6C8203-C848-4EC9-A60B-CB6004CC0F88}" type="presParOf" srcId="{84EFC750-97B3-4C8E-8822-47ED3107FF0D}" destId="{917095B7-72BF-43B8-98D9-B4A86B484090}" srcOrd="0" destOrd="0" presId="urn:microsoft.com/office/officeart/2005/8/layout/hProcess4"/>
    <dgm:cxn modelId="{7961DAEF-D856-4A6F-8CC0-8E37AF7D43FA}" type="presParOf" srcId="{84EFC750-97B3-4C8E-8822-47ED3107FF0D}" destId="{8F03C381-0902-4E1F-94A2-FA9647CA1591}" srcOrd="1" destOrd="0" presId="urn:microsoft.com/office/officeart/2005/8/layout/hProcess4"/>
    <dgm:cxn modelId="{A6F58EEF-9059-46AB-BAF7-C1F46ED9DB24}" type="presParOf" srcId="{84EFC750-97B3-4C8E-8822-47ED3107FF0D}" destId="{07D42C19-56A3-4997-A52E-87CD3EF5ACE0}" srcOrd="2" destOrd="0" presId="urn:microsoft.com/office/officeart/2005/8/layout/hProcess4"/>
    <dgm:cxn modelId="{EA9AEC90-F538-43DB-A806-EA1A87A9BB9F}" type="presParOf" srcId="{84EFC750-97B3-4C8E-8822-47ED3107FF0D}" destId="{D954CFF4-7FEB-4EFC-9462-A79E2E659DA7}" srcOrd="3" destOrd="0" presId="urn:microsoft.com/office/officeart/2005/8/layout/hProcess4"/>
    <dgm:cxn modelId="{6ACBAB7E-6ECC-4532-9E25-3069F47BA2C8}" type="presParOf" srcId="{84EFC750-97B3-4C8E-8822-47ED3107FF0D}" destId="{D4F6100E-31FD-45CF-80EB-65DB0790F9BC}" srcOrd="4" destOrd="0" presId="urn:microsoft.com/office/officeart/2005/8/layout/hProcess4"/>
    <dgm:cxn modelId="{F78BE69D-A929-4AA8-A182-1F6234222D85}" type="presParOf" srcId="{DC6147FE-C37E-4F8A-86D1-7682B0DA44F6}" destId="{7551DE5D-F2CB-44AD-B73D-1AD907ABA17A}" srcOrd="1" destOrd="0" presId="urn:microsoft.com/office/officeart/2005/8/layout/hProcess4"/>
    <dgm:cxn modelId="{5C9B7379-F35A-4657-9676-5DDBA16C2144}" type="presParOf" srcId="{DC6147FE-C37E-4F8A-86D1-7682B0DA44F6}" destId="{5608DE84-A707-4320-866A-A8467F5EF7DB}" srcOrd="2" destOrd="0" presId="urn:microsoft.com/office/officeart/2005/8/layout/hProcess4"/>
    <dgm:cxn modelId="{D281C065-962F-46A3-A7E7-CA4A3CBE1012}" type="presParOf" srcId="{5608DE84-A707-4320-866A-A8467F5EF7DB}" destId="{F0B49659-1473-48E7-9DDC-344B1A5DE829}" srcOrd="0" destOrd="0" presId="urn:microsoft.com/office/officeart/2005/8/layout/hProcess4"/>
    <dgm:cxn modelId="{CD0727D7-B4A4-41F8-8ECB-7EA3573229B4}" type="presParOf" srcId="{5608DE84-A707-4320-866A-A8467F5EF7DB}" destId="{330E6510-4066-4FD6-84FE-94BE8AF4125C}" srcOrd="1" destOrd="0" presId="urn:microsoft.com/office/officeart/2005/8/layout/hProcess4"/>
    <dgm:cxn modelId="{56197DFC-0324-456C-9C4E-B61EAD186C5C}" type="presParOf" srcId="{5608DE84-A707-4320-866A-A8467F5EF7DB}" destId="{9AB8E5EB-4CB7-4B7D-9DD3-E98AA8B539FC}" srcOrd="2" destOrd="0" presId="urn:microsoft.com/office/officeart/2005/8/layout/hProcess4"/>
    <dgm:cxn modelId="{8D4E0502-211A-4F70-8F01-22992C71776F}" type="presParOf" srcId="{5608DE84-A707-4320-866A-A8467F5EF7DB}" destId="{7FC5CDC4-3537-44C7-BC32-88C8B918A677}" srcOrd="3" destOrd="0" presId="urn:microsoft.com/office/officeart/2005/8/layout/hProcess4"/>
    <dgm:cxn modelId="{49B43B85-3A48-4973-B895-5D6C64D27451}" type="presParOf" srcId="{5608DE84-A707-4320-866A-A8467F5EF7DB}" destId="{2250615E-4526-4CFE-BA4F-F81A7C0E21EB}" srcOrd="4" destOrd="0" presId="urn:microsoft.com/office/officeart/2005/8/layout/hProcess4"/>
    <dgm:cxn modelId="{FFA07A90-E180-44CC-A4BF-DBD22270702A}" type="presParOf" srcId="{DC6147FE-C37E-4F8A-86D1-7682B0DA44F6}" destId="{ECA828BE-6294-4E03-A8C3-E34294FDA608}" srcOrd="3" destOrd="0" presId="urn:microsoft.com/office/officeart/2005/8/layout/hProcess4"/>
    <dgm:cxn modelId="{5C32CA80-2E35-4363-BDAD-7B18CC15A840}" type="presParOf" srcId="{DC6147FE-C37E-4F8A-86D1-7682B0DA44F6}" destId="{DF79021A-FA38-4577-967C-5437343B6F6F}" srcOrd="4" destOrd="0" presId="urn:microsoft.com/office/officeart/2005/8/layout/hProcess4"/>
    <dgm:cxn modelId="{5572130E-41C8-4544-A177-012D965E6FC0}" type="presParOf" srcId="{DF79021A-FA38-4577-967C-5437343B6F6F}" destId="{1489D378-AE31-458D-9393-885B67F0402A}" srcOrd="0" destOrd="0" presId="urn:microsoft.com/office/officeart/2005/8/layout/hProcess4"/>
    <dgm:cxn modelId="{6731AA7F-77F4-44E0-B097-E9D5AD5295B5}" type="presParOf" srcId="{DF79021A-FA38-4577-967C-5437343B6F6F}" destId="{3E6F3D63-6CFB-44D2-BCB5-C97639776557}" srcOrd="1" destOrd="0" presId="urn:microsoft.com/office/officeart/2005/8/layout/hProcess4"/>
    <dgm:cxn modelId="{0D9C154B-6954-47AB-B44B-109CFBA7BE83}" type="presParOf" srcId="{DF79021A-FA38-4577-967C-5437343B6F6F}" destId="{8EB1534F-F5CC-420E-969C-57DCD5DB4639}" srcOrd="2" destOrd="0" presId="urn:microsoft.com/office/officeart/2005/8/layout/hProcess4"/>
    <dgm:cxn modelId="{0CF60569-87FD-43F2-AB08-C8F0DEBC421C}" type="presParOf" srcId="{DF79021A-FA38-4577-967C-5437343B6F6F}" destId="{FF1DEED3-EE1B-4C8C-B692-18E8D10CBF6A}" srcOrd="3" destOrd="0" presId="urn:microsoft.com/office/officeart/2005/8/layout/hProcess4"/>
    <dgm:cxn modelId="{843304D8-B760-40E2-AF84-F4867E0BD739}" type="presParOf" srcId="{DF79021A-FA38-4577-967C-5437343B6F6F}" destId="{557C3A63-2F86-48A9-8E16-138734312BB3}" srcOrd="4" destOrd="0" presId="urn:microsoft.com/office/officeart/2005/8/layout/hProcess4"/>
    <dgm:cxn modelId="{E5AB5CDA-1848-4822-947C-41F48571ED49}" type="presParOf" srcId="{DC6147FE-C37E-4F8A-86D1-7682B0DA44F6}" destId="{F0731012-857D-4230-B9BF-A50BE38282FE}" srcOrd="5" destOrd="0" presId="urn:microsoft.com/office/officeart/2005/8/layout/hProcess4"/>
    <dgm:cxn modelId="{FB58EDA6-201B-4FA3-B4BF-140C04EB93A9}" type="presParOf" srcId="{DC6147FE-C37E-4F8A-86D1-7682B0DA44F6}" destId="{311539C2-C32F-46BE-89C8-B758B8E846DE}" srcOrd="6" destOrd="0" presId="urn:microsoft.com/office/officeart/2005/8/layout/hProcess4"/>
    <dgm:cxn modelId="{8541B3A5-B62C-4C8A-B388-25B7BF465C1E}" type="presParOf" srcId="{311539C2-C32F-46BE-89C8-B758B8E846DE}" destId="{B78D05A8-EF3B-4269-AE38-7CE226049B2D}" srcOrd="0" destOrd="0" presId="urn:microsoft.com/office/officeart/2005/8/layout/hProcess4"/>
    <dgm:cxn modelId="{DDD9B0ED-BEFF-44C2-9835-83F384C999F9}" type="presParOf" srcId="{311539C2-C32F-46BE-89C8-B758B8E846DE}" destId="{52D86CEE-2550-45CC-AE7C-1EB6F0484184}" srcOrd="1" destOrd="0" presId="urn:microsoft.com/office/officeart/2005/8/layout/hProcess4"/>
    <dgm:cxn modelId="{349066FD-483A-4B00-AA34-F963D9135132}" type="presParOf" srcId="{311539C2-C32F-46BE-89C8-B758B8E846DE}" destId="{415AEDA5-8C29-4AEA-9DED-5C6B4978C17C}" srcOrd="2" destOrd="0" presId="urn:microsoft.com/office/officeart/2005/8/layout/hProcess4"/>
    <dgm:cxn modelId="{7E04C92A-696E-458F-84AA-EAB6FA635592}" type="presParOf" srcId="{311539C2-C32F-46BE-89C8-B758B8E846DE}" destId="{CEEA9188-BEEB-457C-832D-368928966E93}" srcOrd="3" destOrd="0" presId="urn:microsoft.com/office/officeart/2005/8/layout/hProcess4"/>
    <dgm:cxn modelId="{C52131FC-C946-42A3-BDED-F621EC554CCA}" type="presParOf" srcId="{311539C2-C32F-46BE-89C8-B758B8E846DE}" destId="{E913403C-7387-464B-8850-74A9C13F5218}" srcOrd="4" destOrd="0" presId="urn:microsoft.com/office/officeart/2005/8/layout/hProcess4"/>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6D80501-FC7B-40CF-9306-7E54542A8FDB}" type="doc">
      <dgm:prSet loTypeId="urn:microsoft.com/office/officeart/2005/8/layout/hierarchy1" loCatId="hierarchy" qsTypeId="urn:microsoft.com/office/officeart/2005/8/quickstyle/3d2" qsCatId="3D" csTypeId="urn:microsoft.com/office/officeart/2005/8/colors/colorful5" csCatId="colorful" phldr="1"/>
      <dgm:spPr/>
      <dgm:t>
        <a:bodyPr/>
        <a:lstStyle/>
        <a:p>
          <a:endParaRPr lang="zh-CN" altLang="en-US"/>
        </a:p>
      </dgm:t>
    </dgm:pt>
    <dgm:pt modelId="{D24D305E-9B81-4167-858D-EBF6F22969FB}">
      <dgm:prSet phldrT="[文本]" custT="1"/>
      <dgm:spPr/>
      <dgm:t>
        <a:bodyPr/>
        <a:lstStyle/>
        <a:p>
          <a:pPr algn="just"/>
          <a:r>
            <a:rPr lang="en-US" altLang="zh-CN" sz="1800" b="1" dirty="0"/>
            <a:t>Topic: </a:t>
          </a:r>
          <a:r>
            <a:rPr lang="zh-CN" altLang="en-US" sz="1800" b="1" dirty="0"/>
            <a:t>围绕“残疾” “残疾人的生活”展开，介绍残疾人积极进取的生活，紧扣“身残志坚”的主题 </a:t>
          </a:r>
        </a:p>
      </dgm:t>
    </dgm:pt>
    <dgm:pt modelId="{CA8E7A60-EBC4-4BB2-B494-2B9C10FAB700}" cxnId="{A705F2D9-B4FF-41A8-B913-8767B4E58ADE}" type="parTrans">
      <dgm:prSet/>
      <dgm:spPr/>
      <dgm:t>
        <a:bodyPr/>
        <a:lstStyle/>
        <a:p>
          <a:endParaRPr lang="zh-CN" altLang="en-US"/>
        </a:p>
      </dgm:t>
    </dgm:pt>
    <dgm:pt modelId="{08834F95-47D1-43FD-ABBE-B692E0BFDBCF}" cxnId="{A705F2D9-B4FF-41A8-B913-8767B4E58ADE}" type="sibTrans">
      <dgm:prSet/>
      <dgm:spPr/>
      <dgm:t>
        <a:bodyPr/>
        <a:lstStyle/>
        <a:p>
          <a:endParaRPr lang="zh-CN" altLang="en-US"/>
        </a:p>
      </dgm:t>
    </dgm:pt>
    <dgm:pt modelId="{27057DAB-8E46-4271-B8F7-95C8440D5FC0}">
      <dgm:prSet phldrT="[文本]" custT="1"/>
      <dgm:spPr/>
      <dgm:t>
        <a:bodyPr/>
        <a:lstStyle/>
        <a:p>
          <a:r>
            <a:rPr lang="zh-CN" altLang="en-US" sz="1800" b="1" dirty="0"/>
            <a:t>阅读语篇</a:t>
          </a:r>
          <a:endParaRPr lang="en-US" altLang="zh-CN" sz="1800" b="1" dirty="0"/>
        </a:p>
        <a:p>
          <a:r>
            <a:rPr lang="en-US" altLang="zh-CN" sz="1800" b="1" dirty="0"/>
            <a:t>Marty’s story</a:t>
          </a:r>
          <a:endParaRPr lang="zh-CN" altLang="en-US" sz="1800" b="1" dirty="0"/>
        </a:p>
      </dgm:t>
    </dgm:pt>
    <dgm:pt modelId="{3D2B4ADB-69F2-45DF-A3FB-5D974516609B}" cxnId="{29722B75-8AA6-4AC6-8DB5-11D0A7DACE8A}" type="parTrans">
      <dgm:prSet/>
      <dgm:spPr/>
      <dgm:t>
        <a:bodyPr/>
        <a:lstStyle/>
        <a:p>
          <a:endParaRPr lang="zh-CN" altLang="en-US"/>
        </a:p>
      </dgm:t>
    </dgm:pt>
    <dgm:pt modelId="{22FD8DF2-9577-4AB5-BC79-183D0209759E}" cxnId="{29722B75-8AA6-4AC6-8DB5-11D0A7DACE8A}" type="sibTrans">
      <dgm:prSet/>
      <dgm:spPr/>
      <dgm:t>
        <a:bodyPr/>
        <a:lstStyle/>
        <a:p>
          <a:endParaRPr lang="zh-CN" altLang="en-US"/>
        </a:p>
      </dgm:t>
    </dgm:pt>
    <dgm:pt modelId="{6E29F643-AA3F-45B3-91C8-63FBC755D212}">
      <dgm:prSet phldrT="[文本]"/>
      <dgm:spPr/>
      <dgm:t>
        <a:bodyPr/>
        <a:lstStyle/>
        <a:p>
          <a:pPr algn="just"/>
          <a:r>
            <a:rPr lang="zh-CN" altLang="en-US" dirty="0"/>
            <a:t>介绍了残疾人</a:t>
          </a:r>
          <a:r>
            <a:rPr lang="en-US" altLang="zh-CN" dirty="0"/>
            <a:t>Marty</a:t>
          </a:r>
          <a:r>
            <a:rPr lang="zh-CN" altLang="en-US" dirty="0"/>
            <a:t>饱受疾病摧残但身残志坚的故事，展现了残疾人</a:t>
          </a:r>
          <a:r>
            <a:rPr lang="en-US" altLang="zh-CN" dirty="0"/>
            <a:t>Marty</a:t>
          </a:r>
          <a:r>
            <a:rPr lang="zh-CN" altLang="en-US" dirty="0"/>
            <a:t>生活的艰辛和坚忍不拔。</a:t>
          </a:r>
        </a:p>
      </dgm:t>
    </dgm:pt>
    <dgm:pt modelId="{F6FDF225-0ADC-4CB2-964F-35B48609D964}" cxnId="{296B438A-2D96-4443-95C2-CF978E865F39}" type="parTrans">
      <dgm:prSet/>
      <dgm:spPr/>
      <dgm:t>
        <a:bodyPr/>
        <a:lstStyle/>
        <a:p>
          <a:endParaRPr lang="zh-CN" altLang="en-US"/>
        </a:p>
      </dgm:t>
    </dgm:pt>
    <dgm:pt modelId="{6D4D0DB5-EF86-4CC6-AE3F-99BD42C5022D}" cxnId="{296B438A-2D96-4443-95C2-CF978E865F39}" type="sibTrans">
      <dgm:prSet/>
      <dgm:spPr/>
      <dgm:t>
        <a:bodyPr/>
        <a:lstStyle/>
        <a:p>
          <a:endParaRPr lang="zh-CN" altLang="en-US"/>
        </a:p>
      </dgm:t>
    </dgm:pt>
    <dgm:pt modelId="{1A911603-0986-4066-A652-993F28A44C66}">
      <dgm:prSet phldrT="[文本]" custT="1"/>
      <dgm:spPr/>
      <dgm:t>
        <a:bodyPr/>
        <a:lstStyle/>
        <a:p>
          <a:r>
            <a:rPr lang="zh-CN" altLang="en-US" sz="1800" b="1" dirty="0"/>
            <a:t>听力语篇</a:t>
          </a:r>
          <a:endParaRPr lang="en-US" altLang="zh-CN" sz="1800" b="1" dirty="0"/>
        </a:p>
        <a:p>
          <a:r>
            <a:rPr lang="en-US" altLang="zh-CN" sz="1800" b="1" dirty="0"/>
            <a:t>An amazing achievement</a:t>
          </a:r>
          <a:endParaRPr lang="zh-CN" altLang="en-US" sz="1800" b="1" dirty="0"/>
        </a:p>
      </dgm:t>
    </dgm:pt>
    <dgm:pt modelId="{6A6FB303-27B0-41CA-BD18-F64F49A369BF}" cxnId="{15954BE6-786A-415F-A624-88FE7C2B8285}" type="parTrans">
      <dgm:prSet/>
      <dgm:spPr/>
      <dgm:t>
        <a:bodyPr/>
        <a:lstStyle/>
        <a:p>
          <a:endParaRPr lang="zh-CN" altLang="en-US"/>
        </a:p>
      </dgm:t>
    </dgm:pt>
    <dgm:pt modelId="{6782D421-C39E-485F-9287-D307B9A73628}" cxnId="{15954BE6-786A-415F-A624-88FE7C2B8285}" type="sibTrans">
      <dgm:prSet/>
      <dgm:spPr/>
      <dgm:t>
        <a:bodyPr/>
        <a:lstStyle/>
        <a:p>
          <a:endParaRPr lang="zh-CN" altLang="en-US"/>
        </a:p>
      </dgm:t>
    </dgm:pt>
    <dgm:pt modelId="{B6D7E00D-F954-4FB9-A177-639279CAEECF}">
      <dgm:prSet phldrT="[文本]"/>
      <dgm:spPr/>
      <dgm:t>
        <a:bodyPr/>
        <a:lstStyle/>
        <a:p>
          <a:pPr algn="just"/>
          <a:r>
            <a:rPr lang="zh-CN" altLang="en-US" dirty="0"/>
            <a:t>记者对一位成功登上乞力马扎罗山的盲人</a:t>
          </a:r>
          <a:r>
            <a:rPr lang="en-US" altLang="zh-CN" dirty="0"/>
            <a:t>Barry</a:t>
          </a:r>
          <a:r>
            <a:rPr lang="zh-CN" altLang="en-US" dirty="0"/>
            <a:t>的采访。通过问答的形式展现了残疾人的坚强品质和伟大成就。</a:t>
          </a:r>
        </a:p>
      </dgm:t>
    </dgm:pt>
    <dgm:pt modelId="{04F322E7-CB92-4B16-A4F3-1B0193B3B5EE}" cxnId="{1E1C8C22-03A6-4206-A027-3F2F87D1985C}" type="parTrans">
      <dgm:prSet/>
      <dgm:spPr/>
      <dgm:t>
        <a:bodyPr/>
        <a:lstStyle/>
        <a:p>
          <a:endParaRPr lang="zh-CN" altLang="en-US"/>
        </a:p>
      </dgm:t>
    </dgm:pt>
    <dgm:pt modelId="{9B334DE6-C995-4A31-A937-BD1DB1139878}" cxnId="{1E1C8C22-03A6-4206-A027-3F2F87D1985C}" type="sibTrans">
      <dgm:prSet/>
      <dgm:spPr/>
      <dgm:t>
        <a:bodyPr/>
        <a:lstStyle/>
        <a:p>
          <a:endParaRPr lang="zh-CN" altLang="en-US"/>
        </a:p>
      </dgm:t>
    </dgm:pt>
    <dgm:pt modelId="{1B13D1D9-F187-4698-A516-4F36E0C061DF}">
      <dgm:prSet custT="1"/>
      <dgm:spPr/>
      <dgm:t>
        <a:bodyPr/>
        <a:lstStyle/>
        <a:p>
          <a:r>
            <a:rPr lang="zh-CN" altLang="en-US" sz="1800" b="1" dirty="0"/>
            <a:t>阅读语篇</a:t>
          </a:r>
          <a:endParaRPr lang="en-US" altLang="zh-CN" sz="1800" b="1" dirty="0"/>
        </a:p>
        <a:p>
          <a:r>
            <a:rPr lang="en-US" altLang="zh-CN" sz="1800" b="1" dirty="0"/>
            <a:t>A letter to an architect</a:t>
          </a:r>
          <a:endParaRPr lang="zh-CN" altLang="en-US" sz="1800" b="1" dirty="0"/>
        </a:p>
      </dgm:t>
    </dgm:pt>
    <dgm:pt modelId="{4D97C946-D5FF-4FDE-AEB3-642E9080E1E6}" cxnId="{F270BCAD-9B73-48EB-945D-7B851E2F91C7}" type="parTrans">
      <dgm:prSet/>
      <dgm:spPr/>
      <dgm:t>
        <a:bodyPr/>
        <a:lstStyle/>
        <a:p>
          <a:endParaRPr lang="zh-CN" altLang="en-US"/>
        </a:p>
      </dgm:t>
    </dgm:pt>
    <dgm:pt modelId="{4DA9F833-8C7C-4C8A-BB42-BCE83838FD69}" cxnId="{F270BCAD-9B73-48EB-945D-7B851E2F91C7}" type="sibTrans">
      <dgm:prSet/>
      <dgm:spPr/>
      <dgm:t>
        <a:bodyPr/>
        <a:lstStyle/>
        <a:p>
          <a:endParaRPr lang="zh-CN" altLang="en-US"/>
        </a:p>
      </dgm:t>
    </dgm:pt>
    <dgm:pt modelId="{4E23E06F-F954-44CB-87DA-A0DB2D643259}">
      <dgm:prSet/>
      <dgm:spPr/>
      <dgm:t>
        <a:bodyPr/>
        <a:lstStyle/>
        <a:p>
          <a:pPr algn="just"/>
          <a:r>
            <a:rPr lang="zh-CN" altLang="en-US" dirty="0"/>
            <a:t>一位读者写给电影院建筑师的一封建议信，请求建筑师充分考虑残疾观众的需求。</a:t>
          </a:r>
        </a:p>
      </dgm:t>
    </dgm:pt>
    <dgm:pt modelId="{6543407C-921C-4C59-8F60-438B100DB90C}" cxnId="{86D4240E-0025-42C6-9C52-59FA8B951E72}" type="parTrans">
      <dgm:prSet/>
      <dgm:spPr/>
      <dgm:t>
        <a:bodyPr/>
        <a:lstStyle/>
        <a:p>
          <a:endParaRPr lang="zh-CN" altLang="en-US"/>
        </a:p>
      </dgm:t>
    </dgm:pt>
    <dgm:pt modelId="{7E609FBD-97EC-4ACA-86A5-B68F6BE8043B}" cxnId="{86D4240E-0025-42C6-9C52-59FA8B951E72}" type="sibTrans">
      <dgm:prSet/>
      <dgm:spPr/>
      <dgm:t>
        <a:bodyPr/>
        <a:lstStyle/>
        <a:p>
          <a:endParaRPr lang="zh-CN" altLang="en-US"/>
        </a:p>
      </dgm:t>
    </dgm:pt>
    <dgm:pt modelId="{C50CF64B-4036-4781-B36D-DFB8C8AA4D18}" type="pres">
      <dgm:prSet presAssocID="{E6D80501-FC7B-40CF-9306-7E54542A8FDB}" presName="hierChild1" presStyleCnt="0">
        <dgm:presLayoutVars>
          <dgm:chPref val="1"/>
          <dgm:dir/>
          <dgm:animOne val="branch"/>
          <dgm:animLvl val="lvl"/>
          <dgm:resizeHandles/>
        </dgm:presLayoutVars>
      </dgm:prSet>
      <dgm:spPr/>
    </dgm:pt>
    <dgm:pt modelId="{229537D3-8E81-4598-9545-63CE5918203B}" type="pres">
      <dgm:prSet presAssocID="{D24D305E-9B81-4167-858D-EBF6F22969FB}" presName="hierRoot1" presStyleCnt="0"/>
      <dgm:spPr/>
    </dgm:pt>
    <dgm:pt modelId="{D941B023-04B6-4EDC-B7D5-013733678D14}" type="pres">
      <dgm:prSet presAssocID="{D24D305E-9B81-4167-858D-EBF6F22969FB}" presName="composite" presStyleCnt="0"/>
      <dgm:spPr/>
    </dgm:pt>
    <dgm:pt modelId="{CCDC2D0F-3D8E-44D6-AA18-262C7E0300D1}" type="pres">
      <dgm:prSet presAssocID="{D24D305E-9B81-4167-858D-EBF6F22969FB}" presName="background" presStyleLbl="node0" presStyleIdx="0" presStyleCnt="1"/>
      <dgm:spPr/>
    </dgm:pt>
    <dgm:pt modelId="{87F130CB-F0D5-44A4-A652-11BA5A98537D}" type="pres">
      <dgm:prSet presAssocID="{D24D305E-9B81-4167-858D-EBF6F22969FB}" presName="text" presStyleLbl="fgAcc0" presStyleIdx="0" presStyleCnt="1" custScaleX="231424" custScaleY="63839">
        <dgm:presLayoutVars>
          <dgm:chPref val="3"/>
        </dgm:presLayoutVars>
      </dgm:prSet>
      <dgm:spPr/>
    </dgm:pt>
    <dgm:pt modelId="{6E5706F4-CE6C-452E-94E1-1DDFDAE6B61F}" type="pres">
      <dgm:prSet presAssocID="{D24D305E-9B81-4167-858D-EBF6F22969FB}" presName="hierChild2" presStyleCnt="0"/>
      <dgm:spPr/>
    </dgm:pt>
    <dgm:pt modelId="{D1CDC1FE-7878-42A0-B43B-8553C12FF97F}" type="pres">
      <dgm:prSet presAssocID="{3D2B4ADB-69F2-45DF-A3FB-5D974516609B}" presName="Name10" presStyleLbl="parChTrans1D2" presStyleIdx="0" presStyleCnt="3"/>
      <dgm:spPr/>
    </dgm:pt>
    <dgm:pt modelId="{ABA3772C-D789-4172-8318-914F9D6D4E93}" type="pres">
      <dgm:prSet presAssocID="{27057DAB-8E46-4271-B8F7-95C8440D5FC0}" presName="hierRoot2" presStyleCnt="0"/>
      <dgm:spPr/>
    </dgm:pt>
    <dgm:pt modelId="{8AA0F432-BFC1-44B0-99E4-6119BD492151}" type="pres">
      <dgm:prSet presAssocID="{27057DAB-8E46-4271-B8F7-95C8440D5FC0}" presName="composite2" presStyleCnt="0"/>
      <dgm:spPr/>
    </dgm:pt>
    <dgm:pt modelId="{F4AA82B4-0706-4FE1-AF78-32881648BC2E}" type="pres">
      <dgm:prSet presAssocID="{27057DAB-8E46-4271-B8F7-95C8440D5FC0}" presName="background2" presStyleLbl="node2" presStyleIdx="0" presStyleCnt="3"/>
      <dgm:spPr/>
    </dgm:pt>
    <dgm:pt modelId="{C5352C14-427C-42A6-8DE1-955C8FFF4796}" type="pres">
      <dgm:prSet presAssocID="{27057DAB-8E46-4271-B8F7-95C8440D5FC0}" presName="text2" presStyleLbl="fgAcc2" presStyleIdx="0" presStyleCnt="3" custScaleY="53113">
        <dgm:presLayoutVars>
          <dgm:chPref val="3"/>
        </dgm:presLayoutVars>
      </dgm:prSet>
      <dgm:spPr/>
    </dgm:pt>
    <dgm:pt modelId="{B7949597-226D-49AE-9D09-0F8D24C3CE31}" type="pres">
      <dgm:prSet presAssocID="{27057DAB-8E46-4271-B8F7-95C8440D5FC0}" presName="hierChild3" presStyleCnt="0"/>
      <dgm:spPr/>
    </dgm:pt>
    <dgm:pt modelId="{FA6BF717-B7C6-46A9-9C0C-A53ED48BC886}" type="pres">
      <dgm:prSet presAssocID="{F6FDF225-0ADC-4CB2-964F-35B48609D964}" presName="Name17" presStyleLbl="parChTrans1D3" presStyleIdx="0" presStyleCnt="3"/>
      <dgm:spPr/>
    </dgm:pt>
    <dgm:pt modelId="{60DC393E-3704-4E3B-9DE2-88DB794DA90A}" type="pres">
      <dgm:prSet presAssocID="{6E29F643-AA3F-45B3-91C8-63FBC755D212}" presName="hierRoot3" presStyleCnt="0"/>
      <dgm:spPr/>
    </dgm:pt>
    <dgm:pt modelId="{9DEA0B0C-8686-4304-A582-386F2850A712}" type="pres">
      <dgm:prSet presAssocID="{6E29F643-AA3F-45B3-91C8-63FBC755D212}" presName="composite3" presStyleCnt="0"/>
      <dgm:spPr/>
    </dgm:pt>
    <dgm:pt modelId="{CC137BD9-87F5-4953-9F16-08377141E65D}" type="pres">
      <dgm:prSet presAssocID="{6E29F643-AA3F-45B3-91C8-63FBC755D212}" presName="background3" presStyleLbl="node3" presStyleIdx="0" presStyleCnt="3"/>
      <dgm:spPr/>
    </dgm:pt>
    <dgm:pt modelId="{531BDB08-9755-4B39-AFE1-795E83C5536A}" type="pres">
      <dgm:prSet presAssocID="{6E29F643-AA3F-45B3-91C8-63FBC755D212}" presName="text3" presStyleLbl="fgAcc3" presStyleIdx="0" presStyleCnt="3" custScaleX="107293" custLinFactNeighborY="-8607">
        <dgm:presLayoutVars>
          <dgm:chPref val="3"/>
        </dgm:presLayoutVars>
      </dgm:prSet>
      <dgm:spPr/>
    </dgm:pt>
    <dgm:pt modelId="{57D7F82F-6C9E-4382-BFF8-99635F53CC85}" type="pres">
      <dgm:prSet presAssocID="{6E29F643-AA3F-45B3-91C8-63FBC755D212}" presName="hierChild4" presStyleCnt="0"/>
      <dgm:spPr/>
    </dgm:pt>
    <dgm:pt modelId="{A956960D-51BE-4C5B-A730-E7FF7C2E89C8}" type="pres">
      <dgm:prSet presAssocID="{6A6FB303-27B0-41CA-BD18-F64F49A369BF}" presName="Name10" presStyleLbl="parChTrans1D2" presStyleIdx="1" presStyleCnt="3"/>
      <dgm:spPr/>
    </dgm:pt>
    <dgm:pt modelId="{FD824B2C-A962-439A-875D-DFB58F8ED626}" type="pres">
      <dgm:prSet presAssocID="{1A911603-0986-4066-A652-993F28A44C66}" presName="hierRoot2" presStyleCnt="0"/>
      <dgm:spPr/>
    </dgm:pt>
    <dgm:pt modelId="{9212A437-AAC5-4227-A777-855D5D2801F1}" type="pres">
      <dgm:prSet presAssocID="{1A911603-0986-4066-A652-993F28A44C66}" presName="composite2" presStyleCnt="0"/>
      <dgm:spPr/>
    </dgm:pt>
    <dgm:pt modelId="{481149A8-B8D8-49B4-8DA1-B90954A1F265}" type="pres">
      <dgm:prSet presAssocID="{1A911603-0986-4066-A652-993F28A44C66}" presName="background2" presStyleLbl="node2" presStyleIdx="1" presStyleCnt="3"/>
      <dgm:spPr/>
    </dgm:pt>
    <dgm:pt modelId="{E50F0FA9-960F-4037-B1C6-C1805302F2EC}" type="pres">
      <dgm:prSet presAssocID="{1A911603-0986-4066-A652-993F28A44C66}" presName="text2" presStyleLbl="fgAcc2" presStyleIdx="1" presStyleCnt="3" custScaleX="176944" custScaleY="50947" custLinFactNeighborX="-9740" custLinFactNeighborY="119">
        <dgm:presLayoutVars>
          <dgm:chPref val="3"/>
        </dgm:presLayoutVars>
      </dgm:prSet>
      <dgm:spPr/>
    </dgm:pt>
    <dgm:pt modelId="{8C4D773C-43CF-41AF-BAF8-5EE5BC93E21C}" type="pres">
      <dgm:prSet presAssocID="{1A911603-0986-4066-A652-993F28A44C66}" presName="hierChild3" presStyleCnt="0"/>
      <dgm:spPr/>
    </dgm:pt>
    <dgm:pt modelId="{AE5F48B7-7E5A-4FC6-A30C-84FCC315E99D}" type="pres">
      <dgm:prSet presAssocID="{04F322E7-CB92-4B16-A4F3-1B0193B3B5EE}" presName="Name17" presStyleLbl="parChTrans1D3" presStyleIdx="1" presStyleCnt="3"/>
      <dgm:spPr/>
    </dgm:pt>
    <dgm:pt modelId="{0E6709D0-5179-429D-9485-DF2586379D84}" type="pres">
      <dgm:prSet presAssocID="{B6D7E00D-F954-4FB9-A177-639279CAEECF}" presName="hierRoot3" presStyleCnt="0"/>
      <dgm:spPr/>
    </dgm:pt>
    <dgm:pt modelId="{1B0E13B3-FFC3-4A8D-BC9D-65478DCE7ABE}" type="pres">
      <dgm:prSet presAssocID="{B6D7E00D-F954-4FB9-A177-639279CAEECF}" presName="composite3" presStyleCnt="0"/>
      <dgm:spPr/>
    </dgm:pt>
    <dgm:pt modelId="{0B895B9F-0B6D-47C7-A9DD-A084205D045F}" type="pres">
      <dgm:prSet presAssocID="{B6D7E00D-F954-4FB9-A177-639279CAEECF}" presName="background3" presStyleLbl="node3" presStyleIdx="1" presStyleCnt="3"/>
      <dgm:spPr/>
    </dgm:pt>
    <dgm:pt modelId="{73097586-DF6A-4DB6-B566-BBA2C353FA45}" type="pres">
      <dgm:prSet presAssocID="{B6D7E00D-F954-4FB9-A177-639279CAEECF}" presName="text3" presStyleLbl="fgAcc3" presStyleIdx="1" presStyleCnt="3" custLinFactNeighborX="-607" custLinFactNeighborY="-6695">
        <dgm:presLayoutVars>
          <dgm:chPref val="3"/>
        </dgm:presLayoutVars>
      </dgm:prSet>
      <dgm:spPr/>
    </dgm:pt>
    <dgm:pt modelId="{CF7E3078-3114-498D-B2D6-455D0C682BC3}" type="pres">
      <dgm:prSet presAssocID="{B6D7E00D-F954-4FB9-A177-639279CAEECF}" presName="hierChild4" presStyleCnt="0"/>
      <dgm:spPr/>
    </dgm:pt>
    <dgm:pt modelId="{9CE48FEC-5A8F-4DCD-99D7-66480BA5EBF7}" type="pres">
      <dgm:prSet presAssocID="{4D97C946-D5FF-4FDE-AEB3-642E9080E1E6}" presName="Name10" presStyleLbl="parChTrans1D2" presStyleIdx="2" presStyleCnt="3"/>
      <dgm:spPr/>
    </dgm:pt>
    <dgm:pt modelId="{1E03A307-0B36-479F-8A4F-2BB9668AB0DF}" type="pres">
      <dgm:prSet presAssocID="{1B13D1D9-F187-4698-A516-4F36E0C061DF}" presName="hierRoot2" presStyleCnt="0"/>
      <dgm:spPr/>
    </dgm:pt>
    <dgm:pt modelId="{3AA0EF0B-AE67-4EFE-9BCF-B88B3E96705C}" type="pres">
      <dgm:prSet presAssocID="{1B13D1D9-F187-4698-A516-4F36E0C061DF}" presName="composite2" presStyleCnt="0"/>
      <dgm:spPr/>
    </dgm:pt>
    <dgm:pt modelId="{BB6430F9-5105-475E-AA2D-2F29BDEC4411}" type="pres">
      <dgm:prSet presAssocID="{1B13D1D9-F187-4698-A516-4F36E0C061DF}" presName="background2" presStyleLbl="node2" presStyleIdx="2" presStyleCnt="3"/>
      <dgm:spPr/>
    </dgm:pt>
    <dgm:pt modelId="{AA4FB977-8764-4C26-8499-8053282D0756}" type="pres">
      <dgm:prSet presAssocID="{1B13D1D9-F187-4698-A516-4F36E0C061DF}" presName="text2" presStyleLbl="fgAcc2" presStyleIdx="2" presStyleCnt="3" custScaleX="121531" custScaleY="45087">
        <dgm:presLayoutVars>
          <dgm:chPref val="3"/>
        </dgm:presLayoutVars>
      </dgm:prSet>
      <dgm:spPr/>
    </dgm:pt>
    <dgm:pt modelId="{EB62F723-F76D-48D0-90DE-E22F38F2402B}" type="pres">
      <dgm:prSet presAssocID="{1B13D1D9-F187-4698-A516-4F36E0C061DF}" presName="hierChild3" presStyleCnt="0"/>
      <dgm:spPr/>
    </dgm:pt>
    <dgm:pt modelId="{DAA42C3C-D46E-4A75-A359-AE3D4C0F2532}" type="pres">
      <dgm:prSet presAssocID="{6543407C-921C-4C59-8F60-438B100DB90C}" presName="Name17" presStyleLbl="parChTrans1D3" presStyleIdx="2" presStyleCnt="3"/>
      <dgm:spPr/>
    </dgm:pt>
    <dgm:pt modelId="{991BA1CB-17B7-47E6-8D28-EED972C23FCE}" type="pres">
      <dgm:prSet presAssocID="{4E23E06F-F954-44CB-87DA-A0DB2D643259}" presName="hierRoot3" presStyleCnt="0"/>
      <dgm:spPr/>
    </dgm:pt>
    <dgm:pt modelId="{8CE61124-8508-417B-BB7E-C5C1FC1E405C}" type="pres">
      <dgm:prSet presAssocID="{4E23E06F-F954-44CB-87DA-A0DB2D643259}" presName="composite3" presStyleCnt="0"/>
      <dgm:spPr/>
    </dgm:pt>
    <dgm:pt modelId="{A99BAACF-52EE-481B-AFAD-93AE35B3D634}" type="pres">
      <dgm:prSet presAssocID="{4E23E06F-F954-44CB-87DA-A0DB2D643259}" presName="background3" presStyleLbl="node3" presStyleIdx="2" presStyleCnt="3"/>
      <dgm:spPr/>
    </dgm:pt>
    <dgm:pt modelId="{B5C205F7-1DA6-4728-B9AA-40F8F7D829AC}" type="pres">
      <dgm:prSet presAssocID="{4E23E06F-F954-44CB-87DA-A0DB2D643259}" presName="text3" presStyleLbl="fgAcc3" presStyleIdx="2" presStyleCnt="3" custScaleX="105848" custLinFactNeighborY="-6695">
        <dgm:presLayoutVars>
          <dgm:chPref val="3"/>
        </dgm:presLayoutVars>
      </dgm:prSet>
      <dgm:spPr/>
    </dgm:pt>
    <dgm:pt modelId="{0382F72A-E5BD-429A-82C8-627F828C7445}" type="pres">
      <dgm:prSet presAssocID="{4E23E06F-F954-44CB-87DA-A0DB2D643259}" presName="hierChild4" presStyleCnt="0"/>
      <dgm:spPr/>
    </dgm:pt>
  </dgm:ptLst>
  <dgm:cxnLst>
    <dgm:cxn modelId="{60F74E05-B7D1-4692-A018-D75320CB36F1}" type="presOf" srcId="{4E23E06F-F954-44CB-87DA-A0DB2D643259}" destId="{B5C205F7-1DA6-4728-B9AA-40F8F7D829AC}" srcOrd="0" destOrd="0" presId="urn:microsoft.com/office/officeart/2005/8/layout/hierarchy1"/>
    <dgm:cxn modelId="{86D4240E-0025-42C6-9C52-59FA8B951E72}" srcId="{1B13D1D9-F187-4698-A516-4F36E0C061DF}" destId="{4E23E06F-F954-44CB-87DA-A0DB2D643259}" srcOrd="0" destOrd="0" parTransId="{6543407C-921C-4C59-8F60-438B100DB90C}" sibTransId="{7E609FBD-97EC-4ACA-86A5-B68F6BE8043B}"/>
    <dgm:cxn modelId="{A3E7CE18-8F8A-4489-86AF-574F58AEFC46}" type="presOf" srcId="{6543407C-921C-4C59-8F60-438B100DB90C}" destId="{DAA42C3C-D46E-4A75-A359-AE3D4C0F2532}" srcOrd="0" destOrd="0" presId="urn:microsoft.com/office/officeart/2005/8/layout/hierarchy1"/>
    <dgm:cxn modelId="{0BF93F19-C43D-4150-B11E-100FFEE0D956}" type="presOf" srcId="{E6D80501-FC7B-40CF-9306-7E54542A8FDB}" destId="{C50CF64B-4036-4781-B36D-DFB8C8AA4D18}" srcOrd="0" destOrd="0" presId="urn:microsoft.com/office/officeart/2005/8/layout/hierarchy1"/>
    <dgm:cxn modelId="{1E1C8C22-03A6-4206-A027-3F2F87D1985C}" srcId="{1A911603-0986-4066-A652-993F28A44C66}" destId="{B6D7E00D-F954-4FB9-A177-639279CAEECF}" srcOrd="0" destOrd="0" parTransId="{04F322E7-CB92-4B16-A4F3-1B0193B3B5EE}" sibTransId="{9B334DE6-C995-4A31-A937-BD1DB1139878}"/>
    <dgm:cxn modelId="{9581895B-6A67-44BD-B107-AE14F939B31B}" type="presOf" srcId="{4D97C946-D5FF-4FDE-AEB3-642E9080E1E6}" destId="{9CE48FEC-5A8F-4DCD-99D7-66480BA5EBF7}" srcOrd="0" destOrd="0" presId="urn:microsoft.com/office/officeart/2005/8/layout/hierarchy1"/>
    <dgm:cxn modelId="{8CFA805C-30D5-463E-8ABC-6C3C28276DEC}" type="presOf" srcId="{04F322E7-CB92-4B16-A4F3-1B0193B3B5EE}" destId="{AE5F48B7-7E5A-4FC6-A30C-84FCC315E99D}" srcOrd="0" destOrd="0" presId="urn:microsoft.com/office/officeart/2005/8/layout/hierarchy1"/>
    <dgm:cxn modelId="{AABE4C5D-977C-4DAE-8A23-4CA85C00E0CB}" type="presOf" srcId="{F6FDF225-0ADC-4CB2-964F-35B48609D964}" destId="{FA6BF717-B7C6-46A9-9C0C-A53ED48BC886}" srcOrd="0" destOrd="0" presId="urn:microsoft.com/office/officeart/2005/8/layout/hierarchy1"/>
    <dgm:cxn modelId="{29722B75-8AA6-4AC6-8DB5-11D0A7DACE8A}" srcId="{D24D305E-9B81-4167-858D-EBF6F22969FB}" destId="{27057DAB-8E46-4271-B8F7-95C8440D5FC0}" srcOrd="0" destOrd="0" parTransId="{3D2B4ADB-69F2-45DF-A3FB-5D974516609B}" sibTransId="{22FD8DF2-9577-4AB5-BC79-183D0209759E}"/>
    <dgm:cxn modelId="{41FB3081-44C8-4586-8270-D39C7A021F7F}" type="presOf" srcId="{B6D7E00D-F954-4FB9-A177-639279CAEECF}" destId="{73097586-DF6A-4DB6-B566-BBA2C353FA45}" srcOrd="0" destOrd="0" presId="urn:microsoft.com/office/officeart/2005/8/layout/hierarchy1"/>
    <dgm:cxn modelId="{D19FB387-46AF-4E54-A565-C997DAD8AB28}" type="presOf" srcId="{1B13D1D9-F187-4698-A516-4F36E0C061DF}" destId="{AA4FB977-8764-4C26-8499-8053282D0756}" srcOrd="0" destOrd="0" presId="urn:microsoft.com/office/officeart/2005/8/layout/hierarchy1"/>
    <dgm:cxn modelId="{296B438A-2D96-4443-95C2-CF978E865F39}" srcId="{27057DAB-8E46-4271-B8F7-95C8440D5FC0}" destId="{6E29F643-AA3F-45B3-91C8-63FBC755D212}" srcOrd="0" destOrd="0" parTransId="{F6FDF225-0ADC-4CB2-964F-35B48609D964}" sibTransId="{6D4D0DB5-EF86-4CC6-AE3F-99BD42C5022D}"/>
    <dgm:cxn modelId="{46BF0C97-6254-4504-AFDF-E299A55A677F}" type="presOf" srcId="{3D2B4ADB-69F2-45DF-A3FB-5D974516609B}" destId="{D1CDC1FE-7878-42A0-B43B-8553C12FF97F}" srcOrd="0" destOrd="0" presId="urn:microsoft.com/office/officeart/2005/8/layout/hierarchy1"/>
    <dgm:cxn modelId="{440231A1-09FD-47CF-A45A-34950D3C4A1C}" type="presOf" srcId="{6A6FB303-27B0-41CA-BD18-F64F49A369BF}" destId="{A956960D-51BE-4C5B-A730-E7FF7C2E89C8}" srcOrd="0" destOrd="0" presId="urn:microsoft.com/office/officeart/2005/8/layout/hierarchy1"/>
    <dgm:cxn modelId="{5CA005AB-6F40-4408-B903-93C2D27BB3A1}" type="presOf" srcId="{D24D305E-9B81-4167-858D-EBF6F22969FB}" destId="{87F130CB-F0D5-44A4-A652-11BA5A98537D}" srcOrd="0" destOrd="0" presId="urn:microsoft.com/office/officeart/2005/8/layout/hierarchy1"/>
    <dgm:cxn modelId="{42A6F4AB-F68F-41CA-8259-4E7D35812001}" type="presOf" srcId="{1A911603-0986-4066-A652-993F28A44C66}" destId="{E50F0FA9-960F-4037-B1C6-C1805302F2EC}" srcOrd="0" destOrd="0" presId="urn:microsoft.com/office/officeart/2005/8/layout/hierarchy1"/>
    <dgm:cxn modelId="{F270BCAD-9B73-48EB-945D-7B851E2F91C7}" srcId="{D24D305E-9B81-4167-858D-EBF6F22969FB}" destId="{1B13D1D9-F187-4698-A516-4F36E0C061DF}" srcOrd="2" destOrd="0" parTransId="{4D97C946-D5FF-4FDE-AEB3-642E9080E1E6}" sibTransId="{4DA9F833-8C7C-4C8A-BB42-BCE83838FD69}"/>
    <dgm:cxn modelId="{5EEFF1C4-3DFD-4CF8-A2E3-0105B5FF5FE4}" type="presOf" srcId="{6E29F643-AA3F-45B3-91C8-63FBC755D212}" destId="{531BDB08-9755-4B39-AFE1-795E83C5536A}" srcOrd="0" destOrd="0" presId="urn:microsoft.com/office/officeart/2005/8/layout/hierarchy1"/>
    <dgm:cxn modelId="{A705F2D9-B4FF-41A8-B913-8767B4E58ADE}" srcId="{E6D80501-FC7B-40CF-9306-7E54542A8FDB}" destId="{D24D305E-9B81-4167-858D-EBF6F22969FB}" srcOrd="0" destOrd="0" parTransId="{CA8E7A60-EBC4-4BB2-B494-2B9C10FAB700}" sibTransId="{08834F95-47D1-43FD-ABBE-B692E0BFDBCF}"/>
    <dgm:cxn modelId="{15954BE6-786A-415F-A624-88FE7C2B8285}" srcId="{D24D305E-9B81-4167-858D-EBF6F22969FB}" destId="{1A911603-0986-4066-A652-993F28A44C66}" srcOrd="1" destOrd="0" parTransId="{6A6FB303-27B0-41CA-BD18-F64F49A369BF}" sibTransId="{6782D421-C39E-485F-9287-D307B9A73628}"/>
    <dgm:cxn modelId="{7042D1F5-5970-4B02-A229-06A6733AEAD7}" type="presOf" srcId="{27057DAB-8E46-4271-B8F7-95C8440D5FC0}" destId="{C5352C14-427C-42A6-8DE1-955C8FFF4796}" srcOrd="0" destOrd="0" presId="urn:microsoft.com/office/officeart/2005/8/layout/hierarchy1"/>
    <dgm:cxn modelId="{5EF4372D-7035-4622-B735-9B1A0665EDC9}" type="presParOf" srcId="{C50CF64B-4036-4781-B36D-DFB8C8AA4D18}" destId="{229537D3-8E81-4598-9545-63CE5918203B}" srcOrd="0" destOrd="0" presId="urn:microsoft.com/office/officeart/2005/8/layout/hierarchy1"/>
    <dgm:cxn modelId="{C270FA0C-3107-49E9-8483-51C45D9B6B53}" type="presParOf" srcId="{229537D3-8E81-4598-9545-63CE5918203B}" destId="{D941B023-04B6-4EDC-B7D5-013733678D14}" srcOrd="0" destOrd="0" presId="urn:microsoft.com/office/officeart/2005/8/layout/hierarchy1"/>
    <dgm:cxn modelId="{6A6B0A1E-0EA8-403C-A41E-3A9D34F839E2}" type="presParOf" srcId="{D941B023-04B6-4EDC-B7D5-013733678D14}" destId="{CCDC2D0F-3D8E-44D6-AA18-262C7E0300D1}" srcOrd="0" destOrd="0" presId="urn:microsoft.com/office/officeart/2005/8/layout/hierarchy1"/>
    <dgm:cxn modelId="{33929CF6-7256-4477-A8A6-CACCC70699C1}" type="presParOf" srcId="{D941B023-04B6-4EDC-B7D5-013733678D14}" destId="{87F130CB-F0D5-44A4-A652-11BA5A98537D}" srcOrd="1" destOrd="0" presId="urn:microsoft.com/office/officeart/2005/8/layout/hierarchy1"/>
    <dgm:cxn modelId="{72DAEAA3-6000-40F9-B62B-84FBA0FE6AF5}" type="presParOf" srcId="{229537D3-8E81-4598-9545-63CE5918203B}" destId="{6E5706F4-CE6C-452E-94E1-1DDFDAE6B61F}" srcOrd="1" destOrd="0" presId="urn:microsoft.com/office/officeart/2005/8/layout/hierarchy1"/>
    <dgm:cxn modelId="{04D8680C-1268-4F54-BF8D-44FCFFC4F4F7}" type="presParOf" srcId="{6E5706F4-CE6C-452E-94E1-1DDFDAE6B61F}" destId="{D1CDC1FE-7878-42A0-B43B-8553C12FF97F}" srcOrd="0" destOrd="0" presId="urn:microsoft.com/office/officeart/2005/8/layout/hierarchy1"/>
    <dgm:cxn modelId="{ABD2328E-4D0C-4675-A233-641987C94145}" type="presParOf" srcId="{6E5706F4-CE6C-452E-94E1-1DDFDAE6B61F}" destId="{ABA3772C-D789-4172-8318-914F9D6D4E93}" srcOrd="1" destOrd="0" presId="urn:microsoft.com/office/officeart/2005/8/layout/hierarchy1"/>
    <dgm:cxn modelId="{1FFE0F88-5C4A-466F-BD1C-A566636AE612}" type="presParOf" srcId="{ABA3772C-D789-4172-8318-914F9D6D4E93}" destId="{8AA0F432-BFC1-44B0-99E4-6119BD492151}" srcOrd="0" destOrd="0" presId="urn:microsoft.com/office/officeart/2005/8/layout/hierarchy1"/>
    <dgm:cxn modelId="{90A38318-A4F9-4691-B48F-119AD6A0A167}" type="presParOf" srcId="{8AA0F432-BFC1-44B0-99E4-6119BD492151}" destId="{F4AA82B4-0706-4FE1-AF78-32881648BC2E}" srcOrd="0" destOrd="0" presId="urn:microsoft.com/office/officeart/2005/8/layout/hierarchy1"/>
    <dgm:cxn modelId="{6D86AD74-2084-44EE-978D-4278B3889AFB}" type="presParOf" srcId="{8AA0F432-BFC1-44B0-99E4-6119BD492151}" destId="{C5352C14-427C-42A6-8DE1-955C8FFF4796}" srcOrd="1" destOrd="0" presId="urn:microsoft.com/office/officeart/2005/8/layout/hierarchy1"/>
    <dgm:cxn modelId="{199E4F50-B4C7-42A8-B2FE-F3A934D982B7}" type="presParOf" srcId="{ABA3772C-D789-4172-8318-914F9D6D4E93}" destId="{B7949597-226D-49AE-9D09-0F8D24C3CE31}" srcOrd="1" destOrd="0" presId="urn:microsoft.com/office/officeart/2005/8/layout/hierarchy1"/>
    <dgm:cxn modelId="{90DA7CD8-0E05-41CC-B46C-E6172DA576F8}" type="presParOf" srcId="{B7949597-226D-49AE-9D09-0F8D24C3CE31}" destId="{FA6BF717-B7C6-46A9-9C0C-A53ED48BC886}" srcOrd="0" destOrd="0" presId="urn:microsoft.com/office/officeart/2005/8/layout/hierarchy1"/>
    <dgm:cxn modelId="{C63FB9C8-E31E-4355-A51D-C89C1145B492}" type="presParOf" srcId="{B7949597-226D-49AE-9D09-0F8D24C3CE31}" destId="{60DC393E-3704-4E3B-9DE2-88DB794DA90A}" srcOrd="1" destOrd="0" presId="urn:microsoft.com/office/officeart/2005/8/layout/hierarchy1"/>
    <dgm:cxn modelId="{6753F849-8249-4BBC-8810-A20BA0FB02EB}" type="presParOf" srcId="{60DC393E-3704-4E3B-9DE2-88DB794DA90A}" destId="{9DEA0B0C-8686-4304-A582-386F2850A712}" srcOrd="0" destOrd="0" presId="urn:microsoft.com/office/officeart/2005/8/layout/hierarchy1"/>
    <dgm:cxn modelId="{EEB20CE4-6C4B-4567-9978-17129DA8FE75}" type="presParOf" srcId="{9DEA0B0C-8686-4304-A582-386F2850A712}" destId="{CC137BD9-87F5-4953-9F16-08377141E65D}" srcOrd="0" destOrd="0" presId="urn:microsoft.com/office/officeart/2005/8/layout/hierarchy1"/>
    <dgm:cxn modelId="{81DE66A4-111E-45CE-B2E0-C490F8C37C24}" type="presParOf" srcId="{9DEA0B0C-8686-4304-A582-386F2850A712}" destId="{531BDB08-9755-4B39-AFE1-795E83C5536A}" srcOrd="1" destOrd="0" presId="urn:microsoft.com/office/officeart/2005/8/layout/hierarchy1"/>
    <dgm:cxn modelId="{12765C09-BAED-43CD-B47A-3AD2438EA900}" type="presParOf" srcId="{60DC393E-3704-4E3B-9DE2-88DB794DA90A}" destId="{57D7F82F-6C9E-4382-BFF8-99635F53CC85}" srcOrd="1" destOrd="0" presId="urn:microsoft.com/office/officeart/2005/8/layout/hierarchy1"/>
    <dgm:cxn modelId="{9214DDE5-8B73-40DF-89CA-789D607BF392}" type="presParOf" srcId="{6E5706F4-CE6C-452E-94E1-1DDFDAE6B61F}" destId="{A956960D-51BE-4C5B-A730-E7FF7C2E89C8}" srcOrd="2" destOrd="0" presId="urn:microsoft.com/office/officeart/2005/8/layout/hierarchy1"/>
    <dgm:cxn modelId="{7DB62925-51C7-4E9D-B197-79568C5E7721}" type="presParOf" srcId="{6E5706F4-CE6C-452E-94E1-1DDFDAE6B61F}" destId="{FD824B2C-A962-439A-875D-DFB58F8ED626}" srcOrd="3" destOrd="0" presId="urn:microsoft.com/office/officeart/2005/8/layout/hierarchy1"/>
    <dgm:cxn modelId="{719E71D3-F45F-4C4D-8A01-137EC1CDFE68}" type="presParOf" srcId="{FD824B2C-A962-439A-875D-DFB58F8ED626}" destId="{9212A437-AAC5-4227-A777-855D5D2801F1}" srcOrd="0" destOrd="0" presId="urn:microsoft.com/office/officeart/2005/8/layout/hierarchy1"/>
    <dgm:cxn modelId="{C24FB78F-FE74-4A1B-8217-96DD5471FA7C}" type="presParOf" srcId="{9212A437-AAC5-4227-A777-855D5D2801F1}" destId="{481149A8-B8D8-49B4-8DA1-B90954A1F265}" srcOrd="0" destOrd="0" presId="urn:microsoft.com/office/officeart/2005/8/layout/hierarchy1"/>
    <dgm:cxn modelId="{F2ED27E4-53FA-4948-9EEB-E17693DD8C8A}" type="presParOf" srcId="{9212A437-AAC5-4227-A777-855D5D2801F1}" destId="{E50F0FA9-960F-4037-B1C6-C1805302F2EC}" srcOrd="1" destOrd="0" presId="urn:microsoft.com/office/officeart/2005/8/layout/hierarchy1"/>
    <dgm:cxn modelId="{808AF387-050B-4A5F-A5D2-95252850B1B4}" type="presParOf" srcId="{FD824B2C-A962-439A-875D-DFB58F8ED626}" destId="{8C4D773C-43CF-41AF-BAF8-5EE5BC93E21C}" srcOrd="1" destOrd="0" presId="urn:microsoft.com/office/officeart/2005/8/layout/hierarchy1"/>
    <dgm:cxn modelId="{703AFF01-C1E3-454A-9C8B-3A532A3EE8D8}" type="presParOf" srcId="{8C4D773C-43CF-41AF-BAF8-5EE5BC93E21C}" destId="{AE5F48B7-7E5A-4FC6-A30C-84FCC315E99D}" srcOrd="0" destOrd="0" presId="urn:microsoft.com/office/officeart/2005/8/layout/hierarchy1"/>
    <dgm:cxn modelId="{3568884B-BD5C-480B-9D3F-1DD19F71A683}" type="presParOf" srcId="{8C4D773C-43CF-41AF-BAF8-5EE5BC93E21C}" destId="{0E6709D0-5179-429D-9485-DF2586379D84}" srcOrd="1" destOrd="0" presId="urn:microsoft.com/office/officeart/2005/8/layout/hierarchy1"/>
    <dgm:cxn modelId="{D9C0977D-A041-4B04-AC5F-30EFAB0DDC40}" type="presParOf" srcId="{0E6709D0-5179-429D-9485-DF2586379D84}" destId="{1B0E13B3-FFC3-4A8D-BC9D-65478DCE7ABE}" srcOrd="0" destOrd="0" presId="urn:microsoft.com/office/officeart/2005/8/layout/hierarchy1"/>
    <dgm:cxn modelId="{4007AF56-38B4-4E36-A571-C52DB14021E0}" type="presParOf" srcId="{1B0E13B3-FFC3-4A8D-BC9D-65478DCE7ABE}" destId="{0B895B9F-0B6D-47C7-A9DD-A084205D045F}" srcOrd="0" destOrd="0" presId="urn:microsoft.com/office/officeart/2005/8/layout/hierarchy1"/>
    <dgm:cxn modelId="{6A177A32-E5BF-41CC-A561-0A820E2EC766}" type="presParOf" srcId="{1B0E13B3-FFC3-4A8D-BC9D-65478DCE7ABE}" destId="{73097586-DF6A-4DB6-B566-BBA2C353FA45}" srcOrd="1" destOrd="0" presId="urn:microsoft.com/office/officeart/2005/8/layout/hierarchy1"/>
    <dgm:cxn modelId="{D366B2AD-2A03-47AE-80C1-8F1621603CFB}" type="presParOf" srcId="{0E6709D0-5179-429D-9485-DF2586379D84}" destId="{CF7E3078-3114-498D-B2D6-455D0C682BC3}" srcOrd="1" destOrd="0" presId="urn:microsoft.com/office/officeart/2005/8/layout/hierarchy1"/>
    <dgm:cxn modelId="{DBCDCA9E-A60A-4BD2-8C0D-2AE5410B7F3D}" type="presParOf" srcId="{6E5706F4-CE6C-452E-94E1-1DDFDAE6B61F}" destId="{9CE48FEC-5A8F-4DCD-99D7-66480BA5EBF7}" srcOrd="4" destOrd="0" presId="urn:microsoft.com/office/officeart/2005/8/layout/hierarchy1"/>
    <dgm:cxn modelId="{C46531D5-B2AE-4685-908A-432F5240D9B5}" type="presParOf" srcId="{6E5706F4-CE6C-452E-94E1-1DDFDAE6B61F}" destId="{1E03A307-0B36-479F-8A4F-2BB9668AB0DF}" srcOrd="5" destOrd="0" presId="urn:microsoft.com/office/officeart/2005/8/layout/hierarchy1"/>
    <dgm:cxn modelId="{714C1C4E-D58E-4FD0-B934-B39CE882EC1A}" type="presParOf" srcId="{1E03A307-0B36-479F-8A4F-2BB9668AB0DF}" destId="{3AA0EF0B-AE67-4EFE-9BCF-B88B3E96705C}" srcOrd="0" destOrd="0" presId="urn:microsoft.com/office/officeart/2005/8/layout/hierarchy1"/>
    <dgm:cxn modelId="{489E914F-D934-4DFC-B510-ABA4D1805D4A}" type="presParOf" srcId="{3AA0EF0B-AE67-4EFE-9BCF-B88B3E96705C}" destId="{BB6430F9-5105-475E-AA2D-2F29BDEC4411}" srcOrd="0" destOrd="0" presId="urn:microsoft.com/office/officeart/2005/8/layout/hierarchy1"/>
    <dgm:cxn modelId="{172334AB-B2BE-4238-8A1A-17A4723FE2C0}" type="presParOf" srcId="{3AA0EF0B-AE67-4EFE-9BCF-B88B3E96705C}" destId="{AA4FB977-8764-4C26-8499-8053282D0756}" srcOrd="1" destOrd="0" presId="urn:microsoft.com/office/officeart/2005/8/layout/hierarchy1"/>
    <dgm:cxn modelId="{D379438E-98A0-4B70-87C6-AE14540DC6D0}" type="presParOf" srcId="{1E03A307-0B36-479F-8A4F-2BB9668AB0DF}" destId="{EB62F723-F76D-48D0-90DE-E22F38F2402B}" srcOrd="1" destOrd="0" presId="urn:microsoft.com/office/officeart/2005/8/layout/hierarchy1"/>
    <dgm:cxn modelId="{810241A7-BC60-47F3-A361-639038F25CE2}" type="presParOf" srcId="{EB62F723-F76D-48D0-90DE-E22F38F2402B}" destId="{DAA42C3C-D46E-4A75-A359-AE3D4C0F2532}" srcOrd="0" destOrd="0" presId="urn:microsoft.com/office/officeart/2005/8/layout/hierarchy1"/>
    <dgm:cxn modelId="{5D2B12EF-327E-4A43-9927-7E2AF17764FC}" type="presParOf" srcId="{EB62F723-F76D-48D0-90DE-E22F38F2402B}" destId="{991BA1CB-17B7-47E6-8D28-EED972C23FCE}" srcOrd="1" destOrd="0" presId="urn:microsoft.com/office/officeart/2005/8/layout/hierarchy1"/>
    <dgm:cxn modelId="{E0C866A8-58D1-4B21-8F72-B99BADFE74F8}" type="presParOf" srcId="{991BA1CB-17B7-47E6-8D28-EED972C23FCE}" destId="{8CE61124-8508-417B-BB7E-C5C1FC1E405C}" srcOrd="0" destOrd="0" presId="urn:microsoft.com/office/officeart/2005/8/layout/hierarchy1"/>
    <dgm:cxn modelId="{70E69E27-FEC5-47C4-9888-952563665EEE}" type="presParOf" srcId="{8CE61124-8508-417B-BB7E-C5C1FC1E405C}" destId="{A99BAACF-52EE-481B-AFAD-93AE35B3D634}" srcOrd="0" destOrd="0" presId="urn:microsoft.com/office/officeart/2005/8/layout/hierarchy1"/>
    <dgm:cxn modelId="{A3CB3D45-08FA-4503-9E75-B28CD42BC868}" type="presParOf" srcId="{8CE61124-8508-417B-BB7E-C5C1FC1E405C}" destId="{B5C205F7-1DA6-4728-B9AA-40F8F7D829AC}" srcOrd="1" destOrd="0" presId="urn:microsoft.com/office/officeart/2005/8/layout/hierarchy1"/>
    <dgm:cxn modelId="{8E0BD6A1-E907-481D-9F0A-5A25D33E53CF}" type="presParOf" srcId="{991BA1CB-17B7-47E6-8D28-EED972C23FCE}" destId="{0382F72A-E5BD-429A-82C8-627F828C7445}" srcOrd="1" destOrd="0" presId="urn:microsoft.com/office/officeart/2005/8/layout/hierarchy1"/>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7BC9FF2-3C8B-4977-9D46-E4F5C29B2FBF}" type="doc">
      <dgm:prSet loTypeId="urn:microsoft.com/office/officeart/2005/8/layout/chevron2" loCatId="process" qsTypeId="urn:microsoft.com/office/officeart/2005/8/quickstyle/simple1#12" qsCatId="simple" csTypeId="urn:microsoft.com/office/officeart/2005/8/colors/colorful4#11" csCatId="colorful" phldr="1"/>
      <dgm:spPr/>
      <dgm:t>
        <a:bodyPr/>
        <a:lstStyle/>
        <a:p>
          <a:endParaRPr lang="zh-CN" altLang="en-US"/>
        </a:p>
      </dgm:t>
    </dgm:pt>
    <dgm:pt modelId="{A5B50A66-7BB9-4365-B441-B39519D0C2B8}">
      <dgm:prSet phldrT="[文本]"/>
      <dgm:spPr/>
      <dgm:t>
        <a:bodyPr/>
        <a:lstStyle/>
        <a:p>
          <a:r>
            <a:rPr lang="en-US" altLang="zh-CN" dirty="0"/>
            <a:t>What </a:t>
          </a:r>
          <a:endParaRPr lang="zh-CN" altLang="en-US" dirty="0"/>
        </a:p>
      </dgm:t>
    </dgm:pt>
    <dgm:pt modelId="{20774C41-0C02-4210-BD3C-C7AF79E78A41}" cxnId="{DA89C559-D86F-476C-9671-B359B255FA92}" type="parTrans">
      <dgm:prSet/>
      <dgm:spPr/>
      <dgm:t>
        <a:bodyPr/>
        <a:lstStyle/>
        <a:p>
          <a:endParaRPr lang="zh-CN" altLang="en-US"/>
        </a:p>
      </dgm:t>
    </dgm:pt>
    <dgm:pt modelId="{0812C9F4-B088-4E21-97E6-A0D8D0FC0863}" cxnId="{DA89C559-D86F-476C-9671-B359B255FA92}" type="sibTrans">
      <dgm:prSet/>
      <dgm:spPr/>
      <dgm:t>
        <a:bodyPr/>
        <a:lstStyle/>
        <a:p>
          <a:endParaRPr lang="zh-CN" altLang="en-US"/>
        </a:p>
      </dgm:t>
    </dgm:pt>
    <dgm:pt modelId="{EEBB8B06-8C12-4025-B638-9383E4B1E9EE}">
      <dgm:prSet phldrT="[文本]" custT="1"/>
      <dgm:spPr/>
      <dgm:t>
        <a:bodyPr/>
        <a:lstStyle/>
        <a:p>
          <a:r>
            <a:rPr lang="zh-CN" altLang="en-US" sz="2400" dirty="0"/>
            <a:t>介绍了残疾人</a:t>
          </a:r>
          <a:r>
            <a:rPr lang="en-US" altLang="zh-CN" sz="2400" dirty="0"/>
            <a:t>Marty</a:t>
          </a:r>
          <a:r>
            <a:rPr lang="zh-CN" altLang="en-US" sz="2400" dirty="0"/>
            <a:t>饱受疾病摧残但身残志坚的故事，展现了残疾人</a:t>
          </a:r>
          <a:r>
            <a:rPr lang="en-US" altLang="zh-CN" sz="2400" dirty="0"/>
            <a:t>Marty</a:t>
          </a:r>
          <a:r>
            <a:rPr lang="zh-CN" altLang="en-US" sz="2400" dirty="0"/>
            <a:t>生活的艰辛和坚忍不拔。</a:t>
          </a:r>
        </a:p>
      </dgm:t>
    </dgm:pt>
    <dgm:pt modelId="{33037E60-3B3B-4AA1-ABA0-C2D20BB93DC9}" cxnId="{1FE4EDF1-0488-4A98-894E-79C7ED49F15E}" type="parTrans">
      <dgm:prSet/>
      <dgm:spPr/>
      <dgm:t>
        <a:bodyPr/>
        <a:lstStyle/>
        <a:p>
          <a:endParaRPr lang="zh-CN" altLang="en-US"/>
        </a:p>
      </dgm:t>
    </dgm:pt>
    <dgm:pt modelId="{FDED8982-54DE-4A2A-944C-416F7D8D8B62}" cxnId="{1FE4EDF1-0488-4A98-894E-79C7ED49F15E}" type="sibTrans">
      <dgm:prSet/>
      <dgm:spPr/>
      <dgm:t>
        <a:bodyPr/>
        <a:lstStyle/>
        <a:p>
          <a:endParaRPr lang="zh-CN" altLang="en-US"/>
        </a:p>
      </dgm:t>
    </dgm:pt>
    <dgm:pt modelId="{422D7A6F-9257-4E4E-A4A2-A0BB49BDA57C}">
      <dgm:prSet phldrT="[文本]"/>
      <dgm:spPr/>
      <dgm:t>
        <a:bodyPr/>
        <a:lstStyle/>
        <a:p>
          <a:r>
            <a:rPr lang="en-US" altLang="zh-CN" dirty="0"/>
            <a:t>Why</a:t>
          </a:r>
          <a:endParaRPr lang="zh-CN" altLang="en-US" dirty="0"/>
        </a:p>
      </dgm:t>
    </dgm:pt>
    <dgm:pt modelId="{6F44DDAE-DEC2-4631-A76A-48559E0CDAF3}" cxnId="{A396AE17-AAE8-4C51-A4E7-7EF74E296C1B}" type="parTrans">
      <dgm:prSet/>
      <dgm:spPr/>
      <dgm:t>
        <a:bodyPr/>
        <a:lstStyle/>
        <a:p>
          <a:endParaRPr lang="zh-CN" altLang="en-US"/>
        </a:p>
      </dgm:t>
    </dgm:pt>
    <dgm:pt modelId="{6D329A13-07CB-4076-ADC7-FC6493139361}" cxnId="{A396AE17-AAE8-4C51-A4E7-7EF74E296C1B}" type="sibTrans">
      <dgm:prSet/>
      <dgm:spPr/>
      <dgm:t>
        <a:bodyPr/>
        <a:lstStyle/>
        <a:p>
          <a:endParaRPr lang="zh-CN" altLang="en-US"/>
        </a:p>
      </dgm:t>
    </dgm:pt>
    <dgm:pt modelId="{5D19FB1E-5D8D-4601-AE64-97467679AF74}">
      <dgm:prSet phldrT="[文本]" custT="1"/>
      <dgm:spPr/>
      <dgm:t>
        <a:bodyPr/>
        <a:lstStyle/>
        <a:p>
          <a:r>
            <a:rPr lang="zh-CN" altLang="en-US" sz="2400" dirty="0">
              <a:solidFill>
                <a:schemeClr val="dk1"/>
              </a:solidFill>
              <a:latin typeface="等线" panose="02010600030101010101" charset="-122"/>
              <a:ea typeface="等线" panose="02010600030101010101" charset="-122"/>
              <a:sym typeface="+mn-ea"/>
            </a:rPr>
            <a:t>让读者感受残疾人生活的困难，呼语读者尊重并对残疾人一视同仁。</a:t>
          </a:r>
          <a:endParaRPr lang="zh-CN" altLang="en-US" sz="2400" dirty="0"/>
        </a:p>
      </dgm:t>
    </dgm:pt>
    <dgm:pt modelId="{1C066946-BA04-46E5-B4A5-0F584A037C2D}" cxnId="{01B33EBE-A905-4FEA-B99D-82C203296073}" type="parTrans">
      <dgm:prSet/>
      <dgm:spPr/>
      <dgm:t>
        <a:bodyPr/>
        <a:lstStyle/>
        <a:p>
          <a:endParaRPr lang="zh-CN" altLang="en-US"/>
        </a:p>
      </dgm:t>
    </dgm:pt>
    <dgm:pt modelId="{F7BD36BB-0B53-4230-B136-73AF9BEA18CD}" cxnId="{01B33EBE-A905-4FEA-B99D-82C203296073}" type="sibTrans">
      <dgm:prSet/>
      <dgm:spPr/>
      <dgm:t>
        <a:bodyPr/>
        <a:lstStyle/>
        <a:p>
          <a:endParaRPr lang="zh-CN" altLang="en-US"/>
        </a:p>
      </dgm:t>
    </dgm:pt>
    <dgm:pt modelId="{46625305-8C15-476F-8996-2FD30F71ED0A}">
      <dgm:prSet phldrT="[文本]"/>
      <dgm:spPr/>
      <dgm:t>
        <a:bodyPr/>
        <a:lstStyle/>
        <a:p>
          <a:r>
            <a:rPr lang="en-US" altLang="zh-CN" dirty="0"/>
            <a:t>How</a:t>
          </a:r>
          <a:endParaRPr lang="zh-CN" altLang="en-US" dirty="0"/>
        </a:p>
      </dgm:t>
    </dgm:pt>
    <dgm:pt modelId="{B61FEAB8-FA4F-4894-AD50-5F23575CA02C}" cxnId="{F0947387-CDAD-4552-8853-AB8901DE0549}" type="parTrans">
      <dgm:prSet/>
      <dgm:spPr/>
      <dgm:t>
        <a:bodyPr/>
        <a:lstStyle/>
        <a:p>
          <a:endParaRPr lang="zh-CN" altLang="en-US"/>
        </a:p>
      </dgm:t>
    </dgm:pt>
    <dgm:pt modelId="{CBD6C522-40AE-417B-972D-29A1FE5FCA6C}" cxnId="{F0947387-CDAD-4552-8853-AB8901DE0549}" type="sibTrans">
      <dgm:prSet/>
      <dgm:spPr/>
      <dgm:t>
        <a:bodyPr/>
        <a:lstStyle/>
        <a:p>
          <a:endParaRPr lang="zh-CN" altLang="en-US"/>
        </a:p>
      </dgm:t>
    </dgm:pt>
    <dgm:pt modelId="{52F4694D-F6B7-4255-BA0C-D1D387E76635}">
      <dgm:prSet phldrT="[文本]" custT="1"/>
      <dgm:spPr/>
      <dgm:t>
        <a:bodyPr/>
        <a:lstStyle/>
        <a:p>
          <a:r>
            <a:rPr lang="zh-CN" altLang="en-US" sz="2400" b="0" dirty="0">
              <a:solidFill>
                <a:schemeClr val="dk1"/>
              </a:solidFill>
              <a:sym typeface="+mn-ea"/>
            </a:rPr>
            <a:t>该文本为网站文章，体裁为记叙文，</a:t>
          </a:r>
          <a:r>
            <a:rPr lang="zh-CN" sz="2400" dirty="0"/>
            <a:t>以第</a:t>
          </a:r>
          <a:r>
            <a:rPr lang="zh-CN" altLang="en-US" sz="2400" dirty="0"/>
            <a:t>一</a:t>
          </a:r>
          <a:r>
            <a:rPr lang="zh-CN" sz="2400" dirty="0"/>
            <a:t>人称口吻，第</a:t>
          </a:r>
          <a:r>
            <a:rPr lang="zh-CN" altLang="en-US" sz="2400" dirty="0"/>
            <a:t>一人称</a:t>
          </a:r>
          <a:r>
            <a:rPr lang="zh-CN" sz="2400" dirty="0"/>
            <a:t>视角描述了</a:t>
          </a:r>
          <a:r>
            <a:rPr lang="zh-CN" altLang="en-US" sz="2400" dirty="0"/>
            <a:t>主人公</a:t>
          </a:r>
          <a:r>
            <a:rPr lang="en-US" altLang="zh-CN" sz="2400" dirty="0"/>
            <a:t>Marty</a:t>
          </a:r>
          <a:r>
            <a:rPr lang="zh-CN" altLang="en-US" sz="2400" dirty="0"/>
            <a:t>的</a:t>
          </a:r>
          <a:r>
            <a:rPr lang="zh-CN" altLang="en-US" sz="2400" b="0" dirty="0">
              <a:solidFill>
                <a:schemeClr val="dk1"/>
              </a:solidFill>
              <a:sym typeface="+mn-ea"/>
            </a:rPr>
            <a:t>基本情况介绍，患病过程，曾经遇到的问题，现在的美好生活，和对读者的呼吁。</a:t>
          </a:r>
          <a:r>
            <a:rPr lang="zh-CN" sz="2400" dirty="0"/>
            <a:t>纵览全文，本文有</a:t>
          </a:r>
          <a:r>
            <a:rPr lang="en-US" sz="2400" dirty="0"/>
            <a:t>1</a:t>
          </a:r>
          <a:r>
            <a:rPr lang="zh-CN" sz="2400" dirty="0"/>
            <a:t>明</a:t>
          </a:r>
          <a:r>
            <a:rPr lang="en-US" sz="2400" dirty="0"/>
            <a:t>2</a:t>
          </a:r>
          <a:r>
            <a:rPr lang="zh-CN" sz="2400" dirty="0"/>
            <a:t>暗三条线索。明线为</a:t>
          </a:r>
          <a:r>
            <a:rPr lang="zh-CN" altLang="en-US" sz="2400" dirty="0"/>
            <a:t>时间的推移</a:t>
          </a:r>
          <a:r>
            <a:rPr lang="zh-CN" sz="2400" dirty="0"/>
            <a:t>，而暗线为随着情节推进</a:t>
          </a:r>
          <a:r>
            <a:rPr lang="en-US" altLang="zh-CN" sz="2400" dirty="0"/>
            <a:t>Marty</a:t>
          </a:r>
          <a:r>
            <a:rPr lang="zh-CN" sz="2400" dirty="0"/>
            <a:t>的情感变化以及</a:t>
          </a:r>
          <a:r>
            <a:rPr lang="zh-CN" altLang="en-US" sz="2400" dirty="0"/>
            <a:t>反映出来的</a:t>
          </a:r>
          <a:r>
            <a:rPr lang="en-US" altLang="zh-CN" sz="2400" dirty="0"/>
            <a:t>Marty</a:t>
          </a:r>
          <a:r>
            <a:rPr lang="zh-CN" altLang="en-US" sz="2400" dirty="0"/>
            <a:t>的可贵品质。</a:t>
          </a:r>
          <a:r>
            <a:rPr lang="zh-CN" altLang="en-US" sz="2400" b="0" dirty="0">
              <a:solidFill>
                <a:schemeClr val="dk1"/>
              </a:solidFill>
              <a:sym typeface="+mn-ea"/>
            </a:rPr>
            <a:t>文章中各个段落涉及</a:t>
          </a:r>
          <a:r>
            <a:rPr lang="en-US" altLang="zh-CN" sz="2400" b="0" dirty="0">
              <a:solidFill>
                <a:schemeClr val="dk1"/>
              </a:solidFill>
              <a:sym typeface="+mn-ea"/>
            </a:rPr>
            <a:t>14</a:t>
          </a:r>
          <a:r>
            <a:rPr lang="zh-CN" altLang="en-US" sz="2400" b="0" dirty="0">
              <a:solidFill>
                <a:schemeClr val="dk1"/>
              </a:solidFill>
              <a:sym typeface="+mn-ea"/>
            </a:rPr>
            <a:t>处句际逻辑衔接语，三个有明显中心句的段落和两个无中心句的段落。</a:t>
          </a:r>
          <a:r>
            <a:rPr lang="zh-CN" sz="2400" dirty="0"/>
            <a:t>该文本涉及的与主题意义相关的表达以及逻辑链条如下：</a:t>
          </a:r>
          <a:endParaRPr lang="zh-CN" altLang="en-US" sz="2400" b="0" dirty="0"/>
        </a:p>
      </dgm:t>
    </dgm:pt>
    <dgm:pt modelId="{20228E51-43C1-4456-82BC-878BE568ADF5}" cxnId="{84401936-1F80-40D4-BFD2-5ED2011B3FA9}" type="parTrans">
      <dgm:prSet/>
      <dgm:spPr/>
      <dgm:t>
        <a:bodyPr/>
        <a:lstStyle/>
        <a:p>
          <a:endParaRPr lang="zh-CN" altLang="en-US"/>
        </a:p>
      </dgm:t>
    </dgm:pt>
    <dgm:pt modelId="{6865FCB9-99DB-499E-80E1-8348A31718FA}" cxnId="{84401936-1F80-40D4-BFD2-5ED2011B3FA9}" type="sibTrans">
      <dgm:prSet/>
      <dgm:spPr/>
      <dgm:t>
        <a:bodyPr/>
        <a:lstStyle/>
        <a:p>
          <a:endParaRPr lang="zh-CN" altLang="en-US"/>
        </a:p>
      </dgm:t>
    </dgm:pt>
    <dgm:pt modelId="{841BA51C-17E9-4D50-BED1-9EB2FCB2E5DD}" type="pres">
      <dgm:prSet presAssocID="{07BC9FF2-3C8B-4977-9D46-E4F5C29B2FBF}" presName="linearFlow" presStyleCnt="0">
        <dgm:presLayoutVars>
          <dgm:dir/>
          <dgm:animLvl val="lvl"/>
          <dgm:resizeHandles val="exact"/>
        </dgm:presLayoutVars>
      </dgm:prSet>
      <dgm:spPr/>
    </dgm:pt>
    <dgm:pt modelId="{F1FBF484-B95E-4972-AB52-5138CE6B7FF1}" type="pres">
      <dgm:prSet presAssocID="{A5B50A66-7BB9-4365-B441-B39519D0C2B8}" presName="composite" presStyleCnt="0"/>
      <dgm:spPr/>
    </dgm:pt>
    <dgm:pt modelId="{CCCDA180-6B2A-473A-A7DB-A275BD6FD558}" type="pres">
      <dgm:prSet presAssocID="{A5B50A66-7BB9-4365-B441-B39519D0C2B8}" presName="parentText" presStyleLbl="alignNode1" presStyleIdx="0" presStyleCnt="3">
        <dgm:presLayoutVars>
          <dgm:chMax val="1"/>
          <dgm:bulletEnabled val="1"/>
        </dgm:presLayoutVars>
      </dgm:prSet>
      <dgm:spPr/>
    </dgm:pt>
    <dgm:pt modelId="{972A5608-E3B2-4990-A66A-BD8963E0109E}" type="pres">
      <dgm:prSet presAssocID="{A5B50A66-7BB9-4365-B441-B39519D0C2B8}" presName="descendantText" presStyleLbl="alignAcc1" presStyleIdx="0" presStyleCnt="3" custLinFactNeighborX="1719" custLinFactNeighborY="-3237">
        <dgm:presLayoutVars>
          <dgm:bulletEnabled val="1"/>
        </dgm:presLayoutVars>
      </dgm:prSet>
      <dgm:spPr/>
    </dgm:pt>
    <dgm:pt modelId="{4A02CFE8-8D92-4711-B196-A0C6474AD526}" type="pres">
      <dgm:prSet presAssocID="{0812C9F4-B088-4E21-97E6-A0D8D0FC0863}" presName="sp" presStyleCnt="0"/>
      <dgm:spPr/>
    </dgm:pt>
    <dgm:pt modelId="{0C1E8639-1F24-4D1B-B8A1-250AAF1FB9B2}" type="pres">
      <dgm:prSet presAssocID="{422D7A6F-9257-4E4E-A4A2-A0BB49BDA57C}" presName="composite" presStyleCnt="0"/>
      <dgm:spPr/>
    </dgm:pt>
    <dgm:pt modelId="{DBC610D4-B1E8-4EAA-A3C0-6961AD4C34D1}" type="pres">
      <dgm:prSet presAssocID="{422D7A6F-9257-4E4E-A4A2-A0BB49BDA57C}" presName="parentText" presStyleLbl="alignNode1" presStyleIdx="1" presStyleCnt="3">
        <dgm:presLayoutVars>
          <dgm:chMax val="1"/>
          <dgm:bulletEnabled val="1"/>
        </dgm:presLayoutVars>
      </dgm:prSet>
      <dgm:spPr/>
    </dgm:pt>
    <dgm:pt modelId="{5C56E918-F19E-470A-8D32-5FABFFAC0F29}" type="pres">
      <dgm:prSet presAssocID="{422D7A6F-9257-4E4E-A4A2-A0BB49BDA57C}" presName="descendantText" presStyleLbl="alignAcc1" presStyleIdx="1" presStyleCnt="3">
        <dgm:presLayoutVars>
          <dgm:bulletEnabled val="1"/>
        </dgm:presLayoutVars>
      </dgm:prSet>
      <dgm:spPr/>
    </dgm:pt>
    <dgm:pt modelId="{666F668E-AFE7-49A9-BE31-5605C290F2C1}" type="pres">
      <dgm:prSet presAssocID="{6D329A13-07CB-4076-ADC7-FC6493139361}" presName="sp" presStyleCnt="0"/>
      <dgm:spPr/>
    </dgm:pt>
    <dgm:pt modelId="{F56BD4BB-7451-42B0-9416-CC1243E8C816}" type="pres">
      <dgm:prSet presAssocID="{46625305-8C15-476F-8996-2FD30F71ED0A}" presName="composite" presStyleCnt="0"/>
      <dgm:spPr/>
    </dgm:pt>
    <dgm:pt modelId="{C728F4D5-6CD6-421C-BE71-74DF9AEE9661}" type="pres">
      <dgm:prSet presAssocID="{46625305-8C15-476F-8996-2FD30F71ED0A}" presName="parentText" presStyleLbl="alignNode1" presStyleIdx="2" presStyleCnt="3">
        <dgm:presLayoutVars>
          <dgm:chMax val="1"/>
          <dgm:bulletEnabled val="1"/>
        </dgm:presLayoutVars>
      </dgm:prSet>
      <dgm:spPr/>
    </dgm:pt>
    <dgm:pt modelId="{71A0D948-8E9B-4909-ACDE-FBD6E9735225}" type="pres">
      <dgm:prSet presAssocID="{46625305-8C15-476F-8996-2FD30F71ED0A}" presName="descendantText" presStyleLbl="alignAcc1" presStyleIdx="2" presStyleCnt="3" custScaleX="99725" custScaleY="411832">
        <dgm:presLayoutVars>
          <dgm:bulletEnabled val="1"/>
        </dgm:presLayoutVars>
      </dgm:prSet>
      <dgm:spPr/>
    </dgm:pt>
  </dgm:ptLst>
  <dgm:cxnLst>
    <dgm:cxn modelId="{A396AE17-AAE8-4C51-A4E7-7EF74E296C1B}" srcId="{07BC9FF2-3C8B-4977-9D46-E4F5C29B2FBF}" destId="{422D7A6F-9257-4E4E-A4A2-A0BB49BDA57C}" srcOrd="1" destOrd="0" parTransId="{6F44DDAE-DEC2-4631-A76A-48559E0CDAF3}" sibTransId="{6D329A13-07CB-4076-ADC7-FC6493139361}"/>
    <dgm:cxn modelId="{3536C320-56CF-4F6F-B74D-2CC468FF3BDF}" type="presOf" srcId="{07BC9FF2-3C8B-4977-9D46-E4F5C29B2FBF}" destId="{841BA51C-17E9-4D50-BED1-9EB2FCB2E5DD}" srcOrd="0" destOrd="0" presId="urn:microsoft.com/office/officeart/2005/8/layout/chevron2"/>
    <dgm:cxn modelId="{7656F121-914E-40B4-8B73-8AE79AFCB15C}" type="presOf" srcId="{422D7A6F-9257-4E4E-A4A2-A0BB49BDA57C}" destId="{DBC610D4-B1E8-4EAA-A3C0-6961AD4C34D1}" srcOrd="0" destOrd="0" presId="urn:microsoft.com/office/officeart/2005/8/layout/chevron2"/>
    <dgm:cxn modelId="{440ACC23-2706-49F7-898B-DE50E795246C}" type="presOf" srcId="{46625305-8C15-476F-8996-2FD30F71ED0A}" destId="{C728F4D5-6CD6-421C-BE71-74DF9AEE9661}" srcOrd="0" destOrd="0" presId="urn:microsoft.com/office/officeart/2005/8/layout/chevron2"/>
    <dgm:cxn modelId="{84401936-1F80-40D4-BFD2-5ED2011B3FA9}" srcId="{46625305-8C15-476F-8996-2FD30F71ED0A}" destId="{52F4694D-F6B7-4255-BA0C-D1D387E76635}" srcOrd="0" destOrd="0" parTransId="{20228E51-43C1-4456-82BC-878BE568ADF5}" sibTransId="{6865FCB9-99DB-499E-80E1-8348A31718FA}"/>
    <dgm:cxn modelId="{733F8073-6346-4323-BC62-D1F0FDEBEF4A}" type="presOf" srcId="{5D19FB1E-5D8D-4601-AE64-97467679AF74}" destId="{5C56E918-F19E-470A-8D32-5FABFFAC0F29}" srcOrd="0" destOrd="0" presId="urn:microsoft.com/office/officeart/2005/8/layout/chevron2"/>
    <dgm:cxn modelId="{DA89C559-D86F-476C-9671-B359B255FA92}" srcId="{07BC9FF2-3C8B-4977-9D46-E4F5C29B2FBF}" destId="{A5B50A66-7BB9-4365-B441-B39519D0C2B8}" srcOrd="0" destOrd="0" parTransId="{20774C41-0C02-4210-BD3C-C7AF79E78A41}" sibTransId="{0812C9F4-B088-4E21-97E6-A0D8D0FC0863}"/>
    <dgm:cxn modelId="{F0947387-CDAD-4552-8853-AB8901DE0549}" srcId="{07BC9FF2-3C8B-4977-9D46-E4F5C29B2FBF}" destId="{46625305-8C15-476F-8996-2FD30F71ED0A}" srcOrd="2" destOrd="0" parTransId="{B61FEAB8-FA4F-4894-AD50-5F23575CA02C}" sibTransId="{CBD6C522-40AE-417B-972D-29A1FE5FCA6C}"/>
    <dgm:cxn modelId="{B1DE7AB0-C2E3-4EE4-A895-14B68513A6E2}" type="presOf" srcId="{EEBB8B06-8C12-4025-B638-9383E4B1E9EE}" destId="{972A5608-E3B2-4990-A66A-BD8963E0109E}" srcOrd="0" destOrd="0" presId="urn:microsoft.com/office/officeart/2005/8/layout/chevron2"/>
    <dgm:cxn modelId="{01B33EBE-A905-4FEA-B99D-82C203296073}" srcId="{422D7A6F-9257-4E4E-A4A2-A0BB49BDA57C}" destId="{5D19FB1E-5D8D-4601-AE64-97467679AF74}" srcOrd="0" destOrd="0" parTransId="{1C066946-BA04-46E5-B4A5-0F584A037C2D}" sibTransId="{F7BD36BB-0B53-4230-B136-73AF9BEA18CD}"/>
    <dgm:cxn modelId="{7C3F27CE-06FC-4D2B-9F31-DA66D30BADD4}" type="presOf" srcId="{52F4694D-F6B7-4255-BA0C-D1D387E76635}" destId="{71A0D948-8E9B-4909-ACDE-FBD6E9735225}" srcOrd="0" destOrd="0" presId="urn:microsoft.com/office/officeart/2005/8/layout/chevron2"/>
    <dgm:cxn modelId="{3A0B03D9-F9E7-445A-B160-BE3051FF279F}" type="presOf" srcId="{A5B50A66-7BB9-4365-B441-B39519D0C2B8}" destId="{CCCDA180-6B2A-473A-A7DB-A275BD6FD558}" srcOrd="0" destOrd="0" presId="urn:microsoft.com/office/officeart/2005/8/layout/chevron2"/>
    <dgm:cxn modelId="{1FE4EDF1-0488-4A98-894E-79C7ED49F15E}" srcId="{A5B50A66-7BB9-4365-B441-B39519D0C2B8}" destId="{EEBB8B06-8C12-4025-B638-9383E4B1E9EE}" srcOrd="0" destOrd="0" parTransId="{33037E60-3B3B-4AA1-ABA0-C2D20BB93DC9}" sibTransId="{FDED8982-54DE-4A2A-944C-416F7D8D8B62}"/>
    <dgm:cxn modelId="{031C6A92-1FFA-4292-9B27-C7E2661934BD}" type="presParOf" srcId="{841BA51C-17E9-4D50-BED1-9EB2FCB2E5DD}" destId="{F1FBF484-B95E-4972-AB52-5138CE6B7FF1}" srcOrd="0" destOrd="0" presId="urn:microsoft.com/office/officeart/2005/8/layout/chevron2"/>
    <dgm:cxn modelId="{852DFB47-64AD-480F-8669-37855A7FC636}" type="presParOf" srcId="{F1FBF484-B95E-4972-AB52-5138CE6B7FF1}" destId="{CCCDA180-6B2A-473A-A7DB-A275BD6FD558}" srcOrd="0" destOrd="0" presId="urn:microsoft.com/office/officeart/2005/8/layout/chevron2"/>
    <dgm:cxn modelId="{51E9BB83-F750-49B7-A600-ED7A3ACFA7A5}" type="presParOf" srcId="{F1FBF484-B95E-4972-AB52-5138CE6B7FF1}" destId="{972A5608-E3B2-4990-A66A-BD8963E0109E}" srcOrd="1" destOrd="0" presId="urn:microsoft.com/office/officeart/2005/8/layout/chevron2"/>
    <dgm:cxn modelId="{1B44FF00-8053-4737-A0E0-139C7984B74B}" type="presParOf" srcId="{841BA51C-17E9-4D50-BED1-9EB2FCB2E5DD}" destId="{4A02CFE8-8D92-4711-B196-A0C6474AD526}" srcOrd="1" destOrd="0" presId="urn:microsoft.com/office/officeart/2005/8/layout/chevron2"/>
    <dgm:cxn modelId="{66C629AB-A365-490B-AF88-5DFAFA272B1C}" type="presParOf" srcId="{841BA51C-17E9-4D50-BED1-9EB2FCB2E5DD}" destId="{0C1E8639-1F24-4D1B-B8A1-250AAF1FB9B2}" srcOrd="2" destOrd="0" presId="urn:microsoft.com/office/officeart/2005/8/layout/chevron2"/>
    <dgm:cxn modelId="{44549CA1-2E9E-490E-843D-136C69C0BF49}" type="presParOf" srcId="{0C1E8639-1F24-4D1B-B8A1-250AAF1FB9B2}" destId="{DBC610D4-B1E8-4EAA-A3C0-6961AD4C34D1}" srcOrd="0" destOrd="0" presId="urn:microsoft.com/office/officeart/2005/8/layout/chevron2"/>
    <dgm:cxn modelId="{A2A12F89-8362-41FA-B13E-75A3532049B3}" type="presParOf" srcId="{0C1E8639-1F24-4D1B-B8A1-250AAF1FB9B2}" destId="{5C56E918-F19E-470A-8D32-5FABFFAC0F29}" srcOrd="1" destOrd="0" presId="urn:microsoft.com/office/officeart/2005/8/layout/chevron2"/>
    <dgm:cxn modelId="{F96BC47E-9BA9-4DBA-B560-576E556E222D}" type="presParOf" srcId="{841BA51C-17E9-4D50-BED1-9EB2FCB2E5DD}" destId="{666F668E-AFE7-49A9-BE31-5605C290F2C1}" srcOrd="3" destOrd="0" presId="urn:microsoft.com/office/officeart/2005/8/layout/chevron2"/>
    <dgm:cxn modelId="{142CC551-2B7B-4B12-A349-5642E6846972}" type="presParOf" srcId="{841BA51C-17E9-4D50-BED1-9EB2FCB2E5DD}" destId="{F56BD4BB-7451-42B0-9416-CC1243E8C816}" srcOrd="4" destOrd="0" presId="urn:microsoft.com/office/officeart/2005/8/layout/chevron2"/>
    <dgm:cxn modelId="{F25CB06F-4096-417D-9EC8-001DBF46AC45}" type="presParOf" srcId="{F56BD4BB-7451-42B0-9416-CC1243E8C816}" destId="{C728F4D5-6CD6-421C-BE71-74DF9AEE9661}" srcOrd="0" destOrd="0" presId="urn:microsoft.com/office/officeart/2005/8/layout/chevron2"/>
    <dgm:cxn modelId="{D82C53A8-4F80-450C-8803-B0B9626D8081}" type="presParOf" srcId="{F56BD4BB-7451-42B0-9416-CC1243E8C816}" destId="{71A0D948-8E9B-4909-ACDE-FBD6E9735225}" srcOrd="1" destOrd="0" presId="urn:microsoft.com/office/officeart/2005/8/layout/chevron2"/>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7BC9FF2-3C8B-4977-9D46-E4F5C29B2FBF}" type="doc">
      <dgm:prSet loTypeId="urn:microsoft.com/office/officeart/2005/8/layout/chevron2" loCatId="process" qsTypeId="urn:microsoft.com/office/officeart/2005/8/quickstyle/simple1#13" qsCatId="simple" csTypeId="urn:microsoft.com/office/officeart/2005/8/colors/colorful4#12" csCatId="colorful" phldr="1"/>
      <dgm:spPr/>
      <dgm:t>
        <a:bodyPr/>
        <a:lstStyle/>
        <a:p>
          <a:endParaRPr lang="zh-CN" altLang="en-US"/>
        </a:p>
      </dgm:t>
    </dgm:pt>
    <dgm:pt modelId="{A5B50A66-7BB9-4365-B441-B39519D0C2B8}">
      <dgm:prSet phldrT="[文本]"/>
      <dgm:spPr/>
      <dgm:t>
        <a:bodyPr/>
        <a:lstStyle/>
        <a:p>
          <a:r>
            <a:rPr lang="en-US" altLang="zh-CN" dirty="0"/>
            <a:t>What </a:t>
          </a:r>
          <a:endParaRPr lang="zh-CN" altLang="en-US" dirty="0"/>
        </a:p>
      </dgm:t>
    </dgm:pt>
    <dgm:pt modelId="{20774C41-0C02-4210-BD3C-C7AF79E78A41}" cxnId="{76ECC1E1-519F-4F2E-9435-1FD211A21D61}" type="parTrans">
      <dgm:prSet/>
      <dgm:spPr/>
      <dgm:t>
        <a:bodyPr/>
        <a:lstStyle/>
        <a:p>
          <a:endParaRPr lang="zh-CN" altLang="en-US"/>
        </a:p>
      </dgm:t>
    </dgm:pt>
    <dgm:pt modelId="{0812C9F4-B088-4E21-97E6-A0D8D0FC0863}" cxnId="{76ECC1E1-519F-4F2E-9435-1FD211A21D61}" type="sibTrans">
      <dgm:prSet/>
      <dgm:spPr/>
      <dgm:t>
        <a:bodyPr/>
        <a:lstStyle/>
        <a:p>
          <a:endParaRPr lang="zh-CN" altLang="en-US"/>
        </a:p>
      </dgm:t>
    </dgm:pt>
    <dgm:pt modelId="{EEBB8B06-8C12-4025-B638-9383E4B1E9EE}">
      <dgm:prSet phldrT="[文本]" custT="1"/>
      <dgm:spPr/>
      <dgm:t>
        <a:bodyPr/>
        <a:lstStyle/>
        <a:p>
          <a:r>
            <a:rPr lang="zh-CN" altLang="en-US" sz="2400" dirty="0"/>
            <a:t>记者对一位成功登上乞力马扎罗山的盲人</a:t>
          </a:r>
          <a:r>
            <a:rPr lang="en-US" altLang="zh-CN" sz="2400" dirty="0"/>
            <a:t>Barry</a:t>
          </a:r>
          <a:r>
            <a:rPr lang="zh-CN" altLang="en-US" sz="2400" dirty="0"/>
            <a:t>的采访。通过问答的形式展现了残疾人的坚强品质和伟大成就。</a:t>
          </a:r>
        </a:p>
      </dgm:t>
    </dgm:pt>
    <dgm:pt modelId="{33037E60-3B3B-4AA1-ABA0-C2D20BB93DC9}" cxnId="{7E7D87D8-1D0E-49BB-B0CB-B391BB347A04}" type="parTrans">
      <dgm:prSet/>
      <dgm:spPr/>
      <dgm:t>
        <a:bodyPr/>
        <a:lstStyle/>
        <a:p>
          <a:endParaRPr lang="zh-CN" altLang="en-US"/>
        </a:p>
      </dgm:t>
    </dgm:pt>
    <dgm:pt modelId="{FDED8982-54DE-4A2A-944C-416F7D8D8B62}" cxnId="{7E7D87D8-1D0E-49BB-B0CB-B391BB347A04}" type="sibTrans">
      <dgm:prSet/>
      <dgm:spPr/>
      <dgm:t>
        <a:bodyPr/>
        <a:lstStyle/>
        <a:p>
          <a:endParaRPr lang="zh-CN" altLang="en-US"/>
        </a:p>
      </dgm:t>
    </dgm:pt>
    <dgm:pt modelId="{422D7A6F-9257-4E4E-A4A2-A0BB49BDA57C}">
      <dgm:prSet phldrT="[文本]"/>
      <dgm:spPr/>
      <dgm:t>
        <a:bodyPr/>
        <a:lstStyle/>
        <a:p>
          <a:r>
            <a:rPr lang="en-US" altLang="zh-CN" dirty="0"/>
            <a:t>Why</a:t>
          </a:r>
          <a:endParaRPr lang="zh-CN" altLang="en-US" dirty="0"/>
        </a:p>
      </dgm:t>
    </dgm:pt>
    <dgm:pt modelId="{6F44DDAE-DEC2-4631-A76A-48559E0CDAF3}" cxnId="{36D889F0-E5D0-4FDF-AB52-FB70B0538405}" type="parTrans">
      <dgm:prSet/>
      <dgm:spPr/>
      <dgm:t>
        <a:bodyPr/>
        <a:lstStyle/>
        <a:p>
          <a:endParaRPr lang="zh-CN" altLang="en-US"/>
        </a:p>
      </dgm:t>
    </dgm:pt>
    <dgm:pt modelId="{6D329A13-07CB-4076-ADC7-FC6493139361}" cxnId="{36D889F0-E5D0-4FDF-AB52-FB70B0538405}" type="sibTrans">
      <dgm:prSet/>
      <dgm:spPr/>
      <dgm:t>
        <a:bodyPr/>
        <a:lstStyle/>
        <a:p>
          <a:endParaRPr lang="zh-CN" altLang="en-US"/>
        </a:p>
      </dgm:t>
    </dgm:pt>
    <dgm:pt modelId="{5D19FB1E-5D8D-4601-AE64-97467679AF74}">
      <dgm:prSet phldrT="[文本]" custT="1"/>
      <dgm:spPr/>
      <dgm:t>
        <a:bodyPr/>
        <a:lstStyle/>
        <a:p>
          <a:r>
            <a:rPr lang="zh-CN" altLang="en-US" sz="2400" dirty="0">
              <a:solidFill>
                <a:schemeClr val="dk1"/>
              </a:solidFill>
              <a:latin typeface="等线" panose="02010600030101010101" charset="-122"/>
              <a:ea typeface="等线" panose="02010600030101010101" charset="-122"/>
              <a:sym typeface="+mn-ea"/>
            </a:rPr>
            <a:t>帮助观众了解残疾人取得的成就、其中的艰辛以及体现的宝贵品质。</a:t>
          </a:r>
          <a:endParaRPr lang="zh-CN" altLang="en-US" sz="2400" dirty="0"/>
        </a:p>
      </dgm:t>
    </dgm:pt>
    <dgm:pt modelId="{1C066946-BA04-46E5-B4A5-0F584A037C2D}" cxnId="{6F64CA82-58CB-4889-BA19-E7EA5B4CD4CC}" type="parTrans">
      <dgm:prSet/>
      <dgm:spPr/>
      <dgm:t>
        <a:bodyPr/>
        <a:lstStyle/>
        <a:p>
          <a:endParaRPr lang="zh-CN" altLang="en-US"/>
        </a:p>
      </dgm:t>
    </dgm:pt>
    <dgm:pt modelId="{F7BD36BB-0B53-4230-B136-73AF9BEA18CD}" cxnId="{6F64CA82-58CB-4889-BA19-E7EA5B4CD4CC}" type="sibTrans">
      <dgm:prSet/>
      <dgm:spPr/>
      <dgm:t>
        <a:bodyPr/>
        <a:lstStyle/>
        <a:p>
          <a:endParaRPr lang="zh-CN" altLang="en-US"/>
        </a:p>
      </dgm:t>
    </dgm:pt>
    <dgm:pt modelId="{46625305-8C15-476F-8996-2FD30F71ED0A}">
      <dgm:prSet phldrT="[文本]"/>
      <dgm:spPr/>
      <dgm:t>
        <a:bodyPr/>
        <a:lstStyle/>
        <a:p>
          <a:r>
            <a:rPr lang="en-US" altLang="zh-CN" dirty="0"/>
            <a:t>How</a:t>
          </a:r>
          <a:endParaRPr lang="zh-CN" altLang="en-US" dirty="0"/>
        </a:p>
      </dgm:t>
    </dgm:pt>
    <dgm:pt modelId="{B61FEAB8-FA4F-4894-AD50-5F23575CA02C}" cxnId="{97AEBB6E-F1F0-4311-9E66-081A5F155A61}" type="parTrans">
      <dgm:prSet/>
      <dgm:spPr/>
      <dgm:t>
        <a:bodyPr/>
        <a:lstStyle/>
        <a:p>
          <a:endParaRPr lang="zh-CN" altLang="en-US"/>
        </a:p>
      </dgm:t>
    </dgm:pt>
    <dgm:pt modelId="{CBD6C522-40AE-417B-972D-29A1FE5FCA6C}" cxnId="{97AEBB6E-F1F0-4311-9E66-081A5F155A61}" type="sibTrans">
      <dgm:prSet/>
      <dgm:spPr/>
      <dgm:t>
        <a:bodyPr/>
        <a:lstStyle/>
        <a:p>
          <a:endParaRPr lang="zh-CN" altLang="en-US"/>
        </a:p>
      </dgm:t>
    </dgm:pt>
    <dgm:pt modelId="{52F4694D-F6B7-4255-BA0C-D1D387E76635}">
      <dgm:prSet phldrT="[文本]" phldr="0" custT="1"/>
      <dgm:spPr/>
      <dgm:t>
        <a:bodyPr vert="horz" wrap="square"/>
        <a:lstStyle/>
        <a:p>
          <a:pPr>
            <a:lnSpc>
              <a:spcPct val="100000"/>
            </a:lnSpc>
            <a:spcBef>
              <a:spcPct val="0"/>
            </a:spcBef>
            <a:spcAft>
              <a:spcPct val="15000"/>
            </a:spcAft>
          </a:pPr>
          <a:r>
            <a:rPr lang="zh-CN" altLang="en-US" sz="1800" dirty="0">
              <a:latin typeface="等线" panose="02010600030101010101" charset="-122"/>
              <a:ea typeface="等线" panose="02010600030101010101" charset="-122"/>
              <a:sym typeface="+mn-ea"/>
            </a:rPr>
            <a:t>该文本为访谈，主体时态为一般过去时，共有</a:t>
          </a:r>
          <a:r>
            <a:rPr lang="en-US" altLang="zh-CN" sz="1800" dirty="0">
              <a:latin typeface="等线" panose="02010600030101010101" charset="-122"/>
              <a:ea typeface="等线" panose="02010600030101010101" charset="-122"/>
              <a:sym typeface="+mn-ea"/>
            </a:rPr>
            <a:t>11</a:t>
          </a:r>
          <a:r>
            <a:rPr lang="zh-CN" altLang="en-US" sz="1800" dirty="0">
              <a:latin typeface="等线" panose="02010600030101010101" charset="-122"/>
              <a:ea typeface="等线" panose="02010600030101010101" charset="-122"/>
              <a:sym typeface="+mn-ea"/>
            </a:rPr>
            <a:t>个话语轮次，主要涉及</a:t>
          </a:r>
          <a:r>
            <a:rPr lang="zh-CN" altLang="en-US" sz="1800" dirty="0">
              <a:latin typeface="Times New Roman" panose="02020603050405020304" pitchFamily="18" charset="0"/>
              <a:cs typeface="Times New Roman" panose="02020603050405020304" pitchFamily="18" charset="0"/>
              <a:sym typeface="+mn-ea"/>
            </a:rPr>
            <a:t>本次登山过程中攀登者的基本状况、攀登原因、山的海拔、历时以及成功人数等信息。此外，在访谈过程中，涉及到的交际策略包括祝贺和祝愿的表达。</a:t>
          </a:r>
          <a:r>
            <a:rPr lang="zh-CN" sz="1800" dirty="0"/>
            <a:t>该文本涉及的与主题意义</a:t>
          </a:r>
          <a:r>
            <a:rPr lang="zh-CN" altLang="en-US" sz="1800" dirty="0"/>
            <a:t>和交际策略</a:t>
          </a:r>
          <a:r>
            <a:rPr lang="zh-CN" sz="1800" dirty="0"/>
            <a:t>相关的表达以及逻辑链条如下：</a:t>
          </a:r>
          <a:endParaRPr lang="en-US" altLang="zh-CN" sz="1800" kern="1200" dirty="0">
            <a:latin typeface="等线" panose="02010600030101010101" charset="-122"/>
            <a:ea typeface="等线" panose="02010600030101010101" charset="-122"/>
            <a:cs typeface="+mn-cs"/>
            <a:sym typeface="+mn-ea"/>
          </a:endParaRPr>
        </a:p>
      </dgm:t>
    </dgm:pt>
    <dgm:pt modelId="{20228E51-43C1-4456-82BC-878BE568ADF5}" cxnId="{93B22096-7FC4-4938-B43C-4F2F4C94246E}" type="parTrans">
      <dgm:prSet/>
      <dgm:spPr/>
      <dgm:t>
        <a:bodyPr/>
        <a:lstStyle/>
        <a:p>
          <a:endParaRPr lang="zh-CN" altLang="en-US"/>
        </a:p>
      </dgm:t>
    </dgm:pt>
    <dgm:pt modelId="{6865FCB9-99DB-499E-80E1-8348A31718FA}" cxnId="{93B22096-7FC4-4938-B43C-4F2F4C94246E}" type="sibTrans">
      <dgm:prSet/>
      <dgm:spPr/>
      <dgm:t>
        <a:bodyPr/>
        <a:lstStyle/>
        <a:p>
          <a:endParaRPr lang="zh-CN" altLang="en-US"/>
        </a:p>
      </dgm:t>
    </dgm:pt>
    <dgm:pt modelId="{841BA51C-17E9-4D50-BED1-9EB2FCB2E5DD}" type="pres">
      <dgm:prSet presAssocID="{07BC9FF2-3C8B-4977-9D46-E4F5C29B2FBF}" presName="linearFlow" presStyleCnt="0">
        <dgm:presLayoutVars>
          <dgm:dir/>
          <dgm:animLvl val="lvl"/>
          <dgm:resizeHandles val="exact"/>
        </dgm:presLayoutVars>
      </dgm:prSet>
      <dgm:spPr/>
    </dgm:pt>
    <dgm:pt modelId="{F1FBF484-B95E-4972-AB52-5138CE6B7FF1}" type="pres">
      <dgm:prSet presAssocID="{A5B50A66-7BB9-4365-B441-B39519D0C2B8}" presName="composite" presStyleCnt="0"/>
      <dgm:spPr/>
    </dgm:pt>
    <dgm:pt modelId="{CCCDA180-6B2A-473A-A7DB-A275BD6FD558}" type="pres">
      <dgm:prSet presAssocID="{A5B50A66-7BB9-4365-B441-B39519D0C2B8}" presName="parentText" presStyleLbl="alignNode1" presStyleIdx="0" presStyleCnt="3">
        <dgm:presLayoutVars>
          <dgm:chMax val="1"/>
          <dgm:bulletEnabled val="1"/>
        </dgm:presLayoutVars>
      </dgm:prSet>
      <dgm:spPr/>
    </dgm:pt>
    <dgm:pt modelId="{972A5608-E3B2-4990-A66A-BD8963E0109E}" type="pres">
      <dgm:prSet presAssocID="{A5B50A66-7BB9-4365-B441-B39519D0C2B8}" presName="descendantText" presStyleLbl="alignAcc1" presStyleIdx="0" presStyleCnt="3" custLinFactNeighborX="1719" custLinFactNeighborY="-3237">
        <dgm:presLayoutVars>
          <dgm:bulletEnabled val="1"/>
        </dgm:presLayoutVars>
      </dgm:prSet>
      <dgm:spPr/>
    </dgm:pt>
    <dgm:pt modelId="{4A02CFE8-8D92-4711-B196-A0C6474AD526}" type="pres">
      <dgm:prSet presAssocID="{0812C9F4-B088-4E21-97E6-A0D8D0FC0863}" presName="sp" presStyleCnt="0"/>
      <dgm:spPr/>
    </dgm:pt>
    <dgm:pt modelId="{0C1E8639-1F24-4D1B-B8A1-250AAF1FB9B2}" type="pres">
      <dgm:prSet presAssocID="{422D7A6F-9257-4E4E-A4A2-A0BB49BDA57C}" presName="composite" presStyleCnt="0"/>
      <dgm:spPr/>
    </dgm:pt>
    <dgm:pt modelId="{DBC610D4-B1E8-4EAA-A3C0-6961AD4C34D1}" type="pres">
      <dgm:prSet presAssocID="{422D7A6F-9257-4E4E-A4A2-A0BB49BDA57C}" presName="parentText" presStyleLbl="alignNode1" presStyleIdx="1" presStyleCnt="3">
        <dgm:presLayoutVars>
          <dgm:chMax val="1"/>
          <dgm:bulletEnabled val="1"/>
        </dgm:presLayoutVars>
      </dgm:prSet>
      <dgm:spPr/>
    </dgm:pt>
    <dgm:pt modelId="{5C56E918-F19E-470A-8D32-5FABFFAC0F29}" type="pres">
      <dgm:prSet presAssocID="{422D7A6F-9257-4E4E-A4A2-A0BB49BDA57C}" presName="descendantText" presStyleLbl="alignAcc1" presStyleIdx="1" presStyleCnt="3">
        <dgm:presLayoutVars>
          <dgm:bulletEnabled val="1"/>
        </dgm:presLayoutVars>
      </dgm:prSet>
      <dgm:spPr/>
    </dgm:pt>
    <dgm:pt modelId="{666F668E-AFE7-49A9-BE31-5605C290F2C1}" type="pres">
      <dgm:prSet presAssocID="{6D329A13-07CB-4076-ADC7-FC6493139361}" presName="sp" presStyleCnt="0"/>
      <dgm:spPr/>
    </dgm:pt>
    <dgm:pt modelId="{F56BD4BB-7451-42B0-9416-CC1243E8C816}" type="pres">
      <dgm:prSet presAssocID="{46625305-8C15-476F-8996-2FD30F71ED0A}" presName="composite" presStyleCnt="0"/>
      <dgm:spPr/>
    </dgm:pt>
    <dgm:pt modelId="{C728F4D5-6CD6-421C-BE71-74DF9AEE9661}" type="pres">
      <dgm:prSet presAssocID="{46625305-8C15-476F-8996-2FD30F71ED0A}" presName="parentText" presStyleLbl="alignNode1" presStyleIdx="2" presStyleCnt="3">
        <dgm:presLayoutVars>
          <dgm:chMax val="1"/>
          <dgm:bulletEnabled val="1"/>
        </dgm:presLayoutVars>
      </dgm:prSet>
      <dgm:spPr/>
    </dgm:pt>
    <dgm:pt modelId="{71A0D948-8E9B-4909-ACDE-FBD6E9735225}" type="pres">
      <dgm:prSet presAssocID="{46625305-8C15-476F-8996-2FD30F71ED0A}" presName="descendantText" presStyleLbl="alignAcc1" presStyleIdx="2" presStyleCnt="3" custScaleY="235148">
        <dgm:presLayoutVars>
          <dgm:bulletEnabled val="1"/>
        </dgm:presLayoutVars>
      </dgm:prSet>
      <dgm:spPr/>
    </dgm:pt>
  </dgm:ptLst>
  <dgm:cxnLst>
    <dgm:cxn modelId="{B8D7AA28-E3A7-4D06-941E-85F320F6D340}" type="presOf" srcId="{EEBB8B06-8C12-4025-B638-9383E4B1E9EE}" destId="{972A5608-E3B2-4990-A66A-BD8963E0109E}" srcOrd="0" destOrd="0" presId="urn:microsoft.com/office/officeart/2005/8/layout/chevron2"/>
    <dgm:cxn modelId="{1EAB5B40-D8B0-439D-AB2C-0903440519C2}" type="presOf" srcId="{52F4694D-F6B7-4255-BA0C-D1D387E76635}" destId="{71A0D948-8E9B-4909-ACDE-FBD6E9735225}" srcOrd="0" destOrd="0" presId="urn:microsoft.com/office/officeart/2005/8/layout/chevron2"/>
    <dgm:cxn modelId="{1050C35E-B58A-4B42-ADC9-5D8C8DB661BA}" type="presOf" srcId="{07BC9FF2-3C8B-4977-9D46-E4F5C29B2FBF}" destId="{841BA51C-17E9-4D50-BED1-9EB2FCB2E5DD}" srcOrd="0" destOrd="0" presId="urn:microsoft.com/office/officeart/2005/8/layout/chevron2"/>
    <dgm:cxn modelId="{97AEBB6E-F1F0-4311-9E66-081A5F155A61}" srcId="{07BC9FF2-3C8B-4977-9D46-E4F5C29B2FBF}" destId="{46625305-8C15-476F-8996-2FD30F71ED0A}" srcOrd="2" destOrd="0" parTransId="{B61FEAB8-FA4F-4894-AD50-5F23575CA02C}" sibTransId="{CBD6C522-40AE-417B-972D-29A1FE5FCA6C}"/>
    <dgm:cxn modelId="{E01FBF7C-B673-475D-80E8-BB6E3F5838FC}" type="presOf" srcId="{46625305-8C15-476F-8996-2FD30F71ED0A}" destId="{C728F4D5-6CD6-421C-BE71-74DF9AEE9661}" srcOrd="0" destOrd="0" presId="urn:microsoft.com/office/officeart/2005/8/layout/chevron2"/>
    <dgm:cxn modelId="{6F64CA82-58CB-4889-BA19-E7EA5B4CD4CC}" srcId="{422D7A6F-9257-4E4E-A4A2-A0BB49BDA57C}" destId="{5D19FB1E-5D8D-4601-AE64-97467679AF74}" srcOrd="0" destOrd="0" parTransId="{1C066946-BA04-46E5-B4A5-0F584A037C2D}" sibTransId="{F7BD36BB-0B53-4230-B136-73AF9BEA18CD}"/>
    <dgm:cxn modelId="{93B22096-7FC4-4938-B43C-4F2F4C94246E}" srcId="{46625305-8C15-476F-8996-2FD30F71ED0A}" destId="{52F4694D-F6B7-4255-BA0C-D1D387E76635}" srcOrd="0" destOrd="0" parTransId="{20228E51-43C1-4456-82BC-878BE568ADF5}" sibTransId="{6865FCB9-99DB-499E-80E1-8348A31718FA}"/>
    <dgm:cxn modelId="{98A0BF97-662E-47FA-9395-40783312FDBF}" type="presOf" srcId="{5D19FB1E-5D8D-4601-AE64-97467679AF74}" destId="{5C56E918-F19E-470A-8D32-5FABFFAC0F29}" srcOrd="0" destOrd="0" presId="urn:microsoft.com/office/officeart/2005/8/layout/chevron2"/>
    <dgm:cxn modelId="{3D18C9A8-AB03-4521-A3D7-CEFF1E20D0DA}" type="presOf" srcId="{A5B50A66-7BB9-4365-B441-B39519D0C2B8}" destId="{CCCDA180-6B2A-473A-A7DB-A275BD6FD558}" srcOrd="0" destOrd="0" presId="urn:microsoft.com/office/officeart/2005/8/layout/chevron2"/>
    <dgm:cxn modelId="{45CE87AD-5BE7-449B-94E2-E308304FD7BA}" type="presOf" srcId="{422D7A6F-9257-4E4E-A4A2-A0BB49BDA57C}" destId="{DBC610D4-B1E8-4EAA-A3C0-6961AD4C34D1}" srcOrd="0" destOrd="0" presId="urn:microsoft.com/office/officeart/2005/8/layout/chevron2"/>
    <dgm:cxn modelId="{7E7D87D8-1D0E-49BB-B0CB-B391BB347A04}" srcId="{A5B50A66-7BB9-4365-B441-B39519D0C2B8}" destId="{EEBB8B06-8C12-4025-B638-9383E4B1E9EE}" srcOrd="0" destOrd="0" parTransId="{33037E60-3B3B-4AA1-ABA0-C2D20BB93DC9}" sibTransId="{FDED8982-54DE-4A2A-944C-416F7D8D8B62}"/>
    <dgm:cxn modelId="{76ECC1E1-519F-4F2E-9435-1FD211A21D61}" srcId="{07BC9FF2-3C8B-4977-9D46-E4F5C29B2FBF}" destId="{A5B50A66-7BB9-4365-B441-B39519D0C2B8}" srcOrd="0" destOrd="0" parTransId="{20774C41-0C02-4210-BD3C-C7AF79E78A41}" sibTransId="{0812C9F4-B088-4E21-97E6-A0D8D0FC0863}"/>
    <dgm:cxn modelId="{36D889F0-E5D0-4FDF-AB52-FB70B0538405}" srcId="{07BC9FF2-3C8B-4977-9D46-E4F5C29B2FBF}" destId="{422D7A6F-9257-4E4E-A4A2-A0BB49BDA57C}" srcOrd="1" destOrd="0" parTransId="{6F44DDAE-DEC2-4631-A76A-48559E0CDAF3}" sibTransId="{6D329A13-07CB-4076-ADC7-FC6493139361}"/>
    <dgm:cxn modelId="{4498C951-25B8-4A50-929A-9277C1D4C4BE}" type="presParOf" srcId="{841BA51C-17E9-4D50-BED1-9EB2FCB2E5DD}" destId="{F1FBF484-B95E-4972-AB52-5138CE6B7FF1}" srcOrd="0" destOrd="0" presId="urn:microsoft.com/office/officeart/2005/8/layout/chevron2"/>
    <dgm:cxn modelId="{5015553B-098A-4EDE-A68D-77CF8CF7F168}" type="presParOf" srcId="{F1FBF484-B95E-4972-AB52-5138CE6B7FF1}" destId="{CCCDA180-6B2A-473A-A7DB-A275BD6FD558}" srcOrd="0" destOrd="0" presId="urn:microsoft.com/office/officeart/2005/8/layout/chevron2"/>
    <dgm:cxn modelId="{122E602A-4DCE-471A-A6DE-2ED847A05842}" type="presParOf" srcId="{F1FBF484-B95E-4972-AB52-5138CE6B7FF1}" destId="{972A5608-E3B2-4990-A66A-BD8963E0109E}" srcOrd="1" destOrd="0" presId="urn:microsoft.com/office/officeart/2005/8/layout/chevron2"/>
    <dgm:cxn modelId="{A80A4893-E620-4DB5-ABA9-693E738B4911}" type="presParOf" srcId="{841BA51C-17E9-4D50-BED1-9EB2FCB2E5DD}" destId="{4A02CFE8-8D92-4711-B196-A0C6474AD526}" srcOrd="1" destOrd="0" presId="urn:microsoft.com/office/officeart/2005/8/layout/chevron2"/>
    <dgm:cxn modelId="{37CD4511-02C0-4E6D-B068-08B00EA87BEB}" type="presParOf" srcId="{841BA51C-17E9-4D50-BED1-9EB2FCB2E5DD}" destId="{0C1E8639-1F24-4D1B-B8A1-250AAF1FB9B2}" srcOrd="2" destOrd="0" presId="urn:microsoft.com/office/officeart/2005/8/layout/chevron2"/>
    <dgm:cxn modelId="{A9D44DAC-AF34-4A27-832D-B2C76A55BC50}" type="presParOf" srcId="{0C1E8639-1F24-4D1B-B8A1-250AAF1FB9B2}" destId="{DBC610D4-B1E8-4EAA-A3C0-6961AD4C34D1}" srcOrd="0" destOrd="0" presId="urn:microsoft.com/office/officeart/2005/8/layout/chevron2"/>
    <dgm:cxn modelId="{E46C6028-2937-41E9-8ACF-AFA71A036DEE}" type="presParOf" srcId="{0C1E8639-1F24-4D1B-B8A1-250AAF1FB9B2}" destId="{5C56E918-F19E-470A-8D32-5FABFFAC0F29}" srcOrd="1" destOrd="0" presId="urn:microsoft.com/office/officeart/2005/8/layout/chevron2"/>
    <dgm:cxn modelId="{B92B7A38-3E33-4247-8CF9-D5137A4A1599}" type="presParOf" srcId="{841BA51C-17E9-4D50-BED1-9EB2FCB2E5DD}" destId="{666F668E-AFE7-49A9-BE31-5605C290F2C1}" srcOrd="3" destOrd="0" presId="urn:microsoft.com/office/officeart/2005/8/layout/chevron2"/>
    <dgm:cxn modelId="{48C8A758-A4D5-48E3-BC91-5556EF91836D}" type="presParOf" srcId="{841BA51C-17E9-4D50-BED1-9EB2FCB2E5DD}" destId="{F56BD4BB-7451-42B0-9416-CC1243E8C816}" srcOrd="4" destOrd="0" presId="urn:microsoft.com/office/officeart/2005/8/layout/chevron2"/>
    <dgm:cxn modelId="{A96220D6-210C-4CB9-BEEE-E333EA0A9CC3}" type="presParOf" srcId="{F56BD4BB-7451-42B0-9416-CC1243E8C816}" destId="{C728F4D5-6CD6-421C-BE71-74DF9AEE9661}" srcOrd="0" destOrd="0" presId="urn:microsoft.com/office/officeart/2005/8/layout/chevron2"/>
    <dgm:cxn modelId="{2936D153-659E-4F8A-BA41-2FA343CF6D95}" type="presParOf" srcId="{F56BD4BB-7451-42B0-9416-CC1243E8C816}" destId="{71A0D948-8E9B-4909-ACDE-FBD6E9735225}" srcOrd="1" destOrd="0" presId="urn:microsoft.com/office/officeart/2005/8/layout/chevron2"/>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A79C3DD-68BF-4D16-B650-DEB73F02CB6D}" type="doc">
      <dgm:prSet loTypeId="urn:microsoft.com/office/officeart/2005/8/layout/hList1" loCatId="list" qsTypeId="urn:microsoft.com/office/officeart/2005/8/quickstyle/3d3" qsCatId="3D" csTypeId="urn:microsoft.com/office/officeart/2005/8/colors/colorful3" csCatId="colorful" phldr="1"/>
      <dgm:spPr/>
      <dgm:t>
        <a:bodyPr/>
        <a:lstStyle/>
        <a:p>
          <a:endParaRPr lang="zh-CN" altLang="en-US"/>
        </a:p>
      </dgm:t>
    </dgm:pt>
    <dgm:pt modelId="{EBF95FDC-ED7B-4EF6-A93C-AF44886850DB}">
      <dgm:prSet phldrT="[文本]"/>
      <dgm:spPr/>
      <dgm:t>
        <a:bodyPr/>
        <a:lstStyle/>
        <a:p>
          <a:r>
            <a:rPr lang="en-US" altLang="zh-CN" b="1" dirty="0"/>
            <a:t>congratulations</a:t>
          </a:r>
          <a:endParaRPr lang="zh-CN" altLang="en-US" b="1" dirty="0"/>
        </a:p>
      </dgm:t>
    </dgm:pt>
    <dgm:pt modelId="{63CE5D0D-E4AB-459A-B152-EA425446F462}" cxnId="{97749455-27AC-4DA4-A830-7B1E41EF80D9}" type="parTrans">
      <dgm:prSet/>
      <dgm:spPr/>
      <dgm:t>
        <a:bodyPr/>
        <a:lstStyle/>
        <a:p>
          <a:endParaRPr lang="zh-CN" altLang="en-US"/>
        </a:p>
      </dgm:t>
    </dgm:pt>
    <dgm:pt modelId="{70BF52D0-6122-44F0-A653-126D326E0DE8}" cxnId="{97749455-27AC-4DA4-A830-7B1E41EF80D9}" type="sibTrans">
      <dgm:prSet/>
      <dgm:spPr/>
      <dgm:t>
        <a:bodyPr/>
        <a:lstStyle/>
        <a:p>
          <a:endParaRPr lang="zh-CN" altLang="en-US"/>
        </a:p>
      </dgm:t>
    </dgm:pt>
    <dgm:pt modelId="{61BCE14F-D756-404E-9666-28DD77495021}">
      <dgm:prSet phldrT="[文本]"/>
      <dgm:spPr/>
      <dgm:t>
        <a:bodyPr/>
        <a:lstStyle/>
        <a:p>
          <a:r>
            <a:rPr lang="en-US" altLang="zh-CN" b="1" dirty="0">
              <a:solidFill>
                <a:srgbClr val="0000FF"/>
              </a:solidFill>
              <a:latin typeface="Times New Roman" panose="02020603050405020304" pitchFamily="18" charset="0"/>
              <a:cs typeface="Times New Roman" panose="02020603050405020304" pitchFamily="18" charset="0"/>
            </a:rPr>
            <a:t>Congratulations.</a:t>
          </a:r>
          <a:endParaRPr lang="zh-CN" altLang="en-US" dirty="0"/>
        </a:p>
      </dgm:t>
    </dgm:pt>
    <dgm:pt modelId="{36210E50-C0C6-4673-9684-9A26FE6E081A}" cxnId="{81916E68-9D85-4316-8EFE-422B999C18F7}" type="parTrans">
      <dgm:prSet/>
      <dgm:spPr/>
      <dgm:t>
        <a:bodyPr/>
        <a:lstStyle/>
        <a:p>
          <a:endParaRPr lang="zh-CN" altLang="en-US"/>
        </a:p>
      </dgm:t>
    </dgm:pt>
    <dgm:pt modelId="{47CF5CAC-37B0-47B9-97D5-BABC7F931333}" cxnId="{81916E68-9D85-4316-8EFE-422B999C18F7}" type="sibTrans">
      <dgm:prSet/>
      <dgm:spPr/>
      <dgm:t>
        <a:bodyPr/>
        <a:lstStyle/>
        <a:p>
          <a:endParaRPr lang="zh-CN" altLang="en-US"/>
        </a:p>
      </dgm:t>
    </dgm:pt>
    <dgm:pt modelId="{075FE1AE-76BD-4D05-8600-468431256F0B}">
      <dgm:prSet phldrT="[文本]"/>
      <dgm:spPr/>
      <dgm:t>
        <a:bodyPr/>
        <a:lstStyle/>
        <a:p>
          <a:r>
            <a:rPr lang="en-US" altLang="zh-CN" b="1" dirty="0">
              <a:solidFill>
                <a:srgbClr val="0000FF"/>
              </a:solidFill>
              <a:latin typeface="Times New Roman" panose="02020603050405020304" pitchFamily="18" charset="0"/>
              <a:cs typeface="Times New Roman" panose="02020603050405020304" pitchFamily="18" charset="0"/>
            </a:rPr>
            <a:t>Well done.</a:t>
          </a:r>
          <a:endParaRPr lang="zh-CN" altLang="en-US" dirty="0"/>
        </a:p>
      </dgm:t>
    </dgm:pt>
    <dgm:pt modelId="{8E7D331D-FCA8-4EDB-A02E-8CF8ABB1A5A6}" cxnId="{99F38E6D-88F6-4166-9084-D0640DC74C97}" type="parTrans">
      <dgm:prSet/>
      <dgm:spPr/>
      <dgm:t>
        <a:bodyPr/>
        <a:lstStyle/>
        <a:p>
          <a:endParaRPr lang="zh-CN" altLang="en-US"/>
        </a:p>
      </dgm:t>
    </dgm:pt>
    <dgm:pt modelId="{139CD0BD-35E8-4E67-94AF-F38F55044457}" cxnId="{99F38E6D-88F6-4166-9084-D0640DC74C97}" type="sibTrans">
      <dgm:prSet/>
      <dgm:spPr/>
      <dgm:t>
        <a:bodyPr/>
        <a:lstStyle/>
        <a:p>
          <a:endParaRPr lang="zh-CN" altLang="en-US"/>
        </a:p>
      </dgm:t>
    </dgm:pt>
    <dgm:pt modelId="{72809CF0-FB21-4182-A2EE-6386B24AF58E}">
      <dgm:prSet phldrT="[文本]"/>
      <dgm:spPr/>
      <dgm:t>
        <a:bodyPr/>
        <a:lstStyle/>
        <a:p>
          <a:r>
            <a:rPr lang="en-US" altLang="zh-CN" b="1" dirty="0"/>
            <a:t>good wishes</a:t>
          </a:r>
          <a:endParaRPr lang="zh-CN" altLang="en-US" b="1" dirty="0"/>
        </a:p>
      </dgm:t>
    </dgm:pt>
    <dgm:pt modelId="{4764AF7F-54DD-4680-ACBC-70DD406AC38B}" cxnId="{BF3E8303-04A1-4716-BF88-31623B32F674}" type="parTrans">
      <dgm:prSet/>
      <dgm:spPr/>
      <dgm:t>
        <a:bodyPr/>
        <a:lstStyle/>
        <a:p>
          <a:endParaRPr lang="zh-CN" altLang="en-US"/>
        </a:p>
      </dgm:t>
    </dgm:pt>
    <dgm:pt modelId="{FADD6A50-079C-4A7F-9942-481358411879}" cxnId="{BF3E8303-04A1-4716-BF88-31623B32F674}" type="sibTrans">
      <dgm:prSet/>
      <dgm:spPr/>
      <dgm:t>
        <a:bodyPr/>
        <a:lstStyle/>
        <a:p>
          <a:endParaRPr lang="zh-CN" altLang="en-US"/>
        </a:p>
      </dgm:t>
    </dgm:pt>
    <dgm:pt modelId="{126C7424-F9C9-4DC5-A680-D19A3D6D267A}">
      <dgm:prSet phldrT="[文本]"/>
      <dgm:spPr/>
      <dgm:t>
        <a:bodyPr/>
        <a:lstStyle/>
        <a:p>
          <a:r>
            <a:rPr lang="en-US" altLang="zh-CN" b="1" dirty="0">
              <a:solidFill>
                <a:srgbClr val="0000FF"/>
              </a:solidFill>
              <a:latin typeface="Times New Roman" panose="02020603050405020304" pitchFamily="18" charset="0"/>
              <a:cs typeface="Times New Roman" panose="02020603050405020304" pitchFamily="18" charset="0"/>
            </a:rPr>
            <a:t>Amazing</a:t>
          </a:r>
          <a:endParaRPr lang="zh-CN" altLang="en-US" dirty="0"/>
        </a:p>
      </dgm:t>
    </dgm:pt>
    <dgm:pt modelId="{155620D6-B1CE-441C-865E-20EBC3E4F014}" cxnId="{63B21375-7F1C-4002-BEE7-E1C5857E1B67}" type="parTrans">
      <dgm:prSet/>
      <dgm:spPr/>
      <dgm:t>
        <a:bodyPr/>
        <a:lstStyle/>
        <a:p>
          <a:endParaRPr lang="zh-CN" altLang="en-US"/>
        </a:p>
      </dgm:t>
    </dgm:pt>
    <dgm:pt modelId="{BF3422CF-9A0E-4C7B-BB79-C4A514ED91EC}" cxnId="{63B21375-7F1C-4002-BEE7-E1C5857E1B67}" type="sibTrans">
      <dgm:prSet/>
      <dgm:spPr/>
      <dgm:t>
        <a:bodyPr/>
        <a:lstStyle/>
        <a:p>
          <a:endParaRPr lang="zh-CN" altLang="en-US"/>
        </a:p>
      </dgm:t>
    </dgm:pt>
    <dgm:pt modelId="{F195C9D3-CD48-47B2-9671-6C3F7D7F6487}">
      <dgm:prSet phldrT="[文本]"/>
      <dgm:spPr/>
      <dgm:t>
        <a:bodyPr/>
        <a:lstStyle/>
        <a:p>
          <a:pPr>
            <a:buFont typeface="Arial" panose="020B0604020202020204" pitchFamily="34" charset="0"/>
            <a:buNone/>
          </a:pPr>
          <a:r>
            <a:rPr lang="en-US" altLang="zh-CN" b="1" dirty="0">
              <a:latin typeface="Times New Roman" panose="02020603050405020304" pitchFamily="18" charset="0"/>
              <a:ea typeface="宋体" panose="02010600030101010101" pitchFamily="2" charset="-122"/>
              <a:cs typeface="Times New Roman" panose="02020603050405020304" pitchFamily="18" charset="0"/>
            </a:rPr>
            <a:t>I wish you every success. </a:t>
          </a:r>
          <a:endParaRPr lang="zh-CN" altLang="en-US" dirty="0"/>
        </a:p>
      </dgm:t>
    </dgm:pt>
    <dgm:pt modelId="{AC35563C-B19B-4481-AF2F-981BDBAD50B6}" cxnId="{5281AF13-48B3-4290-9F30-B40324A333D0}" type="parTrans">
      <dgm:prSet/>
      <dgm:spPr/>
      <dgm:t>
        <a:bodyPr/>
        <a:lstStyle/>
        <a:p>
          <a:endParaRPr lang="zh-CN" altLang="en-US"/>
        </a:p>
      </dgm:t>
    </dgm:pt>
    <dgm:pt modelId="{631AFFCA-3084-42FF-8B1B-1DE14A58AFE4}" cxnId="{5281AF13-48B3-4290-9F30-B40324A333D0}" type="sibTrans">
      <dgm:prSet/>
      <dgm:spPr/>
      <dgm:t>
        <a:bodyPr/>
        <a:lstStyle/>
        <a:p>
          <a:endParaRPr lang="zh-CN" altLang="en-US"/>
        </a:p>
      </dgm:t>
    </dgm:pt>
    <dgm:pt modelId="{0597BC84-3E33-4DCD-BFD4-D4D3C19C8512}" type="pres">
      <dgm:prSet presAssocID="{3A79C3DD-68BF-4D16-B650-DEB73F02CB6D}" presName="Name0" presStyleCnt="0">
        <dgm:presLayoutVars>
          <dgm:dir/>
          <dgm:animLvl val="lvl"/>
          <dgm:resizeHandles val="exact"/>
        </dgm:presLayoutVars>
      </dgm:prSet>
      <dgm:spPr/>
    </dgm:pt>
    <dgm:pt modelId="{ACD76A3B-744F-46C9-B113-9501302470B1}" type="pres">
      <dgm:prSet presAssocID="{EBF95FDC-ED7B-4EF6-A93C-AF44886850DB}" presName="composite" presStyleCnt="0"/>
      <dgm:spPr/>
    </dgm:pt>
    <dgm:pt modelId="{C6DB1A1F-13B3-42FF-8E49-948962D8DD84}" type="pres">
      <dgm:prSet presAssocID="{EBF95FDC-ED7B-4EF6-A93C-AF44886850DB}" presName="parTx" presStyleLbl="alignNode1" presStyleIdx="0" presStyleCnt="2">
        <dgm:presLayoutVars>
          <dgm:chMax val="0"/>
          <dgm:chPref val="0"/>
          <dgm:bulletEnabled val="1"/>
        </dgm:presLayoutVars>
      </dgm:prSet>
      <dgm:spPr/>
    </dgm:pt>
    <dgm:pt modelId="{52FDF492-851E-4CF4-9E3A-F314240BADA1}" type="pres">
      <dgm:prSet presAssocID="{EBF95FDC-ED7B-4EF6-A93C-AF44886850DB}" presName="desTx" presStyleLbl="alignAccFollowNode1" presStyleIdx="0" presStyleCnt="2" custScaleX="99855">
        <dgm:presLayoutVars>
          <dgm:bulletEnabled val="1"/>
        </dgm:presLayoutVars>
      </dgm:prSet>
      <dgm:spPr/>
    </dgm:pt>
    <dgm:pt modelId="{A01CACA8-54DA-4CDE-AA8D-B3E2FE53AFB2}" type="pres">
      <dgm:prSet presAssocID="{70BF52D0-6122-44F0-A653-126D326E0DE8}" presName="space" presStyleCnt="0"/>
      <dgm:spPr/>
    </dgm:pt>
    <dgm:pt modelId="{4DCBB0AC-A2DE-4B87-83D1-34D73923968E}" type="pres">
      <dgm:prSet presAssocID="{72809CF0-FB21-4182-A2EE-6386B24AF58E}" presName="composite" presStyleCnt="0"/>
      <dgm:spPr/>
    </dgm:pt>
    <dgm:pt modelId="{4775A3FD-D79E-47EA-8262-C63AFA82B236}" type="pres">
      <dgm:prSet presAssocID="{72809CF0-FB21-4182-A2EE-6386B24AF58E}" presName="parTx" presStyleLbl="alignNode1" presStyleIdx="1" presStyleCnt="2">
        <dgm:presLayoutVars>
          <dgm:chMax val="0"/>
          <dgm:chPref val="0"/>
          <dgm:bulletEnabled val="1"/>
        </dgm:presLayoutVars>
      </dgm:prSet>
      <dgm:spPr/>
    </dgm:pt>
    <dgm:pt modelId="{28378762-AD5F-4C28-9018-351BBC7A48E9}" type="pres">
      <dgm:prSet presAssocID="{72809CF0-FB21-4182-A2EE-6386B24AF58E}" presName="desTx" presStyleLbl="alignAccFollowNode1" presStyleIdx="1" presStyleCnt="2">
        <dgm:presLayoutVars>
          <dgm:bulletEnabled val="1"/>
        </dgm:presLayoutVars>
      </dgm:prSet>
      <dgm:spPr/>
    </dgm:pt>
  </dgm:ptLst>
  <dgm:cxnLst>
    <dgm:cxn modelId="{BF3E8303-04A1-4716-BF88-31623B32F674}" srcId="{3A79C3DD-68BF-4D16-B650-DEB73F02CB6D}" destId="{72809CF0-FB21-4182-A2EE-6386B24AF58E}" srcOrd="1" destOrd="0" parTransId="{4764AF7F-54DD-4680-ACBC-70DD406AC38B}" sibTransId="{FADD6A50-079C-4A7F-9942-481358411879}"/>
    <dgm:cxn modelId="{5281AF13-48B3-4290-9F30-B40324A333D0}" srcId="{72809CF0-FB21-4182-A2EE-6386B24AF58E}" destId="{F195C9D3-CD48-47B2-9671-6C3F7D7F6487}" srcOrd="0" destOrd="0" parTransId="{AC35563C-B19B-4481-AF2F-981BDBAD50B6}" sibTransId="{631AFFCA-3084-42FF-8B1B-1DE14A58AFE4}"/>
    <dgm:cxn modelId="{AE35F019-F7BB-4194-82C7-71B5F689EAEE}" type="presOf" srcId="{72809CF0-FB21-4182-A2EE-6386B24AF58E}" destId="{4775A3FD-D79E-47EA-8262-C63AFA82B236}" srcOrd="0" destOrd="0" presId="urn:microsoft.com/office/officeart/2005/8/layout/hList1"/>
    <dgm:cxn modelId="{F46A0D26-467F-4EE1-87D8-0AA6B35AE8C5}" type="presOf" srcId="{126C7424-F9C9-4DC5-A680-D19A3D6D267A}" destId="{52FDF492-851E-4CF4-9E3A-F314240BADA1}" srcOrd="0" destOrd="2" presId="urn:microsoft.com/office/officeart/2005/8/layout/hList1"/>
    <dgm:cxn modelId="{74E2695B-3F47-4403-8D80-BA9786685520}" type="presOf" srcId="{075FE1AE-76BD-4D05-8600-468431256F0B}" destId="{52FDF492-851E-4CF4-9E3A-F314240BADA1}" srcOrd="0" destOrd="1" presId="urn:microsoft.com/office/officeart/2005/8/layout/hList1"/>
    <dgm:cxn modelId="{00EA5B5F-66E8-4C0B-83B8-C713E8EC79D1}" type="presOf" srcId="{F195C9D3-CD48-47B2-9671-6C3F7D7F6487}" destId="{28378762-AD5F-4C28-9018-351BBC7A48E9}" srcOrd="0" destOrd="0" presId="urn:microsoft.com/office/officeart/2005/8/layout/hList1"/>
    <dgm:cxn modelId="{7E4CB060-4487-4655-988D-3D1F1B7AFD8F}" type="presOf" srcId="{EBF95FDC-ED7B-4EF6-A93C-AF44886850DB}" destId="{C6DB1A1F-13B3-42FF-8E49-948962D8DD84}" srcOrd="0" destOrd="0" presId="urn:microsoft.com/office/officeart/2005/8/layout/hList1"/>
    <dgm:cxn modelId="{81916E68-9D85-4316-8EFE-422B999C18F7}" srcId="{EBF95FDC-ED7B-4EF6-A93C-AF44886850DB}" destId="{61BCE14F-D756-404E-9666-28DD77495021}" srcOrd="0" destOrd="0" parTransId="{36210E50-C0C6-4673-9684-9A26FE6E081A}" sibTransId="{47CF5CAC-37B0-47B9-97D5-BABC7F931333}"/>
    <dgm:cxn modelId="{99F38E6D-88F6-4166-9084-D0640DC74C97}" srcId="{EBF95FDC-ED7B-4EF6-A93C-AF44886850DB}" destId="{075FE1AE-76BD-4D05-8600-468431256F0B}" srcOrd="1" destOrd="0" parTransId="{8E7D331D-FCA8-4EDB-A02E-8CF8ABB1A5A6}" sibTransId="{139CD0BD-35E8-4E67-94AF-F38F55044457}"/>
    <dgm:cxn modelId="{63B21375-7F1C-4002-BEE7-E1C5857E1B67}" srcId="{EBF95FDC-ED7B-4EF6-A93C-AF44886850DB}" destId="{126C7424-F9C9-4DC5-A680-D19A3D6D267A}" srcOrd="2" destOrd="0" parTransId="{155620D6-B1CE-441C-865E-20EBC3E4F014}" sibTransId="{BF3422CF-9A0E-4C7B-BB79-C4A514ED91EC}"/>
    <dgm:cxn modelId="{97749455-27AC-4DA4-A830-7B1E41EF80D9}" srcId="{3A79C3DD-68BF-4D16-B650-DEB73F02CB6D}" destId="{EBF95FDC-ED7B-4EF6-A93C-AF44886850DB}" srcOrd="0" destOrd="0" parTransId="{63CE5D0D-E4AB-459A-B152-EA425446F462}" sibTransId="{70BF52D0-6122-44F0-A653-126D326E0DE8}"/>
    <dgm:cxn modelId="{3D2DF458-D919-45C9-9DA2-2276EF89AAFD}" type="presOf" srcId="{61BCE14F-D756-404E-9666-28DD77495021}" destId="{52FDF492-851E-4CF4-9E3A-F314240BADA1}" srcOrd="0" destOrd="0" presId="urn:microsoft.com/office/officeart/2005/8/layout/hList1"/>
    <dgm:cxn modelId="{522539FA-8C60-4407-872E-8798C9C79B20}" type="presOf" srcId="{3A79C3DD-68BF-4D16-B650-DEB73F02CB6D}" destId="{0597BC84-3E33-4DCD-BFD4-D4D3C19C8512}" srcOrd="0" destOrd="0" presId="urn:microsoft.com/office/officeart/2005/8/layout/hList1"/>
    <dgm:cxn modelId="{EF42C111-76A7-4FA1-BDF9-6CE9A8E4D30D}" type="presParOf" srcId="{0597BC84-3E33-4DCD-BFD4-D4D3C19C8512}" destId="{ACD76A3B-744F-46C9-B113-9501302470B1}" srcOrd="0" destOrd="0" presId="urn:microsoft.com/office/officeart/2005/8/layout/hList1"/>
    <dgm:cxn modelId="{101C25A8-1FDC-4914-B26F-DDA48C8A13EF}" type="presParOf" srcId="{ACD76A3B-744F-46C9-B113-9501302470B1}" destId="{C6DB1A1F-13B3-42FF-8E49-948962D8DD84}" srcOrd="0" destOrd="0" presId="urn:microsoft.com/office/officeart/2005/8/layout/hList1"/>
    <dgm:cxn modelId="{5CFFDBAF-69DC-48B0-B76B-BCF27C1D11A5}" type="presParOf" srcId="{ACD76A3B-744F-46C9-B113-9501302470B1}" destId="{52FDF492-851E-4CF4-9E3A-F314240BADA1}" srcOrd="1" destOrd="0" presId="urn:microsoft.com/office/officeart/2005/8/layout/hList1"/>
    <dgm:cxn modelId="{48228D8F-0263-4553-9AEC-3037B7EF49AB}" type="presParOf" srcId="{0597BC84-3E33-4DCD-BFD4-D4D3C19C8512}" destId="{A01CACA8-54DA-4CDE-AA8D-B3E2FE53AFB2}" srcOrd="1" destOrd="0" presId="urn:microsoft.com/office/officeart/2005/8/layout/hList1"/>
    <dgm:cxn modelId="{37E6D48E-7079-4542-B652-6049DDBBA3DA}" type="presParOf" srcId="{0597BC84-3E33-4DCD-BFD4-D4D3C19C8512}" destId="{4DCBB0AC-A2DE-4B87-83D1-34D73923968E}" srcOrd="2" destOrd="0" presId="urn:microsoft.com/office/officeart/2005/8/layout/hList1"/>
    <dgm:cxn modelId="{D7F77870-B5E2-47E8-AA30-E8FF28C83C65}" type="presParOf" srcId="{4DCBB0AC-A2DE-4B87-83D1-34D73923968E}" destId="{4775A3FD-D79E-47EA-8262-C63AFA82B236}" srcOrd="0" destOrd="0" presId="urn:microsoft.com/office/officeart/2005/8/layout/hList1"/>
    <dgm:cxn modelId="{F13D6644-EABF-443E-BF29-B0A2B8B00375}" type="presParOf" srcId="{4DCBB0AC-A2DE-4B87-83D1-34D73923968E}" destId="{28378762-AD5F-4C28-9018-351BBC7A48E9}" srcOrd="1" destOrd="0" presId="urn:microsoft.com/office/officeart/2005/8/layout/hList1"/>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7BC9FF2-3C8B-4977-9D46-E4F5C29B2FBF}" type="doc">
      <dgm:prSet loTypeId="urn:microsoft.com/office/officeart/2005/8/layout/chevron2" loCatId="process" qsTypeId="urn:microsoft.com/office/officeart/2005/8/quickstyle/simple1#14" qsCatId="simple" csTypeId="urn:microsoft.com/office/officeart/2005/8/colors/colorful4#13" csCatId="colorful" phldr="1"/>
      <dgm:spPr/>
      <dgm:t>
        <a:bodyPr/>
        <a:lstStyle/>
        <a:p>
          <a:endParaRPr lang="zh-CN" altLang="en-US"/>
        </a:p>
      </dgm:t>
    </dgm:pt>
    <dgm:pt modelId="{A5B50A66-7BB9-4365-B441-B39519D0C2B8}">
      <dgm:prSet phldrT="[文本]"/>
      <dgm:spPr/>
      <dgm:t>
        <a:bodyPr/>
        <a:lstStyle/>
        <a:p>
          <a:r>
            <a:rPr lang="en-US" altLang="zh-CN" dirty="0"/>
            <a:t>What </a:t>
          </a:r>
          <a:endParaRPr lang="zh-CN" altLang="en-US" dirty="0"/>
        </a:p>
      </dgm:t>
    </dgm:pt>
    <dgm:pt modelId="{20774C41-0C02-4210-BD3C-C7AF79E78A41}" cxnId="{88857ED7-1AF6-40A3-8FBC-7708AC07E91D}" type="parTrans">
      <dgm:prSet/>
      <dgm:spPr/>
      <dgm:t>
        <a:bodyPr/>
        <a:lstStyle/>
        <a:p>
          <a:endParaRPr lang="zh-CN" altLang="en-US"/>
        </a:p>
      </dgm:t>
    </dgm:pt>
    <dgm:pt modelId="{0812C9F4-B088-4E21-97E6-A0D8D0FC0863}" cxnId="{88857ED7-1AF6-40A3-8FBC-7708AC07E91D}" type="sibTrans">
      <dgm:prSet/>
      <dgm:spPr/>
      <dgm:t>
        <a:bodyPr/>
        <a:lstStyle/>
        <a:p>
          <a:endParaRPr lang="zh-CN" altLang="en-US"/>
        </a:p>
      </dgm:t>
    </dgm:pt>
    <dgm:pt modelId="{EEBB8B06-8C12-4025-B638-9383E4B1E9EE}">
      <dgm:prSet phldrT="[文本]" phldr="0" custT="1"/>
      <dgm:spPr/>
      <dgm:t>
        <a:bodyPr vert="horz" wrap="square"/>
        <a:lstStyle/>
        <a:p>
          <a:pPr>
            <a:lnSpc>
              <a:spcPct val="100000"/>
            </a:lnSpc>
            <a:spcBef>
              <a:spcPct val="0"/>
            </a:spcBef>
            <a:spcAft>
              <a:spcPct val="15000"/>
            </a:spcAft>
          </a:pPr>
          <a:r>
            <a:rPr lang="zh-CN" sz="1800" dirty="0">
              <a:sym typeface="+mn-ea"/>
            </a:rPr>
            <a:t>该文本</a:t>
          </a:r>
          <a:r>
            <a:rPr lang="zh-CN" altLang="en-US" sz="1800" dirty="0">
              <a:sym typeface="+mn-ea"/>
            </a:rPr>
            <a:t>为</a:t>
          </a:r>
          <a:r>
            <a:rPr lang="zh-CN" altLang="en-US" sz="1800" dirty="0"/>
            <a:t>一位读者写给电影院建筑师的一封建议信。</a:t>
          </a:r>
          <a:endParaRPr lang="zh-CN" altLang="en-US" sz="1800" dirty="0">
            <a:sym typeface="+mn-ea"/>
          </a:endParaRPr>
        </a:p>
      </dgm:t>
    </dgm:pt>
    <dgm:pt modelId="{33037E60-3B3B-4AA1-ABA0-C2D20BB93DC9}" cxnId="{CEB88CD4-6EFC-496D-A5B3-51017B5DCC88}" type="parTrans">
      <dgm:prSet/>
      <dgm:spPr/>
      <dgm:t>
        <a:bodyPr/>
        <a:lstStyle/>
        <a:p>
          <a:endParaRPr lang="zh-CN" altLang="en-US"/>
        </a:p>
      </dgm:t>
    </dgm:pt>
    <dgm:pt modelId="{FDED8982-54DE-4A2A-944C-416F7D8D8B62}" cxnId="{CEB88CD4-6EFC-496D-A5B3-51017B5DCC88}" type="sibTrans">
      <dgm:prSet/>
      <dgm:spPr/>
      <dgm:t>
        <a:bodyPr/>
        <a:lstStyle/>
        <a:p>
          <a:endParaRPr lang="zh-CN" altLang="en-US"/>
        </a:p>
      </dgm:t>
    </dgm:pt>
    <dgm:pt modelId="{422D7A6F-9257-4E4E-A4A2-A0BB49BDA57C}">
      <dgm:prSet phldrT="[文本]"/>
      <dgm:spPr/>
      <dgm:t>
        <a:bodyPr/>
        <a:lstStyle/>
        <a:p>
          <a:r>
            <a:rPr lang="en-US" altLang="zh-CN" dirty="0"/>
            <a:t>Why</a:t>
          </a:r>
          <a:endParaRPr lang="zh-CN" altLang="en-US" dirty="0"/>
        </a:p>
      </dgm:t>
    </dgm:pt>
    <dgm:pt modelId="{6F44DDAE-DEC2-4631-A76A-48559E0CDAF3}" cxnId="{C4F98A64-4A3B-4A20-A885-DF4544E706DC}" type="parTrans">
      <dgm:prSet/>
      <dgm:spPr/>
      <dgm:t>
        <a:bodyPr/>
        <a:lstStyle/>
        <a:p>
          <a:endParaRPr lang="zh-CN" altLang="en-US"/>
        </a:p>
      </dgm:t>
    </dgm:pt>
    <dgm:pt modelId="{6D329A13-07CB-4076-ADC7-FC6493139361}" cxnId="{C4F98A64-4A3B-4A20-A885-DF4544E706DC}" type="sibTrans">
      <dgm:prSet/>
      <dgm:spPr/>
      <dgm:t>
        <a:bodyPr/>
        <a:lstStyle/>
        <a:p>
          <a:endParaRPr lang="zh-CN" altLang="en-US"/>
        </a:p>
      </dgm:t>
    </dgm:pt>
    <dgm:pt modelId="{5D19FB1E-5D8D-4601-AE64-97467679AF74}">
      <dgm:prSet phldrT="[文本]" phldr="0" custT="1"/>
      <dgm:spPr/>
      <dgm:t>
        <a:bodyPr vert="horz" wrap="square"/>
        <a:lstStyle/>
        <a:p>
          <a:pPr>
            <a:lnSpc>
              <a:spcPct val="100000"/>
            </a:lnSpc>
            <a:spcBef>
              <a:spcPct val="0"/>
            </a:spcBef>
            <a:spcAft>
              <a:spcPct val="15000"/>
            </a:spcAft>
          </a:pPr>
          <a:r>
            <a:rPr lang="zh-CN" altLang="en-US" sz="1800" dirty="0">
              <a:sym typeface="+mn-ea"/>
            </a:rPr>
            <a:t>本文旨在</a:t>
          </a:r>
          <a:r>
            <a:rPr lang="zh-CN" altLang="en-US" sz="1800" dirty="0"/>
            <a:t>请求建筑师充分考虑残疾观众的需求。</a:t>
          </a:r>
        </a:p>
      </dgm:t>
    </dgm:pt>
    <dgm:pt modelId="{1C066946-BA04-46E5-B4A5-0F584A037C2D}" cxnId="{21954E20-7578-4DE1-B238-8381FA181FEB}" type="parTrans">
      <dgm:prSet/>
      <dgm:spPr/>
      <dgm:t>
        <a:bodyPr/>
        <a:lstStyle/>
        <a:p>
          <a:endParaRPr lang="zh-CN" altLang="en-US"/>
        </a:p>
      </dgm:t>
    </dgm:pt>
    <dgm:pt modelId="{F7BD36BB-0B53-4230-B136-73AF9BEA18CD}" cxnId="{21954E20-7578-4DE1-B238-8381FA181FEB}" type="sibTrans">
      <dgm:prSet/>
      <dgm:spPr/>
      <dgm:t>
        <a:bodyPr/>
        <a:lstStyle/>
        <a:p>
          <a:endParaRPr lang="zh-CN" altLang="en-US"/>
        </a:p>
      </dgm:t>
    </dgm:pt>
    <dgm:pt modelId="{46625305-8C15-476F-8996-2FD30F71ED0A}">
      <dgm:prSet phldrT="[文本]"/>
      <dgm:spPr/>
      <dgm:t>
        <a:bodyPr/>
        <a:lstStyle/>
        <a:p>
          <a:r>
            <a:rPr lang="en-US" altLang="zh-CN" dirty="0"/>
            <a:t>How</a:t>
          </a:r>
          <a:endParaRPr lang="zh-CN" altLang="en-US" dirty="0"/>
        </a:p>
      </dgm:t>
    </dgm:pt>
    <dgm:pt modelId="{B61FEAB8-FA4F-4894-AD50-5F23575CA02C}" cxnId="{2C62070B-DB95-493A-AE7C-366EF6840D23}" type="parTrans">
      <dgm:prSet/>
      <dgm:spPr/>
      <dgm:t>
        <a:bodyPr/>
        <a:lstStyle/>
        <a:p>
          <a:endParaRPr lang="zh-CN" altLang="en-US"/>
        </a:p>
      </dgm:t>
    </dgm:pt>
    <dgm:pt modelId="{CBD6C522-40AE-417B-972D-29A1FE5FCA6C}" cxnId="{2C62070B-DB95-493A-AE7C-366EF6840D23}" type="sibTrans">
      <dgm:prSet/>
      <dgm:spPr/>
      <dgm:t>
        <a:bodyPr/>
        <a:lstStyle/>
        <a:p>
          <a:endParaRPr lang="zh-CN" altLang="en-US"/>
        </a:p>
      </dgm:t>
    </dgm:pt>
    <dgm:pt modelId="{52F4694D-F6B7-4255-BA0C-D1D387E76635}">
      <dgm:prSet phldrT="[文本]" phldr="0" custT="1"/>
      <dgm:spPr/>
      <dgm:t>
        <a:bodyPr vert="horz" wrap="square"/>
        <a:lstStyle/>
        <a:p>
          <a:pPr>
            <a:lnSpc>
              <a:spcPct val="100000"/>
            </a:lnSpc>
            <a:spcBef>
              <a:spcPct val="0"/>
            </a:spcBef>
            <a:spcAft>
              <a:spcPct val="15000"/>
            </a:spcAft>
          </a:pPr>
          <a:r>
            <a:rPr sz="2000" dirty="0" err="1">
              <a:latin typeface="等线" panose="02010600030101010101" charset="-122"/>
              <a:ea typeface="等线" panose="02010600030101010101" charset="-122"/>
              <a:sym typeface="+mn-ea"/>
            </a:rPr>
            <a:t>本文是一篇</a:t>
          </a:r>
          <a:r>
            <a:rPr lang="zh-CN" altLang="en-US" sz="2000" dirty="0">
              <a:latin typeface="等线" panose="02010600030101010101" charset="-122"/>
              <a:ea typeface="等线" panose="02010600030101010101" charset="-122"/>
              <a:sym typeface="+mn-ea"/>
            </a:rPr>
            <a:t>建议信</a:t>
          </a:r>
          <a:r>
            <a:rPr sz="2000" dirty="0">
              <a:latin typeface="等线" panose="02010600030101010101" charset="-122"/>
              <a:ea typeface="等线" panose="02010600030101010101" charset="-122"/>
              <a:sym typeface="+mn-ea"/>
            </a:rPr>
            <a:t>，</a:t>
          </a:r>
          <a:r>
            <a:rPr sz="2000" dirty="0" err="1">
              <a:latin typeface="等线" panose="02010600030101010101" charset="-122"/>
              <a:ea typeface="等线" panose="02010600030101010101" charset="-122"/>
              <a:sym typeface="+mn-ea"/>
            </a:rPr>
            <a:t>结构清晰</a:t>
          </a:r>
          <a:r>
            <a:rPr lang="zh-CN" altLang="en-US" sz="2000" dirty="0">
              <a:latin typeface="等线" panose="02010600030101010101" charset="-122"/>
              <a:ea typeface="等线" panose="02010600030101010101" charset="-122"/>
              <a:sym typeface="+mn-ea"/>
            </a:rPr>
            <a:t>，</a:t>
          </a:r>
          <a:r>
            <a:rPr sz="2000" dirty="0" err="1">
              <a:latin typeface="等线" panose="02010600030101010101" charset="-122"/>
              <a:ea typeface="等线" panose="02010600030101010101" charset="-122"/>
              <a:sym typeface="+mn-ea"/>
            </a:rPr>
            <a:t>主要由</a:t>
          </a:r>
          <a:r>
            <a:rPr lang="zh-CN" altLang="en-US" sz="2000" dirty="0">
              <a:latin typeface="等线" panose="02010600030101010101" charset="-122"/>
              <a:ea typeface="等线" panose="02010600030101010101" charset="-122"/>
              <a:sym typeface="+mn-ea"/>
            </a:rPr>
            <a:t>开头、结尾、主体三</a:t>
          </a:r>
          <a:r>
            <a:rPr sz="2000" dirty="0" err="1">
              <a:latin typeface="等线" panose="02010600030101010101" charset="-122"/>
              <a:ea typeface="等线" panose="02010600030101010101" charset="-122"/>
              <a:sym typeface="+mn-ea"/>
            </a:rPr>
            <a:t>部分组成</a:t>
          </a:r>
          <a:r>
            <a:rPr sz="2000" dirty="0">
              <a:latin typeface="等线" panose="02010600030101010101" charset="-122"/>
              <a:ea typeface="等线" panose="02010600030101010101" charset="-122"/>
              <a:sym typeface="+mn-ea"/>
            </a:rPr>
            <a:t>。</a:t>
          </a:r>
          <a:r>
            <a:rPr lang="zh-CN" altLang="en-US" sz="2000" dirty="0">
              <a:latin typeface="等线" panose="02010600030101010101" charset="-122"/>
              <a:ea typeface="等线" panose="02010600030101010101" charset="-122"/>
              <a:sym typeface="+mn-ea"/>
            </a:rPr>
            <a:t>其中主体部分利用数字和黑标题清晰呈现了五条建议。每个段落的信息组织形式清晰明了，语气委婉，语言风格正式。</a:t>
          </a:r>
          <a:r>
            <a:rPr lang="zh-CN" sz="2000" dirty="0"/>
            <a:t>该文本涉及的与主题意义</a:t>
          </a:r>
          <a:r>
            <a:rPr lang="zh-CN" altLang="en-US" sz="2000" dirty="0"/>
            <a:t>和语言风格</a:t>
          </a:r>
          <a:r>
            <a:rPr lang="zh-CN" sz="2000" dirty="0"/>
            <a:t>相关的表达以及逻辑链条如下：</a:t>
          </a:r>
          <a:endParaRPr sz="2000" dirty="0">
            <a:latin typeface="等线" panose="02010600030101010101" charset="-122"/>
            <a:ea typeface="等线" panose="02010600030101010101" charset="-122"/>
            <a:sym typeface="+mn-ea"/>
          </a:endParaRPr>
        </a:p>
      </dgm:t>
    </dgm:pt>
    <dgm:pt modelId="{20228E51-43C1-4456-82BC-878BE568ADF5}" cxnId="{FCFDBF18-9E0E-495E-B8C5-2F7A8E7D2DAC}" type="parTrans">
      <dgm:prSet/>
      <dgm:spPr/>
      <dgm:t>
        <a:bodyPr/>
        <a:lstStyle/>
        <a:p>
          <a:endParaRPr lang="zh-CN" altLang="en-US"/>
        </a:p>
      </dgm:t>
    </dgm:pt>
    <dgm:pt modelId="{6865FCB9-99DB-499E-80E1-8348A31718FA}" cxnId="{FCFDBF18-9E0E-495E-B8C5-2F7A8E7D2DAC}" type="sibTrans">
      <dgm:prSet/>
      <dgm:spPr/>
      <dgm:t>
        <a:bodyPr/>
        <a:lstStyle/>
        <a:p>
          <a:endParaRPr lang="zh-CN" altLang="en-US"/>
        </a:p>
      </dgm:t>
    </dgm:pt>
    <dgm:pt modelId="{841BA51C-17E9-4D50-BED1-9EB2FCB2E5DD}" type="pres">
      <dgm:prSet presAssocID="{07BC9FF2-3C8B-4977-9D46-E4F5C29B2FBF}" presName="linearFlow" presStyleCnt="0">
        <dgm:presLayoutVars>
          <dgm:dir/>
          <dgm:animLvl val="lvl"/>
          <dgm:resizeHandles val="exact"/>
        </dgm:presLayoutVars>
      </dgm:prSet>
      <dgm:spPr/>
    </dgm:pt>
    <dgm:pt modelId="{F1FBF484-B95E-4972-AB52-5138CE6B7FF1}" type="pres">
      <dgm:prSet presAssocID="{A5B50A66-7BB9-4365-B441-B39519D0C2B8}" presName="composite" presStyleCnt="0"/>
      <dgm:spPr/>
    </dgm:pt>
    <dgm:pt modelId="{CCCDA180-6B2A-473A-A7DB-A275BD6FD558}" type="pres">
      <dgm:prSet presAssocID="{A5B50A66-7BB9-4365-B441-B39519D0C2B8}" presName="parentText" presStyleLbl="alignNode1" presStyleIdx="0" presStyleCnt="3">
        <dgm:presLayoutVars>
          <dgm:chMax val="1"/>
          <dgm:bulletEnabled val="1"/>
        </dgm:presLayoutVars>
      </dgm:prSet>
      <dgm:spPr/>
    </dgm:pt>
    <dgm:pt modelId="{972A5608-E3B2-4990-A66A-BD8963E0109E}" type="pres">
      <dgm:prSet presAssocID="{A5B50A66-7BB9-4365-B441-B39519D0C2B8}" presName="descendantText" presStyleLbl="alignAcc1" presStyleIdx="0" presStyleCnt="3" custScaleY="148815" custLinFactNeighborX="1719" custLinFactNeighborY="-3237">
        <dgm:presLayoutVars>
          <dgm:bulletEnabled val="1"/>
        </dgm:presLayoutVars>
      </dgm:prSet>
      <dgm:spPr/>
    </dgm:pt>
    <dgm:pt modelId="{4A02CFE8-8D92-4711-B196-A0C6474AD526}" type="pres">
      <dgm:prSet presAssocID="{0812C9F4-B088-4E21-97E6-A0D8D0FC0863}" presName="sp" presStyleCnt="0"/>
      <dgm:spPr/>
    </dgm:pt>
    <dgm:pt modelId="{0C1E8639-1F24-4D1B-B8A1-250AAF1FB9B2}" type="pres">
      <dgm:prSet presAssocID="{422D7A6F-9257-4E4E-A4A2-A0BB49BDA57C}" presName="composite" presStyleCnt="0"/>
      <dgm:spPr/>
    </dgm:pt>
    <dgm:pt modelId="{DBC610D4-B1E8-4EAA-A3C0-6961AD4C34D1}" type="pres">
      <dgm:prSet presAssocID="{422D7A6F-9257-4E4E-A4A2-A0BB49BDA57C}" presName="parentText" presStyleLbl="alignNode1" presStyleIdx="1" presStyleCnt="3">
        <dgm:presLayoutVars>
          <dgm:chMax val="1"/>
          <dgm:bulletEnabled val="1"/>
        </dgm:presLayoutVars>
      </dgm:prSet>
      <dgm:spPr/>
    </dgm:pt>
    <dgm:pt modelId="{5C56E918-F19E-470A-8D32-5FABFFAC0F29}" type="pres">
      <dgm:prSet presAssocID="{422D7A6F-9257-4E4E-A4A2-A0BB49BDA57C}" presName="descendantText" presStyleLbl="alignAcc1" presStyleIdx="1" presStyleCnt="3">
        <dgm:presLayoutVars>
          <dgm:bulletEnabled val="1"/>
        </dgm:presLayoutVars>
      </dgm:prSet>
      <dgm:spPr/>
    </dgm:pt>
    <dgm:pt modelId="{666F668E-AFE7-49A9-BE31-5605C290F2C1}" type="pres">
      <dgm:prSet presAssocID="{6D329A13-07CB-4076-ADC7-FC6493139361}" presName="sp" presStyleCnt="0"/>
      <dgm:spPr/>
    </dgm:pt>
    <dgm:pt modelId="{F56BD4BB-7451-42B0-9416-CC1243E8C816}" type="pres">
      <dgm:prSet presAssocID="{46625305-8C15-476F-8996-2FD30F71ED0A}" presName="composite" presStyleCnt="0"/>
      <dgm:spPr/>
    </dgm:pt>
    <dgm:pt modelId="{C728F4D5-6CD6-421C-BE71-74DF9AEE9661}" type="pres">
      <dgm:prSet presAssocID="{46625305-8C15-476F-8996-2FD30F71ED0A}" presName="parentText" presStyleLbl="alignNode1" presStyleIdx="2" presStyleCnt="3">
        <dgm:presLayoutVars>
          <dgm:chMax val="1"/>
          <dgm:bulletEnabled val="1"/>
        </dgm:presLayoutVars>
      </dgm:prSet>
      <dgm:spPr/>
    </dgm:pt>
    <dgm:pt modelId="{71A0D948-8E9B-4909-ACDE-FBD6E9735225}" type="pres">
      <dgm:prSet presAssocID="{46625305-8C15-476F-8996-2FD30F71ED0A}" presName="descendantText" presStyleLbl="alignAcc1" presStyleIdx="2" presStyleCnt="3" custScaleY="235148">
        <dgm:presLayoutVars>
          <dgm:bulletEnabled val="1"/>
        </dgm:presLayoutVars>
      </dgm:prSet>
      <dgm:spPr/>
    </dgm:pt>
  </dgm:ptLst>
  <dgm:cxnLst>
    <dgm:cxn modelId="{2C62070B-DB95-493A-AE7C-366EF6840D23}" srcId="{07BC9FF2-3C8B-4977-9D46-E4F5C29B2FBF}" destId="{46625305-8C15-476F-8996-2FD30F71ED0A}" srcOrd="2" destOrd="0" parTransId="{B61FEAB8-FA4F-4894-AD50-5F23575CA02C}" sibTransId="{CBD6C522-40AE-417B-972D-29A1FE5FCA6C}"/>
    <dgm:cxn modelId="{FCFDBF18-9E0E-495E-B8C5-2F7A8E7D2DAC}" srcId="{46625305-8C15-476F-8996-2FD30F71ED0A}" destId="{52F4694D-F6B7-4255-BA0C-D1D387E76635}" srcOrd="0" destOrd="0" parTransId="{20228E51-43C1-4456-82BC-878BE568ADF5}" sibTransId="{6865FCB9-99DB-499E-80E1-8348A31718FA}"/>
    <dgm:cxn modelId="{21954E20-7578-4DE1-B238-8381FA181FEB}" srcId="{422D7A6F-9257-4E4E-A4A2-A0BB49BDA57C}" destId="{5D19FB1E-5D8D-4601-AE64-97467679AF74}" srcOrd="0" destOrd="0" parTransId="{1C066946-BA04-46E5-B4A5-0F584A037C2D}" sibTransId="{F7BD36BB-0B53-4230-B136-73AF9BEA18CD}"/>
    <dgm:cxn modelId="{2ECEBC28-ED08-4771-8C75-F850C11273AF}" type="presOf" srcId="{EEBB8B06-8C12-4025-B638-9383E4B1E9EE}" destId="{972A5608-E3B2-4990-A66A-BD8963E0109E}" srcOrd="0" destOrd="0" presId="urn:microsoft.com/office/officeart/2005/8/layout/chevron2"/>
    <dgm:cxn modelId="{C4F98A64-4A3B-4A20-A885-DF4544E706DC}" srcId="{07BC9FF2-3C8B-4977-9D46-E4F5C29B2FBF}" destId="{422D7A6F-9257-4E4E-A4A2-A0BB49BDA57C}" srcOrd="1" destOrd="0" parTransId="{6F44DDAE-DEC2-4631-A76A-48559E0CDAF3}" sibTransId="{6D329A13-07CB-4076-ADC7-FC6493139361}"/>
    <dgm:cxn modelId="{D283C468-20FA-4CA8-B762-56CA24E2F6CE}" type="presOf" srcId="{A5B50A66-7BB9-4365-B441-B39519D0C2B8}" destId="{CCCDA180-6B2A-473A-A7DB-A275BD6FD558}" srcOrd="0" destOrd="0" presId="urn:microsoft.com/office/officeart/2005/8/layout/chevron2"/>
    <dgm:cxn modelId="{AD41E068-27E8-4F5E-9799-BBDF6F8825BA}" type="presOf" srcId="{6D329A13-07CB-4076-ADC7-FC6493139361}" destId="{666F668E-AFE7-49A9-BE31-5605C290F2C1}" srcOrd="0" destOrd="0" presId="urn:microsoft.com/office/officeart/2005/8/layout/chevron2"/>
    <dgm:cxn modelId="{FB8B1D6A-8CDD-4829-A907-7BA37ACA206D}" type="presOf" srcId="{52F4694D-F6B7-4255-BA0C-D1D387E76635}" destId="{71A0D948-8E9B-4909-ACDE-FBD6E9735225}" srcOrd="0" destOrd="0" presId="urn:microsoft.com/office/officeart/2005/8/layout/chevron2"/>
    <dgm:cxn modelId="{94765C52-B15C-46DC-9C8B-2BCBA1D4FEDA}" type="presOf" srcId="{07BC9FF2-3C8B-4977-9D46-E4F5C29B2FBF}" destId="{841BA51C-17E9-4D50-BED1-9EB2FCB2E5DD}" srcOrd="0" destOrd="0" presId="urn:microsoft.com/office/officeart/2005/8/layout/chevron2"/>
    <dgm:cxn modelId="{D31E7E7B-51EE-4AAB-9B36-10AA725782BE}" type="presOf" srcId="{5D19FB1E-5D8D-4601-AE64-97467679AF74}" destId="{5C56E918-F19E-470A-8D32-5FABFFAC0F29}" srcOrd="0" destOrd="0" presId="urn:microsoft.com/office/officeart/2005/8/layout/chevron2"/>
    <dgm:cxn modelId="{EED6FF94-0CF5-4E63-9BE8-40A2D284D9D8}" type="presOf" srcId="{46625305-8C15-476F-8996-2FD30F71ED0A}" destId="{C728F4D5-6CD6-421C-BE71-74DF9AEE9661}" srcOrd="0" destOrd="0" presId="urn:microsoft.com/office/officeart/2005/8/layout/chevron2"/>
    <dgm:cxn modelId="{ECFA80AC-ABD8-4740-AFAD-C2B4EADC08C8}" type="presOf" srcId="{0812C9F4-B088-4E21-97E6-A0D8D0FC0863}" destId="{4A02CFE8-8D92-4711-B196-A0C6474AD526}" srcOrd="0" destOrd="0" presId="urn:microsoft.com/office/officeart/2005/8/layout/chevron2"/>
    <dgm:cxn modelId="{A56ED4C0-7CAB-41AD-9482-714FF1753484}" type="presOf" srcId="{422D7A6F-9257-4E4E-A4A2-A0BB49BDA57C}" destId="{DBC610D4-B1E8-4EAA-A3C0-6961AD4C34D1}" srcOrd="0" destOrd="0" presId="urn:microsoft.com/office/officeart/2005/8/layout/chevron2"/>
    <dgm:cxn modelId="{CEB88CD4-6EFC-496D-A5B3-51017B5DCC88}" srcId="{A5B50A66-7BB9-4365-B441-B39519D0C2B8}" destId="{EEBB8B06-8C12-4025-B638-9383E4B1E9EE}" srcOrd="0" destOrd="0" parTransId="{33037E60-3B3B-4AA1-ABA0-C2D20BB93DC9}" sibTransId="{FDED8982-54DE-4A2A-944C-416F7D8D8B62}"/>
    <dgm:cxn modelId="{88857ED7-1AF6-40A3-8FBC-7708AC07E91D}" srcId="{07BC9FF2-3C8B-4977-9D46-E4F5C29B2FBF}" destId="{A5B50A66-7BB9-4365-B441-B39519D0C2B8}" srcOrd="0" destOrd="0" parTransId="{20774C41-0C02-4210-BD3C-C7AF79E78A41}" sibTransId="{0812C9F4-B088-4E21-97E6-A0D8D0FC0863}"/>
    <dgm:cxn modelId="{DB495804-2AFA-4B40-8180-C51C6AD4761B}" type="presParOf" srcId="{841BA51C-17E9-4D50-BED1-9EB2FCB2E5DD}" destId="{F1FBF484-B95E-4972-AB52-5138CE6B7FF1}" srcOrd="0" destOrd="0" presId="urn:microsoft.com/office/officeart/2005/8/layout/chevron2"/>
    <dgm:cxn modelId="{F913ACD2-64A3-4A4E-8C74-EA4A8338E86F}" type="presParOf" srcId="{F1FBF484-B95E-4972-AB52-5138CE6B7FF1}" destId="{CCCDA180-6B2A-473A-A7DB-A275BD6FD558}" srcOrd="0" destOrd="0" presId="urn:microsoft.com/office/officeart/2005/8/layout/chevron2"/>
    <dgm:cxn modelId="{1F247F83-7B71-4816-819B-BE7E7E44C702}" type="presParOf" srcId="{F1FBF484-B95E-4972-AB52-5138CE6B7FF1}" destId="{972A5608-E3B2-4990-A66A-BD8963E0109E}" srcOrd="1" destOrd="0" presId="urn:microsoft.com/office/officeart/2005/8/layout/chevron2"/>
    <dgm:cxn modelId="{D17392EE-A7DA-43B0-A913-9CE2B24990BE}" type="presParOf" srcId="{841BA51C-17E9-4D50-BED1-9EB2FCB2E5DD}" destId="{4A02CFE8-8D92-4711-B196-A0C6474AD526}" srcOrd="1" destOrd="0" presId="urn:microsoft.com/office/officeart/2005/8/layout/chevron2"/>
    <dgm:cxn modelId="{C4A32740-64C4-489E-82AF-03679D926617}" type="presParOf" srcId="{841BA51C-17E9-4D50-BED1-9EB2FCB2E5DD}" destId="{0C1E8639-1F24-4D1B-B8A1-250AAF1FB9B2}" srcOrd="2" destOrd="0" presId="urn:microsoft.com/office/officeart/2005/8/layout/chevron2"/>
    <dgm:cxn modelId="{7473CDB2-2EE7-4862-87E2-CC1C9E6D9B77}" type="presParOf" srcId="{0C1E8639-1F24-4D1B-B8A1-250AAF1FB9B2}" destId="{DBC610D4-B1E8-4EAA-A3C0-6961AD4C34D1}" srcOrd="0" destOrd="0" presId="urn:microsoft.com/office/officeart/2005/8/layout/chevron2"/>
    <dgm:cxn modelId="{3D844B1B-7588-4C8B-B473-DD2CB8D70C19}" type="presParOf" srcId="{0C1E8639-1F24-4D1B-B8A1-250AAF1FB9B2}" destId="{5C56E918-F19E-470A-8D32-5FABFFAC0F29}" srcOrd="1" destOrd="0" presId="urn:microsoft.com/office/officeart/2005/8/layout/chevron2"/>
    <dgm:cxn modelId="{CB50798A-0AAE-44A6-AE0C-EBAF8832C056}" type="presParOf" srcId="{841BA51C-17E9-4D50-BED1-9EB2FCB2E5DD}" destId="{666F668E-AFE7-49A9-BE31-5605C290F2C1}" srcOrd="3" destOrd="0" presId="urn:microsoft.com/office/officeart/2005/8/layout/chevron2"/>
    <dgm:cxn modelId="{4C8AE80E-C77E-4678-A36C-28669DAE44ED}" type="presParOf" srcId="{841BA51C-17E9-4D50-BED1-9EB2FCB2E5DD}" destId="{F56BD4BB-7451-42B0-9416-CC1243E8C816}" srcOrd="4" destOrd="0" presId="urn:microsoft.com/office/officeart/2005/8/layout/chevron2"/>
    <dgm:cxn modelId="{92288158-CACD-4691-815B-4353F314EA8D}" type="presParOf" srcId="{F56BD4BB-7451-42B0-9416-CC1243E8C816}" destId="{C728F4D5-6CD6-421C-BE71-74DF9AEE9661}" srcOrd="0" destOrd="0" presId="urn:microsoft.com/office/officeart/2005/8/layout/chevron2"/>
    <dgm:cxn modelId="{7133775E-18FD-436C-BAA6-DA61CD8CCA75}" type="presParOf" srcId="{F56BD4BB-7451-42B0-9416-CC1243E8C816}" destId="{71A0D948-8E9B-4909-ACDE-FBD6E9735225}" srcOrd="1" destOrd="0" presId="urn:microsoft.com/office/officeart/2005/8/layout/chevron2"/>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0D7E236-6CAE-4A27-8A4B-178E9637CB66}" type="doc">
      <dgm:prSet loTypeId="urn:microsoft.com/office/officeart/2005/8/layout/orgChart1#1" loCatId="hierarchy" qsTypeId="urn:microsoft.com/office/officeart/2005/8/quickstyle/3d2#1" qsCatId="3D" csTypeId="urn:microsoft.com/office/officeart/2005/8/colors/colorful3#1" csCatId="colorful" phldr="1"/>
      <dgm:spPr/>
      <dgm:t>
        <a:bodyPr/>
        <a:lstStyle/>
        <a:p>
          <a:endParaRPr lang="zh-CN" altLang="en-US"/>
        </a:p>
      </dgm:t>
    </dgm:pt>
    <dgm:pt modelId="{F77203F6-9C57-4738-AC6A-81D987586CC6}">
      <dgm:prSet phldrT="[文本]" custT="1"/>
      <dgm:spPr/>
      <dgm:t>
        <a:bodyPr/>
        <a:lstStyle/>
        <a:p>
          <a:r>
            <a:rPr lang="en-US" altLang="zh-CN" sz="2800" b="1" dirty="0"/>
            <a:t>Unit1 Living Well</a:t>
          </a:r>
          <a:endParaRPr lang="zh-CN" altLang="en-US" sz="2800" b="1" dirty="0"/>
        </a:p>
      </dgm:t>
    </dgm:pt>
    <dgm:pt modelId="{A84357B2-CEFB-4B53-ACDC-B132CA52B9F7}" cxnId="{C64D8C5C-136D-4E2A-A0A3-5EBD2519571D}" type="parTrans">
      <dgm:prSet/>
      <dgm:spPr/>
      <dgm:t>
        <a:bodyPr/>
        <a:lstStyle/>
        <a:p>
          <a:endParaRPr lang="zh-CN" altLang="en-US"/>
        </a:p>
      </dgm:t>
    </dgm:pt>
    <dgm:pt modelId="{B00665FC-245F-4B5F-AD05-5E1B01214E02}" cxnId="{C64D8C5C-136D-4E2A-A0A3-5EBD2519571D}" type="sibTrans">
      <dgm:prSet/>
      <dgm:spPr/>
      <dgm:t>
        <a:bodyPr/>
        <a:lstStyle/>
        <a:p>
          <a:endParaRPr lang="zh-CN" altLang="en-US"/>
        </a:p>
      </dgm:t>
    </dgm:pt>
    <dgm:pt modelId="{E21240B6-0F30-426E-980E-1E659EC2E2BF}">
      <dgm:prSet phldrT="[文本]" custT="1"/>
      <dgm:spPr/>
      <dgm:t>
        <a:bodyPr/>
        <a:lstStyle/>
        <a:p>
          <a:r>
            <a:rPr lang="zh-CN" altLang="en-US" sz="3200" b="1" dirty="0"/>
            <a:t>听</a:t>
          </a:r>
        </a:p>
      </dgm:t>
    </dgm:pt>
    <dgm:pt modelId="{FD5A2DCC-EA59-47A6-84A9-507F66DC69BA}" cxnId="{48975F80-4D24-4907-80B6-77F9E89F4F49}" type="parTrans">
      <dgm:prSet/>
      <dgm:spPr/>
      <dgm:t>
        <a:bodyPr/>
        <a:lstStyle/>
        <a:p>
          <a:endParaRPr lang="zh-CN" altLang="en-US"/>
        </a:p>
      </dgm:t>
    </dgm:pt>
    <dgm:pt modelId="{9F1EA098-FC3C-43A8-9154-DCF09C453F4A}" cxnId="{48975F80-4D24-4907-80B6-77F9E89F4F49}" type="sibTrans">
      <dgm:prSet/>
      <dgm:spPr/>
      <dgm:t>
        <a:bodyPr/>
        <a:lstStyle/>
        <a:p>
          <a:endParaRPr lang="zh-CN" altLang="en-US"/>
        </a:p>
      </dgm:t>
    </dgm:pt>
    <dgm:pt modelId="{AD31167A-A686-415B-91CC-0971D25FB638}">
      <dgm:prSet phldrT="[文本]" custT="1"/>
      <dgm:spPr/>
      <dgm:t>
        <a:bodyPr/>
        <a:lstStyle/>
        <a:p>
          <a:r>
            <a:rPr lang="zh-CN" altLang="en-US" sz="3200" b="1" dirty="0"/>
            <a:t>说</a:t>
          </a:r>
        </a:p>
      </dgm:t>
    </dgm:pt>
    <dgm:pt modelId="{5444F011-1BCE-486C-BD2D-6F95F55FC435}" cxnId="{749B4973-52A8-4229-8192-448622CD60EB}" type="parTrans">
      <dgm:prSet/>
      <dgm:spPr/>
      <dgm:t>
        <a:bodyPr/>
        <a:lstStyle/>
        <a:p>
          <a:endParaRPr lang="zh-CN" altLang="en-US"/>
        </a:p>
      </dgm:t>
    </dgm:pt>
    <dgm:pt modelId="{73830C57-0CDE-4FFD-9352-93C0D6D94A53}" cxnId="{749B4973-52A8-4229-8192-448622CD60EB}" type="sibTrans">
      <dgm:prSet/>
      <dgm:spPr/>
      <dgm:t>
        <a:bodyPr/>
        <a:lstStyle/>
        <a:p>
          <a:endParaRPr lang="zh-CN" altLang="en-US"/>
        </a:p>
      </dgm:t>
    </dgm:pt>
    <dgm:pt modelId="{3BA11AC0-C72E-4B0A-B971-709355731A3E}">
      <dgm:prSet phldrT="[文本]" custT="1"/>
      <dgm:spPr/>
      <dgm:t>
        <a:bodyPr/>
        <a:lstStyle/>
        <a:p>
          <a:r>
            <a:rPr lang="zh-CN" altLang="en-US" sz="3200" b="1" dirty="0"/>
            <a:t>读</a:t>
          </a:r>
        </a:p>
      </dgm:t>
    </dgm:pt>
    <dgm:pt modelId="{E1B87123-532E-49C6-BB7C-21B50844FC76}" cxnId="{2F335A2B-B441-4886-80D5-495833C07C41}" type="parTrans">
      <dgm:prSet/>
      <dgm:spPr/>
      <dgm:t>
        <a:bodyPr/>
        <a:lstStyle/>
        <a:p>
          <a:endParaRPr lang="zh-CN" altLang="en-US"/>
        </a:p>
      </dgm:t>
    </dgm:pt>
    <dgm:pt modelId="{0C56DEA3-529D-4962-86EC-1CB0E6CC35F2}" cxnId="{2F335A2B-B441-4886-80D5-495833C07C41}" type="sibTrans">
      <dgm:prSet/>
      <dgm:spPr/>
      <dgm:t>
        <a:bodyPr/>
        <a:lstStyle/>
        <a:p>
          <a:endParaRPr lang="zh-CN" altLang="en-US"/>
        </a:p>
      </dgm:t>
    </dgm:pt>
    <dgm:pt modelId="{D23824A3-668D-4D6F-A0A7-5B679A37F13D}">
      <dgm:prSet phldrT="[文本]" custT="1"/>
      <dgm:spPr/>
      <dgm:t>
        <a:bodyPr/>
        <a:lstStyle/>
        <a:p>
          <a:r>
            <a:rPr lang="zh-CN" altLang="en-US" sz="3200" b="1" dirty="0"/>
            <a:t>写</a:t>
          </a:r>
        </a:p>
      </dgm:t>
    </dgm:pt>
    <dgm:pt modelId="{D9061849-DFFC-4671-86A4-78BB488D009D}" cxnId="{F5445606-0165-4A1F-B0D7-FEB3FB47FDF2}" type="parTrans">
      <dgm:prSet/>
      <dgm:spPr/>
      <dgm:t>
        <a:bodyPr/>
        <a:lstStyle/>
        <a:p>
          <a:endParaRPr lang="zh-CN" altLang="en-US"/>
        </a:p>
      </dgm:t>
    </dgm:pt>
    <dgm:pt modelId="{A5D06B3A-2F8C-427E-AC47-00A4C9A7A53B}" cxnId="{F5445606-0165-4A1F-B0D7-FEB3FB47FDF2}" type="sibTrans">
      <dgm:prSet/>
      <dgm:spPr/>
      <dgm:t>
        <a:bodyPr/>
        <a:lstStyle/>
        <a:p>
          <a:endParaRPr lang="zh-CN" altLang="en-US"/>
        </a:p>
      </dgm:t>
    </dgm:pt>
    <dgm:pt modelId="{3164108A-3E74-4BBA-BCAD-5594323E8140}" type="pres">
      <dgm:prSet presAssocID="{30D7E236-6CAE-4A27-8A4B-178E9637CB66}" presName="hierChild1" presStyleCnt="0">
        <dgm:presLayoutVars>
          <dgm:orgChart val="1"/>
          <dgm:chPref val="1"/>
          <dgm:dir/>
          <dgm:animOne val="branch"/>
          <dgm:animLvl val="lvl"/>
          <dgm:resizeHandles/>
        </dgm:presLayoutVars>
      </dgm:prSet>
      <dgm:spPr/>
    </dgm:pt>
    <dgm:pt modelId="{429A6C4A-3DCE-41A4-866A-D43529DD8EC0}" type="pres">
      <dgm:prSet presAssocID="{F77203F6-9C57-4738-AC6A-81D987586CC6}" presName="hierRoot1" presStyleCnt="0">
        <dgm:presLayoutVars>
          <dgm:hierBranch val="init"/>
        </dgm:presLayoutVars>
      </dgm:prSet>
      <dgm:spPr/>
    </dgm:pt>
    <dgm:pt modelId="{9643EFF1-159F-4183-946E-2D4E3B70412D}" type="pres">
      <dgm:prSet presAssocID="{F77203F6-9C57-4738-AC6A-81D987586CC6}" presName="rootComposite1" presStyleCnt="0"/>
      <dgm:spPr/>
    </dgm:pt>
    <dgm:pt modelId="{BD405BCF-0881-4CD2-AADE-D8B523CBBD45}" type="pres">
      <dgm:prSet presAssocID="{F77203F6-9C57-4738-AC6A-81D987586CC6}" presName="rootText1" presStyleLbl="node0" presStyleIdx="0" presStyleCnt="1" custScaleX="370776" custScaleY="89365">
        <dgm:presLayoutVars>
          <dgm:chPref val="3"/>
        </dgm:presLayoutVars>
      </dgm:prSet>
      <dgm:spPr/>
    </dgm:pt>
    <dgm:pt modelId="{0F8B0593-3C40-42F6-BC53-A33FDDEE5FF6}" type="pres">
      <dgm:prSet presAssocID="{F77203F6-9C57-4738-AC6A-81D987586CC6}" presName="rootConnector1" presStyleLbl="node1" presStyleIdx="0" presStyleCnt="0"/>
      <dgm:spPr/>
    </dgm:pt>
    <dgm:pt modelId="{9CF5DD5A-44C9-497A-BAB1-9329755EEE8B}" type="pres">
      <dgm:prSet presAssocID="{F77203F6-9C57-4738-AC6A-81D987586CC6}" presName="hierChild2" presStyleCnt="0"/>
      <dgm:spPr/>
    </dgm:pt>
    <dgm:pt modelId="{1005428E-7CE8-4C1F-97F4-504744CA2923}" type="pres">
      <dgm:prSet presAssocID="{FD5A2DCC-EA59-47A6-84A9-507F66DC69BA}" presName="Name37" presStyleLbl="parChTrans1D2" presStyleIdx="0" presStyleCnt="4"/>
      <dgm:spPr/>
    </dgm:pt>
    <dgm:pt modelId="{79F653A2-1EE5-4E62-A031-BF8537663073}" type="pres">
      <dgm:prSet presAssocID="{E21240B6-0F30-426E-980E-1E659EC2E2BF}" presName="hierRoot2" presStyleCnt="0">
        <dgm:presLayoutVars>
          <dgm:hierBranch val="init"/>
        </dgm:presLayoutVars>
      </dgm:prSet>
      <dgm:spPr/>
    </dgm:pt>
    <dgm:pt modelId="{FF7E716D-EB3D-4D8B-BC4B-EBDB6E837D0A}" type="pres">
      <dgm:prSet presAssocID="{E21240B6-0F30-426E-980E-1E659EC2E2BF}" presName="rootComposite" presStyleCnt="0"/>
      <dgm:spPr/>
    </dgm:pt>
    <dgm:pt modelId="{4DAD3028-266D-442D-9B41-F4938F313915}" type="pres">
      <dgm:prSet presAssocID="{E21240B6-0F30-426E-980E-1E659EC2E2BF}" presName="rootText" presStyleLbl="node2" presStyleIdx="0" presStyleCnt="4">
        <dgm:presLayoutVars>
          <dgm:chPref val="3"/>
        </dgm:presLayoutVars>
      </dgm:prSet>
      <dgm:spPr/>
    </dgm:pt>
    <dgm:pt modelId="{1C6ECF3D-48E2-472B-98FC-0753E6A170C0}" type="pres">
      <dgm:prSet presAssocID="{E21240B6-0F30-426E-980E-1E659EC2E2BF}" presName="rootConnector" presStyleLbl="node2" presStyleIdx="0" presStyleCnt="4"/>
      <dgm:spPr/>
    </dgm:pt>
    <dgm:pt modelId="{E274BFCE-073D-4BFE-8B99-B15826760206}" type="pres">
      <dgm:prSet presAssocID="{E21240B6-0F30-426E-980E-1E659EC2E2BF}" presName="hierChild4" presStyleCnt="0"/>
      <dgm:spPr/>
    </dgm:pt>
    <dgm:pt modelId="{8050DD72-EB00-4CDF-B335-3B8CCA47479C}" type="pres">
      <dgm:prSet presAssocID="{E21240B6-0F30-426E-980E-1E659EC2E2BF}" presName="hierChild5" presStyleCnt="0"/>
      <dgm:spPr/>
    </dgm:pt>
    <dgm:pt modelId="{775ED5CB-6E8F-4C66-8A34-092523F82E6E}" type="pres">
      <dgm:prSet presAssocID="{5444F011-1BCE-486C-BD2D-6F95F55FC435}" presName="Name37" presStyleLbl="parChTrans1D2" presStyleIdx="1" presStyleCnt="4"/>
      <dgm:spPr/>
    </dgm:pt>
    <dgm:pt modelId="{478A805C-241E-4ADE-B2E4-7F2D06EBFA89}" type="pres">
      <dgm:prSet presAssocID="{AD31167A-A686-415B-91CC-0971D25FB638}" presName="hierRoot2" presStyleCnt="0">
        <dgm:presLayoutVars>
          <dgm:hierBranch val="init"/>
        </dgm:presLayoutVars>
      </dgm:prSet>
      <dgm:spPr/>
    </dgm:pt>
    <dgm:pt modelId="{22AA9ECA-6CBE-4D42-AAD0-67DD0737BB05}" type="pres">
      <dgm:prSet presAssocID="{AD31167A-A686-415B-91CC-0971D25FB638}" presName="rootComposite" presStyleCnt="0"/>
      <dgm:spPr/>
    </dgm:pt>
    <dgm:pt modelId="{28BD3A96-7B9B-4F8F-8273-0F0AF416549A}" type="pres">
      <dgm:prSet presAssocID="{AD31167A-A686-415B-91CC-0971D25FB638}" presName="rootText" presStyleLbl="node2" presStyleIdx="1" presStyleCnt="4">
        <dgm:presLayoutVars>
          <dgm:chPref val="3"/>
        </dgm:presLayoutVars>
      </dgm:prSet>
      <dgm:spPr/>
    </dgm:pt>
    <dgm:pt modelId="{52B672E5-6697-4215-9ACE-657B462696E3}" type="pres">
      <dgm:prSet presAssocID="{AD31167A-A686-415B-91CC-0971D25FB638}" presName="rootConnector" presStyleLbl="node2" presStyleIdx="1" presStyleCnt="4"/>
      <dgm:spPr/>
    </dgm:pt>
    <dgm:pt modelId="{D3E8A1A6-5C8C-4601-A711-08C7518EE8B6}" type="pres">
      <dgm:prSet presAssocID="{AD31167A-A686-415B-91CC-0971D25FB638}" presName="hierChild4" presStyleCnt="0"/>
      <dgm:spPr/>
    </dgm:pt>
    <dgm:pt modelId="{635767AE-178A-4C7E-9545-FABCF0B9B095}" type="pres">
      <dgm:prSet presAssocID="{AD31167A-A686-415B-91CC-0971D25FB638}" presName="hierChild5" presStyleCnt="0"/>
      <dgm:spPr/>
    </dgm:pt>
    <dgm:pt modelId="{8C56E1C9-9CA6-4E3D-A479-2B8329F1C8A0}" type="pres">
      <dgm:prSet presAssocID="{E1B87123-532E-49C6-BB7C-21B50844FC76}" presName="Name37" presStyleLbl="parChTrans1D2" presStyleIdx="2" presStyleCnt="4"/>
      <dgm:spPr/>
    </dgm:pt>
    <dgm:pt modelId="{E44DB1F1-E106-4E07-A8A9-93CDAA337C43}" type="pres">
      <dgm:prSet presAssocID="{3BA11AC0-C72E-4B0A-B971-709355731A3E}" presName="hierRoot2" presStyleCnt="0">
        <dgm:presLayoutVars>
          <dgm:hierBranch val="init"/>
        </dgm:presLayoutVars>
      </dgm:prSet>
      <dgm:spPr/>
    </dgm:pt>
    <dgm:pt modelId="{41710935-E897-4804-940F-63EF22855C51}" type="pres">
      <dgm:prSet presAssocID="{3BA11AC0-C72E-4B0A-B971-709355731A3E}" presName="rootComposite" presStyleCnt="0"/>
      <dgm:spPr/>
    </dgm:pt>
    <dgm:pt modelId="{AEFD74CE-4D83-4726-A63F-734F018D197F}" type="pres">
      <dgm:prSet presAssocID="{3BA11AC0-C72E-4B0A-B971-709355731A3E}" presName="rootText" presStyleLbl="node2" presStyleIdx="2" presStyleCnt="4">
        <dgm:presLayoutVars>
          <dgm:chPref val="3"/>
        </dgm:presLayoutVars>
      </dgm:prSet>
      <dgm:spPr/>
    </dgm:pt>
    <dgm:pt modelId="{EAA69D18-B123-49A0-93B2-013F5C24E559}" type="pres">
      <dgm:prSet presAssocID="{3BA11AC0-C72E-4B0A-B971-709355731A3E}" presName="rootConnector" presStyleLbl="node2" presStyleIdx="2" presStyleCnt="4"/>
      <dgm:spPr/>
    </dgm:pt>
    <dgm:pt modelId="{2A8D2B7B-66BE-45E1-BE08-6F9229C6FD92}" type="pres">
      <dgm:prSet presAssocID="{3BA11AC0-C72E-4B0A-B971-709355731A3E}" presName="hierChild4" presStyleCnt="0"/>
      <dgm:spPr/>
    </dgm:pt>
    <dgm:pt modelId="{FC997EF7-F7BD-4BB8-985A-DB3C7CBA9C25}" type="pres">
      <dgm:prSet presAssocID="{3BA11AC0-C72E-4B0A-B971-709355731A3E}" presName="hierChild5" presStyleCnt="0"/>
      <dgm:spPr/>
    </dgm:pt>
    <dgm:pt modelId="{48609696-D3D1-4C52-9EDA-F8614F730184}" type="pres">
      <dgm:prSet presAssocID="{D9061849-DFFC-4671-86A4-78BB488D009D}" presName="Name37" presStyleLbl="parChTrans1D2" presStyleIdx="3" presStyleCnt="4"/>
      <dgm:spPr/>
    </dgm:pt>
    <dgm:pt modelId="{A7A13EC2-F405-41AB-AF82-A72053F271DC}" type="pres">
      <dgm:prSet presAssocID="{D23824A3-668D-4D6F-A0A7-5B679A37F13D}" presName="hierRoot2" presStyleCnt="0">
        <dgm:presLayoutVars>
          <dgm:hierBranch val="init"/>
        </dgm:presLayoutVars>
      </dgm:prSet>
      <dgm:spPr/>
    </dgm:pt>
    <dgm:pt modelId="{F3EAF006-6FC0-444E-AE61-45FB92471F98}" type="pres">
      <dgm:prSet presAssocID="{D23824A3-668D-4D6F-A0A7-5B679A37F13D}" presName="rootComposite" presStyleCnt="0"/>
      <dgm:spPr/>
    </dgm:pt>
    <dgm:pt modelId="{3D245792-283B-4EEA-9C22-5D0EA360F56B}" type="pres">
      <dgm:prSet presAssocID="{D23824A3-668D-4D6F-A0A7-5B679A37F13D}" presName="rootText" presStyleLbl="node2" presStyleIdx="3" presStyleCnt="4">
        <dgm:presLayoutVars>
          <dgm:chPref val="3"/>
        </dgm:presLayoutVars>
      </dgm:prSet>
      <dgm:spPr/>
    </dgm:pt>
    <dgm:pt modelId="{A905324C-6D91-4D1B-84F4-2E9DB76E75C3}" type="pres">
      <dgm:prSet presAssocID="{D23824A3-668D-4D6F-A0A7-5B679A37F13D}" presName="rootConnector" presStyleLbl="node2" presStyleIdx="3" presStyleCnt="4"/>
      <dgm:spPr/>
    </dgm:pt>
    <dgm:pt modelId="{3B470D2B-2CD5-46B7-8D5A-B2D8FA427EAC}" type="pres">
      <dgm:prSet presAssocID="{D23824A3-668D-4D6F-A0A7-5B679A37F13D}" presName="hierChild4" presStyleCnt="0"/>
      <dgm:spPr/>
    </dgm:pt>
    <dgm:pt modelId="{F789EC87-DE22-4B0C-9D15-72B3E42C6190}" type="pres">
      <dgm:prSet presAssocID="{D23824A3-668D-4D6F-A0A7-5B679A37F13D}" presName="hierChild5" presStyleCnt="0"/>
      <dgm:spPr/>
    </dgm:pt>
    <dgm:pt modelId="{EEC273CA-4044-4ACA-859D-A759E2B079BB}" type="pres">
      <dgm:prSet presAssocID="{F77203F6-9C57-4738-AC6A-81D987586CC6}" presName="hierChild3" presStyleCnt="0"/>
      <dgm:spPr/>
    </dgm:pt>
  </dgm:ptLst>
  <dgm:cxnLst>
    <dgm:cxn modelId="{F5445606-0165-4A1F-B0D7-FEB3FB47FDF2}" srcId="{F77203F6-9C57-4738-AC6A-81D987586CC6}" destId="{D23824A3-668D-4D6F-A0A7-5B679A37F13D}" srcOrd="3" destOrd="0" parTransId="{D9061849-DFFC-4671-86A4-78BB488D009D}" sibTransId="{A5D06B3A-2F8C-427E-AC47-00A4C9A7A53B}"/>
    <dgm:cxn modelId="{B95E311B-6BE4-4C6D-83A9-468BD5C07069}" type="presOf" srcId="{E21240B6-0F30-426E-980E-1E659EC2E2BF}" destId="{1C6ECF3D-48E2-472B-98FC-0753E6A170C0}" srcOrd="1" destOrd="0" presId="urn:microsoft.com/office/officeart/2005/8/layout/orgChart1#1"/>
    <dgm:cxn modelId="{1B17DA27-9176-4698-AA3F-E499B0841766}" type="presOf" srcId="{F77203F6-9C57-4738-AC6A-81D987586CC6}" destId="{BD405BCF-0881-4CD2-AADE-D8B523CBBD45}" srcOrd="0" destOrd="0" presId="urn:microsoft.com/office/officeart/2005/8/layout/orgChart1#1"/>
    <dgm:cxn modelId="{9901E82A-0126-4389-8651-C174336CB66F}" type="presOf" srcId="{30D7E236-6CAE-4A27-8A4B-178E9637CB66}" destId="{3164108A-3E74-4BBA-BCAD-5594323E8140}" srcOrd="0" destOrd="0" presId="urn:microsoft.com/office/officeart/2005/8/layout/orgChart1#1"/>
    <dgm:cxn modelId="{2F335A2B-B441-4886-80D5-495833C07C41}" srcId="{F77203F6-9C57-4738-AC6A-81D987586CC6}" destId="{3BA11AC0-C72E-4B0A-B971-709355731A3E}" srcOrd="2" destOrd="0" parTransId="{E1B87123-532E-49C6-BB7C-21B50844FC76}" sibTransId="{0C56DEA3-529D-4962-86EC-1CB0E6CC35F2}"/>
    <dgm:cxn modelId="{93A9745B-6684-4835-8CAE-C15345447D71}" type="presOf" srcId="{E21240B6-0F30-426E-980E-1E659EC2E2BF}" destId="{4DAD3028-266D-442D-9B41-F4938F313915}" srcOrd="0" destOrd="0" presId="urn:microsoft.com/office/officeart/2005/8/layout/orgChart1#1"/>
    <dgm:cxn modelId="{C64D8C5C-136D-4E2A-A0A3-5EBD2519571D}" srcId="{30D7E236-6CAE-4A27-8A4B-178E9637CB66}" destId="{F77203F6-9C57-4738-AC6A-81D987586CC6}" srcOrd="0" destOrd="0" parTransId="{A84357B2-CEFB-4B53-ACDC-B132CA52B9F7}" sibTransId="{B00665FC-245F-4B5F-AD05-5E1B01214E02}"/>
    <dgm:cxn modelId="{F329AE4E-A63E-40F2-83B1-80AF9D36A1F4}" type="presOf" srcId="{3BA11AC0-C72E-4B0A-B971-709355731A3E}" destId="{EAA69D18-B123-49A0-93B2-013F5C24E559}" srcOrd="1" destOrd="0" presId="urn:microsoft.com/office/officeart/2005/8/layout/orgChart1#1"/>
    <dgm:cxn modelId="{0E086451-EBCF-4B0F-A976-788227EF124D}" type="presOf" srcId="{F77203F6-9C57-4738-AC6A-81D987586CC6}" destId="{0F8B0593-3C40-42F6-BC53-A33FDDEE5FF6}" srcOrd="1" destOrd="0" presId="urn:microsoft.com/office/officeart/2005/8/layout/orgChart1#1"/>
    <dgm:cxn modelId="{749B4973-52A8-4229-8192-448622CD60EB}" srcId="{F77203F6-9C57-4738-AC6A-81D987586CC6}" destId="{AD31167A-A686-415B-91CC-0971D25FB638}" srcOrd="1" destOrd="0" parTransId="{5444F011-1BCE-486C-BD2D-6F95F55FC435}" sibTransId="{73830C57-0CDE-4FFD-9352-93C0D6D94A53}"/>
    <dgm:cxn modelId="{2D91C97D-D6AF-4036-8670-FF7F2EFAF25D}" type="presOf" srcId="{FD5A2DCC-EA59-47A6-84A9-507F66DC69BA}" destId="{1005428E-7CE8-4C1F-97F4-504744CA2923}" srcOrd="0" destOrd="0" presId="urn:microsoft.com/office/officeart/2005/8/layout/orgChart1#1"/>
    <dgm:cxn modelId="{48975F80-4D24-4907-80B6-77F9E89F4F49}" srcId="{F77203F6-9C57-4738-AC6A-81D987586CC6}" destId="{E21240B6-0F30-426E-980E-1E659EC2E2BF}" srcOrd="0" destOrd="0" parTransId="{FD5A2DCC-EA59-47A6-84A9-507F66DC69BA}" sibTransId="{9F1EA098-FC3C-43A8-9154-DCF09C453F4A}"/>
    <dgm:cxn modelId="{48C9568F-F33D-4FD0-B491-32AEE6747236}" type="presOf" srcId="{5444F011-1BCE-486C-BD2D-6F95F55FC435}" destId="{775ED5CB-6E8F-4C66-8A34-092523F82E6E}" srcOrd="0" destOrd="0" presId="urn:microsoft.com/office/officeart/2005/8/layout/orgChart1#1"/>
    <dgm:cxn modelId="{090436AE-F410-4A61-9FAD-44F747021348}" type="presOf" srcId="{D9061849-DFFC-4671-86A4-78BB488D009D}" destId="{48609696-D3D1-4C52-9EDA-F8614F730184}" srcOrd="0" destOrd="0" presId="urn:microsoft.com/office/officeart/2005/8/layout/orgChart1#1"/>
    <dgm:cxn modelId="{BF9DC9B1-29AB-4178-8406-1814ECB2345A}" type="presOf" srcId="{3BA11AC0-C72E-4B0A-B971-709355731A3E}" destId="{AEFD74CE-4D83-4726-A63F-734F018D197F}" srcOrd="0" destOrd="0" presId="urn:microsoft.com/office/officeart/2005/8/layout/orgChart1#1"/>
    <dgm:cxn modelId="{194D86C0-1E66-40DC-91ED-B7CDA5318A9F}" type="presOf" srcId="{D23824A3-668D-4D6F-A0A7-5B679A37F13D}" destId="{A905324C-6D91-4D1B-84F4-2E9DB76E75C3}" srcOrd="1" destOrd="0" presId="urn:microsoft.com/office/officeart/2005/8/layout/orgChart1#1"/>
    <dgm:cxn modelId="{F443CCCF-6A4C-4BCA-BA8D-96CFED649561}" type="presOf" srcId="{E1B87123-532E-49C6-BB7C-21B50844FC76}" destId="{8C56E1C9-9CA6-4E3D-A479-2B8329F1C8A0}" srcOrd="0" destOrd="0" presId="urn:microsoft.com/office/officeart/2005/8/layout/orgChart1#1"/>
    <dgm:cxn modelId="{3AD74DD7-0AFB-47DB-9892-DD6E2E7B2384}" type="presOf" srcId="{D23824A3-668D-4D6F-A0A7-5B679A37F13D}" destId="{3D245792-283B-4EEA-9C22-5D0EA360F56B}" srcOrd="0" destOrd="0" presId="urn:microsoft.com/office/officeart/2005/8/layout/orgChart1#1"/>
    <dgm:cxn modelId="{FF0CCEDA-90B6-4E3B-BF81-E780065C4A8A}" type="presOf" srcId="{AD31167A-A686-415B-91CC-0971D25FB638}" destId="{28BD3A96-7B9B-4F8F-8273-0F0AF416549A}" srcOrd="0" destOrd="0" presId="urn:microsoft.com/office/officeart/2005/8/layout/orgChart1#1"/>
    <dgm:cxn modelId="{9A6DC9E6-3B0F-4ED2-B40D-2927352C65ED}" type="presOf" srcId="{AD31167A-A686-415B-91CC-0971D25FB638}" destId="{52B672E5-6697-4215-9ACE-657B462696E3}" srcOrd="1" destOrd="0" presId="urn:microsoft.com/office/officeart/2005/8/layout/orgChart1#1"/>
    <dgm:cxn modelId="{A2A7B65D-3099-4FEF-BF49-73D6FBA23CA7}" type="presParOf" srcId="{3164108A-3E74-4BBA-BCAD-5594323E8140}" destId="{429A6C4A-3DCE-41A4-866A-D43529DD8EC0}" srcOrd="0" destOrd="0" presId="urn:microsoft.com/office/officeart/2005/8/layout/orgChart1#1"/>
    <dgm:cxn modelId="{CD9F37BC-E9B7-4CC6-A539-52E191594B9B}" type="presParOf" srcId="{429A6C4A-3DCE-41A4-866A-D43529DD8EC0}" destId="{9643EFF1-159F-4183-946E-2D4E3B70412D}" srcOrd="0" destOrd="0" presId="urn:microsoft.com/office/officeart/2005/8/layout/orgChart1#1"/>
    <dgm:cxn modelId="{9C33BAF0-54C3-4FCB-B840-F422E1796731}" type="presParOf" srcId="{9643EFF1-159F-4183-946E-2D4E3B70412D}" destId="{BD405BCF-0881-4CD2-AADE-D8B523CBBD45}" srcOrd="0" destOrd="0" presId="urn:microsoft.com/office/officeart/2005/8/layout/orgChart1#1"/>
    <dgm:cxn modelId="{C1CD9A40-9BAC-4E28-9B42-90DB8F1C1D25}" type="presParOf" srcId="{9643EFF1-159F-4183-946E-2D4E3B70412D}" destId="{0F8B0593-3C40-42F6-BC53-A33FDDEE5FF6}" srcOrd="1" destOrd="0" presId="urn:microsoft.com/office/officeart/2005/8/layout/orgChart1#1"/>
    <dgm:cxn modelId="{C14B227E-4000-461C-85DC-5AAC607D766C}" type="presParOf" srcId="{429A6C4A-3DCE-41A4-866A-D43529DD8EC0}" destId="{9CF5DD5A-44C9-497A-BAB1-9329755EEE8B}" srcOrd="1" destOrd="0" presId="urn:microsoft.com/office/officeart/2005/8/layout/orgChart1#1"/>
    <dgm:cxn modelId="{1C4B8274-12CD-459B-853B-BAE11AD1A515}" type="presParOf" srcId="{9CF5DD5A-44C9-497A-BAB1-9329755EEE8B}" destId="{1005428E-7CE8-4C1F-97F4-504744CA2923}" srcOrd="0" destOrd="0" presId="urn:microsoft.com/office/officeart/2005/8/layout/orgChart1#1"/>
    <dgm:cxn modelId="{FC4534EE-E63B-44DB-9A32-79700FEA9548}" type="presParOf" srcId="{9CF5DD5A-44C9-497A-BAB1-9329755EEE8B}" destId="{79F653A2-1EE5-4E62-A031-BF8537663073}" srcOrd="1" destOrd="0" presId="urn:microsoft.com/office/officeart/2005/8/layout/orgChart1#1"/>
    <dgm:cxn modelId="{CAAECA2A-AAE8-4FCE-BAEE-E793D107F5B7}" type="presParOf" srcId="{79F653A2-1EE5-4E62-A031-BF8537663073}" destId="{FF7E716D-EB3D-4D8B-BC4B-EBDB6E837D0A}" srcOrd="0" destOrd="0" presId="urn:microsoft.com/office/officeart/2005/8/layout/orgChart1#1"/>
    <dgm:cxn modelId="{6DEA9891-A1BC-407B-ABC8-731E705673A7}" type="presParOf" srcId="{FF7E716D-EB3D-4D8B-BC4B-EBDB6E837D0A}" destId="{4DAD3028-266D-442D-9B41-F4938F313915}" srcOrd="0" destOrd="0" presId="urn:microsoft.com/office/officeart/2005/8/layout/orgChart1#1"/>
    <dgm:cxn modelId="{937D75E5-1B3E-43EE-8E0F-3B80B05C6904}" type="presParOf" srcId="{FF7E716D-EB3D-4D8B-BC4B-EBDB6E837D0A}" destId="{1C6ECF3D-48E2-472B-98FC-0753E6A170C0}" srcOrd="1" destOrd="0" presId="urn:microsoft.com/office/officeart/2005/8/layout/orgChart1#1"/>
    <dgm:cxn modelId="{178B590F-C849-4B9D-922C-389F3B6851AD}" type="presParOf" srcId="{79F653A2-1EE5-4E62-A031-BF8537663073}" destId="{E274BFCE-073D-4BFE-8B99-B15826760206}" srcOrd="1" destOrd="0" presId="urn:microsoft.com/office/officeart/2005/8/layout/orgChart1#1"/>
    <dgm:cxn modelId="{EF7452BB-8861-4B29-AF92-85F4945028A6}" type="presParOf" srcId="{79F653A2-1EE5-4E62-A031-BF8537663073}" destId="{8050DD72-EB00-4CDF-B335-3B8CCA47479C}" srcOrd="2" destOrd="0" presId="urn:microsoft.com/office/officeart/2005/8/layout/orgChart1#1"/>
    <dgm:cxn modelId="{A47B5440-7E73-4D6C-9B16-7AC073B495B6}" type="presParOf" srcId="{9CF5DD5A-44C9-497A-BAB1-9329755EEE8B}" destId="{775ED5CB-6E8F-4C66-8A34-092523F82E6E}" srcOrd="2" destOrd="0" presId="urn:microsoft.com/office/officeart/2005/8/layout/orgChart1#1"/>
    <dgm:cxn modelId="{26DBBF78-37DE-4623-8C33-262BE1F7F2D8}" type="presParOf" srcId="{9CF5DD5A-44C9-497A-BAB1-9329755EEE8B}" destId="{478A805C-241E-4ADE-B2E4-7F2D06EBFA89}" srcOrd="3" destOrd="0" presId="urn:microsoft.com/office/officeart/2005/8/layout/orgChart1#1"/>
    <dgm:cxn modelId="{334417AB-47E4-4348-9E08-86A1D7F6FB58}" type="presParOf" srcId="{478A805C-241E-4ADE-B2E4-7F2D06EBFA89}" destId="{22AA9ECA-6CBE-4D42-AAD0-67DD0737BB05}" srcOrd="0" destOrd="0" presId="urn:microsoft.com/office/officeart/2005/8/layout/orgChart1#1"/>
    <dgm:cxn modelId="{377B738E-D3E2-4533-A33D-380C9D93B67A}" type="presParOf" srcId="{22AA9ECA-6CBE-4D42-AAD0-67DD0737BB05}" destId="{28BD3A96-7B9B-4F8F-8273-0F0AF416549A}" srcOrd="0" destOrd="0" presId="urn:microsoft.com/office/officeart/2005/8/layout/orgChart1#1"/>
    <dgm:cxn modelId="{BD2C9A69-F583-4883-898D-4C1CD727D903}" type="presParOf" srcId="{22AA9ECA-6CBE-4D42-AAD0-67DD0737BB05}" destId="{52B672E5-6697-4215-9ACE-657B462696E3}" srcOrd="1" destOrd="0" presId="urn:microsoft.com/office/officeart/2005/8/layout/orgChart1#1"/>
    <dgm:cxn modelId="{D8C1E788-44F0-426E-A402-EA6FE58D6957}" type="presParOf" srcId="{478A805C-241E-4ADE-B2E4-7F2D06EBFA89}" destId="{D3E8A1A6-5C8C-4601-A711-08C7518EE8B6}" srcOrd="1" destOrd="0" presId="urn:microsoft.com/office/officeart/2005/8/layout/orgChart1#1"/>
    <dgm:cxn modelId="{17693F1B-F2A0-426F-A4E1-58F8BDB09934}" type="presParOf" srcId="{478A805C-241E-4ADE-B2E4-7F2D06EBFA89}" destId="{635767AE-178A-4C7E-9545-FABCF0B9B095}" srcOrd="2" destOrd="0" presId="urn:microsoft.com/office/officeart/2005/8/layout/orgChart1#1"/>
    <dgm:cxn modelId="{C755B6EF-DF61-4E48-90EA-E67B4A040154}" type="presParOf" srcId="{9CF5DD5A-44C9-497A-BAB1-9329755EEE8B}" destId="{8C56E1C9-9CA6-4E3D-A479-2B8329F1C8A0}" srcOrd="4" destOrd="0" presId="urn:microsoft.com/office/officeart/2005/8/layout/orgChart1#1"/>
    <dgm:cxn modelId="{5B9E3271-3CDA-4A65-A639-CD2D5D77D05B}" type="presParOf" srcId="{9CF5DD5A-44C9-497A-BAB1-9329755EEE8B}" destId="{E44DB1F1-E106-4E07-A8A9-93CDAA337C43}" srcOrd="5" destOrd="0" presId="urn:microsoft.com/office/officeart/2005/8/layout/orgChart1#1"/>
    <dgm:cxn modelId="{4FDCF0C2-71A4-40BC-AC2C-C620C04DE52E}" type="presParOf" srcId="{E44DB1F1-E106-4E07-A8A9-93CDAA337C43}" destId="{41710935-E897-4804-940F-63EF22855C51}" srcOrd="0" destOrd="0" presId="urn:microsoft.com/office/officeart/2005/8/layout/orgChart1#1"/>
    <dgm:cxn modelId="{5AE12E51-3B96-4F18-B42E-9B804C96DDDD}" type="presParOf" srcId="{41710935-E897-4804-940F-63EF22855C51}" destId="{AEFD74CE-4D83-4726-A63F-734F018D197F}" srcOrd="0" destOrd="0" presId="urn:microsoft.com/office/officeart/2005/8/layout/orgChart1#1"/>
    <dgm:cxn modelId="{D7D7C363-C8A5-4CE7-BD2B-3BC7470D61C0}" type="presParOf" srcId="{41710935-E897-4804-940F-63EF22855C51}" destId="{EAA69D18-B123-49A0-93B2-013F5C24E559}" srcOrd="1" destOrd="0" presId="urn:microsoft.com/office/officeart/2005/8/layout/orgChart1#1"/>
    <dgm:cxn modelId="{5B8D8CF3-89B8-46AA-B7D8-0C8E5502E0D9}" type="presParOf" srcId="{E44DB1F1-E106-4E07-A8A9-93CDAA337C43}" destId="{2A8D2B7B-66BE-45E1-BE08-6F9229C6FD92}" srcOrd="1" destOrd="0" presId="urn:microsoft.com/office/officeart/2005/8/layout/orgChart1#1"/>
    <dgm:cxn modelId="{ECED5B22-6A45-4C82-9A73-B2DC2926F4EC}" type="presParOf" srcId="{E44DB1F1-E106-4E07-A8A9-93CDAA337C43}" destId="{FC997EF7-F7BD-4BB8-985A-DB3C7CBA9C25}" srcOrd="2" destOrd="0" presId="urn:microsoft.com/office/officeart/2005/8/layout/orgChart1#1"/>
    <dgm:cxn modelId="{C483B4D2-8A6F-4F09-8D97-EF196BABD132}" type="presParOf" srcId="{9CF5DD5A-44C9-497A-BAB1-9329755EEE8B}" destId="{48609696-D3D1-4C52-9EDA-F8614F730184}" srcOrd="6" destOrd="0" presId="urn:microsoft.com/office/officeart/2005/8/layout/orgChart1#1"/>
    <dgm:cxn modelId="{90ABEC3C-2093-457E-838E-617303D16CCB}" type="presParOf" srcId="{9CF5DD5A-44C9-497A-BAB1-9329755EEE8B}" destId="{A7A13EC2-F405-41AB-AF82-A72053F271DC}" srcOrd="7" destOrd="0" presId="urn:microsoft.com/office/officeart/2005/8/layout/orgChart1#1"/>
    <dgm:cxn modelId="{E9CE2EFE-F856-4CF2-9F4C-3005213E012A}" type="presParOf" srcId="{A7A13EC2-F405-41AB-AF82-A72053F271DC}" destId="{F3EAF006-6FC0-444E-AE61-45FB92471F98}" srcOrd="0" destOrd="0" presId="urn:microsoft.com/office/officeart/2005/8/layout/orgChart1#1"/>
    <dgm:cxn modelId="{A4460946-D4AC-4D7B-896C-7492B33DE96C}" type="presParOf" srcId="{F3EAF006-6FC0-444E-AE61-45FB92471F98}" destId="{3D245792-283B-4EEA-9C22-5D0EA360F56B}" srcOrd="0" destOrd="0" presId="urn:microsoft.com/office/officeart/2005/8/layout/orgChart1#1"/>
    <dgm:cxn modelId="{DB921220-0E02-4D88-B9B1-1801A3F6B81C}" type="presParOf" srcId="{F3EAF006-6FC0-444E-AE61-45FB92471F98}" destId="{A905324C-6D91-4D1B-84F4-2E9DB76E75C3}" srcOrd="1" destOrd="0" presId="urn:microsoft.com/office/officeart/2005/8/layout/orgChart1#1"/>
    <dgm:cxn modelId="{DB613D48-F2ED-483B-BE70-3C8AD9135F90}" type="presParOf" srcId="{A7A13EC2-F405-41AB-AF82-A72053F271DC}" destId="{3B470D2B-2CD5-46B7-8D5A-B2D8FA427EAC}" srcOrd="1" destOrd="0" presId="urn:microsoft.com/office/officeart/2005/8/layout/orgChart1#1"/>
    <dgm:cxn modelId="{9C2910D8-DC68-4F34-9886-3C89218779BE}" type="presParOf" srcId="{A7A13EC2-F405-41AB-AF82-A72053F271DC}" destId="{F789EC87-DE22-4B0C-9D15-72B3E42C6190}" srcOrd="2" destOrd="0" presId="urn:microsoft.com/office/officeart/2005/8/layout/orgChart1#1"/>
    <dgm:cxn modelId="{A8F77803-7912-4ECA-BCFC-CD59C0D902E4}" type="presParOf" srcId="{429A6C4A-3DCE-41A4-866A-D43529DD8EC0}" destId="{EEC273CA-4044-4ACA-859D-A759E2B079BB}" srcOrd="2" destOrd="0" presId="urn:microsoft.com/office/officeart/2005/8/layout/orgChart1#1"/>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0A426BBE-EDED-43B2-B451-EF9D6A9D35B6}" type="doc">
      <dgm:prSet loTypeId="urn:microsoft.com/office/officeart/2005/8/layout/hProcess9" loCatId="process" qsTypeId="urn:microsoft.com/office/officeart/2005/8/quickstyle/simple1" qsCatId="simple" csTypeId="urn:microsoft.com/office/officeart/2005/8/colors/colorful1" csCatId="colorful" phldr="1"/>
      <dgm:spPr/>
    </dgm:pt>
    <dgm:pt modelId="{623BE6E5-23BA-49D5-9B95-D63DFD8929D9}">
      <dgm:prSet phldrT="[文本]" custT="1"/>
      <dgm:spPr>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dgm:spPr>
      <dgm:t>
        <a:bodyPr/>
        <a:lstStyle/>
        <a:p>
          <a:pPr algn="ctr"/>
          <a:r>
            <a:rPr lang="en-US" altLang="zh-CN" sz="1800" b="1" dirty="0"/>
            <a:t>Reading</a:t>
          </a:r>
        </a:p>
        <a:p>
          <a:pPr algn="just"/>
          <a:r>
            <a:rPr lang="zh-CN" altLang="en-US" sz="1800" b="1" dirty="0"/>
            <a:t>基于阅读获取和梳理的残疾人艰辛生活相关信息，分析残疾人身上的宝贵品质并给文章重新起一个标题。</a:t>
          </a:r>
          <a:endParaRPr lang="zh-CN" altLang="en-US" sz="1600" dirty="0"/>
        </a:p>
      </dgm:t>
    </dgm:pt>
    <dgm:pt modelId="{9188F258-B7CE-41D9-B0A5-E53F230B848A}" cxnId="{04DA3EAD-23DD-4704-879A-7E4BF6F9BE61}" type="parTrans">
      <dgm:prSet/>
      <dgm:spPr/>
      <dgm:t>
        <a:bodyPr/>
        <a:lstStyle/>
        <a:p>
          <a:endParaRPr lang="zh-CN" altLang="en-US"/>
        </a:p>
      </dgm:t>
    </dgm:pt>
    <dgm:pt modelId="{4AA423A7-6F7B-4E02-BCA0-BBB06F48A2AD}" cxnId="{04DA3EAD-23DD-4704-879A-7E4BF6F9BE61}" type="sibTrans">
      <dgm:prSet/>
      <dgm:spPr/>
      <dgm:t>
        <a:bodyPr/>
        <a:lstStyle/>
        <a:p>
          <a:endParaRPr lang="zh-CN" altLang="en-US"/>
        </a:p>
      </dgm:t>
    </dgm:pt>
    <dgm:pt modelId="{379D57F0-A6C0-4A2B-B108-9B09C2222608}">
      <dgm:prSet phldrT="[文本]"/>
      <dgm:spPr>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dgm:spPr>
      <dgm:t>
        <a:bodyPr/>
        <a:lstStyle/>
        <a:p>
          <a:r>
            <a:rPr lang="en-US" altLang="zh-CN" b="1" dirty="0"/>
            <a:t>Listening and speaking</a:t>
          </a:r>
        </a:p>
        <a:p>
          <a:r>
            <a:rPr lang="zh-CN" altLang="en-US" b="1" dirty="0"/>
            <a:t>通过对比听获取的残疾人</a:t>
          </a:r>
          <a:r>
            <a:rPr lang="en-US" altLang="zh-CN" b="1" dirty="0"/>
            <a:t>Barry</a:t>
          </a:r>
          <a:r>
            <a:rPr lang="zh-CN" altLang="en-US" b="1" dirty="0"/>
            <a:t>勇攀乞力马扎罗山的故事和之前阅读获取的</a:t>
          </a:r>
          <a:r>
            <a:rPr lang="en-US" altLang="zh-CN" b="1" dirty="0"/>
            <a:t>Marty</a:t>
          </a:r>
          <a:r>
            <a:rPr lang="zh-CN" altLang="en-US" b="1" dirty="0"/>
            <a:t>的故事，深入思考残疾人的现状和我们能为之所做的事情。</a:t>
          </a:r>
        </a:p>
      </dgm:t>
    </dgm:pt>
    <dgm:pt modelId="{AD01D194-8527-4210-AAEE-9D9E51A02CE0}" cxnId="{47C4809D-596F-47FF-B578-53B0EE5C087C}" type="parTrans">
      <dgm:prSet/>
      <dgm:spPr/>
      <dgm:t>
        <a:bodyPr/>
        <a:lstStyle/>
        <a:p>
          <a:endParaRPr lang="zh-CN" altLang="en-US"/>
        </a:p>
      </dgm:t>
    </dgm:pt>
    <dgm:pt modelId="{A58A8E14-C288-46A6-BCA1-DD8F01E94722}" cxnId="{47C4809D-596F-47FF-B578-53B0EE5C087C}" type="sibTrans">
      <dgm:prSet/>
      <dgm:spPr/>
      <dgm:t>
        <a:bodyPr/>
        <a:lstStyle/>
        <a:p>
          <a:endParaRPr lang="zh-CN" altLang="en-US"/>
        </a:p>
      </dgm:t>
    </dgm:pt>
    <dgm:pt modelId="{60E398D7-35B3-455F-8AE7-4D37297C61FF}">
      <dgm:prSet phldrT="[文本]"/>
      <dgm:spPr>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dgm:spPr>
      <dgm:t>
        <a:bodyPr/>
        <a:lstStyle/>
        <a:p>
          <a:r>
            <a:rPr lang="en-US" altLang="zh-CN" b="1" dirty="0"/>
            <a:t>Reading and writing</a:t>
          </a:r>
        </a:p>
        <a:p>
          <a:r>
            <a:rPr lang="zh-CN" altLang="en-US" b="1" dirty="0"/>
            <a:t>依据阅读获取的语篇框架和礼貌用语，给校长写一封针对新冠复课初期，学校防护措施和制度制定的，交际得体，结构清晰的建议信。</a:t>
          </a:r>
          <a:endParaRPr lang="en-US" altLang="zh-CN" b="1" dirty="0"/>
        </a:p>
      </dgm:t>
    </dgm:pt>
    <dgm:pt modelId="{D06D5805-D53D-4968-A7CB-BAE5A51606EE}" cxnId="{447E5678-D2B1-4E7F-BA6D-268E35548845}" type="parTrans">
      <dgm:prSet/>
      <dgm:spPr/>
      <dgm:t>
        <a:bodyPr/>
        <a:lstStyle/>
        <a:p>
          <a:endParaRPr lang="zh-CN" altLang="en-US"/>
        </a:p>
      </dgm:t>
    </dgm:pt>
    <dgm:pt modelId="{D12630FF-66C3-4B5F-8864-8036E2EF3EDF}" cxnId="{447E5678-D2B1-4E7F-BA6D-268E35548845}" type="sibTrans">
      <dgm:prSet/>
      <dgm:spPr/>
      <dgm:t>
        <a:bodyPr/>
        <a:lstStyle/>
        <a:p>
          <a:endParaRPr lang="zh-CN" altLang="en-US"/>
        </a:p>
      </dgm:t>
    </dgm:pt>
    <dgm:pt modelId="{BBDB4E41-0763-4888-89EC-0FF633DE5A42}" type="pres">
      <dgm:prSet presAssocID="{0A426BBE-EDED-43B2-B451-EF9D6A9D35B6}" presName="CompostProcess" presStyleCnt="0">
        <dgm:presLayoutVars>
          <dgm:dir/>
          <dgm:resizeHandles val="exact"/>
        </dgm:presLayoutVars>
      </dgm:prSet>
      <dgm:spPr/>
    </dgm:pt>
    <dgm:pt modelId="{D7F41A69-D3D8-43BD-88AE-79B5CC732BA9}" type="pres">
      <dgm:prSet presAssocID="{0A426BBE-EDED-43B2-B451-EF9D6A9D35B6}" presName="arrow" presStyleLbl="bgShp" presStyleIdx="0" presStyleCnt="1"/>
      <dgm:spPr>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dgm:spPr>
    </dgm:pt>
    <dgm:pt modelId="{3B82BEB4-396C-449B-8A92-8C6F8403EAC8}" type="pres">
      <dgm:prSet presAssocID="{0A426BBE-EDED-43B2-B451-EF9D6A9D35B6}" presName="linearProcess" presStyleCnt="0"/>
      <dgm:spPr/>
    </dgm:pt>
    <dgm:pt modelId="{3158DF10-661F-4A35-9646-FAE934FDA40A}" type="pres">
      <dgm:prSet presAssocID="{623BE6E5-23BA-49D5-9B95-D63DFD8929D9}" presName="textNode" presStyleLbl="node1" presStyleIdx="0" presStyleCnt="3">
        <dgm:presLayoutVars>
          <dgm:bulletEnabled val="1"/>
        </dgm:presLayoutVars>
      </dgm:prSet>
      <dgm:spPr/>
    </dgm:pt>
    <dgm:pt modelId="{0A92D088-D623-4BA5-84F9-10C3DD742174}" type="pres">
      <dgm:prSet presAssocID="{4AA423A7-6F7B-4E02-BCA0-BBB06F48A2AD}" presName="sibTrans" presStyleCnt="0"/>
      <dgm:spPr/>
    </dgm:pt>
    <dgm:pt modelId="{590CA64F-BA1D-4F39-BA01-F9B57E1F0A4F}" type="pres">
      <dgm:prSet presAssocID="{379D57F0-A6C0-4A2B-B108-9B09C2222608}" presName="textNode" presStyleLbl="node1" presStyleIdx="1" presStyleCnt="3">
        <dgm:presLayoutVars>
          <dgm:bulletEnabled val="1"/>
        </dgm:presLayoutVars>
      </dgm:prSet>
      <dgm:spPr/>
    </dgm:pt>
    <dgm:pt modelId="{0529E681-E678-44C9-BA16-5D87D2DE4B81}" type="pres">
      <dgm:prSet presAssocID="{A58A8E14-C288-46A6-BCA1-DD8F01E94722}" presName="sibTrans" presStyleCnt="0"/>
      <dgm:spPr/>
    </dgm:pt>
    <dgm:pt modelId="{96770320-3D2C-43E6-A4A8-B0D7CCB5DF6D}" type="pres">
      <dgm:prSet presAssocID="{60E398D7-35B3-455F-8AE7-4D37297C61FF}" presName="textNode" presStyleLbl="node1" presStyleIdx="2" presStyleCnt="3" custLinFactNeighborY="-10485">
        <dgm:presLayoutVars>
          <dgm:bulletEnabled val="1"/>
        </dgm:presLayoutVars>
      </dgm:prSet>
      <dgm:spPr/>
    </dgm:pt>
  </dgm:ptLst>
  <dgm:cxnLst>
    <dgm:cxn modelId="{E1512B02-A9F5-422C-9394-D4FADECA00DC}" type="presOf" srcId="{623BE6E5-23BA-49D5-9B95-D63DFD8929D9}" destId="{3158DF10-661F-4A35-9646-FAE934FDA40A}" srcOrd="0" destOrd="0" presId="urn:microsoft.com/office/officeart/2005/8/layout/hProcess9"/>
    <dgm:cxn modelId="{544D5E1A-C5D2-4773-8A33-1951C40A9016}" type="presOf" srcId="{0A426BBE-EDED-43B2-B451-EF9D6A9D35B6}" destId="{BBDB4E41-0763-4888-89EC-0FF633DE5A42}" srcOrd="0" destOrd="0" presId="urn:microsoft.com/office/officeart/2005/8/layout/hProcess9"/>
    <dgm:cxn modelId="{447E5678-D2B1-4E7F-BA6D-268E35548845}" srcId="{0A426BBE-EDED-43B2-B451-EF9D6A9D35B6}" destId="{60E398D7-35B3-455F-8AE7-4D37297C61FF}" srcOrd="2" destOrd="0" parTransId="{D06D5805-D53D-4968-A7CB-BAE5A51606EE}" sibTransId="{D12630FF-66C3-4B5F-8864-8036E2EF3EDF}"/>
    <dgm:cxn modelId="{47C4809D-596F-47FF-B578-53B0EE5C087C}" srcId="{0A426BBE-EDED-43B2-B451-EF9D6A9D35B6}" destId="{379D57F0-A6C0-4A2B-B108-9B09C2222608}" srcOrd="1" destOrd="0" parTransId="{AD01D194-8527-4210-AAEE-9D9E51A02CE0}" sibTransId="{A58A8E14-C288-46A6-BCA1-DD8F01E94722}"/>
    <dgm:cxn modelId="{8696E9A9-0639-4427-906E-58DC72631E1C}" type="presOf" srcId="{60E398D7-35B3-455F-8AE7-4D37297C61FF}" destId="{96770320-3D2C-43E6-A4A8-B0D7CCB5DF6D}" srcOrd="0" destOrd="0" presId="urn:microsoft.com/office/officeart/2005/8/layout/hProcess9"/>
    <dgm:cxn modelId="{04DA3EAD-23DD-4704-879A-7E4BF6F9BE61}" srcId="{0A426BBE-EDED-43B2-B451-EF9D6A9D35B6}" destId="{623BE6E5-23BA-49D5-9B95-D63DFD8929D9}" srcOrd="0" destOrd="0" parTransId="{9188F258-B7CE-41D9-B0A5-E53F230B848A}" sibTransId="{4AA423A7-6F7B-4E02-BCA0-BBB06F48A2AD}"/>
    <dgm:cxn modelId="{D92245B6-C934-4088-8176-0A8CCF4CA4DA}" type="presOf" srcId="{379D57F0-A6C0-4A2B-B108-9B09C2222608}" destId="{590CA64F-BA1D-4F39-BA01-F9B57E1F0A4F}" srcOrd="0" destOrd="0" presId="urn:microsoft.com/office/officeart/2005/8/layout/hProcess9"/>
    <dgm:cxn modelId="{05B8EF8C-AD99-443E-A914-213243D24AB1}" type="presParOf" srcId="{BBDB4E41-0763-4888-89EC-0FF633DE5A42}" destId="{D7F41A69-D3D8-43BD-88AE-79B5CC732BA9}" srcOrd="0" destOrd="0" presId="urn:microsoft.com/office/officeart/2005/8/layout/hProcess9"/>
    <dgm:cxn modelId="{3409E3EC-6620-40B3-9043-AA238E345BEA}" type="presParOf" srcId="{BBDB4E41-0763-4888-89EC-0FF633DE5A42}" destId="{3B82BEB4-396C-449B-8A92-8C6F8403EAC8}" srcOrd="1" destOrd="0" presId="urn:microsoft.com/office/officeart/2005/8/layout/hProcess9"/>
    <dgm:cxn modelId="{3C5E2A9F-02D5-4FC0-A69E-76A873379538}" type="presParOf" srcId="{3B82BEB4-396C-449B-8A92-8C6F8403EAC8}" destId="{3158DF10-661F-4A35-9646-FAE934FDA40A}" srcOrd="0" destOrd="0" presId="urn:microsoft.com/office/officeart/2005/8/layout/hProcess9"/>
    <dgm:cxn modelId="{DCA661AD-01C7-47AC-B0FE-AFBD7CA7580C}" type="presParOf" srcId="{3B82BEB4-396C-449B-8A92-8C6F8403EAC8}" destId="{0A92D088-D623-4BA5-84F9-10C3DD742174}" srcOrd="1" destOrd="0" presId="urn:microsoft.com/office/officeart/2005/8/layout/hProcess9"/>
    <dgm:cxn modelId="{FF3C9F41-8A5A-4ADB-838E-E0A2FED3F0E2}" type="presParOf" srcId="{3B82BEB4-396C-449B-8A92-8C6F8403EAC8}" destId="{590CA64F-BA1D-4F39-BA01-F9B57E1F0A4F}" srcOrd="2" destOrd="0" presId="urn:microsoft.com/office/officeart/2005/8/layout/hProcess9"/>
    <dgm:cxn modelId="{78AC66BE-3699-4696-9D88-E799F0289F1F}" type="presParOf" srcId="{3B82BEB4-396C-449B-8A92-8C6F8403EAC8}" destId="{0529E681-E678-44C9-BA16-5D87D2DE4B81}" srcOrd="3" destOrd="0" presId="urn:microsoft.com/office/officeart/2005/8/layout/hProcess9"/>
    <dgm:cxn modelId="{65D64CB8-DB42-4753-BF2E-05B4E310B092}" type="presParOf" srcId="{3B82BEB4-396C-449B-8A92-8C6F8403EAC8}" destId="{96770320-3D2C-43E6-A4A8-B0D7CCB5DF6D}" srcOrd="4" destOrd="0" presId="urn:microsoft.com/office/officeart/2005/8/layout/hProcess9"/>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12D8E099-1FAC-4751-B344-5BB20A75FDFD}" type="doc">
      <dgm:prSet loTypeId="urn:microsoft.com/office/officeart/2009/3/layout/StepUpProcess" loCatId="process" qsTypeId="urn:microsoft.com/office/officeart/2005/8/quickstyle/simple1" qsCatId="simple" csTypeId="urn:microsoft.com/office/officeart/2005/8/colors/colorful1" csCatId="colorful" phldr="1"/>
      <dgm:spPr>
        <a:scene3d>
          <a:camera prst="orthographicFront">
            <a:rot lat="0" lon="0" rev="0"/>
          </a:camera>
          <a:lightRig rig="balanced" dir="t">
            <a:rot lat="0" lon="0" rev="8700000"/>
          </a:lightRig>
        </a:scene3d>
      </dgm:spPr>
      <dgm:t>
        <a:bodyPr/>
        <a:lstStyle/>
        <a:p>
          <a:endParaRPr lang="zh-CN" altLang="en-US"/>
        </a:p>
      </dgm:t>
    </dgm:pt>
    <dgm:pt modelId="{98EF3B71-73F9-41D1-ADF4-C992179422EC}">
      <dgm:prSet phldrT="[文本]" custT="1"/>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altLang="zh-CN" sz="2800" b="1" dirty="0">
              <a:solidFill>
                <a:srgbClr val="C00000"/>
              </a:solidFill>
            </a:rPr>
            <a:t>Pre-reading</a:t>
          </a:r>
        </a:p>
        <a:p>
          <a:r>
            <a:rPr lang="en-US" altLang="zh-CN" sz="1600" b="1" dirty="0"/>
            <a:t>1. </a:t>
          </a:r>
          <a:r>
            <a:rPr lang="zh-CN" altLang="en-US" sz="1600" b="1" dirty="0"/>
            <a:t>单手系鞋带游戏导入</a:t>
          </a:r>
          <a:endParaRPr lang="en-US" altLang="zh-CN" sz="1600" b="1" dirty="0"/>
        </a:p>
        <a:p>
          <a:r>
            <a:rPr lang="en-US" altLang="zh-CN" sz="1600" b="1" dirty="0"/>
            <a:t>2. </a:t>
          </a:r>
          <a:r>
            <a:rPr lang="zh-CN" altLang="en-US" sz="1600" b="1" dirty="0"/>
            <a:t>推测文本来源和文体</a:t>
          </a:r>
          <a:endParaRPr lang="en-US" altLang="zh-CN" sz="1600" b="1" dirty="0"/>
        </a:p>
        <a:p>
          <a:r>
            <a:rPr lang="en-US" altLang="zh-CN" sz="1600" b="1" dirty="0"/>
            <a:t>3. </a:t>
          </a:r>
          <a:r>
            <a:rPr lang="zh-CN" altLang="en-US" sz="1600" b="1" dirty="0"/>
            <a:t>预测残疾人</a:t>
          </a:r>
          <a:r>
            <a:rPr lang="en-US" altLang="zh-CN" sz="1600" b="1" dirty="0"/>
            <a:t>Marty</a:t>
          </a:r>
          <a:r>
            <a:rPr lang="zh-CN" altLang="en-US" sz="1600" b="1" dirty="0"/>
            <a:t>的故事中涉及到的方面</a:t>
          </a:r>
          <a:endParaRPr lang="en-US" altLang="zh-CN" sz="1600" b="1" dirty="0"/>
        </a:p>
        <a:p>
          <a:endParaRPr lang="zh-CN" altLang="en-US" sz="1600" b="1" dirty="0"/>
        </a:p>
      </dgm:t>
    </dgm:pt>
    <dgm:pt modelId="{BE68B093-1584-465C-8D84-6284587035FD}" cxnId="{17F16A53-99DB-4CBD-866D-F0A2652842D0}" type="parTrans">
      <dgm:prSet/>
      <dgm:spPr/>
      <dgm:t>
        <a:bodyPr/>
        <a:lstStyle/>
        <a:p>
          <a:endParaRPr lang="zh-CN" altLang="en-US" sz="800" b="1"/>
        </a:p>
      </dgm:t>
    </dgm:pt>
    <dgm:pt modelId="{E9BF166E-9624-4F1A-BA45-4B521B909BA3}" cxnId="{17F16A53-99DB-4CBD-866D-F0A2652842D0}" type="sibTrans">
      <dgm:prSet/>
      <dgm:spPr/>
      <dgm:t>
        <a:bodyPr/>
        <a:lstStyle/>
        <a:p>
          <a:endParaRPr lang="zh-CN" altLang="en-US" sz="800" b="1"/>
        </a:p>
      </dgm:t>
    </dgm:pt>
    <dgm:pt modelId="{5E22E677-301F-41ED-B1AA-6D815E6FE51F}">
      <dgm:prSet phldrT="[文本]" custT="1"/>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altLang="zh-CN" sz="2800" b="1" dirty="0">
              <a:solidFill>
                <a:srgbClr val="C00000"/>
              </a:solidFill>
            </a:rPr>
            <a:t>While-reading</a:t>
          </a:r>
        </a:p>
        <a:p>
          <a:r>
            <a:rPr lang="en-US" altLang="zh-CN" sz="1600" b="1" dirty="0"/>
            <a:t>1. </a:t>
          </a:r>
          <a:r>
            <a:rPr lang="zh-CN" altLang="en-US" sz="1600" b="1" dirty="0"/>
            <a:t>验证预测，总结每段大意，把握文章脉络。</a:t>
          </a:r>
          <a:endParaRPr lang="en-US" altLang="zh-CN" sz="1600" b="1" dirty="0"/>
        </a:p>
        <a:p>
          <a:r>
            <a:rPr lang="en-US" altLang="zh-CN" sz="1600" b="1" dirty="0"/>
            <a:t>2. </a:t>
          </a:r>
          <a:r>
            <a:rPr lang="zh-CN" altLang="en-US" sz="1600" b="1" dirty="0"/>
            <a:t>基于框架梳理思维导图并进行复述。</a:t>
          </a:r>
          <a:endParaRPr lang="en-US" altLang="zh-CN" sz="1600" b="1" dirty="0"/>
        </a:p>
        <a:p>
          <a:r>
            <a:rPr lang="en-US" altLang="zh-CN" sz="1600" b="1" dirty="0"/>
            <a:t>3. </a:t>
          </a:r>
          <a:r>
            <a:rPr lang="zh-CN" altLang="en-US" sz="1600" b="1" dirty="0"/>
            <a:t>按找故事发展时间，梳理各时间点发生的事情和主人公感受。</a:t>
          </a:r>
          <a:endParaRPr lang="en-US" altLang="zh-CN" sz="1600" b="1" dirty="0"/>
        </a:p>
        <a:p>
          <a:r>
            <a:rPr lang="en-US" altLang="zh-CN" sz="1600" b="1" dirty="0"/>
            <a:t>4. </a:t>
          </a:r>
          <a:r>
            <a:rPr lang="zh-CN" altLang="en-US" sz="1600" b="1" dirty="0"/>
            <a:t>深度剖析主人公性格。</a:t>
          </a:r>
          <a:endParaRPr lang="en-US" altLang="zh-CN" sz="1600" b="1" dirty="0"/>
        </a:p>
        <a:p>
          <a:endParaRPr lang="zh-CN" altLang="en-US" sz="2800" b="1" dirty="0"/>
        </a:p>
      </dgm:t>
    </dgm:pt>
    <dgm:pt modelId="{DF5E84DE-2FCE-4985-B0CE-4354FBA2EC81}" cxnId="{C5E3A6FD-E0AC-4E98-9360-8BB67DA6E995}" type="parTrans">
      <dgm:prSet/>
      <dgm:spPr/>
      <dgm:t>
        <a:bodyPr/>
        <a:lstStyle/>
        <a:p>
          <a:endParaRPr lang="zh-CN" altLang="en-US" sz="800" b="1"/>
        </a:p>
      </dgm:t>
    </dgm:pt>
    <dgm:pt modelId="{C20F3075-8721-40D8-94D7-10D8FC27D06C}" cxnId="{C5E3A6FD-E0AC-4E98-9360-8BB67DA6E995}" type="sibTrans">
      <dgm:prSet/>
      <dgm:spPr/>
      <dgm:t>
        <a:bodyPr/>
        <a:lstStyle/>
        <a:p>
          <a:endParaRPr lang="zh-CN" altLang="en-US" sz="800" b="1"/>
        </a:p>
      </dgm:t>
    </dgm:pt>
    <dgm:pt modelId="{8F245B0B-DA7D-4035-8F63-673A78E15B93}">
      <dgm:prSet phldrT="[文本]" custT="1"/>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altLang="zh-CN" sz="2800" b="1" dirty="0">
              <a:solidFill>
                <a:srgbClr val="C00000"/>
              </a:solidFill>
            </a:rPr>
            <a:t>Post-reading</a:t>
          </a:r>
        </a:p>
        <a:p>
          <a:r>
            <a:rPr lang="en-US" altLang="zh-CN" sz="1600" b="1" dirty="0"/>
            <a:t>1. </a:t>
          </a:r>
          <a:r>
            <a:rPr lang="zh-CN" altLang="en-US" sz="1600" b="1" dirty="0"/>
            <a:t>思考和讨论从</a:t>
          </a:r>
          <a:r>
            <a:rPr lang="en-US" altLang="zh-CN" sz="1600" b="1" dirty="0"/>
            <a:t>Marty</a:t>
          </a:r>
          <a:r>
            <a:rPr lang="zh-CN" altLang="en-US" sz="1600" b="1" dirty="0"/>
            <a:t>身上获得的启示。</a:t>
          </a:r>
          <a:endParaRPr lang="en-US" altLang="zh-CN" sz="1600" b="1" dirty="0"/>
        </a:p>
        <a:p>
          <a:r>
            <a:rPr lang="en-US" altLang="zh-CN" sz="1600" b="1" dirty="0"/>
            <a:t>2. </a:t>
          </a:r>
          <a:r>
            <a:rPr lang="zh-CN" altLang="en-US" sz="1600" b="1" dirty="0"/>
            <a:t>给文章起一个能反映主题的标题。</a:t>
          </a:r>
        </a:p>
      </dgm:t>
    </dgm:pt>
    <dgm:pt modelId="{D01E5EAF-EBE2-41CD-A709-CC23BF2D37F7}" cxnId="{9903C92E-BB36-4FC7-AB69-DB2F9A0E0610}" type="parTrans">
      <dgm:prSet/>
      <dgm:spPr/>
      <dgm:t>
        <a:bodyPr/>
        <a:lstStyle/>
        <a:p>
          <a:endParaRPr lang="zh-CN" altLang="en-US" sz="800" b="1"/>
        </a:p>
      </dgm:t>
    </dgm:pt>
    <dgm:pt modelId="{E5347A29-1A55-42D3-8AEB-E4441CC1C3F0}" cxnId="{9903C92E-BB36-4FC7-AB69-DB2F9A0E0610}" type="sibTrans">
      <dgm:prSet/>
      <dgm:spPr/>
      <dgm:t>
        <a:bodyPr/>
        <a:lstStyle/>
        <a:p>
          <a:endParaRPr lang="zh-CN" altLang="en-US" sz="800" b="1"/>
        </a:p>
      </dgm:t>
    </dgm:pt>
    <dgm:pt modelId="{7A2870EF-8B28-40BF-8DA1-6231D0C9351B}" type="pres">
      <dgm:prSet presAssocID="{12D8E099-1FAC-4751-B344-5BB20A75FDFD}" presName="rootnode" presStyleCnt="0">
        <dgm:presLayoutVars>
          <dgm:chMax/>
          <dgm:chPref/>
          <dgm:dir/>
          <dgm:animLvl val="lvl"/>
        </dgm:presLayoutVars>
      </dgm:prSet>
      <dgm:spPr/>
    </dgm:pt>
    <dgm:pt modelId="{EC571560-C1B1-487D-A2FB-302FEC689EE2}" type="pres">
      <dgm:prSet presAssocID="{98EF3B71-73F9-41D1-ADF4-C992179422EC}" presName="composite" presStyleCnt="0"/>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pt>
    <dgm:pt modelId="{0CEA2FC4-F5F5-4857-9268-414FFC1FB4A6}" type="pres">
      <dgm:prSet presAssocID="{98EF3B71-73F9-41D1-ADF4-C992179422EC}" presName="LShape" presStyleLbl="alignNode1" presStyleIdx="0" presStyleCnt="5"/>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pt>
    <dgm:pt modelId="{8E7CAD28-BD5B-466F-8F72-2D34E0064132}" type="pres">
      <dgm:prSet presAssocID="{98EF3B71-73F9-41D1-ADF4-C992179422EC}" presName="ParentText" presStyleLbl="revTx" presStyleIdx="0" presStyleCnt="3">
        <dgm:presLayoutVars>
          <dgm:chMax val="0"/>
          <dgm:chPref val="0"/>
          <dgm:bulletEnabled val="1"/>
        </dgm:presLayoutVars>
      </dgm:prSet>
      <dgm:spPr/>
    </dgm:pt>
    <dgm:pt modelId="{9828CF02-39D4-4DB3-A077-6E8DA37133ED}" type="pres">
      <dgm:prSet presAssocID="{98EF3B71-73F9-41D1-ADF4-C992179422EC}" presName="Triangle" presStyleLbl="alignNode1" presStyleIdx="1" presStyleCnt="5"/>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pt>
    <dgm:pt modelId="{10222FF2-4C19-420E-B034-9870C11955FB}" type="pres">
      <dgm:prSet presAssocID="{E9BF166E-9624-4F1A-BA45-4B521B909BA3}" presName="sibTrans" presStyleCnt="0"/>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pt>
    <dgm:pt modelId="{7ECF9247-074E-4C13-B52C-6B1A435A95F3}" type="pres">
      <dgm:prSet presAssocID="{E9BF166E-9624-4F1A-BA45-4B521B909BA3}" presName="space" presStyleCnt="0"/>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pt>
    <dgm:pt modelId="{0B6B6FDF-3592-4D88-ACCE-07E13F3509A6}" type="pres">
      <dgm:prSet presAssocID="{5E22E677-301F-41ED-B1AA-6D815E6FE51F}" presName="composite" presStyleCnt="0"/>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pt>
    <dgm:pt modelId="{39B2854D-FB47-4039-8836-48A43A4B4946}" type="pres">
      <dgm:prSet presAssocID="{5E22E677-301F-41ED-B1AA-6D815E6FE51F}" presName="LShape" presStyleLbl="alignNode1" presStyleIdx="2" presStyleCnt="5"/>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pt>
    <dgm:pt modelId="{FB1D4233-D7FB-40F0-80A9-26D2EFC3DD56}" type="pres">
      <dgm:prSet presAssocID="{5E22E677-301F-41ED-B1AA-6D815E6FE51F}" presName="ParentText" presStyleLbl="revTx" presStyleIdx="1" presStyleCnt="3" custScaleX="111631" custLinFactNeighborX="3945" custLinFactNeighborY="-1045">
        <dgm:presLayoutVars>
          <dgm:chMax val="0"/>
          <dgm:chPref val="0"/>
          <dgm:bulletEnabled val="1"/>
        </dgm:presLayoutVars>
      </dgm:prSet>
      <dgm:spPr/>
    </dgm:pt>
    <dgm:pt modelId="{B0C8D667-11FC-42D0-8837-653D1E401267}" type="pres">
      <dgm:prSet presAssocID="{5E22E677-301F-41ED-B1AA-6D815E6FE51F}" presName="Triangle" presStyleLbl="alignNode1" presStyleIdx="3" presStyleCnt="5"/>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pt>
    <dgm:pt modelId="{1897205A-4B01-449C-A7C4-5F9C01A6D4B1}" type="pres">
      <dgm:prSet presAssocID="{C20F3075-8721-40D8-94D7-10D8FC27D06C}" presName="sibTrans" presStyleCnt="0"/>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pt>
    <dgm:pt modelId="{C41382E2-125C-466F-A67B-B524D7253A82}" type="pres">
      <dgm:prSet presAssocID="{C20F3075-8721-40D8-94D7-10D8FC27D06C}" presName="space" presStyleCnt="0"/>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pt>
    <dgm:pt modelId="{408E80B1-82D2-4D30-8C9D-1346B42C2A64}" type="pres">
      <dgm:prSet presAssocID="{8F245B0B-DA7D-4035-8F63-673A78E15B93}" presName="composite" presStyleCnt="0"/>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pt>
    <dgm:pt modelId="{01EE861A-1B67-4A53-8CB6-7F31869D891D}" type="pres">
      <dgm:prSet presAssocID="{8F245B0B-DA7D-4035-8F63-673A78E15B93}" presName="LShape" presStyleLbl="alignNode1" presStyleIdx="4" presStyleCnt="5"/>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pt>
    <dgm:pt modelId="{C01F93FF-C1D1-4FD0-A1D0-F73B2140A27B}" type="pres">
      <dgm:prSet presAssocID="{8F245B0B-DA7D-4035-8F63-673A78E15B93}" presName="ParentText" presStyleLbl="revTx" presStyleIdx="2" presStyleCnt="3">
        <dgm:presLayoutVars>
          <dgm:chMax val="0"/>
          <dgm:chPref val="0"/>
          <dgm:bulletEnabled val="1"/>
        </dgm:presLayoutVars>
      </dgm:prSet>
      <dgm:spPr/>
    </dgm:pt>
  </dgm:ptLst>
  <dgm:cxnLst>
    <dgm:cxn modelId="{806A6110-6B75-4662-BDCF-D0CFE73D9253}" type="presOf" srcId="{12D8E099-1FAC-4751-B344-5BB20A75FDFD}" destId="{7A2870EF-8B28-40BF-8DA1-6231D0C9351B}" srcOrd="0" destOrd="0" presId="urn:microsoft.com/office/officeart/2009/3/layout/StepUpProcess"/>
    <dgm:cxn modelId="{9903C92E-BB36-4FC7-AB69-DB2F9A0E0610}" srcId="{12D8E099-1FAC-4751-B344-5BB20A75FDFD}" destId="{8F245B0B-DA7D-4035-8F63-673A78E15B93}" srcOrd="2" destOrd="0" parTransId="{D01E5EAF-EBE2-41CD-A709-CC23BF2D37F7}" sibTransId="{E5347A29-1A55-42D3-8AEB-E4441CC1C3F0}"/>
    <dgm:cxn modelId="{30BF9148-26B7-45D7-A234-55247C22DD3F}" type="presOf" srcId="{98EF3B71-73F9-41D1-ADF4-C992179422EC}" destId="{8E7CAD28-BD5B-466F-8F72-2D34E0064132}" srcOrd="0" destOrd="0" presId="urn:microsoft.com/office/officeart/2009/3/layout/StepUpProcess"/>
    <dgm:cxn modelId="{17F16A53-99DB-4CBD-866D-F0A2652842D0}" srcId="{12D8E099-1FAC-4751-B344-5BB20A75FDFD}" destId="{98EF3B71-73F9-41D1-ADF4-C992179422EC}" srcOrd="0" destOrd="0" parTransId="{BE68B093-1584-465C-8D84-6284587035FD}" sibTransId="{E9BF166E-9624-4F1A-BA45-4B521B909BA3}"/>
    <dgm:cxn modelId="{90539ECE-AF02-44BA-87BD-A515470F9967}" type="presOf" srcId="{5E22E677-301F-41ED-B1AA-6D815E6FE51F}" destId="{FB1D4233-D7FB-40F0-80A9-26D2EFC3DD56}" srcOrd="0" destOrd="0" presId="urn:microsoft.com/office/officeart/2009/3/layout/StepUpProcess"/>
    <dgm:cxn modelId="{A2103DE4-BDEE-4F41-803D-F7842403D8C7}" type="presOf" srcId="{8F245B0B-DA7D-4035-8F63-673A78E15B93}" destId="{C01F93FF-C1D1-4FD0-A1D0-F73B2140A27B}" srcOrd="0" destOrd="0" presId="urn:microsoft.com/office/officeart/2009/3/layout/StepUpProcess"/>
    <dgm:cxn modelId="{C5E3A6FD-E0AC-4E98-9360-8BB67DA6E995}" srcId="{12D8E099-1FAC-4751-B344-5BB20A75FDFD}" destId="{5E22E677-301F-41ED-B1AA-6D815E6FE51F}" srcOrd="1" destOrd="0" parTransId="{DF5E84DE-2FCE-4985-B0CE-4354FBA2EC81}" sibTransId="{C20F3075-8721-40D8-94D7-10D8FC27D06C}"/>
    <dgm:cxn modelId="{15AFB0BC-4F19-450D-BB31-5317849F13FB}" type="presParOf" srcId="{7A2870EF-8B28-40BF-8DA1-6231D0C9351B}" destId="{EC571560-C1B1-487D-A2FB-302FEC689EE2}" srcOrd="0" destOrd="0" presId="urn:microsoft.com/office/officeart/2009/3/layout/StepUpProcess"/>
    <dgm:cxn modelId="{C1A5FDDA-6E68-432A-A6EF-B16F0BAC67E5}" type="presParOf" srcId="{EC571560-C1B1-487D-A2FB-302FEC689EE2}" destId="{0CEA2FC4-F5F5-4857-9268-414FFC1FB4A6}" srcOrd="0" destOrd="0" presId="urn:microsoft.com/office/officeart/2009/3/layout/StepUpProcess"/>
    <dgm:cxn modelId="{A962E45D-02BB-4E0B-9B4E-F8B21CBDCDA9}" type="presParOf" srcId="{EC571560-C1B1-487D-A2FB-302FEC689EE2}" destId="{8E7CAD28-BD5B-466F-8F72-2D34E0064132}" srcOrd="1" destOrd="0" presId="urn:microsoft.com/office/officeart/2009/3/layout/StepUpProcess"/>
    <dgm:cxn modelId="{0FB946BA-DFC8-4153-A212-BD15885EE1A2}" type="presParOf" srcId="{EC571560-C1B1-487D-A2FB-302FEC689EE2}" destId="{9828CF02-39D4-4DB3-A077-6E8DA37133ED}" srcOrd="2" destOrd="0" presId="urn:microsoft.com/office/officeart/2009/3/layout/StepUpProcess"/>
    <dgm:cxn modelId="{6F5D10E6-D70E-4F53-B00B-943B94E9F639}" type="presParOf" srcId="{7A2870EF-8B28-40BF-8DA1-6231D0C9351B}" destId="{10222FF2-4C19-420E-B034-9870C11955FB}" srcOrd="1" destOrd="0" presId="urn:microsoft.com/office/officeart/2009/3/layout/StepUpProcess"/>
    <dgm:cxn modelId="{EF10B23A-7FE2-410C-9842-60D5D6AE4302}" type="presParOf" srcId="{10222FF2-4C19-420E-B034-9870C11955FB}" destId="{7ECF9247-074E-4C13-B52C-6B1A435A95F3}" srcOrd="0" destOrd="0" presId="urn:microsoft.com/office/officeart/2009/3/layout/StepUpProcess"/>
    <dgm:cxn modelId="{AB59FC00-0602-4DFD-8785-FC0AB2CD31E7}" type="presParOf" srcId="{7A2870EF-8B28-40BF-8DA1-6231D0C9351B}" destId="{0B6B6FDF-3592-4D88-ACCE-07E13F3509A6}" srcOrd="2" destOrd="0" presId="urn:microsoft.com/office/officeart/2009/3/layout/StepUpProcess"/>
    <dgm:cxn modelId="{15A84726-482B-4969-BCF1-57C0F19919BA}" type="presParOf" srcId="{0B6B6FDF-3592-4D88-ACCE-07E13F3509A6}" destId="{39B2854D-FB47-4039-8836-48A43A4B4946}" srcOrd="0" destOrd="0" presId="urn:microsoft.com/office/officeart/2009/3/layout/StepUpProcess"/>
    <dgm:cxn modelId="{DF46855D-35B1-436B-ABD7-620B8125EE02}" type="presParOf" srcId="{0B6B6FDF-3592-4D88-ACCE-07E13F3509A6}" destId="{FB1D4233-D7FB-40F0-80A9-26D2EFC3DD56}" srcOrd="1" destOrd="0" presId="urn:microsoft.com/office/officeart/2009/3/layout/StepUpProcess"/>
    <dgm:cxn modelId="{ED6BCFAB-A932-4325-9E45-C9F3B6822F0E}" type="presParOf" srcId="{0B6B6FDF-3592-4D88-ACCE-07E13F3509A6}" destId="{B0C8D667-11FC-42D0-8837-653D1E401267}" srcOrd="2" destOrd="0" presId="urn:microsoft.com/office/officeart/2009/3/layout/StepUpProcess"/>
    <dgm:cxn modelId="{50A85AC0-006B-4133-98FC-4B3BF0A7C16C}" type="presParOf" srcId="{7A2870EF-8B28-40BF-8DA1-6231D0C9351B}" destId="{1897205A-4B01-449C-A7C4-5F9C01A6D4B1}" srcOrd="3" destOrd="0" presId="urn:microsoft.com/office/officeart/2009/3/layout/StepUpProcess"/>
    <dgm:cxn modelId="{63804D63-665B-4A59-9D6D-282E1B1B3475}" type="presParOf" srcId="{1897205A-4B01-449C-A7C4-5F9C01A6D4B1}" destId="{C41382E2-125C-466F-A67B-B524D7253A82}" srcOrd="0" destOrd="0" presId="urn:microsoft.com/office/officeart/2009/3/layout/StepUpProcess"/>
    <dgm:cxn modelId="{533EAE46-1B1D-43B0-90C0-F75A579929B3}" type="presParOf" srcId="{7A2870EF-8B28-40BF-8DA1-6231D0C9351B}" destId="{408E80B1-82D2-4D30-8C9D-1346B42C2A64}" srcOrd="4" destOrd="0" presId="urn:microsoft.com/office/officeart/2009/3/layout/StepUpProcess"/>
    <dgm:cxn modelId="{B3296AEE-2C5C-48D8-9780-548A2936044E}" type="presParOf" srcId="{408E80B1-82D2-4D30-8C9D-1346B42C2A64}" destId="{01EE861A-1B67-4A53-8CB6-7F31869D891D}" srcOrd="0" destOrd="0" presId="urn:microsoft.com/office/officeart/2009/3/layout/StepUpProcess"/>
    <dgm:cxn modelId="{EEDB1297-CC23-4744-AEA3-212258BF0230}" type="presParOf" srcId="{408E80B1-82D2-4D30-8C9D-1346B42C2A64}" destId="{C01F93FF-C1D1-4FD0-A1D0-F73B2140A27B}" srcOrd="1" destOrd="0" presId="urn:microsoft.com/office/officeart/2009/3/layout/StepUpProcess"/>
  </dgm:cxnLst>
  <dgm:bg>
    <a:effectLst>
      <a:outerShdw blurRad="50800" dist="38100" dir="8100000" algn="tr" rotWithShape="0">
        <a:prstClr val="black">
          <a:alpha val="40000"/>
        </a:prstClr>
      </a:outerShdw>
    </a:effectLst>
  </dgm:bg>
  <dgm:whole>
    <a:effectLst>
      <a:reflection blurRad="6350" stA="50000" endA="300" endPos="90000" dir="5400000" sy="-100000" algn="bl" rotWithShape="0"/>
    </a:effectLst>
  </dgm:whole>
  <dgm:extLst>
    <a:ext uri="http://schemas.microsoft.com/office/drawing/2008/diagram">
      <dsp:dataModelExt xmlns:dsp="http://schemas.microsoft.com/office/drawing/2008/diagram" relId="rId5"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E97975-B9BF-49F3-AE76-380A75CF686B}">
      <dsp:nvSpPr>
        <dsp:cNvPr id="0" name=""/>
        <dsp:cNvSpPr/>
      </dsp:nvSpPr>
      <dsp:spPr>
        <a:xfrm>
          <a:off x="4057468" y="1391"/>
          <a:ext cx="1344022" cy="1344022"/>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zh-CN" altLang="en-US" sz="2400" b="1" kern="1200" dirty="0">
              <a:solidFill>
                <a:schemeClr val="tx1"/>
              </a:solidFill>
            </a:rPr>
            <a:t>理论依据</a:t>
          </a:r>
        </a:p>
      </dsp:txBody>
      <dsp:txXfrm>
        <a:off x="4254295" y="198218"/>
        <a:ext cx="950368" cy="950368"/>
      </dsp:txXfrm>
    </dsp:sp>
    <dsp:sp modelId="{06B417DE-F34A-4EB5-B00D-06554EF05E0A}">
      <dsp:nvSpPr>
        <dsp:cNvPr id="0" name=""/>
        <dsp:cNvSpPr/>
      </dsp:nvSpPr>
      <dsp:spPr>
        <a:xfrm rot="1542857">
          <a:off x="5451241" y="880486"/>
          <a:ext cx="358430" cy="453607"/>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zh-CN" altLang="en-US" sz="1800" b="1" kern="1200">
            <a:solidFill>
              <a:schemeClr val="tx1"/>
            </a:solidFill>
          </a:endParaRPr>
        </a:p>
      </dsp:txBody>
      <dsp:txXfrm>
        <a:off x="5456565" y="947879"/>
        <a:ext cx="250901" cy="272165"/>
      </dsp:txXfrm>
    </dsp:sp>
    <dsp:sp modelId="{DA3BAAA7-196D-4A01-A087-83FE9B524440}">
      <dsp:nvSpPr>
        <dsp:cNvPr id="0" name=""/>
        <dsp:cNvSpPr/>
      </dsp:nvSpPr>
      <dsp:spPr>
        <a:xfrm>
          <a:off x="5877701" y="877969"/>
          <a:ext cx="1344022" cy="1344022"/>
        </a:xfrm>
        <a:prstGeom prst="ellipse">
          <a:avLst/>
        </a:prstGeom>
        <a:solidFill>
          <a:schemeClr val="accent4">
            <a:hueOff val="1633482"/>
            <a:satOff val="-6796"/>
            <a:lumOff val="160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zh-CN" altLang="en-US" sz="2400" b="1" kern="1200" dirty="0">
              <a:solidFill>
                <a:schemeClr val="tx1"/>
              </a:solidFill>
            </a:rPr>
            <a:t>单元整体分析</a:t>
          </a:r>
        </a:p>
      </dsp:txBody>
      <dsp:txXfrm>
        <a:off x="6074528" y="1074796"/>
        <a:ext cx="950368" cy="950368"/>
      </dsp:txXfrm>
    </dsp:sp>
    <dsp:sp modelId="{AF0CD414-2768-4280-8F0B-47BC7FAD413D}">
      <dsp:nvSpPr>
        <dsp:cNvPr id="0" name=""/>
        <dsp:cNvSpPr/>
      </dsp:nvSpPr>
      <dsp:spPr>
        <a:xfrm rot="4628571">
          <a:off x="6593019" y="2298113"/>
          <a:ext cx="358430" cy="453607"/>
        </a:xfrm>
        <a:prstGeom prst="rightArrow">
          <a:avLst>
            <a:gd name="adj1" fmla="val 60000"/>
            <a:gd name="adj2" fmla="val 50000"/>
          </a:avLst>
        </a:prstGeom>
        <a:solidFill>
          <a:schemeClr val="accent4">
            <a:hueOff val="1633482"/>
            <a:satOff val="-6796"/>
            <a:lumOff val="1601"/>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zh-CN" altLang="en-US" sz="1800" b="1" kern="1200">
            <a:solidFill>
              <a:schemeClr val="tx1"/>
            </a:solidFill>
          </a:endParaRPr>
        </a:p>
      </dsp:txBody>
      <dsp:txXfrm>
        <a:off x="6634820" y="2336417"/>
        <a:ext cx="250901" cy="272165"/>
      </dsp:txXfrm>
    </dsp:sp>
    <dsp:sp modelId="{6DB9CA0E-8AF8-41A0-8E36-5C36DB7CCB62}">
      <dsp:nvSpPr>
        <dsp:cNvPr id="0" name=""/>
        <dsp:cNvSpPr/>
      </dsp:nvSpPr>
      <dsp:spPr>
        <a:xfrm>
          <a:off x="6327261" y="2847621"/>
          <a:ext cx="1344022" cy="1344022"/>
        </a:xfrm>
        <a:prstGeom prst="ellipse">
          <a:avLst/>
        </a:prstGeom>
        <a:solidFill>
          <a:schemeClr val="accent4">
            <a:hueOff val="3266964"/>
            <a:satOff val="-13592"/>
            <a:lumOff val="320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zh-CN" altLang="en-US" sz="2400" b="1" kern="1200" dirty="0">
              <a:solidFill>
                <a:schemeClr val="tx1"/>
              </a:solidFill>
            </a:rPr>
            <a:t>学情分析</a:t>
          </a:r>
        </a:p>
      </dsp:txBody>
      <dsp:txXfrm>
        <a:off x="6524088" y="3044448"/>
        <a:ext cx="950368" cy="950368"/>
      </dsp:txXfrm>
    </dsp:sp>
    <dsp:sp modelId="{E32A8E61-E935-4F14-8E44-5C33619E0C23}">
      <dsp:nvSpPr>
        <dsp:cNvPr id="0" name=""/>
        <dsp:cNvSpPr/>
      </dsp:nvSpPr>
      <dsp:spPr>
        <a:xfrm rot="7714286">
          <a:off x="6196562" y="4074667"/>
          <a:ext cx="358430" cy="453607"/>
        </a:xfrm>
        <a:prstGeom prst="rightArrow">
          <a:avLst>
            <a:gd name="adj1" fmla="val 60000"/>
            <a:gd name="adj2" fmla="val 50000"/>
          </a:avLst>
        </a:prstGeom>
        <a:solidFill>
          <a:schemeClr val="accent4">
            <a:hueOff val="3266964"/>
            <a:satOff val="-13592"/>
            <a:lumOff val="3203"/>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zh-CN" altLang="en-US" sz="1800" b="1" kern="1200">
            <a:solidFill>
              <a:schemeClr val="tx1"/>
            </a:solidFill>
          </a:endParaRPr>
        </a:p>
      </dsp:txBody>
      <dsp:txXfrm rot="10800000">
        <a:off x="6283848" y="4123353"/>
        <a:ext cx="250901" cy="272165"/>
      </dsp:txXfrm>
    </dsp:sp>
    <dsp:sp modelId="{EDE90F0A-F718-4525-9A01-FED02DD8CB0D}">
      <dsp:nvSpPr>
        <dsp:cNvPr id="0" name=""/>
        <dsp:cNvSpPr/>
      </dsp:nvSpPr>
      <dsp:spPr>
        <a:xfrm>
          <a:off x="5067621" y="4427159"/>
          <a:ext cx="1344022" cy="1344022"/>
        </a:xfrm>
        <a:prstGeom prst="ellipse">
          <a:avLst/>
        </a:prstGeom>
        <a:solidFill>
          <a:schemeClr val="accent4">
            <a:hueOff val="4900445"/>
            <a:satOff val="-20388"/>
            <a:lumOff val="48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zh-CN" altLang="en-US" sz="2400" b="1" kern="1200" dirty="0">
              <a:solidFill>
                <a:schemeClr val="tx1"/>
              </a:solidFill>
            </a:rPr>
            <a:t>教学目标</a:t>
          </a:r>
        </a:p>
      </dsp:txBody>
      <dsp:txXfrm>
        <a:off x="5264448" y="4623986"/>
        <a:ext cx="950368" cy="950368"/>
      </dsp:txXfrm>
    </dsp:sp>
    <dsp:sp modelId="{79FF1F5F-7B87-4D0C-8244-9EF1B42BAED7}">
      <dsp:nvSpPr>
        <dsp:cNvPr id="0" name=""/>
        <dsp:cNvSpPr/>
      </dsp:nvSpPr>
      <dsp:spPr>
        <a:xfrm rot="10800000">
          <a:off x="4560409" y="4872367"/>
          <a:ext cx="358430" cy="453607"/>
        </a:xfrm>
        <a:prstGeom prst="rightArrow">
          <a:avLst>
            <a:gd name="adj1" fmla="val 60000"/>
            <a:gd name="adj2" fmla="val 50000"/>
          </a:avLst>
        </a:prstGeom>
        <a:solidFill>
          <a:schemeClr val="accent4">
            <a:hueOff val="4900445"/>
            <a:satOff val="-20388"/>
            <a:lumOff val="4804"/>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zh-CN" altLang="en-US" sz="1800" b="1" kern="1200">
            <a:solidFill>
              <a:schemeClr val="tx1"/>
            </a:solidFill>
          </a:endParaRPr>
        </a:p>
      </dsp:txBody>
      <dsp:txXfrm rot="10800000">
        <a:off x="4667938" y="4963088"/>
        <a:ext cx="250901" cy="272165"/>
      </dsp:txXfrm>
    </dsp:sp>
    <dsp:sp modelId="{04E38A36-55E1-4B0E-A06F-A761AB35533F}">
      <dsp:nvSpPr>
        <dsp:cNvPr id="0" name=""/>
        <dsp:cNvSpPr/>
      </dsp:nvSpPr>
      <dsp:spPr>
        <a:xfrm>
          <a:off x="3047316" y="4427159"/>
          <a:ext cx="1344022" cy="1344022"/>
        </a:xfrm>
        <a:prstGeom prst="ellipse">
          <a:avLst/>
        </a:prstGeom>
        <a:solidFill>
          <a:schemeClr val="accent4">
            <a:hueOff val="6533927"/>
            <a:satOff val="-27185"/>
            <a:lumOff val="640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zh-CN" altLang="en-US" sz="2400" b="1" kern="1200" dirty="0">
              <a:solidFill>
                <a:schemeClr val="tx1"/>
              </a:solidFill>
            </a:rPr>
            <a:t>课时分布</a:t>
          </a:r>
          <a:endParaRPr lang="zh-CN" altLang="en-US" sz="2400" kern="1200" dirty="0"/>
        </a:p>
      </dsp:txBody>
      <dsp:txXfrm>
        <a:off x="3244143" y="4623986"/>
        <a:ext cx="950368" cy="950368"/>
      </dsp:txXfrm>
    </dsp:sp>
    <dsp:sp modelId="{FDDD00DB-0FD8-4009-BE23-8CBDD98A9C74}">
      <dsp:nvSpPr>
        <dsp:cNvPr id="0" name=""/>
        <dsp:cNvSpPr/>
      </dsp:nvSpPr>
      <dsp:spPr>
        <a:xfrm rot="13885714">
          <a:off x="2916617" y="4090529"/>
          <a:ext cx="358430" cy="453607"/>
        </a:xfrm>
        <a:prstGeom prst="rightArrow">
          <a:avLst>
            <a:gd name="adj1" fmla="val 60000"/>
            <a:gd name="adj2" fmla="val 50000"/>
          </a:avLst>
        </a:prstGeom>
        <a:solidFill>
          <a:schemeClr val="accent4">
            <a:hueOff val="6533927"/>
            <a:satOff val="-27185"/>
            <a:lumOff val="6405"/>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zh-CN" altLang="en-US" sz="1700" kern="1200"/>
        </a:p>
      </dsp:txBody>
      <dsp:txXfrm rot="10800000">
        <a:off x="3003903" y="4223285"/>
        <a:ext cx="250901" cy="272165"/>
      </dsp:txXfrm>
    </dsp:sp>
    <dsp:sp modelId="{76348091-F489-4CC4-A5E2-5A5944086B1E}">
      <dsp:nvSpPr>
        <dsp:cNvPr id="0" name=""/>
        <dsp:cNvSpPr/>
      </dsp:nvSpPr>
      <dsp:spPr>
        <a:xfrm>
          <a:off x="1787676" y="2847621"/>
          <a:ext cx="1344022" cy="1344022"/>
        </a:xfrm>
        <a:prstGeom prst="ellipse">
          <a:avLst/>
        </a:prstGeom>
        <a:solidFill>
          <a:schemeClr val="accent4">
            <a:hueOff val="8167408"/>
            <a:satOff val="-33981"/>
            <a:lumOff val="800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zh-CN" altLang="en-US" sz="2400" b="1" kern="1200" dirty="0">
              <a:solidFill>
                <a:schemeClr val="tx1"/>
              </a:solidFill>
            </a:rPr>
            <a:t>教学流程</a:t>
          </a:r>
        </a:p>
      </dsp:txBody>
      <dsp:txXfrm>
        <a:off x="1984503" y="3044448"/>
        <a:ext cx="950368" cy="950368"/>
      </dsp:txXfrm>
    </dsp:sp>
    <dsp:sp modelId="{63255CA7-4FD9-4D9A-84F8-A82444011C98}">
      <dsp:nvSpPr>
        <dsp:cNvPr id="0" name=""/>
        <dsp:cNvSpPr/>
      </dsp:nvSpPr>
      <dsp:spPr>
        <a:xfrm rot="16971429">
          <a:off x="2502995" y="2317892"/>
          <a:ext cx="358430" cy="453607"/>
        </a:xfrm>
        <a:prstGeom prst="rightArrow">
          <a:avLst>
            <a:gd name="adj1" fmla="val 60000"/>
            <a:gd name="adj2" fmla="val 50000"/>
          </a:avLst>
        </a:prstGeom>
        <a:solidFill>
          <a:schemeClr val="accent4">
            <a:hueOff val="8167408"/>
            <a:satOff val="-33981"/>
            <a:lumOff val="8007"/>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zh-CN" altLang="en-US" sz="1800" b="1" kern="1200">
            <a:solidFill>
              <a:schemeClr val="tx1"/>
            </a:solidFill>
          </a:endParaRPr>
        </a:p>
      </dsp:txBody>
      <dsp:txXfrm>
        <a:off x="2544796" y="2461030"/>
        <a:ext cx="250901" cy="272165"/>
      </dsp:txXfrm>
    </dsp:sp>
    <dsp:sp modelId="{52F66631-1F99-47F0-BBA1-2B69FC21F2D2}">
      <dsp:nvSpPr>
        <dsp:cNvPr id="0" name=""/>
        <dsp:cNvSpPr/>
      </dsp:nvSpPr>
      <dsp:spPr>
        <a:xfrm>
          <a:off x="2237236" y="877969"/>
          <a:ext cx="1344022" cy="1344022"/>
        </a:xfrm>
        <a:prstGeom prst="ellipse">
          <a:avLst/>
        </a:prstGeom>
        <a:solidFill>
          <a:schemeClr val="accent4">
            <a:hueOff val="9800891"/>
            <a:satOff val="-40777"/>
            <a:lumOff val="960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zh-CN" altLang="en-US" sz="2400" b="1" kern="1200" dirty="0">
              <a:solidFill>
                <a:schemeClr val="tx1"/>
              </a:solidFill>
            </a:rPr>
            <a:t>课例分享</a:t>
          </a:r>
        </a:p>
      </dsp:txBody>
      <dsp:txXfrm>
        <a:off x="2434063" y="1074796"/>
        <a:ext cx="950368" cy="950368"/>
      </dsp:txXfrm>
    </dsp:sp>
    <dsp:sp modelId="{7BE363C5-607D-4DAC-A15A-B4CFA45BC77E}">
      <dsp:nvSpPr>
        <dsp:cNvPr id="0" name=""/>
        <dsp:cNvSpPr/>
      </dsp:nvSpPr>
      <dsp:spPr>
        <a:xfrm rot="20057143">
          <a:off x="3631009" y="889289"/>
          <a:ext cx="358430" cy="453607"/>
        </a:xfrm>
        <a:prstGeom prst="rightArrow">
          <a:avLst>
            <a:gd name="adj1" fmla="val 60000"/>
            <a:gd name="adj2" fmla="val 50000"/>
          </a:avLst>
        </a:prstGeom>
        <a:solidFill>
          <a:schemeClr val="accent4">
            <a:hueOff val="9800891"/>
            <a:satOff val="-40777"/>
            <a:lumOff val="9608"/>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zh-CN" altLang="en-US" sz="1800" b="1" kern="1200">
            <a:solidFill>
              <a:schemeClr val="tx1"/>
            </a:solidFill>
          </a:endParaRPr>
        </a:p>
      </dsp:txBody>
      <dsp:txXfrm>
        <a:off x="3636333" y="1003338"/>
        <a:ext cx="250901" cy="272165"/>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EA2FC4-F5F5-4857-9268-414FFC1FB4A6}">
      <dsp:nvSpPr>
        <dsp:cNvPr id="0" name=""/>
        <dsp:cNvSpPr/>
      </dsp:nvSpPr>
      <dsp:spPr>
        <a:xfrm rot="5400000">
          <a:off x="709722" y="1544170"/>
          <a:ext cx="2128252" cy="3541365"/>
        </a:xfrm>
        <a:prstGeom prst="corner">
          <a:avLst>
            <a:gd name="adj1" fmla="val 16120"/>
            <a:gd name="adj2" fmla="val 16110"/>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sp>
    <dsp:sp modelId="{8E7CAD28-BD5B-466F-8F72-2D34E0064132}">
      <dsp:nvSpPr>
        <dsp:cNvPr id="0" name=""/>
        <dsp:cNvSpPr/>
      </dsp:nvSpPr>
      <dsp:spPr>
        <a:xfrm>
          <a:off x="354464" y="2602275"/>
          <a:ext cx="3197164" cy="2802501"/>
        </a:xfrm>
        <a:prstGeom prst="rect">
          <a:avLst/>
        </a:prstGeom>
        <a:noFill/>
        <a:ln>
          <a:noFill/>
        </a:ln>
        <a:effectLst/>
        <a:scene3d>
          <a:camera prst="orthographicFront">
            <a:rot lat="0" lon="0" rev="0"/>
          </a:camera>
          <a:lightRig rig="balanced" dir="t">
            <a:rot lat="0" lon="0" rev="8700000"/>
          </a:lightRig>
        </a:scene3d>
        <a:sp3d>
          <a:bevelT w="190500" h="38100"/>
        </a:sp3d>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altLang="zh-CN" sz="2800" b="1" kern="1200" dirty="0">
              <a:solidFill>
                <a:srgbClr val="C00000"/>
              </a:solidFill>
            </a:rPr>
            <a:t>Pre-listening</a:t>
          </a:r>
        </a:p>
        <a:p>
          <a:pPr marL="0" lvl="0" indent="0" algn="l" defTabSz="1244600">
            <a:lnSpc>
              <a:spcPct val="90000"/>
            </a:lnSpc>
            <a:spcBef>
              <a:spcPct val="0"/>
            </a:spcBef>
            <a:spcAft>
              <a:spcPct val="35000"/>
            </a:spcAft>
            <a:buNone/>
          </a:pPr>
          <a:r>
            <a:rPr lang="en-US" altLang="zh-CN" sz="1600" b="1" kern="1200" dirty="0"/>
            <a:t>1. </a:t>
          </a:r>
          <a:r>
            <a:rPr lang="zh-CN" altLang="en-US" sz="1600" b="1" kern="1200" dirty="0"/>
            <a:t>词汇预热。</a:t>
          </a:r>
          <a:endParaRPr lang="en-US" altLang="zh-CN" sz="1600" b="1" kern="1200" dirty="0"/>
        </a:p>
        <a:p>
          <a:pPr marL="0" lvl="0" indent="0" algn="l" defTabSz="1244600">
            <a:lnSpc>
              <a:spcPct val="90000"/>
            </a:lnSpc>
            <a:spcBef>
              <a:spcPct val="0"/>
            </a:spcBef>
            <a:spcAft>
              <a:spcPct val="35000"/>
            </a:spcAft>
            <a:buNone/>
          </a:pPr>
          <a:r>
            <a:rPr lang="en-US" altLang="zh-CN" sz="1600" b="1" kern="1200" dirty="0"/>
            <a:t>2. </a:t>
          </a:r>
          <a:r>
            <a:rPr lang="zh-CN" altLang="en-US" sz="1600" b="1" kern="1200" dirty="0"/>
            <a:t>利用标题和预热的词汇预测对话内容。</a:t>
          </a:r>
          <a:endParaRPr lang="en-US" altLang="zh-CN" sz="1600" b="1" kern="1200" dirty="0"/>
        </a:p>
        <a:p>
          <a:pPr marL="0" lvl="0" indent="0" algn="l" defTabSz="1244600">
            <a:lnSpc>
              <a:spcPct val="90000"/>
            </a:lnSpc>
            <a:spcBef>
              <a:spcPct val="0"/>
            </a:spcBef>
            <a:spcAft>
              <a:spcPct val="35000"/>
            </a:spcAft>
            <a:buNone/>
          </a:pPr>
          <a:endParaRPr lang="zh-CN" altLang="en-US" sz="1600" b="1" kern="1200" dirty="0"/>
        </a:p>
      </dsp:txBody>
      <dsp:txXfrm>
        <a:off x="354464" y="2602275"/>
        <a:ext cx="3197164" cy="2802501"/>
      </dsp:txXfrm>
    </dsp:sp>
    <dsp:sp modelId="{9828CF02-39D4-4DB3-A077-6E8DA37133ED}">
      <dsp:nvSpPr>
        <dsp:cNvPr id="0" name=""/>
        <dsp:cNvSpPr/>
      </dsp:nvSpPr>
      <dsp:spPr>
        <a:xfrm>
          <a:off x="2948390" y="1283450"/>
          <a:ext cx="603238" cy="603238"/>
        </a:xfrm>
        <a:prstGeom prst="triangle">
          <a:avLst>
            <a:gd name="adj" fmla="val 100000"/>
          </a:avLst>
        </a:prstGeom>
        <a:solidFill>
          <a:schemeClr val="accent4">
            <a:hueOff val="2450223"/>
            <a:satOff val="-10194"/>
            <a:lumOff val="2402"/>
            <a:alphaOff val="0"/>
          </a:schemeClr>
        </a:solidFill>
        <a:ln w="12700" cap="flat" cmpd="sng" algn="ctr">
          <a:solidFill>
            <a:schemeClr val="accent4">
              <a:hueOff val="2450223"/>
              <a:satOff val="-10194"/>
              <a:lumOff val="2402"/>
              <a:alphaOff val="0"/>
            </a:schemeClr>
          </a:solidFill>
          <a:prstDash val="solid"/>
          <a:miter lim="800000"/>
        </a:ln>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sp>
    <dsp:sp modelId="{39B2854D-FB47-4039-8836-48A43A4B4946}">
      <dsp:nvSpPr>
        <dsp:cNvPr id="0" name=""/>
        <dsp:cNvSpPr/>
      </dsp:nvSpPr>
      <dsp:spPr>
        <a:xfrm rot="5400000">
          <a:off x="4623676" y="575658"/>
          <a:ext cx="2128252" cy="3541365"/>
        </a:xfrm>
        <a:prstGeom prst="corner">
          <a:avLst>
            <a:gd name="adj1" fmla="val 16120"/>
            <a:gd name="adj2" fmla="val 16110"/>
          </a:avLst>
        </a:prstGeom>
        <a:solidFill>
          <a:schemeClr val="accent4">
            <a:hueOff val="4900445"/>
            <a:satOff val="-20388"/>
            <a:lumOff val="4804"/>
            <a:alphaOff val="0"/>
          </a:schemeClr>
        </a:solidFill>
        <a:ln w="12700" cap="flat" cmpd="sng" algn="ctr">
          <a:solidFill>
            <a:schemeClr val="accent4">
              <a:hueOff val="4900445"/>
              <a:satOff val="-20388"/>
              <a:lumOff val="4804"/>
              <a:alphaOff val="0"/>
            </a:schemeClr>
          </a:solidFill>
          <a:prstDash val="solid"/>
          <a:miter lim="800000"/>
        </a:ln>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sp>
    <dsp:sp modelId="{FB1D4233-D7FB-40F0-80A9-26D2EFC3DD56}">
      <dsp:nvSpPr>
        <dsp:cNvPr id="0" name=""/>
        <dsp:cNvSpPr/>
      </dsp:nvSpPr>
      <dsp:spPr>
        <a:xfrm>
          <a:off x="4268418" y="1633763"/>
          <a:ext cx="3197164" cy="2802501"/>
        </a:xfrm>
        <a:prstGeom prst="rect">
          <a:avLst/>
        </a:prstGeom>
        <a:noFill/>
        <a:ln>
          <a:noFill/>
        </a:ln>
        <a:effectLst/>
        <a:scene3d>
          <a:camera prst="orthographicFront">
            <a:rot lat="0" lon="0" rev="0"/>
          </a:camera>
          <a:lightRig rig="balanced" dir="t">
            <a:rot lat="0" lon="0" rev="8700000"/>
          </a:lightRig>
        </a:scene3d>
        <a:sp3d>
          <a:bevelT w="190500" h="38100"/>
        </a:sp3d>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altLang="zh-CN" sz="2800" b="1" kern="1200" dirty="0">
              <a:solidFill>
                <a:srgbClr val="C00000"/>
              </a:solidFill>
            </a:rPr>
            <a:t>While-listening</a:t>
          </a:r>
        </a:p>
        <a:p>
          <a:pPr marL="0" lvl="0" indent="0" algn="l" defTabSz="1244600">
            <a:lnSpc>
              <a:spcPct val="90000"/>
            </a:lnSpc>
            <a:spcBef>
              <a:spcPct val="0"/>
            </a:spcBef>
            <a:spcAft>
              <a:spcPct val="35000"/>
            </a:spcAft>
            <a:buNone/>
          </a:pPr>
          <a:r>
            <a:rPr lang="en-US" altLang="zh-CN" sz="1600" b="1" kern="1200" dirty="0"/>
            <a:t>1. </a:t>
          </a:r>
          <a:r>
            <a:rPr lang="zh-CN" altLang="en-US" sz="1600" b="1" kern="1200" dirty="0"/>
            <a:t>以标题为切入点提问，验证预测。</a:t>
          </a:r>
          <a:endParaRPr lang="en-US" altLang="zh-CN" sz="1600" b="1" kern="1200" dirty="0"/>
        </a:p>
        <a:p>
          <a:pPr marL="0" lvl="0" indent="0" algn="l" defTabSz="1244600">
            <a:lnSpc>
              <a:spcPct val="90000"/>
            </a:lnSpc>
            <a:spcBef>
              <a:spcPct val="0"/>
            </a:spcBef>
            <a:spcAft>
              <a:spcPct val="35000"/>
            </a:spcAft>
            <a:buNone/>
          </a:pPr>
          <a:r>
            <a:rPr lang="en-US" altLang="zh-CN" sz="1600" b="1" kern="1200" dirty="0"/>
            <a:t>2. </a:t>
          </a:r>
          <a:r>
            <a:rPr lang="zh-CN" altLang="en-US" sz="1600" b="1" kern="1200" dirty="0"/>
            <a:t>听力填表格，梳理爬山活动关键信息，并依据表格进行复述。</a:t>
          </a:r>
          <a:endParaRPr lang="en-US" altLang="zh-CN" sz="1600" b="1" kern="1200" dirty="0"/>
        </a:p>
        <a:p>
          <a:pPr marL="0" lvl="0" indent="0" algn="l" defTabSz="1244600">
            <a:lnSpc>
              <a:spcPct val="90000"/>
            </a:lnSpc>
            <a:spcBef>
              <a:spcPct val="0"/>
            </a:spcBef>
            <a:spcAft>
              <a:spcPct val="35000"/>
            </a:spcAft>
            <a:buNone/>
          </a:pPr>
          <a:r>
            <a:rPr lang="en-US" altLang="zh-CN" sz="1600" b="1" kern="1200" dirty="0"/>
            <a:t>3. </a:t>
          </a:r>
          <a:r>
            <a:rPr lang="zh-CN" altLang="en-US" sz="1600" b="1" kern="1200" dirty="0"/>
            <a:t>聚焦表祝贺和祝愿功能的语言。</a:t>
          </a:r>
          <a:endParaRPr lang="en-US" altLang="zh-CN" sz="1600" b="1" kern="1200" dirty="0"/>
        </a:p>
        <a:p>
          <a:pPr marL="0" lvl="0" indent="0" algn="l" defTabSz="1244600">
            <a:lnSpc>
              <a:spcPct val="90000"/>
            </a:lnSpc>
            <a:spcBef>
              <a:spcPct val="0"/>
            </a:spcBef>
            <a:spcAft>
              <a:spcPct val="35000"/>
            </a:spcAft>
            <a:buNone/>
          </a:pPr>
          <a:endParaRPr lang="zh-CN" altLang="en-US" sz="2800" b="1" kern="1200" dirty="0"/>
        </a:p>
      </dsp:txBody>
      <dsp:txXfrm>
        <a:off x="4268418" y="1633763"/>
        <a:ext cx="3197164" cy="2802501"/>
      </dsp:txXfrm>
    </dsp:sp>
    <dsp:sp modelId="{B0C8D667-11FC-42D0-8837-653D1E401267}">
      <dsp:nvSpPr>
        <dsp:cNvPr id="0" name=""/>
        <dsp:cNvSpPr/>
      </dsp:nvSpPr>
      <dsp:spPr>
        <a:xfrm>
          <a:off x="6862343" y="314939"/>
          <a:ext cx="603238" cy="603238"/>
        </a:xfrm>
        <a:prstGeom prst="triangle">
          <a:avLst>
            <a:gd name="adj" fmla="val 100000"/>
          </a:avLst>
        </a:prstGeom>
        <a:solidFill>
          <a:schemeClr val="accent4">
            <a:hueOff val="7350668"/>
            <a:satOff val="-30583"/>
            <a:lumOff val="7206"/>
            <a:alphaOff val="0"/>
          </a:schemeClr>
        </a:solidFill>
        <a:ln w="12700" cap="flat" cmpd="sng" algn="ctr">
          <a:solidFill>
            <a:schemeClr val="accent4">
              <a:hueOff val="7350668"/>
              <a:satOff val="-30583"/>
              <a:lumOff val="7206"/>
              <a:alphaOff val="0"/>
            </a:schemeClr>
          </a:solidFill>
          <a:prstDash val="solid"/>
          <a:miter lim="800000"/>
        </a:ln>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sp>
    <dsp:sp modelId="{01EE861A-1B67-4A53-8CB6-7F31869D891D}">
      <dsp:nvSpPr>
        <dsp:cNvPr id="0" name=""/>
        <dsp:cNvSpPr/>
      </dsp:nvSpPr>
      <dsp:spPr>
        <a:xfrm rot="5400000">
          <a:off x="8537630" y="-392853"/>
          <a:ext cx="2128252" cy="3541365"/>
        </a:xfrm>
        <a:prstGeom prst="corner">
          <a:avLst>
            <a:gd name="adj1" fmla="val 16120"/>
            <a:gd name="adj2" fmla="val 16110"/>
          </a:avLst>
        </a:prstGeom>
        <a:solidFill>
          <a:schemeClr val="accent4">
            <a:hueOff val="9800891"/>
            <a:satOff val="-40777"/>
            <a:lumOff val="9608"/>
            <a:alphaOff val="0"/>
          </a:schemeClr>
        </a:solidFill>
        <a:ln w="12700" cap="flat" cmpd="sng" algn="ctr">
          <a:solidFill>
            <a:schemeClr val="accent4">
              <a:hueOff val="9800891"/>
              <a:satOff val="-40777"/>
              <a:lumOff val="9608"/>
              <a:alphaOff val="0"/>
            </a:schemeClr>
          </a:solidFill>
          <a:prstDash val="solid"/>
          <a:miter lim="800000"/>
        </a:ln>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sp>
    <dsp:sp modelId="{C01F93FF-C1D1-4FD0-A1D0-F73B2140A27B}">
      <dsp:nvSpPr>
        <dsp:cNvPr id="0" name=""/>
        <dsp:cNvSpPr/>
      </dsp:nvSpPr>
      <dsp:spPr>
        <a:xfrm>
          <a:off x="8182371" y="665251"/>
          <a:ext cx="3197164" cy="2802501"/>
        </a:xfrm>
        <a:prstGeom prst="rect">
          <a:avLst/>
        </a:prstGeom>
        <a:noFill/>
        <a:ln>
          <a:noFill/>
        </a:ln>
        <a:effectLst/>
        <a:scene3d>
          <a:camera prst="orthographicFront">
            <a:rot lat="0" lon="0" rev="0"/>
          </a:camera>
          <a:lightRig rig="balanced" dir="t">
            <a:rot lat="0" lon="0" rev="8700000"/>
          </a:lightRig>
        </a:scene3d>
        <a:sp3d>
          <a:bevelT w="190500" h="38100"/>
        </a:sp3d>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altLang="zh-CN" sz="2800" b="1" kern="1200" dirty="0">
              <a:solidFill>
                <a:srgbClr val="C00000"/>
              </a:solidFill>
            </a:rPr>
            <a:t>Post-listening</a:t>
          </a:r>
        </a:p>
        <a:p>
          <a:pPr marL="0" lvl="0" indent="0" algn="l" defTabSz="1244600">
            <a:lnSpc>
              <a:spcPct val="90000"/>
            </a:lnSpc>
            <a:spcBef>
              <a:spcPct val="0"/>
            </a:spcBef>
            <a:spcAft>
              <a:spcPct val="35000"/>
            </a:spcAft>
            <a:buNone/>
          </a:pPr>
          <a:r>
            <a:rPr lang="en-US" altLang="zh-CN" sz="1600" b="1" kern="1200" dirty="0"/>
            <a:t>1. </a:t>
          </a:r>
          <a:r>
            <a:rPr lang="zh-CN" altLang="en-US" sz="1600" b="1" kern="1200" dirty="0"/>
            <a:t>头脑风暴更多的祝贺祝愿用语。</a:t>
          </a:r>
          <a:endParaRPr lang="en-US" altLang="zh-CN" sz="1600" b="1" kern="1200" dirty="0"/>
        </a:p>
        <a:p>
          <a:pPr marL="0" lvl="0" indent="0" algn="l" defTabSz="1244600">
            <a:lnSpc>
              <a:spcPct val="90000"/>
            </a:lnSpc>
            <a:spcBef>
              <a:spcPct val="0"/>
            </a:spcBef>
            <a:spcAft>
              <a:spcPct val="35000"/>
            </a:spcAft>
            <a:buNone/>
          </a:pPr>
          <a:r>
            <a:rPr lang="en-US" altLang="zh-CN" sz="1600" b="1" kern="1200" dirty="0"/>
            <a:t>2. </a:t>
          </a:r>
          <a:r>
            <a:rPr lang="zh-CN" altLang="en-US" sz="1600" b="1" kern="1200" dirty="0"/>
            <a:t>创设情境，练习祝贺祝愿用语。</a:t>
          </a:r>
          <a:endParaRPr lang="en-US" altLang="zh-CN" sz="1600" b="1" kern="1200" dirty="0"/>
        </a:p>
        <a:p>
          <a:pPr marL="0" lvl="0" indent="0" algn="l" defTabSz="1244600">
            <a:lnSpc>
              <a:spcPct val="90000"/>
            </a:lnSpc>
            <a:spcBef>
              <a:spcPct val="0"/>
            </a:spcBef>
            <a:spcAft>
              <a:spcPct val="35000"/>
            </a:spcAft>
            <a:buNone/>
          </a:pPr>
          <a:r>
            <a:rPr lang="en-US" altLang="zh-CN" sz="1600" b="1" kern="1200" dirty="0"/>
            <a:t>3. </a:t>
          </a:r>
          <a:r>
            <a:rPr lang="zh-CN" altLang="en-US" sz="1600" b="1" kern="1200" dirty="0"/>
            <a:t>利用</a:t>
          </a:r>
          <a:r>
            <a:rPr lang="en-US" altLang="zh-CN" sz="1600" b="1" kern="1200" dirty="0"/>
            <a:t>Marty</a:t>
          </a:r>
          <a:r>
            <a:rPr lang="zh-CN" altLang="en-US" sz="1600" b="1" kern="1200" dirty="0"/>
            <a:t>的故事创设情景，运用本课所学创造对话。</a:t>
          </a:r>
          <a:endParaRPr lang="en-US" altLang="zh-CN" sz="1600" b="1" kern="1200" dirty="0"/>
        </a:p>
        <a:p>
          <a:pPr marL="0" lvl="0" indent="0" algn="l" defTabSz="1244600">
            <a:lnSpc>
              <a:spcPct val="90000"/>
            </a:lnSpc>
            <a:spcBef>
              <a:spcPct val="0"/>
            </a:spcBef>
            <a:spcAft>
              <a:spcPct val="35000"/>
            </a:spcAft>
            <a:buNone/>
          </a:pPr>
          <a:r>
            <a:rPr lang="en-US" altLang="zh-CN" sz="1600" b="1" kern="1200" dirty="0"/>
            <a:t>4. </a:t>
          </a:r>
          <a:r>
            <a:rPr lang="zh-CN" altLang="en-US" sz="1600" b="1" kern="1200" dirty="0"/>
            <a:t>分析</a:t>
          </a:r>
          <a:r>
            <a:rPr lang="en-US" altLang="zh-CN" sz="1600" b="1" kern="1200" dirty="0"/>
            <a:t>Marty</a:t>
          </a:r>
          <a:r>
            <a:rPr lang="zh-CN" altLang="en-US" sz="1600" b="1" kern="1200" dirty="0"/>
            <a:t>和</a:t>
          </a:r>
          <a:r>
            <a:rPr lang="en-US" altLang="zh-CN" sz="1600" b="1" kern="1200" dirty="0"/>
            <a:t>Barry</a:t>
          </a:r>
          <a:r>
            <a:rPr lang="zh-CN" altLang="en-US" sz="1600" b="1" kern="1200" dirty="0"/>
            <a:t>的共同点，并思考残疾人的现状和我们应该如何对待残疾人。</a:t>
          </a:r>
        </a:p>
      </dsp:txBody>
      <dsp:txXfrm>
        <a:off x="8182371" y="665251"/>
        <a:ext cx="3197164" cy="2802501"/>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EA2FC4-F5F5-4857-9268-414FFC1FB4A6}">
      <dsp:nvSpPr>
        <dsp:cNvPr id="0" name=""/>
        <dsp:cNvSpPr/>
      </dsp:nvSpPr>
      <dsp:spPr>
        <a:xfrm rot="5400000">
          <a:off x="695935" y="1573112"/>
          <a:ext cx="2072218" cy="3448125"/>
        </a:xfrm>
        <a:prstGeom prst="corner">
          <a:avLst>
            <a:gd name="adj1" fmla="val 16120"/>
            <a:gd name="adj2" fmla="val 1611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sp>
    <dsp:sp modelId="{8E7CAD28-BD5B-466F-8F72-2D34E0064132}">
      <dsp:nvSpPr>
        <dsp:cNvPr id="0" name=""/>
        <dsp:cNvSpPr/>
      </dsp:nvSpPr>
      <dsp:spPr>
        <a:xfrm>
          <a:off x="310199" y="2597001"/>
          <a:ext cx="3728704" cy="2728715"/>
        </a:xfrm>
        <a:prstGeom prst="rect">
          <a:avLst/>
        </a:prstGeom>
        <a:noFill/>
        <a:ln>
          <a:noFill/>
        </a:ln>
        <a:effectLst/>
        <a:scene3d>
          <a:camera prst="orthographicFront">
            <a:rot lat="0" lon="0" rev="0"/>
          </a:camera>
          <a:lightRig rig="balanced" dir="t">
            <a:rot lat="0" lon="0" rev="8700000"/>
          </a:lightRig>
        </a:scene3d>
        <a:sp3d>
          <a:bevelT w="190500" h="38100"/>
        </a:sp3d>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altLang="zh-CN" sz="2800" b="1" kern="1200" dirty="0">
              <a:solidFill>
                <a:srgbClr val="C00000"/>
              </a:solidFill>
            </a:rPr>
            <a:t>Pre-reading</a:t>
          </a:r>
        </a:p>
        <a:p>
          <a:pPr marL="0" lvl="0" indent="0" algn="l" defTabSz="1244600">
            <a:lnSpc>
              <a:spcPct val="90000"/>
            </a:lnSpc>
            <a:spcBef>
              <a:spcPct val="0"/>
            </a:spcBef>
            <a:spcAft>
              <a:spcPct val="35000"/>
            </a:spcAft>
            <a:buNone/>
          </a:pPr>
          <a:r>
            <a:rPr lang="en-US" altLang="zh-CN" sz="1600" b="1" kern="1200" dirty="0"/>
            <a:t>1. </a:t>
          </a:r>
          <a:r>
            <a:rPr lang="zh-CN" altLang="en-US" sz="1600" b="1" kern="1200" dirty="0"/>
            <a:t>谈论新冠疫情下复课的问题和解决方案。</a:t>
          </a:r>
          <a:endParaRPr lang="en-US" altLang="zh-CN" sz="1600" b="1" kern="1200" dirty="0"/>
        </a:p>
        <a:p>
          <a:pPr marL="0" lvl="0" indent="0" algn="l" defTabSz="1244600">
            <a:lnSpc>
              <a:spcPct val="90000"/>
            </a:lnSpc>
            <a:spcBef>
              <a:spcPct val="0"/>
            </a:spcBef>
            <a:spcAft>
              <a:spcPct val="35000"/>
            </a:spcAft>
            <a:buNone/>
          </a:pPr>
          <a:r>
            <a:rPr lang="en-US" altLang="zh-CN" sz="1600" b="1" kern="1200" dirty="0"/>
            <a:t>2. </a:t>
          </a:r>
          <a:r>
            <a:rPr lang="zh-CN" altLang="en-US" sz="1600" b="1" kern="1200" dirty="0"/>
            <a:t>呈现给校长写建议信的写作任务。</a:t>
          </a:r>
          <a:endParaRPr lang="en-US" altLang="zh-CN" sz="1600" b="1" kern="1200" dirty="0"/>
        </a:p>
        <a:p>
          <a:pPr marL="0" lvl="0" indent="0" algn="l" defTabSz="1244600">
            <a:lnSpc>
              <a:spcPct val="90000"/>
            </a:lnSpc>
            <a:spcBef>
              <a:spcPct val="0"/>
            </a:spcBef>
            <a:spcAft>
              <a:spcPct val="35000"/>
            </a:spcAft>
            <a:buNone/>
          </a:pPr>
          <a:r>
            <a:rPr lang="en-US" altLang="zh-CN" sz="1600" b="1" kern="1200" dirty="0"/>
            <a:t>3. </a:t>
          </a:r>
          <a:r>
            <a:rPr lang="zh-CN" altLang="en-US" sz="1600" b="1" kern="1200" dirty="0"/>
            <a:t>思考好的下级对上级的建议信需要具备的特征。</a:t>
          </a:r>
          <a:endParaRPr lang="en-US" altLang="zh-CN" sz="1600" b="1" kern="1200" dirty="0"/>
        </a:p>
        <a:p>
          <a:pPr marL="0" lvl="0" indent="0" algn="l" defTabSz="1244600">
            <a:lnSpc>
              <a:spcPct val="90000"/>
            </a:lnSpc>
            <a:spcBef>
              <a:spcPct val="0"/>
            </a:spcBef>
            <a:spcAft>
              <a:spcPct val="35000"/>
            </a:spcAft>
            <a:buNone/>
          </a:pPr>
          <a:r>
            <a:rPr lang="en-US" altLang="zh-CN" sz="1600" b="1" kern="1200" dirty="0"/>
            <a:t>4. </a:t>
          </a:r>
          <a:r>
            <a:rPr lang="zh-CN" altLang="en-US" sz="1600" b="1" kern="1200" dirty="0"/>
            <a:t>预测即将阅读的建议信的结构和内容</a:t>
          </a:r>
          <a:endParaRPr lang="en-US" altLang="zh-CN" sz="1600" b="1" kern="1200" dirty="0"/>
        </a:p>
        <a:p>
          <a:pPr marL="0" lvl="0" indent="0" algn="l" defTabSz="1244600">
            <a:lnSpc>
              <a:spcPct val="90000"/>
            </a:lnSpc>
            <a:spcBef>
              <a:spcPct val="0"/>
            </a:spcBef>
            <a:spcAft>
              <a:spcPct val="35000"/>
            </a:spcAft>
            <a:buNone/>
          </a:pPr>
          <a:endParaRPr lang="zh-CN" altLang="en-US" sz="1600" b="1" kern="1200" dirty="0"/>
        </a:p>
      </dsp:txBody>
      <dsp:txXfrm>
        <a:off x="310199" y="2597001"/>
        <a:ext cx="3728704" cy="2728715"/>
      </dsp:txXfrm>
    </dsp:sp>
    <dsp:sp modelId="{9828CF02-39D4-4DB3-A077-6E8DA37133ED}">
      <dsp:nvSpPr>
        <dsp:cNvPr id="0" name=""/>
        <dsp:cNvSpPr/>
      </dsp:nvSpPr>
      <dsp:spPr>
        <a:xfrm>
          <a:off x="2875661" y="1319258"/>
          <a:ext cx="587355" cy="587355"/>
        </a:xfrm>
        <a:prstGeom prst="triangle">
          <a:avLst>
            <a:gd name="adj" fmla="val 100000"/>
          </a:avLst>
        </a:prstGeom>
        <a:solidFill>
          <a:schemeClr val="accent5">
            <a:hueOff val="-1689636"/>
            <a:satOff val="-4355"/>
            <a:lumOff val="-2941"/>
            <a:alphaOff val="0"/>
          </a:schemeClr>
        </a:solidFill>
        <a:ln w="12700" cap="flat" cmpd="sng" algn="ctr">
          <a:solidFill>
            <a:schemeClr val="accent5">
              <a:hueOff val="-1689636"/>
              <a:satOff val="-4355"/>
              <a:lumOff val="-2941"/>
              <a:alphaOff val="0"/>
            </a:schemeClr>
          </a:solidFill>
          <a:prstDash val="solid"/>
          <a:miter lim="800000"/>
        </a:ln>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sp>
    <dsp:sp modelId="{39B2854D-FB47-4039-8836-48A43A4B4946}">
      <dsp:nvSpPr>
        <dsp:cNvPr id="0" name=""/>
        <dsp:cNvSpPr/>
      </dsp:nvSpPr>
      <dsp:spPr>
        <a:xfrm rot="5400000">
          <a:off x="4814697" y="630100"/>
          <a:ext cx="2072218" cy="3448125"/>
        </a:xfrm>
        <a:prstGeom prst="corner">
          <a:avLst>
            <a:gd name="adj1" fmla="val 16120"/>
            <a:gd name="adj2" fmla="val 16110"/>
          </a:avLst>
        </a:prstGeom>
        <a:solidFill>
          <a:schemeClr val="accent5">
            <a:hueOff val="-3379271"/>
            <a:satOff val="-8710"/>
            <a:lumOff val="-5883"/>
            <a:alphaOff val="0"/>
          </a:schemeClr>
        </a:solidFill>
        <a:ln w="12700" cap="flat" cmpd="sng" algn="ctr">
          <a:solidFill>
            <a:schemeClr val="accent5">
              <a:hueOff val="-3379271"/>
              <a:satOff val="-8710"/>
              <a:lumOff val="-5883"/>
              <a:alphaOff val="0"/>
            </a:schemeClr>
          </a:solidFill>
          <a:prstDash val="solid"/>
          <a:miter lim="800000"/>
        </a:ln>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sp>
    <dsp:sp modelId="{FB1D4233-D7FB-40F0-80A9-26D2EFC3DD56}">
      <dsp:nvSpPr>
        <dsp:cNvPr id="0" name=""/>
        <dsp:cNvSpPr/>
      </dsp:nvSpPr>
      <dsp:spPr>
        <a:xfrm>
          <a:off x="4468792" y="1660347"/>
          <a:ext cx="3112986" cy="2728715"/>
        </a:xfrm>
        <a:prstGeom prst="rect">
          <a:avLst/>
        </a:prstGeom>
        <a:noFill/>
        <a:ln>
          <a:noFill/>
        </a:ln>
        <a:effectLst/>
        <a:scene3d>
          <a:camera prst="orthographicFront">
            <a:rot lat="0" lon="0" rev="0"/>
          </a:camera>
          <a:lightRig rig="balanced" dir="t">
            <a:rot lat="0" lon="0" rev="8700000"/>
          </a:lightRig>
        </a:scene3d>
        <a:sp3d>
          <a:bevelT w="190500" h="38100"/>
        </a:sp3d>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altLang="zh-CN" sz="2800" b="1" kern="1200" dirty="0">
              <a:solidFill>
                <a:srgbClr val="C00000"/>
              </a:solidFill>
            </a:rPr>
            <a:t>While-reading</a:t>
          </a:r>
        </a:p>
        <a:p>
          <a:pPr marL="0" lvl="0" indent="0" algn="l" defTabSz="1244600">
            <a:lnSpc>
              <a:spcPct val="90000"/>
            </a:lnSpc>
            <a:spcBef>
              <a:spcPct val="0"/>
            </a:spcBef>
            <a:spcAft>
              <a:spcPct val="35000"/>
            </a:spcAft>
            <a:buNone/>
          </a:pPr>
          <a:r>
            <a:rPr lang="en-US" altLang="zh-CN" sz="1600" b="1" kern="1200" dirty="0"/>
            <a:t>1.</a:t>
          </a:r>
          <a:r>
            <a:rPr lang="zh-CN" altLang="en-US" sz="1600" b="1" kern="1200" dirty="0"/>
            <a:t>验证预测</a:t>
          </a:r>
          <a:r>
            <a:rPr lang="en-US" altLang="zh-CN" sz="1600" b="1" kern="1200" dirty="0"/>
            <a:t> </a:t>
          </a:r>
          <a:r>
            <a:rPr lang="zh-CN" altLang="en-US" sz="1600" b="1" kern="1200" dirty="0"/>
            <a:t>。</a:t>
          </a:r>
          <a:endParaRPr lang="en-US" altLang="zh-CN" sz="1600" b="1" kern="1200" dirty="0"/>
        </a:p>
        <a:p>
          <a:pPr marL="0" lvl="0" indent="0" algn="l" defTabSz="1244600">
            <a:lnSpc>
              <a:spcPct val="90000"/>
            </a:lnSpc>
            <a:spcBef>
              <a:spcPct val="0"/>
            </a:spcBef>
            <a:spcAft>
              <a:spcPct val="35000"/>
            </a:spcAft>
            <a:buNone/>
          </a:pPr>
          <a:r>
            <a:rPr lang="en-US" altLang="zh-CN" sz="1600" b="1" kern="1200" dirty="0"/>
            <a:t>2. </a:t>
          </a:r>
          <a:r>
            <a:rPr lang="zh-CN" altLang="en-US" sz="1600" b="1" kern="1200" dirty="0"/>
            <a:t>处理建议信的信息</a:t>
          </a:r>
          <a:endParaRPr lang="en-US" altLang="zh-CN" sz="1600" b="1" kern="1200" dirty="0"/>
        </a:p>
        <a:p>
          <a:pPr marL="0" lvl="0" indent="0" algn="l" defTabSz="1244600">
            <a:lnSpc>
              <a:spcPct val="90000"/>
            </a:lnSpc>
            <a:spcBef>
              <a:spcPct val="0"/>
            </a:spcBef>
            <a:spcAft>
              <a:spcPct val="35000"/>
            </a:spcAft>
            <a:buNone/>
          </a:pPr>
          <a:r>
            <a:rPr lang="en-US" altLang="zh-CN" sz="1600" b="1" kern="1200" dirty="0"/>
            <a:t>3. </a:t>
          </a:r>
          <a:r>
            <a:rPr lang="zh-CN" altLang="en-US" sz="1600" b="1" kern="1200" dirty="0"/>
            <a:t>剖析每个部分的组织形式。</a:t>
          </a:r>
          <a:endParaRPr lang="en-US" altLang="zh-CN" sz="1600" b="1" kern="1200" dirty="0"/>
        </a:p>
        <a:p>
          <a:pPr marL="0" lvl="0" indent="0" algn="l" defTabSz="1244600">
            <a:lnSpc>
              <a:spcPct val="90000"/>
            </a:lnSpc>
            <a:spcBef>
              <a:spcPct val="0"/>
            </a:spcBef>
            <a:spcAft>
              <a:spcPct val="35000"/>
            </a:spcAft>
            <a:buNone/>
          </a:pPr>
          <a:r>
            <a:rPr lang="en-US" altLang="zh-CN" sz="1600" b="1" kern="1200" dirty="0"/>
            <a:t>4. </a:t>
          </a:r>
          <a:r>
            <a:rPr lang="zh-CN" altLang="en-US" sz="1600" b="1" kern="1200" dirty="0"/>
            <a:t>利用思维导图梳理每段每个要点下的核心表达。</a:t>
          </a:r>
          <a:endParaRPr lang="en-US" altLang="zh-CN" sz="1600" b="1" kern="1200" dirty="0"/>
        </a:p>
        <a:p>
          <a:pPr marL="0" lvl="0" indent="0" algn="l" defTabSz="1244600">
            <a:lnSpc>
              <a:spcPct val="90000"/>
            </a:lnSpc>
            <a:spcBef>
              <a:spcPct val="0"/>
            </a:spcBef>
            <a:spcAft>
              <a:spcPct val="35000"/>
            </a:spcAft>
            <a:buNone/>
          </a:pPr>
          <a:endParaRPr lang="zh-CN" altLang="en-US" sz="2800" b="1" kern="1200" dirty="0"/>
        </a:p>
      </dsp:txBody>
      <dsp:txXfrm>
        <a:off x="4468792" y="1660347"/>
        <a:ext cx="3112986" cy="2728715"/>
      </dsp:txXfrm>
    </dsp:sp>
    <dsp:sp modelId="{B0C8D667-11FC-42D0-8837-653D1E401267}">
      <dsp:nvSpPr>
        <dsp:cNvPr id="0" name=""/>
        <dsp:cNvSpPr/>
      </dsp:nvSpPr>
      <dsp:spPr>
        <a:xfrm>
          <a:off x="6994423" y="376246"/>
          <a:ext cx="587355" cy="587355"/>
        </a:xfrm>
        <a:prstGeom prst="triangle">
          <a:avLst>
            <a:gd name="adj" fmla="val 100000"/>
          </a:avLst>
        </a:prstGeom>
        <a:solidFill>
          <a:schemeClr val="accent5">
            <a:hueOff val="-5068907"/>
            <a:satOff val="-13064"/>
            <a:lumOff val="-8824"/>
            <a:alphaOff val="0"/>
          </a:schemeClr>
        </a:solidFill>
        <a:ln w="12700" cap="flat" cmpd="sng" algn="ctr">
          <a:solidFill>
            <a:schemeClr val="accent5">
              <a:hueOff val="-5068907"/>
              <a:satOff val="-13064"/>
              <a:lumOff val="-8824"/>
              <a:alphaOff val="0"/>
            </a:schemeClr>
          </a:solidFill>
          <a:prstDash val="solid"/>
          <a:miter lim="800000"/>
        </a:ln>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sp>
    <dsp:sp modelId="{01EE861A-1B67-4A53-8CB6-7F31869D891D}">
      <dsp:nvSpPr>
        <dsp:cNvPr id="0" name=""/>
        <dsp:cNvSpPr/>
      </dsp:nvSpPr>
      <dsp:spPr>
        <a:xfrm rot="5400000">
          <a:off x="8933460" y="-312910"/>
          <a:ext cx="2072218" cy="3448125"/>
        </a:xfrm>
        <a:prstGeom prst="corner">
          <a:avLst>
            <a:gd name="adj1" fmla="val 16120"/>
            <a:gd name="adj2" fmla="val 16110"/>
          </a:avLst>
        </a:prstGeom>
        <a:solidFill>
          <a:schemeClr val="accent5">
            <a:hueOff val="-6758543"/>
            <a:satOff val="-17419"/>
            <a:lumOff val="-11765"/>
            <a:alphaOff val="0"/>
          </a:schemeClr>
        </a:solidFill>
        <a:ln w="12700" cap="flat" cmpd="sng" algn="ctr">
          <a:solidFill>
            <a:schemeClr val="accent5">
              <a:hueOff val="-6758543"/>
              <a:satOff val="-17419"/>
              <a:lumOff val="-11765"/>
              <a:alphaOff val="0"/>
            </a:schemeClr>
          </a:solidFill>
          <a:prstDash val="solid"/>
          <a:miter lim="800000"/>
        </a:ln>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sp>
    <dsp:sp modelId="{C01F93FF-C1D1-4FD0-A1D0-F73B2140A27B}">
      <dsp:nvSpPr>
        <dsp:cNvPr id="0" name=""/>
        <dsp:cNvSpPr/>
      </dsp:nvSpPr>
      <dsp:spPr>
        <a:xfrm>
          <a:off x="8587555" y="717335"/>
          <a:ext cx="3112986" cy="2728715"/>
        </a:xfrm>
        <a:prstGeom prst="rect">
          <a:avLst/>
        </a:prstGeom>
        <a:noFill/>
        <a:ln>
          <a:noFill/>
        </a:ln>
        <a:effectLst/>
        <a:scene3d>
          <a:camera prst="orthographicFront">
            <a:rot lat="0" lon="0" rev="0"/>
          </a:camera>
          <a:lightRig rig="balanced" dir="t">
            <a:rot lat="0" lon="0" rev="8700000"/>
          </a:lightRig>
        </a:scene3d>
        <a:sp3d>
          <a:bevelT w="190500" h="38100"/>
        </a:sp3d>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altLang="zh-CN" sz="2800" b="1" kern="1200" dirty="0">
              <a:solidFill>
                <a:srgbClr val="C00000"/>
              </a:solidFill>
            </a:rPr>
            <a:t>Post-reading</a:t>
          </a:r>
        </a:p>
        <a:p>
          <a:pPr marL="0" lvl="0" indent="0" algn="l" defTabSz="1244600">
            <a:lnSpc>
              <a:spcPct val="90000"/>
            </a:lnSpc>
            <a:spcBef>
              <a:spcPct val="0"/>
            </a:spcBef>
            <a:spcAft>
              <a:spcPct val="35000"/>
            </a:spcAft>
            <a:buNone/>
          </a:pPr>
          <a:r>
            <a:rPr lang="en-US" altLang="zh-CN" sz="1600" b="1" kern="1200" dirty="0"/>
            <a:t>1. </a:t>
          </a:r>
          <a:r>
            <a:rPr lang="zh-CN" altLang="en-US" sz="1600" b="1" kern="1200" dirty="0"/>
            <a:t>头脑风暴每个要点下更多的表达。</a:t>
          </a:r>
          <a:endParaRPr lang="en-US" altLang="zh-CN" sz="1600" b="1" kern="1200" dirty="0"/>
        </a:p>
        <a:p>
          <a:pPr marL="0" lvl="0" indent="0" algn="l" defTabSz="1244600">
            <a:lnSpc>
              <a:spcPct val="90000"/>
            </a:lnSpc>
            <a:spcBef>
              <a:spcPct val="0"/>
            </a:spcBef>
            <a:spcAft>
              <a:spcPct val="35000"/>
            </a:spcAft>
            <a:buNone/>
          </a:pPr>
          <a:r>
            <a:rPr lang="en-US" altLang="zh-CN" sz="1600" b="1" kern="1200" dirty="0"/>
            <a:t>2. </a:t>
          </a:r>
          <a:r>
            <a:rPr lang="zh-CN" altLang="en-US" sz="1600" b="1" kern="1200" dirty="0"/>
            <a:t>总结本文学习到的建议信写作技巧。</a:t>
          </a:r>
        </a:p>
      </dsp:txBody>
      <dsp:txXfrm>
        <a:off x="8587555" y="717335"/>
        <a:ext cx="3112986" cy="2728715"/>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EA2FC4-F5F5-4857-9268-414FFC1FB4A6}">
      <dsp:nvSpPr>
        <dsp:cNvPr id="0" name=""/>
        <dsp:cNvSpPr/>
      </dsp:nvSpPr>
      <dsp:spPr>
        <a:xfrm rot="5400000">
          <a:off x="711622" y="1542880"/>
          <a:ext cx="2121145" cy="3529539"/>
        </a:xfrm>
        <a:prstGeom prst="corner">
          <a:avLst>
            <a:gd name="adj1" fmla="val 16120"/>
            <a:gd name="adj2" fmla="val 16110"/>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sp>
    <dsp:sp modelId="{8E7CAD28-BD5B-466F-8F72-2D34E0064132}">
      <dsp:nvSpPr>
        <dsp:cNvPr id="0" name=""/>
        <dsp:cNvSpPr/>
      </dsp:nvSpPr>
      <dsp:spPr>
        <a:xfrm>
          <a:off x="359653" y="2564772"/>
          <a:ext cx="3541781" cy="2793143"/>
        </a:xfrm>
        <a:prstGeom prst="rect">
          <a:avLst/>
        </a:prstGeom>
        <a:noFill/>
        <a:ln>
          <a:noFill/>
        </a:ln>
        <a:effectLst/>
        <a:scene3d>
          <a:camera prst="orthographicFront">
            <a:rot lat="0" lon="0" rev="0"/>
          </a:camera>
          <a:lightRig rig="balanced" dir="t">
            <a:rot lat="0" lon="0" rev="8700000"/>
          </a:lightRig>
        </a:scene3d>
        <a:sp3d>
          <a:bevelT w="190500" h="38100"/>
        </a:sp3d>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altLang="zh-CN" sz="2800" b="1" kern="1200" dirty="0">
              <a:solidFill>
                <a:srgbClr val="C00000"/>
              </a:solidFill>
            </a:rPr>
            <a:t>Pre-writing</a:t>
          </a:r>
        </a:p>
        <a:p>
          <a:pPr marL="0" lvl="0" indent="0" algn="l" defTabSz="1244600">
            <a:lnSpc>
              <a:spcPct val="90000"/>
            </a:lnSpc>
            <a:spcBef>
              <a:spcPct val="0"/>
            </a:spcBef>
            <a:spcAft>
              <a:spcPct val="35000"/>
            </a:spcAft>
            <a:buNone/>
          </a:pPr>
          <a:r>
            <a:rPr lang="en-US" altLang="zh-CN" sz="1600" b="1" kern="1200" dirty="0"/>
            <a:t>1. </a:t>
          </a:r>
          <a:r>
            <a:rPr lang="zh-CN" altLang="en-US" sz="1600" b="1" kern="1200" dirty="0"/>
            <a:t>呈现写作任务。</a:t>
          </a:r>
          <a:endParaRPr lang="en-US" altLang="zh-CN" sz="1600" b="1" kern="1200" dirty="0"/>
        </a:p>
        <a:p>
          <a:pPr marL="0" lvl="0" indent="0" algn="l" defTabSz="1244600">
            <a:lnSpc>
              <a:spcPct val="90000"/>
            </a:lnSpc>
            <a:spcBef>
              <a:spcPct val="0"/>
            </a:spcBef>
            <a:spcAft>
              <a:spcPct val="35000"/>
            </a:spcAft>
            <a:buNone/>
          </a:pPr>
          <a:r>
            <a:rPr lang="en-US" altLang="zh-CN" sz="1600" b="1" kern="1200" dirty="0"/>
            <a:t>2. </a:t>
          </a:r>
          <a:r>
            <a:rPr lang="zh-CN" altLang="en-US" sz="1600" b="1" kern="1200" dirty="0"/>
            <a:t>仿照阅读获得的思维导图，从各段落组成和关键表达两个维度梳理写作思路。</a:t>
          </a:r>
          <a:endParaRPr lang="en-US" altLang="zh-CN" sz="1600" b="1" kern="1200" dirty="0"/>
        </a:p>
      </dsp:txBody>
      <dsp:txXfrm>
        <a:off x="359653" y="2564772"/>
        <a:ext cx="3541781" cy="2793143"/>
      </dsp:txXfrm>
    </dsp:sp>
    <dsp:sp modelId="{9828CF02-39D4-4DB3-A077-6E8DA37133ED}">
      <dsp:nvSpPr>
        <dsp:cNvPr id="0" name=""/>
        <dsp:cNvSpPr/>
      </dsp:nvSpPr>
      <dsp:spPr>
        <a:xfrm>
          <a:off x="2942813" y="1283031"/>
          <a:ext cx="601224" cy="601224"/>
        </a:xfrm>
        <a:prstGeom prst="triangle">
          <a:avLst>
            <a:gd name="adj" fmla="val 100000"/>
          </a:avLst>
        </a:prstGeom>
        <a:solidFill>
          <a:schemeClr val="accent2">
            <a:hueOff val="-363841"/>
            <a:satOff val="-20982"/>
            <a:lumOff val="2157"/>
            <a:alphaOff val="0"/>
          </a:schemeClr>
        </a:solidFill>
        <a:ln w="12700" cap="flat" cmpd="sng" algn="ctr">
          <a:solidFill>
            <a:schemeClr val="accent2">
              <a:hueOff val="-363841"/>
              <a:satOff val="-20982"/>
              <a:lumOff val="2157"/>
              <a:alphaOff val="0"/>
            </a:schemeClr>
          </a:solidFill>
          <a:prstDash val="solid"/>
          <a:miter lim="800000"/>
        </a:ln>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sp>
    <dsp:sp modelId="{39B2854D-FB47-4039-8836-48A43A4B4946}">
      <dsp:nvSpPr>
        <dsp:cNvPr id="0" name=""/>
        <dsp:cNvSpPr/>
      </dsp:nvSpPr>
      <dsp:spPr>
        <a:xfrm rot="5400000">
          <a:off x="4790152" y="577602"/>
          <a:ext cx="2121145" cy="3529539"/>
        </a:xfrm>
        <a:prstGeom prst="corner">
          <a:avLst>
            <a:gd name="adj1" fmla="val 16120"/>
            <a:gd name="adj2" fmla="val 16110"/>
          </a:avLst>
        </a:prstGeom>
        <a:solidFill>
          <a:schemeClr val="accent2">
            <a:hueOff val="-727682"/>
            <a:satOff val="-41964"/>
            <a:lumOff val="4314"/>
            <a:alphaOff val="0"/>
          </a:schemeClr>
        </a:solidFill>
        <a:ln w="12700" cap="flat" cmpd="sng" algn="ctr">
          <a:solidFill>
            <a:schemeClr val="accent2">
              <a:hueOff val="-727682"/>
              <a:satOff val="-41964"/>
              <a:lumOff val="4314"/>
              <a:alphaOff val="0"/>
            </a:schemeClr>
          </a:solidFill>
          <a:prstDash val="solid"/>
          <a:miter lim="800000"/>
        </a:ln>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sp>
    <dsp:sp modelId="{FB1D4233-D7FB-40F0-80A9-26D2EFC3DD56}">
      <dsp:nvSpPr>
        <dsp:cNvPr id="0" name=""/>
        <dsp:cNvSpPr/>
      </dsp:nvSpPr>
      <dsp:spPr>
        <a:xfrm>
          <a:off x="4546428" y="1686920"/>
          <a:ext cx="3186487" cy="2793143"/>
        </a:xfrm>
        <a:prstGeom prst="rect">
          <a:avLst/>
        </a:prstGeom>
        <a:noFill/>
        <a:ln>
          <a:noFill/>
        </a:ln>
        <a:effectLst/>
        <a:scene3d>
          <a:camera prst="orthographicFront">
            <a:rot lat="0" lon="0" rev="0"/>
          </a:camera>
          <a:lightRig rig="balanced" dir="t">
            <a:rot lat="0" lon="0" rev="8700000"/>
          </a:lightRig>
        </a:scene3d>
        <a:sp3d>
          <a:bevelT w="190500" h="38100"/>
        </a:sp3d>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altLang="zh-CN" sz="2800" b="1" kern="1200" dirty="0">
              <a:solidFill>
                <a:srgbClr val="C00000"/>
              </a:solidFill>
            </a:rPr>
            <a:t>While-writing</a:t>
          </a:r>
        </a:p>
        <a:p>
          <a:pPr marL="0" lvl="0" indent="0" algn="l" defTabSz="1244600">
            <a:lnSpc>
              <a:spcPct val="90000"/>
            </a:lnSpc>
            <a:spcBef>
              <a:spcPct val="0"/>
            </a:spcBef>
            <a:spcAft>
              <a:spcPct val="35000"/>
            </a:spcAft>
            <a:buNone/>
          </a:pPr>
          <a:r>
            <a:rPr lang="en-US" altLang="zh-CN" sz="1600" b="1" kern="1200" dirty="0"/>
            <a:t>1. </a:t>
          </a:r>
          <a:r>
            <a:rPr lang="zh-CN" altLang="en-US" sz="1600" b="1" kern="1200" dirty="0"/>
            <a:t>呈现评价标准。</a:t>
          </a:r>
          <a:endParaRPr lang="en-US" altLang="zh-CN" sz="1600" b="1" kern="1200" dirty="0"/>
        </a:p>
        <a:p>
          <a:pPr marL="0" lvl="0" indent="0" algn="l" defTabSz="1244600">
            <a:lnSpc>
              <a:spcPct val="90000"/>
            </a:lnSpc>
            <a:spcBef>
              <a:spcPct val="0"/>
            </a:spcBef>
            <a:spcAft>
              <a:spcPct val="35000"/>
            </a:spcAft>
            <a:buNone/>
          </a:pPr>
          <a:r>
            <a:rPr lang="en-US" altLang="zh-CN" sz="1600" b="1" kern="1200" dirty="0"/>
            <a:t>2. </a:t>
          </a:r>
          <a:r>
            <a:rPr lang="zh-CN" altLang="en-US" sz="1600" b="1" kern="1200" dirty="0"/>
            <a:t>写初稿。</a:t>
          </a:r>
          <a:endParaRPr lang="en-US" altLang="zh-CN" sz="1600" b="1" kern="1200" dirty="0"/>
        </a:p>
        <a:p>
          <a:pPr marL="0" lvl="0" indent="0" algn="l" defTabSz="1244600">
            <a:lnSpc>
              <a:spcPct val="90000"/>
            </a:lnSpc>
            <a:spcBef>
              <a:spcPct val="0"/>
            </a:spcBef>
            <a:spcAft>
              <a:spcPct val="35000"/>
            </a:spcAft>
            <a:buNone/>
          </a:pPr>
          <a:endParaRPr lang="zh-CN" altLang="en-US" sz="2800" b="1" kern="1200" dirty="0"/>
        </a:p>
      </dsp:txBody>
      <dsp:txXfrm>
        <a:off x="4546428" y="1686920"/>
        <a:ext cx="3186487" cy="2793143"/>
      </dsp:txXfrm>
    </dsp:sp>
    <dsp:sp modelId="{B0C8D667-11FC-42D0-8837-653D1E401267}">
      <dsp:nvSpPr>
        <dsp:cNvPr id="0" name=""/>
        <dsp:cNvSpPr/>
      </dsp:nvSpPr>
      <dsp:spPr>
        <a:xfrm>
          <a:off x="7021344" y="317754"/>
          <a:ext cx="601224" cy="601224"/>
        </a:xfrm>
        <a:prstGeom prst="triangle">
          <a:avLst>
            <a:gd name="adj" fmla="val 100000"/>
          </a:avLst>
        </a:prstGeom>
        <a:solidFill>
          <a:schemeClr val="accent2">
            <a:hueOff val="-1091522"/>
            <a:satOff val="-62946"/>
            <a:lumOff val="6471"/>
            <a:alphaOff val="0"/>
          </a:schemeClr>
        </a:solidFill>
        <a:ln w="12700" cap="flat" cmpd="sng" algn="ctr">
          <a:solidFill>
            <a:schemeClr val="accent2">
              <a:hueOff val="-1091522"/>
              <a:satOff val="-62946"/>
              <a:lumOff val="6471"/>
              <a:alphaOff val="0"/>
            </a:schemeClr>
          </a:solidFill>
          <a:prstDash val="solid"/>
          <a:miter lim="800000"/>
        </a:ln>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sp>
    <dsp:sp modelId="{01EE861A-1B67-4A53-8CB6-7F31869D891D}">
      <dsp:nvSpPr>
        <dsp:cNvPr id="0" name=""/>
        <dsp:cNvSpPr/>
      </dsp:nvSpPr>
      <dsp:spPr>
        <a:xfrm rot="5400000">
          <a:off x="8868682" y="-387674"/>
          <a:ext cx="2121145" cy="3529539"/>
        </a:xfrm>
        <a:prstGeom prst="corner">
          <a:avLst>
            <a:gd name="adj1" fmla="val 16120"/>
            <a:gd name="adj2" fmla="val 16110"/>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sp>
    <dsp:sp modelId="{C01F93FF-C1D1-4FD0-A1D0-F73B2140A27B}">
      <dsp:nvSpPr>
        <dsp:cNvPr id="0" name=""/>
        <dsp:cNvSpPr/>
      </dsp:nvSpPr>
      <dsp:spPr>
        <a:xfrm>
          <a:off x="8514610" y="666896"/>
          <a:ext cx="3186487" cy="2793143"/>
        </a:xfrm>
        <a:prstGeom prst="rect">
          <a:avLst/>
        </a:prstGeom>
        <a:noFill/>
        <a:ln>
          <a:noFill/>
        </a:ln>
        <a:effectLst/>
        <a:scene3d>
          <a:camera prst="orthographicFront">
            <a:rot lat="0" lon="0" rev="0"/>
          </a:camera>
          <a:lightRig rig="balanced" dir="t">
            <a:rot lat="0" lon="0" rev="8700000"/>
          </a:lightRig>
        </a:scene3d>
        <a:sp3d>
          <a:bevelT w="190500" h="38100"/>
        </a:sp3d>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altLang="zh-CN" sz="2800" b="1" kern="1200" dirty="0">
              <a:solidFill>
                <a:srgbClr val="C00000"/>
              </a:solidFill>
            </a:rPr>
            <a:t>Post-writing</a:t>
          </a:r>
        </a:p>
        <a:p>
          <a:pPr marL="0" lvl="0" indent="0" algn="l" defTabSz="1244600">
            <a:lnSpc>
              <a:spcPct val="90000"/>
            </a:lnSpc>
            <a:spcBef>
              <a:spcPct val="0"/>
            </a:spcBef>
            <a:spcAft>
              <a:spcPct val="35000"/>
            </a:spcAft>
            <a:buNone/>
          </a:pPr>
          <a:r>
            <a:rPr lang="en-US" altLang="zh-CN" sz="1600" b="1" kern="1200" dirty="0"/>
            <a:t>1. </a:t>
          </a:r>
          <a:r>
            <a:rPr lang="zh-CN" altLang="en-US" sz="1600" b="1" kern="1200" dirty="0"/>
            <a:t>同伴互评</a:t>
          </a:r>
          <a:endParaRPr lang="en-US" altLang="zh-CN" sz="1600" b="1" kern="1200" dirty="0"/>
        </a:p>
        <a:p>
          <a:pPr marL="0" lvl="0" indent="0" algn="l" defTabSz="1244600">
            <a:lnSpc>
              <a:spcPct val="90000"/>
            </a:lnSpc>
            <a:spcBef>
              <a:spcPct val="0"/>
            </a:spcBef>
            <a:spcAft>
              <a:spcPct val="35000"/>
            </a:spcAft>
            <a:buNone/>
          </a:pPr>
          <a:r>
            <a:rPr lang="en-US" altLang="zh-CN" sz="1600" b="1" kern="1200" dirty="0"/>
            <a:t>2. </a:t>
          </a:r>
          <a:r>
            <a:rPr lang="zh-CN" altLang="en-US" sz="1600" b="1" kern="1200" dirty="0"/>
            <a:t>列出亮点和错误。</a:t>
          </a:r>
          <a:endParaRPr lang="en-US" altLang="zh-CN" sz="1600" b="1" kern="1200" dirty="0"/>
        </a:p>
        <a:p>
          <a:pPr marL="0" lvl="0" indent="0" algn="l" defTabSz="1244600">
            <a:lnSpc>
              <a:spcPct val="90000"/>
            </a:lnSpc>
            <a:spcBef>
              <a:spcPct val="0"/>
            </a:spcBef>
            <a:spcAft>
              <a:spcPct val="35000"/>
            </a:spcAft>
            <a:buNone/>
          </a:pPr>
          <a:r>
            <a:rPr lang="en-US" altLang="zh-CN" sz="1600" b="1" kern="1200" dirty="0"/>
            <a:t>3. </a:t>
          </a:r>
          <a:r>
            <a:rPr lang="zh-CN" altLang="en-US" sz="1600" b="1" kern="1200" dirty="0"/>
            <a:t>课后修改第二稿</a:t>
          </a:r>
          <a:r>
            <a:rPr lang="en-US" altLang="zh-CN" sz="1600" b="1" kern="1200" dirty="0"/>
            <a:t>+</a:t>
          </a:r>
          <a:r>
            <a:rPr lang="zh-CN" altLang="en-US" sz="1600" b="1" kern="1200" dirty="0"/>
            <a:t>推选范文。</a:t>
          </a:r>
        </a:p>
      </dsp:txBody>
      <dsp:txXfrm>
        <a:off x="8514610" y="666896"/>
        <a:ext cx="3186487" cy="2793143"/>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03C381-0902-4E1F-94A2-FA9647CA1591}">
      <dsp:nvSpPr>
        <dsp:cNvPr id="0" name=""/>
        <dsp:cNvSpPr/>
      </dsp:nvSpPr>
      <dsp:spPr>
        <a:xfrm>
          <a:off x="1959" y="1503450"/>
          <a:ext cx="2163042" cy="1280059"/>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228600" lvl="1" indent="-228600" algn="l" defTabSz="889000">
            <a:lnSpc>
              <a:spcPct val="90000"/>
            </a:lnSpc>
            <a:spcBef>
              <a:spcPct val="0"/>
            </a:spcBef>
            <a:spcAft>
              <a:spcPct val="15000"/>
            </a:spcAft>
            <a:buChar char="•"/>
          </a:pPr>
          <a:r>
            <a:rPr lang="zh-CN" altLang="en-US" sz="2000" kern="1200" dirty="0"/>
            <a:t>概括每段的段落大意</a:t>
          </a:r>
        </a:p>
      </dsp:txBody>
      <dsp:txXfrm>
        <a:off x="31417" y="1532908"/>
        <a:ext cx="2104126" cy="946845"/>
      </dsp:txXfrm>
    </dsp:sp>
    <dsp:sp modelId="{7551DE5D-F2CB-44AD-B73D-1AD907ABA17A}">
      <dsp:nvSpPr>
        <dsp:cNvPr id="0" name=""/>
        <dsp:cNvSpPr/>
      </dsp:nvSpPr>
      <dsp:spPr>
        <a:xfrm>
          <a:off x="1091077" y="1054399"/>
          <a:ext cx="2740921" cy="2740921"/>
        </a:xfrm>
        <a:prstGeom prst="leftCircularArrow">
          <a:avLst>
            <a:gd name="adj1" fmla="val 2846"/>
            <a:gd name="adj2" fmla="val 347722"/>
            <a:gd name="adj3" fmla="val 2129614"/>
            <a:gd name="adj4" fmla="val 9030870"/>
            <a:gd name="adj5" fmla="val 3320"/>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D954CFF4-7FEB-4EFC-9462-A79E2E659DA7}">
      <dsp:nvSpPr>
        <dsp:cNvPr id="0" name=""/>
        <dsp:cNvSpPr/>
      </dsp:nvSpPr>
      <dsp:spPr>
        <a:xfrm>
          <a:off x="289756" y="2509211"/>
          <a:ext cx="2104775" cy="548597"/>
        </a:xfrm>
        <a:prstGeom prst="roundRect">
          <a:avLst>
            <a:gd name="adj" fmla="val 10000"/>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zh-CN" altLang="en-US" sz="2400" b="1" kern="1200" dirty="0"/>
            <a:t>目标</a:t>
          </a:r>
          <a:r>
            <a:rPr lang="en-US" altLang="zh-CN" sz="2400" b="1" kern="1200" dirty="0"/>
            <a:t>1</a:t>
          </a:r>
          <a:r>
            <a:rPr lang="zh-CN" altLang="en-US" sz="2400" b="1" kern="1200" dirty="0"/>
            <a:t>（重）</a:t>
          </a:r>
        </a:p>
      </dsp:txBody>
      <dsp:txXfrm>
        <a:off x="305824" y="2525279"/>
        <a:ext cx="2072639" cy="516461"/>
      </dsp:txXfrm>
    </dsp:sp>
    <dsp:sp modelId="{330E6510-4066-4FD6-84FE-94BE8AF4125C}">
      <dsp:nvSpPr>
        <dsp:cNvPr id="0" name=""/>
        <dsp:cNvSpPr/>
      </dsp:nvSpPr>
      <dsp:spPr>
        <a:xfrm>
          <a:off x="2766007" y="1212877"/>
          <a:ext cx="2297661" cy="1861206"/>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228600" lvl="1" indent="-228600" algn="l" defTabSz="889000">
            <a:lnSpc>
              <a:spcPct val="90000"/>
            </a:lnSpc>
            <a:spcBef>
              <a:spcPct val="0"/>
            </a:spcBef>
            <a:spcAft>
              <a:spcPct val="15000"/>
            </a:spcAft>
            <a:buChar char="•"/>
          </a:pPr>
          <a:r>
            <a:rPr lang="zh-CN" altLang="en-US" sz="2000" kern="1200" dirty="0"/>
            <a:t>通过思维导图，获取和梳理</a:t>
          </a:r>
          <a:r>
            <a:rPr lang="en-US" altLang="zh-CN" sz="2000" kern="1200" dirty="0"/>
            <a:t>Marty</a:t>
          </a:r>
          <a:r>
            <a:rPr lang="zh-CN" altLang="en-US" sz="2000" kern="1200" dirty="0"/>
            <a:t>故事的细节信息</a:t>
          </a:r>
        </a:p>
      </dsp:txBody>
      <dsp:txXfrm>
        <a:off x="2808839" y="1654539"/>
        <a:ext cx="2211997" cy="1376712"/>
      </dsp:txXfrm>
    </dsp:sp>
    <dsp:sp modelId="{ECA828BE-6294-4E03-A8C3-E34294FDA608}">
      <dsp:nvSpPr>
        <dsp:cNvPr id="0" name=""/>
        <dsp:cNvSpPr/>
      </dsp:nvSpPr>
      <dsp:spPr>
        <a:xfrm>
          <a:off x="3852815" y="123651"/>
          <a:ext cx="3262737" cy="3262737"/>
        </a:xfrm>
        <a:prstGeom prst="circularArrow">
          <a:avLst>
            <a:gd name="adj1" fmla="val 2391"/>
            <a:gd name="adj2" fmla="val 289034"/>
            <a:gd name="adj3" fmla="val 19637975"/>
            <a:gd name="adj4" fmla="val 12678031"/>
            <a:gd name="adj5" fmla="val 2789"/>
          </a:avLst>
        </a:prstGeom>
        <a:solidFill>
          <a:schemeClr val="accent4">
            <a:hueOff val="4900445"/>
            <a:satOff val="-20388"/>
            <a:lumOff val="4804"/>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7FC5CDC4-3537-44C7-BC32-88C8B918A677}">
      <dsp:nvSpPr>
        <dsp:cNvPr id="0" name=""/>
        <dsp:cNvSpPr/>
      </dsp:nvSpPr>
      <dsp:spPr>
        <a:xfrm>
          <a:off x="3278787" y="951386"/>
          <a:ext cx="1767354" cy="548597"/>
        </a:xfrm>
        <a:prstGeom prst="roundRect">
          <a:avLst>
            <a:gd name="adj" fmla="val 10000"/>
          </a:avLst>
        </a:prstGeom>
        <a:solidFill>
          <a:schemeClr val="accent4">
            <a:hueOff val="3266964"/>
            <a:satOff val="-13592"/>
            <a:lumOff val="3203"/>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zh-CN" altLang="en-US" sz="2400" b="1" kern="1200" dirty="0"/>
            <a:t>目标</a:t>
          </a:r>
          <a:r>
            <a:rPr lang="en-US" altLang="zh-CN" sz="2400" b="1" kern="1200" dirty="0"/>
            <a:t>2</a:t>
          </a:r>
          <a:r>
            <a:rPr lang="zh-CN" altLang="en-US" sz="2400" b="1" kern="1200" dirty="0"/>
            <a:t>（重）</a:t>
          </a:r>
        </a:p>
      </dsp:txBody>
      <dsp:txXfrm>
        <a:off x="3294855" y="967454"/>
        <a:ext cx="1735218" cy="516461"/>
      </dsp:txXfrm>
    </dsp:sp>
    <dsp:sp modelId="{3E6F3D63-6CFB-44D2-BCB5-C97639776557}">
      <dsp:nvSpPr>
        <dsp:cNvPr id="0" name=""/>
        <dsp:cNvSpPr/>
      </dsp:nvSpPr>
      <dsp:spPr>
        <a:xfrm>
          <a:off x="5440202" y="1051576"/>
          <a:ext cx="3150149" cy="1796077"/>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228600" lvl="1" indent="-228600" algn="l" defTabSz="889000">
            <a:lnSpc>
              <a:spcPct val="90000"/>
            </a:lnSpc>
            <a:spcBef>
              <a:spcPct val="0"/>
            </a:spcBef>
            <a:spcAft>
              <a:spcPct val="15000"/>
            </a:spcAft>
            <a:buChar char="•"/>
          </a:pPr>
          <a:r>
            <a:rPr lang="zh-CN" altLang="en-US" sz="2000" kern="1200" dirty="0"/>
            <a:t>分析和判断</a:t>
          </a:r>
          <a:r>
            <a:rPr lang="en-US" altLang="zh-CN" sz="2000" kern="1200" dirty="0"/>
            <a:t>Marty</a:t>
          </a:r>
          <a:r>
            <a:rPr lang="zh-CN" altLang="en-US" sz="2000" kern="1200" dirty="0"/>
            <a:t>的感受和品质，并在此过程中进一步内化和运用目标</a:t>
          </a:r>
          <a:r>
            <a:rPr lang="en-US" altLang="zh-CN" sz="2000" kern="1200" dirty="0"/>
            <a:t>2</a:t>
          </a:r>
          <a:r>
            <a:rPr lang="zh-CN" altLang="en-US" sz="2000" kern="1200" dirty="0"/>
            <a:t>中获取的信息</a:t>
          </a:r>
        </a:p>
      </dsp:txBody>
      <dsp:txXfrm>
        <a:off x="5481535" y="1092909"/>
        <a:ext cx="3067483" cy="1328537"/>
      </dsp:txXfrm>
    </dsp:sp>
    <dsp:sp modelId="{F0731012-857D-4230-B9BF-A50BE38282FE}">
      <dsp:nvSpPr>
        <dsp:cNvPr id="0" name=""/>
        <dsp:cNvSpPr/>
      </dsp:nvSpPr>
      <dsp:spPr>
        <a:xfrm rot="1038438">
          <a:off x="7154780" y="384173"/>
          <a:ext cx="3582528" cy="3582528"/>
        </a:xfrm>
        <a:prstGeom prst="leftCircularArrow">
          <a:avLst>
            <a:gd name="adj1" fmla="val 2178"/>
            <a:gd name="adj2" fmla="val 261942"/>
            <a:gd name="adj3" fmla="val 2045225"/>
            <a:gd name="adj4" fmla="val 9032261"/>
            <a:gd name="adj5" fmla="val 2540"/>
          </a:avLst>
        </a:prstGeom>
        <a:solidFill>
          <a:schemeClr val="accent4">
            <a:hueOff val="9800891"/>
            <a:satOff val="-40777"/>
            <a:lumOff val="9608"/>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FF1DEED3-EE1B-4C8C-B692-18E8D10CBF6A}">
      <dsp:nvSpPr>
        <dsp:cNvPr id="0" name=""/>
        <dsp:cNvSpPr/>
      </dsp:nvSpPr>
      <dsp:spPr>
        <a:xfrm>
          <a:off x="6211616" y="2511054"/>
          <a:ext cx="2114529" cy="548597"/>
        </a:xfrm>
        <a:prstGeom prst="roundRect">
          <a:avLst>
            <a:gd name="adj" fmla="val 10000"/>
          </a:avLst>
        </a:prstGeom>
        <a:solidFill>
          <a:schemeClr val="accent4">
            <a:hueOff val="6533927"/>
            <a:satOff val="-27185"/>
            <a:lumOff val="6405"/>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zh-CN" altLang="en-US" sz="2400" b="1" kern="1200" dirty="0"/>
            <a:t>目标</a:t>
          </a:r>
          <a:r>
            <a:rPr lang="en-US" altLang="zh-CN" sz="2400" b="1" kern="1200" dirty="0"/>
            <a:t>3</a:t>
          </a:r>
          <a:r>
            <a:rPr lang="zh-CN" altLang="en-US" sz="2400" b="1" kern="1200" dirty="0"/>
            <a:t>（重</a:t>
          </a:r>
          <a:r>
            <a:rPr lang="zh-CN" altLang="en-US" sz="2400" kern="1200" dirty="0"/>
            <a:t>）</a:t>
          </a:r>
        </a:p>
      </dsp:txBody>
      <dsp:txXfrm>
        <a:off x="6227684" y="2527122"/>
        <a:ext cx="2082393" cy="516461"/>
      </dsp:txXfrm>
    </dsp:sp>
    <dsp:sp modelId="{52D86CEE-2550-45CC-AE7C-1EB6F0484184}">
      <dsp:nvSpPr>
        <dsp:cNvPr id="0" name=""/>
        <dsp:cNvSpPr/>
      </dsp:nvSpPr>
      <dsp:spPr>
        <a:xfrm>
          <a:off x="8956767" y="904709"/>
          <a:ext cx="3233273" cy="2477542"/>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228600" lvl="1" indent="-228600" algn="l" defTabSz="889000">
            <a:lnSpc>
              <a:spcPct val="90000"/>
            </a:lnSpc>
            <a:spcBef>
              <a:spcPct val="0"/>
            </a:spcBef>
            <a:spcAft>
              <a:spcPct val="15000"/>
            </a:spcAft>
            <a:buChar char="•"/>
          </a:pPr>
          <a:r>
            <a:rPr lang="zh-CN" altLang="en-US" sz="2000" kern="1200" dirty="0"/>
            <a:t>推理从</a:t>
          </a:r>
          <a:r>
            <a:rPr lang="en-US" altLang="zh-CN" sz="2000" kern="1200" dirty="0"/>
            <a:t>Marty</a:t>
          </a:r>
          <a:r>
            <a:rPr lang="zh-CN" altLang="en-US" sz="2000" kern="1200" dirty="0"/>
            <a:t>故事中学到的启示，并基于以上所有获得的信息和感受，为文本创造一个新的名字。</a:t>
          </a:r>
        </a:p>
      </dsp:txBody>
      <dsp:txXfrm>
        <a:off x="9013782" y="1492626"/>
        <a:ext cx="3119243" cy="1832610"/>
      </dsp:txXfrm>
    </dsp:sp>
    <dsp:sp modelId="{CEEA9188-BEEB-457C-832D-368928966E93}">
      <dsp:nvSpPr>
        <dsp:cNvPr id="0" name=""/>
        <dsp:cNvSpPr/>
      </dsp:nvSpPr>
      <dsp:spPr>
        <a:xfrm>
          <a:off x="9863755" y="832456"/>
          <a:ext cx="1934306" cy="548597"/>
        </a:xfrm>
        <a:prstGeom prst="roundRect">
          <a:avLst>
            <a:gd name="adj" fmla="val 10000"/>
          </a:avLst>
        </a:prstGeom>
        <a:solidFill>
          <a:schemeClr val="accent4">
            <a:hueOff val="9800891"/>
            <a:satOff val="-40777"/>
            <a:lumOff val="9608"/>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zh-CN" altLang="en-US" sz="2400" b="1" kern="1200" dirty="0"/>
            <a:t>目标</a:t>
          </a:r>
          <a:r>
            <a:rPr lang="en-US" altLang="zh-CN" sz="2400" b="1" kern="1200" dirty="0"/>
            <a:t>4</a:t>
          </a:r>
          <a:r>
            <a:rPr lang="zh-CN" altLang="en-US" sz="2400" b="1" kern="1200" dirty="0"/>
            <a:t>（难）</a:t>
          </a:r>
        </a:p>
      </dsp:txBody>
      <dsp:txXfrm>
        <a:off x="9879823" y="848524"/>
        <a:ext cx="1902170" cy="516461"/>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03C381-0902-4E1F-94A2-FA9647CA1591}">
      <dsp:nvSpPr>
        <dsp:cNvPr id="0" name=""/>
        <dsp:cNvSpPr/>
      </dsp:nvSpPr>
      <dsp:spPr>
        <a:xfrm>
          <a:off x="4795" y="1503450"/>
          <a:ext cx="2367671" cy="1280059"/>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228600" lvl="1" indent="-228600" algn="l" defTabSz="889000">
            <a:lnSpc>
              <a:spcPct val="90000"/>
            </a:lnSpc>
            <a:spcBef>
              <a:spcPct val="0"/>
            </a:spcBef>
            <a:spcAft>
              <a:spcPct val="15000"/>
            </a:spcAft>
            <a:buChar char="•"/>
          </a:pPr>
          <a:r>
            <a:rPr lang="zh-CN" altLang="en-US" sz="2000" kern="1200" dirty="0"/>
            <a:t>依照建议信的基本结构提取文本关键信息。</a:t>
          </a:r>
        </a:p>
      </dsp:txBody>
      <dsp:txXfrm>
        <a:off x="34253" y="1532908"/>
        <a:ext cx="2308755" cy="946845"/>
      </dsp:txXfrm>
    </dsp:sp>
    <dsp:sp modelId="{7551DE5D-F2CB-44AD-B73D-1AD907ABA17A}">
      <dsp:nvSpPr>
        <dsp:cNvPr id="0" name=""/>
        <dsp:cNvSpPr/>
      </dsp:nvSpPr>
      <dsp:spPr>
        <a:xfrm>
          <a:off x="1067377" y="1128229"/>
          <a:ext cx="2735056" cy="2735056"/>
        </a:xfrm>
        <a:prstGeom prst="leftCircularArrow">
          <a:avLst>
            <a:gd name="adj1" fmla="val 2852"/>
            <a:gd name="adj2" fmla="val 348518"/>
            <a:gd name="adj3" fmla="val 1908691"/>
            <a:gd name="adj4" fmla="val 8809152"/>
            <a:gd name="adj5" fmla="val 3328"/>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D954CFF4-7FEB-4EFC-9462-A79E2E659DA7}">
      <dsp:nvSpPr>
        <dsp:cNvPr id="0" name=""/>
        <dsp:cNvSpPr/>
      </dsp:nvSpPr>
      <dsp:spPr>
        <a:xfrm>
          <a:off x="430498" y="2650442"/>
          <a:ext cx="1861177" cy="547488"/>
        </a:xfrm>
        <a:prstGeom prst="roundRect">
          <a:avLst>
            <a:gd name="adj" fmla="val 10000"/>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zh-CN" altLang="en-US" sz="2400" b="1" kern="1200" dirty="0"/>
            <a:t>目标</a:t>
          </a:r>
          <a:r>
            <a:rPr lang="en-US" altLang="zh-CN" sz="2400" b="1" kern="1200" dirty="0"/>
            <a:t>1</a:t>
          </a:r>
          <a:r>
            <a:rPr lang="zh-CN" altLang="en-US" sz="2400" b="1" kern="1200" dirty="0"/>
            <a:t>（重）</a:t>
          </a:r>
        </a:p>
      </dsp:txBody>
      <dsp:txXfrm>
        <a:off x="446533" y="2666477"/>
        <a:ext cx="1829107" cy="515418"/>
      </dsp:txXfrm>
    </dsp:sp>
    <dsp:sp modelId="{330E6510-4066-4FD6-84FE-94BE8AF4125C}">
      <dsp:nvSpPr>
        <dsp:cNvPr id="0" name=""/>
        <dsp:cNvSpPr/>
      </dsp:nvSpPr>
      <dsp:spPr>
        <a:xfrm>
          <a:off x="2749358" y="1440705"/>
          <a:ext cx="2349901" cy="1404660"/>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228600" lvl="1" indent="-228600" algn="l" defTabSz="889000">
            <a:lnSpc>
              <a:spcPct val="90000"/>
            </a:lnSpc>
            <a:spcBef>
              <a:spcPct val="0"/>
            </a:spcBef>
            <a:spcAft>
              <a:spcPct val="15000"/>
            </a:spcAft>
            <a:buChar char="•"/>
          </a:pPr>
          <a:r>
            <a:rPr lang="zh-CN" altLang="en-US" sz="2000" kern="1200" dirty="0"/>
            <a:t>分析和归纳每一个段落的组织形式。</a:t>
          </a:r>
        </a:p>
      </dsp:txBody>
      <dsp:txXfrm>
        <a:off x="2781683" y="1774028"/>
        <a:ext cx="2285251" cy="1039012"/>
      </dsp:txXfrm>
    </dsp:sp>
    <dsp:sp modelId="{ECA828BE-6294-4E03-A8C3-E34294FDA608}">
      <dsp:nvSpPr>
        <dsp:cNvPr id="0" name=""/>
        <dsp:cNvSpPr/>
      </dsp:nvSpPr>
      <dsp:spPr>
        <a:xfrm>
          <a:off x="4143147" y="633321"/>
          <a:ext cx="2929935" cy="2774356"/>
        </a:xfrm>
        <a:prstGeom prst="circularArrow">
          <a:avLst>
            <a:gd name="adj1" fmla="val 2457"/>
            <a:gd name="adj2" fmla="val 297467"/>
            <a:gd name="adj3" fmla="val 19636469"/>
            <a:gd name="adj4" fmla="val 12684958"/>
            <a:gd name="adj5" fmla="val 2866"/>
          </a:avLst>
        </a:prstGeom>
        <a:solidFill>
          <a:schemeClr val="accent4">
            <a:hueOff val="4900445"/>
            <a:satOff val="-20388"/>
            <a:lumOff val="4804"/>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7FC5CDC4-3537-44C7-BC32-88C8B918A677}">
      <dsp:nvSpPr>
        <dsp:cNvPr id="0" name=""/>
        <dsp:cNvSpPr/>
      </dsp:nvSpPr>
      <dsp:spPr>
        <a:xfrm>
          <a:off x="3288258" y="950941"/>
          <a:ext cx="1767354" cy="548597"/>
        </a:xfrm>
        <a:prstGeom prst="roundRect">
          <a:avLst>
            <a:gd name="adj" fmla="val 10000"/>
          </a:avLst>
        </a:prstGeom>
        <a:solidFill>
          <a:schemeClr val="accent4">
            <a:hueOff val="3266964"/>
            <a:satOff val="-13592"/>
            <a:lumOff val="3203"/>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zh-CN" altLang="en-US" sz="2400" b="1" kern="1200" dirty="0"/>
            <a:t>目标</a:t>
          </a:r>
          <a:r>
            <a:rPr lang="en-US" altLang="zh-CN" sz="2400" b="1" kern="1200" dirty="0"/>
            <a:t>2</a:t>
          </a:r>
          <a:r>
            <a:rPr lang="zh-CN" altLang="en-US" sz="2400" b="1" kern="1200" dirty="0"/>
            <a:t>（重）</a:t>
          </a:r>
        </a:p>
      </dsp:txBody>
      <dsp:txXfrm>
        <a:off x="3304326" y="967009"/>
        <a:ext cx="1735218" cy="516461"/>
      </dsp:txXfrm>
    </dsp:sp>
    <dsp:sp modelId="{3E6F3D63-6CFB-44D2-BCB5-C97639776557}">
      <dsp:nvSpPr>
        <dsp:cNvPr id="0" name=""/>
        <dsp:cNvSpPr/>
      </dsp:nvSpPr>
      <dsp:spPr>
        <a:xfrm>
          <a:off x="5475793" y="1357024"/>
          <a:ext cx="2945209" cy="1181495"/>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228600" lvl="1" indent="-228600" algn="l" defTabSz="889000">
            <a:lnSpc>
              <a:spcPct val="90000"/>
            </a:lnSpc>
            <a:spcBef>
              <a:spcPct val="0"/>
            </a:spcBef>
            <a:spcAft>
              <a:spcPct val="15000"/>
            </a:spcAft>
            <a:buChar char="•"/>
          </a:pPr>
          <a:r>
            <a:rPr lang="zh-CN" altLang="en-US" sz="2000" kern="1200" dirty="0"/>
            <a:t>提取每个要点下的关键表达。</a:t>
          </a:r>
        </a:p>
      </dsp:txBody>
      <dsp:txXfrm>
        <a:off x="5502982" y="1384213"/>
        <a:ext cx="2890831" cy="873939"/>
      </dsp:txXfrm>
    </dsp:sp>
    <dsp:sp modelId="{F0731012-857D-4230-B9BF-A50BE38282FE}">
      <dsp:nvSpPr>
        <dsp:cNvPr id="0" name=""/>
        <dsp:cNvSpPr/>
      </dsp:nvSpPr>
      <dsp:spPr>
        <a:xfrm>
          <a:off x="6896430" y="440434"/>
          <a:ext cx="3560424" cy="3560424"/>
        </a:xfrm>
        <a:prstGeom prst="leftCircularArrow">
          <a:avLst>
            <a:gd name="adj1" fmla="val 2191"/>
            <a:gd name="adj2" fmla="val 263650"/>
            <a:gd name="adj3" fmla="val 2039641"/>
            <a:gd name="adj4" fmla="val 9024969"/>
            <a:gd name="adj5" fmla="val 2556"/>
          </a:avLst>
        </a:prstGeom>
        <a:solidFill>
          <a:schemeClr val="accent4">
            <a:hueOff val="9800891"/>
            <a:satOff val="-40777"/>
            <a:lumOff val="9608"/>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FF1DEED3-EE1B-4C8C-B692-18E8D10CBF6A}">
      <dsp:nvSpPr>
        <dsp:cNvPr id="0" name=""/>
        <dsp:cNvSpPr/>
      </dsp:nvSpPr>
      <dsp:spPr>
        <a:xfrm>
          <a:off x="6331465" y="2509211"/>
          <a:ext cx="1741074" cy="548597"/>
        </a:xfrm>
        <a:prstGeom prst="roundRect">
          <a:avLst>
            <a:gd name="adj" fmla="val 10000"/>
          </a:avLst>
        </a:prstGeom>
        <a:solidFill>
          <a:schemeClr val="accent4">
            <a:hueOff val="6533927"/>
            <a:satOff val="-27185"/>
            <a:lumOff val="6405"/>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zh-CN" altLang="en-US" sz="2400" b="1" kern="1200" dirty="0"/>
            <a:t>目标</a:t>
          </a:r>
          <a:r>
            <a:rPr lang="en-US" altLang="zh-CN" sz="2400" b="1" kern="1200" dirty="0"/>
            <a:t>3</a:t>
          </a:r>
          <a:r>
            <a:rPr lang="zh-CN" altLang="en-US" sz="2400" b="1" kern="1200" dirty="0"/>
            <a:t>（重</a:t>
          </a:r>
          <a:r>
            <a:rPr lang="zh-CN" altLang="en-US" sz="2400" kern="1200" dirty="0"/>
            <a:t>）</a:t>
          </a:r>
        </a:p>
      </dsp:txBody>
      <dsp:txXfrm>
        <a:off x="6347533" y="2525279"/>
        <a:ext cx="1708938" cy="516461"/>
      </dsp:txXfrm>
    </dsp:sp>
    <dsp:sp modelId="{52D86CEE-2550-45CC-AE7C-1EB6F0484184}">
      <dsp:nvSpPr>
        <dsp:cNvPr id="0" name=""/>
        <dsp:cNvSpPr/>
      </dsp:nvSpPr>
      <dsp:spPr>
        <a:xfrm>
          <a:off x="8787419" y="1445372"/>
          <a:ext cx="3399785" cy="1395393"/>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228600" lvl="1" indent="-228600" algn="l" defTabSz="889000">
            <a:lnSpc>
              <a:spcPct val="90000"/>
            </a:lnSpc>
            <a:spcBef>
              <a:spcPct val="0"/>
            </a:spcBef>
            <a:spcAft>
              <a:spcPct val="15000"/>
            </a:spcAft>
            <a:buChar char="•"/>
          </a:pPr>
          <a:r>
            <a:rPr lang="zh-CN" altLang="en-US" sz="2000" kern="1200" dirty="0"/>
            <a:t>利用提取出来的结构，思路和语言，在新的情境下，写一篇不同话题的建议信。</a:t>
          </a:r>
        </a:p>
      </dsp:txBody>
      <dsp:txXfrm>
        <a:off x="8819531" y="1776496"/>
        <a:ext cx="3335561" cy="1032156"/>
      </dsp:txXfrm>
    </dsp:sp>
    <dsp:sp modelId="{CEEA9188-BEEB-457C-832D-368928966E93}">
      <dsp:nvSpPr>
        <dsp:cNvPr id="0" name=""/>
        <dsp:cNvSpPr/>
      </dsp:nvSpPr>
      <dsp:spPr>
        <a:xfrm>
          <a:off x="9806150" y="1306048"/>
          <a:ext cx="1987804" cy="548597"/>
        </a:xfrm>
        <a:prstGeom prst="roundRect">
          <a:avLst>
            <a:gd name="adj" fmla="val 10000"/>
          </a:avLst>
        </a:prstGeom>
        <a:solidFill>
          <a:schemeClr val="accent4">
            <a:hueOff val="9800891"/>
            <a:satOff val="-40777"/>
            <a:lumOff val="9608"/>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zh-CN" altLang="en-US" sz="2400" b="1" kern="1200" dirty="0"/>
            <a:t>目标</a:t>
          </a:r>
          <a:r>
            <a:rPr lang="en-US" altLang="zh-CN" sz="2400" b="1" kern="1200" dirty="0"/>
            <a:t>4</a:t>
          </a:r>
          <a:r>
            <a:rPr lang="zh-CN" altLang="en-US" sz="2400" b="1" kern="1200" dirty="0"/>
            <a:t>（难）</a:t>
          </a:r>
        </a:p>
      </dsp:txBody>
      <dsp:txXfrm>
        <a:off x="9822218" y="1322116"/>
        <a:ext cx="1955668" cy="51646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A42C3C-D46E-4A75-A359-AE3D4C0F2532}">
      <dsp:nvSpPr>
        <dsp:cNvPr id="0" name=""/>
        <dsp:cNvSpPr/>
      </dsp:nvSpPr>
      <dsp:spPr>
        <a:xfrm>
          <a:off x="8899801" y="2346472"/>
          <a:ext cx="91440" cy="575642"/>
        </a:xfrm>
        <a:custGeom>
          <a:avLst/>
          <a:gdLst/>
          <a:ahLst/>
          <a:cxnLst/>
          <a:rect l="0" t="0" r="0" b="0"/>
          <a:pathLst>
            <a:path>
              <a:moveTo>
                <a:pt x="45720" y="0"/>
              </a:moveTo>
              <a:lnTo>
                <a:pt x="45720" y="575642"/>
              </a:lnTo>
            </a:path>
          </a:pathLst>
        </a:custGeom>
        <a:noFill/>
        <a:ln w="12700" cap="flat" cmpd="sng" algn="ctr">
          <a:solidFill>
            <a:schemeClr val="accent1">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9CE48FEC-5A8F-4DCD-99D7-66480BA5EBF7}">
      <dsp:nvSpPr>
        <dsp:cNvPr id="0" name=""/>
        <dsp:cNvSpPr/>
      </dsp:nvSpPr>
      <dsp:spPr>
        <a:xfrm>
          <a:off x="5220393" y="1008586"/>
          <a:ext cx="3725128" cy="674194"/>
        </a:xfrm>
        <a:custGeom>
          <a:avLst/>
          <a:gdLst/>
          <a:ahLst/>
          <a:cxnLst/>
          <a:rect l="0" t="0" r="0" b="0"/>
          <a:pathLst>
            <a:path>
              <a:moveTo>
                <a:pt x="0" y="0"/>
              </a:moveTo>
              <a:lnTo>
                <a:pt x="0" y="459443"/>
              </a:lnTo>
              <a:lnTo>
                <a:pt x="3725128" y="459443"/>
              </a:lnTo>
              <a:lnTo>
                <a:pt x="3725128" y="674194"/>
              </a:lnTo>
            </a:path>
          </a:pathLst>
        </a:custGeom>
        <a:noFill/>
        <a:ln w="12700" cap="flat" cmpd="sng" algn="ctr">
          <a:solidFill>
            <a:schemeClr val="accent6">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AE5F48B7-7E5A-4FC6-A30C-84FCC315E99D}">
      <dsp:nvSpPr>
        <dsp:cNvPr id="0" name=""/>
        <dsp:cNvSpPr/>
      </dsp:nvSpPr>
      <dsp:spPr>
        <a:xfrm>
          <a:off x="4745045" y="2434484"/>
          <a:ext cx="211716" cy="573890"/>
        </a:xfrm>
        <a:custGeom>
          <a:avLst/>
          <a:gdLst/>
          <a:ahLst/>
          <a:cxnLst/>
          <a:rect l="0" t="0" r="0" b="0"/>
          <a:pathLst>
            <a:path>
              <a:moveTo>
                <a:pt x="0" y="0"/>
              </a:moveTo>
              <a:lnTo>
                <a:pt x="0" y="359140"/>
              </a:lnTo>
              <a:lnTo>
                <a:pt x="211716" y="359140"/>
              </a:lnTo>
              <a:lnTo>
                <a:pt x="211716" y="573890"/>
              </a:lnTo>
            </a:path>
          </a:pathLst>
        </a:custGeom>
        <a:noFill/>
        <a:ln w="12700" cap="flat" cmpd="sng" algn="ctr">
          <a:solidFill>
            <a:schemeClr val="accent1">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A956960D-51BE-4C5B-A730-E7FF7C2E89C8}">
      <dsp:nvSpPr>
        <dsp:cNvPr id="0" name=""/>
        <dsp:cNvSpPr/>
      </dsp:nvSpPr>
      <dsp:spPr>
        <a:xfrm>
          <a:off x="4745045" y="1008586"/>
          <a:ext cx="475347" cy="675946"/>
        </a:xfrm>
        <a:custGeom>
          <a:avLst/>
          <a:gdLst/>
          <a:ahLst/>
          <a:cxnLst/>
          <a:rect l="0" t="0" r="0" b="0"/>
          <a:pathLst>
            <a:path>
              <a:moveTo>
                <a:pt x="475347" y="0"/>
              </a:moveTo>
              <a:lnTo>
                <a:pt x="475347" y="461195"/>
              </a:lnTo>
              <a:lnTo>
                <a:pt x="0" y="461195"/>
              </a:lnTo>
              <a:lnTo>
                <a:pt x="0" y="675946"/>
              </a:lnTo>
            </a:path>
          </a:pathLst>
        </a:custGeom>
        <a:noFill/>
        <a:ln w="12700" cap="flat" cmpd="sng" algn="ctr">
          <a:solidFill>
            <a:schemeClr val="accent6">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FA6BF717-B7C6-46A9-9C0C-A53ED48BC886}">
      <dsp:nvSpPr>
        <dsp:cNvPr id="0" name=""/>
        <dsp:cNvSpPr/>
      </dsp:nvSpPr>
      <dsp:spPr>
        <a:xfrm>
          <a:off x="1199984" y="2464617"/>
          <a:ext cx="91440" cy="547497"/>
        </a:xfrm>
        <a:custGeom>
          <a:avLst/>
          <a:gdLst/>
          <a:ahLst/>
          <a:cxnLst/>
          <a:rect l="0" t="0" r="0" b="0"/>
          <a:pathLst>
            <a:path>
              <a:moveTo>
                <a:pt x="45720" y="0"/>
              </a:moveTo>
              <a:lnTo>
                <a:pt x="45720" y="547497"/>
              </a:lnTo>
            </a:path>
          </a:pathLst>
        </a:custGeom>
        <a:noFill/>
        <a:ln w="12700" cap="flat" cmpd="sng" algn="ctr">
          <a:solidFill>
            <a:schemeClr val="accent1">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D1CDC1FE-7878-42A0-B43B-8553C12FF97F}">
      <dsp:nvSpPr>
        <dsp:cNvPr id="0" name=""/>
        <dsp:cNvSpPr/>
      </dsp:nvSpPr>
      <dsp:spPr>
        <a:xfrm>
          <a:off x="1245704" y="1008586"/>
          <a:ext cx="3974688" cy="674194"/>
        </a:xfrm>
        <a:custGeom>
          <a:avLst/>
          <a:gdLst/>
          <a:ahLst/>
          <a:cxnLst/>
          <a:rect l="0" t="0" r="0" b="0"/>
          <a:pathLst>
            <a:path>
              <a:moveTo>
                <a:pt x="3974688" y="0"/>
              </a:moveTo>
              <a:lnTo>
                <a:pt x="3974688" y="459443"/>
              </a:lnTo>
              <a:lnTo>
                <a:pt x="0" y="459443"/>
              </a:lnTo>
              <a:lnTo>
                <a:pt x="0" y="674194"/>
              </a:lnTo>
            </a:path>
          </a:pathLst>
        </a:custGeom>
        <a:noFill/>
        <a:ln w="12700" cap="flat" cmpd="sng" algn="ctr">
          <a:solidFill>
            <a:schemeClr val="accent6">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CCDC2D0F-3D8E-44D6-AA18-262C7E0300D1}">
      <dsp:nvSpPr>
        <dsp:cNvPr id="0" name=""/>
        <dsp:cNvSpPr/>
      </dsp:nvSpPr>
      <dsp:spPr>
        <a:xfrm>
          <a:off x="2538019" y="68862"/>
          <a:ext cx="5364748" cy="939724"/>
        </a:xfrm>
        <a:prstGeom prst="roundRect">
          <a:avLst>
            <a:gd name="adj" fmla="val 1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87F130CB-F0D5-44A4-A652-11BA5A98537D}">
      <dsp:nvSpPr>
        <dsp:cNvPr id="0" name=""/>
        <dsp:cNvSpPr/>
      </dsp:nvSpPr>
      <dsp:spPr>
        <a:xfrm>
          <a:off x="2795590" y="313555"/>
          <a:ext cx="5364748" cy="939724"/>
        </a:xfrm>
        <a:prstGeom prst="roundRect">
          <a:avLst>
            <a:gd name="adj" fmla="val 10000"/>
          </a:avLst>
        </a:prstGeom>
        <a:solidFill>
          <a:schemeClr val="lt1">
            <a:alpha val="90000"/>
            <a:hueOff val="0"/>
            <a:satOff val="0"/>
            <a:lumOff val="0"/>
            <a:alphaOff val="0"/>
          </a:schemeClr>
        </a:solidFill>
        <a:ln w="6350" cap="flat" cmpd="sng" algn="ctr">
          <a:solidFill>
            <a:schemeClr val="accent4">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marL="0" lvl="0" indent="0" algn="just" defTabSz="800100">
            <a:lnSpc>
              <a:spcPct val="90000"/>
            </a:lnSpc>
            <a:spcBef>
              <a:spcPct val="0"/>
            </a:spcBef>
            <a:spcAft>
              <a:spcPct val="35000"/>
            </a:spcAft>
            <a:buNone/>
          </a:pPr>
          <a:r>
            <a:rPr lang="en-US" altLang="zh-CN" sz="1800" b="1" kern="1200" dirty="0"/>
            <a:t>Topic: </a:t>
          </a:r>
          <a:r>
            <a:rPr lang="zh-CN" altLang="en-US" sz="1800" b="1" kern="1200" dirty="0"/>
            <a:t>围绕“残疾” “残疾人的生活”展开，介绍残疾人积极进取的生活，紧扣“身残志坚”的主题 </a:t>
          </a:r>
        </a:p>
      </dsp:txBody>
      <dsp:txXfrm>
        <a:off x="2823114" y="341079"/>
        <a:ext cx="5309700" cy="884676"/>
      </dsp:txXfrm>
    </dsp:sp>
    <dsp:sp modelId="{F4AA82B4-0706-4FE1-AF78-32881648BC2E}">
      <dsp:nvSpPr>
        <dsp:cNvPr id="0" name=""/>
        <dsp:cNvSpPr/>
      </dsp:nvSpPr>
      <dsp:spPr>
        <a:xfrm>
          <a:off x="86631" y="1682781"/>
          <a:ext cx="2318146" cy="781835"/>
        </a:xfrm>
        <a:prstGeom prst="roundRect">
          <a:avLst>
            <a:gd name="adj" fmla="val 10000"/>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C5352C14-427C-42A6-8DE1-955C8FFF4796}">
      <dsp:nvSpPr>
        <dsp:cNvPr id="0" name=""/>
        <dsp:cNvSpPr/>
      </dsp:nvSpPr>
      <dsp:spPr>
        <a:xfrm>
          <a:off x="344203" y="1927474"/>
          <a:ext cx="2318146" cy="781835"/>
        </a:xfrm>
        <a:prstGeom prst="roundRect">
          <a:avLst>
            <a:gd name="adj" fmla="val 10000"/>
          </a:avLst>
        </a:prstGeom>
        <a:solidFill>
          <a:schemeClr val="lt1">
            <a:alpha val="90000"/>
            <a:hueOff val="0"/>
            <a:satOff val="0"/>
            <a:lumOff val="0"/>
            <a:alphaOff val="0"/>
          </a:schemeClr>
        </a:solidFill>
        <a:ln w="6350" cap="flat" cmpd="sng" algn="ctr">
          <a:solidFill>
            <a:schemeClr val="accent6">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zh-CN" altLang="en-US" sz="1800" b="1" kern="1200" dirty="0"/>
            <a:t>阅读语篇</a:t>
          </a:r>
          <a:endParaRPr lang="en-US" altLang="zh-CN" sz="1800" b="1" kern="1200" dirty="0"/>
        </a:p>
        <a:p>
          <a:pPr marL="0" lvl="0" indent="0" algn="ctr" defTabSz="800100">
            <a:lnSpc>
              <a:spcPct val="90000"/>
            </a:lnSpc>
            <a:spcBef>
              <a:spcPct val="0"/>
            </a:spcBef>
            <a:spcAft>
              <a:spcPct val="35000"/>
            </a:spcAft>
            <a:buNone/>
          </a:pPr>
          <a:r>
            <a:rPr lang="en-US" altLang="zh-CN" sz="1800" b="1" kern="1200" dirty="0"/>
            <a:t>Marty’s story</a:t>
          </a:r>
          <a:endParaRPr lang="zh-CN" altLang="en-US" sz="1800" b="1" kern="1200" dirty="0"/>
        </a:p>
      </dsp:txBody>
      <dsp:txXfrm>
        <a:off x="367102" y="1950373"/>
        <a:ext cx="2272348" cy="736037"/>
      </dsp:txXfrm>
    </dsp:sp>
    <dsp:sp modelId="{CC137BD9-87F5-4953-9F16-08377141E65D}">
      <dsp:nvSpPr>
        <dsp:cNvPr id="0" name=""/>
        <dsp:cNvSpPr/>
      </dsp:nvSpPr>
      <dsp:spPr>
        <a:xfrm>
          <a:off x="2100" y="3012114"/>
          <a:ext cx="2487209" cy="1472023"/>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531BDB08-9755-4B39-AFE1-795E83C5536A}">
      <dsp:nvSpPr>
        <dsp:cNvPr id="0" name=""/>
        <dsp:cNvSpPr/>
      </dsp:nvSpPr>
      <dsp:spPr>
        <a:xfrm>
          <a:off x="259672" y="3256807"/>
          <a:ext cx="2487209" cy="1472023"/>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0960" tIns="60960" rIns="60960" bIns="60960" numCol="1" spcCol="1270" anchor="ctr" anchorCtr="0">
          <a:noAutofit/>
        </a:bodyPr>
        <a:lstStyle/>
        <a:p>
          <a:pPr marL="0" lvl="0" indent="0" algn="just" defTabSz="711200">
            <a:lnSpc>
              <a:spcPct val="90000"/>
            </a:lnSpc>
            <a:spcBef>
              <a:spcPct val="0"/>
            </a:spcBef>
            <a:spcAft>
              <a:spcPct val="35000"/>
            </a:spcAft>
            <a:buNone/>
          </a:pPr>
          <a:r>
            <a:rPr lang="zh-CN" altLang="en-US" sz="1600" kern="1200" dirty="0"/>
            <a:t>介绍了残疾人</a:t>
          </a:r>
          <a:r>
            <a:rPr lang="en-US" altLang="zh-CN" sz="1600" kern="1200" dirty="0"/>
            <a:t>Marty</a:t>
          </a:r>
          <a:r>
            <a:rPr lang="zh-CN" altLang="en-US" sz="1600" kern="1200" dirty="0"/>
            <a:t>饱受疾病摧残但身残志坚的故事，展现了残疾人</a:t>
          </a:r>
          <a:r>
            <a:rPr lang="en-US" altLang="zh-CN" sz="1600" kern="1200" dirty="0"/>
            <a:t>Marty</a:t>
          </a:r>
          <a:r>
            <a:rPr lang="zh-CN" altLang="en-US" sz="1600" kern="1200" dirty="0"/>
            <a:t>生活的艰辛和坚忍不拔。</a:t>
          </a:r>
        </a:p>
      </dsp:txBody>
      <dsp:txXfrm>
        <a:off x="302786" y="3299921"/>
        <a:ext cx="2400981" cy="1385795"/>
      </dsp:txXfrm>
    </dsp:sp>
    <dsp:sp modelId="{481149A8-B8D8-49B4-8DA1-B90954A1F265}">
      <dsp:nvSpPr>
        <dsp:cNvPr id="0" name=""/>
        <dsp:cNvSpPr/>
      </dsp:nvSpPr>
      <dsp:spPr>
        <a:xfrm>
          <a:off x="2694134" y="1684533"/>
          <a:ext cx="4101821" cy="749951"/>
        </a:xfrm>
        <a:prstGeom prst="roundRect">
          <a:avLst>
            <a:gd name="adj" fmla="val 10000"/>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E50F0FA9-960F-4037-B1C6-C1805302F2EC}">
      <dsp:nvSpPr>
        <dsp:cNvPr id="0" name=""/>
        <dsp:cNvSpPr/>
      </dsp:nvSpPr>
      <dsp:spPr>
        <a:xfrm>
          <a:off x="2951706" y="1929226"/>
          <a:ext cx="4101821" cy="749951"/>
        </a:xfrm>
        <a:prstGeom prst="roundRect">
          <a:avLst>
            <a:gd name="adj" fmla="val 10000"/>
          </a:avLst>
        </a:prstGeom>
        <a:solidFill>
          <a:schemeClr val="lt1">
            <a:alpha val="90000"/>
            <a:hueOff val="0"/>
            <a:satOff val="0"/>
            <a:lumOff val="0"/>
            <a:alphaOff val="0"/>
          </a:schemeClr>
        </a:solidFill>
        <a:ln w="6350" cap="flat" cmpd="sng" algn="ctr">
          <a:solidFill>
            <a:schemeClr val="accent6">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zh-CN" altLang="en-US" sz="1800" b="1" kern="1200" dirty="0"/>
            <a:t>听力语篇</a:t>
          </a:r>
          <a:endParaRPr lang="en-US" altLang="zh-CN" sz="1800" b="1" kern="1200" dirty="0"/>
        </a:p>
        <a:p>
          <a:pPr marL="0" lvl="0" indent="0" algn="ctr" defTabSz="800100">
            <a:lnSpc>
              <a:spcPct val="90000"/>
            </a:lnSpc>
            <a:spcBef>
              <a:spcPct val="0"/>
            </a:spcBef>
            <a:spcAft>
              <a:spcPct val="35000"/>
            </a:spcAft>
            <a:buNone/>
          </a:pPr>
          <a:r>
            <a:rPr lang="en-US" altLang="zh-CN" sz="1800" b="1" kern="1200" dirty="0"/>
            <a:t>An amazing achievement</a:t>
          </a:r>
          <a:endParaRPr lang="zh-CN" altLang="en-US" sz="1800" b="1" kern="1200" dirty="0"/>
        </a:p>
      </dsp:txBody>
      <dsp:txXfrm>
        <a:off x="2973671" y="1951191"/>
        <a:ext cx="4057891" cy="706021"/>
      </dsp:txXfrm>
    </dsp:sp>
    <dsp:sp modelId="{0B895B9F-0B6D-47C7-A9DD-A084205D045F}">
      <dsp:nvSpPr>
        <dsp:cNvPr id="0" name=""/>
        <dsp:cNvSpPr/>
      </dsp:nvSpPr>
      <dsp:spPr>
        <a:xfrm>
          <a:off x="3797688" y="3008375"/>
          <a:ext cx="2318146" cy="1472023"/>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73097586-DF6A-4DB6-B566-BBA2C353FA45}">
      <dsp:nvSpPr>
        <dsp:cNvPr id="0" name=""/>
        <dsp:cNvSpPr/>
      </dsp:nvSpPr>
      <dsp:spPr>
        <a:xfrm>
          <a:off x="4055260" y="3253068"/>
          <a:ext cx="2318146" cy="1472023"/>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0960" tIns="60960" rIns="60960" bIns="60960" numCol="1" spcCol="1270" anchor="ctr" anchorCtr="0">
          <a:noAutofit/>
        </a:bodyPr>
        <a:lstStyle/>
        <a:p>
          <a:pPr marL="0" lvl="0" indent="0" algn="just" defTabSz="711200">
            <a:lnSpc>
              <a:spcPct val="90000"/>
            </a:lnSpc>
            <a:spcBef>
              <a:spcPct val="0"/>
            </a:spcBef>
            <a:spcAft>
              <a:spcPct val="35000"/>
            </a:spcAft>
            <a:buNone/>
          </a:pPr>
          <a:r>
            <a:rPr lang="zh-CN" altLang="en-US" sz="1600" kern="1200" dirty="0"/>
            <a:t>记者对一位成功登上乞力马扎罗山的盲人</a:t>
          </a:r>
          <a:r>
            <a:rPr lang="en-US" altLang="zh-CN" sz="1600" kern="1200" dirty="0"/>
            <a:t>Barry</a:t>
          </a:r>
          <a:r>
            <a:rPr lang="zh-CN" altLang="en-US" sz="1600" kern="1200" dirty="0"/>
            <a:t>的采访。通过问答的形式展现了残疾人的坚强品质和伟大成就。</a:t>
          </a:r>
        </a:p>
      </dsp:txBody>
      <dsp:txXfrm>
        <a:off x="4098374" y="3296182"/>
        <a:ext cx="2231918" cy="1385795"/>
      </dsp:txXfrm>
    </dsp:sp>
    <dsp:sp modelId="{BB6430F9-5105-475E-AA2D-2F29BDEC4411}">
      <dsp:nvSpPr>
        <dsp:cNvPr id="0" name=""/>
        <dsp:cNvSpPr/>
      </dsp:nvSpPr>
      <dsp:spPr>
        <a:xfrm>
          <a:off x="7536887" y="1682781"/>
          <a:ext cx="2817267" cy="663691"/>
        </a:xfrm>
        <a:prstGeom prst="roundRect">
          <a:avLst>
            <a:gd name="adj" fmla="val 10000"/>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AA4FB977-8764-4C26-8499-8053282D0756}">
      <dsp:nvSpPr>
        <dsp:cNvPr id="0" name=""/>
        <dsp:cNvSpPr/>
      </dsp:nvSpPr>
      <dsp:spPr>
        <a:xfrm>
          <a:off x="7794459" y="1927474"/>
          <a:ext cx="2817267" cy="663691"/>
        </a:xfrm>
        <a:prstGeom prst="roundRect">
          <a:avLst>
            <a:gd name="adj" fmla="val 10000"/>
          </a:avLst>
        </a:prstGeom>
        <a:solidFill>
          <a:schemeClr val="lt1">
            <a:alpha val="90000"/>
            <a:hueOff val="0"/>
            <a:satOff val="0"/>
            <a:lumOff val="0"/>
            <a:alphaOff val="0"/>
          </a:schemeClr>
        </a:solidFill>
        <a:ln w="6350" cap="flat" cmpd="sng" algn="ctr">
          <a:solidFill>
            <a:schemeClr val="accent6">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zh-CN" altLang="en-US" sz="1800" b="1" kern="1200" dirty="0"/>
            <a:t>阅读语篇</a:t>
          </a:r>
          <a:endParaRPr lang="en-US" altLang="zh-CN" sz="1800" b="1" kern="1200" dirty="0"/>
        </a:p>
        <a:p>
          <a:pPr marL="0" lvl="0" indent="0" algn="ctr" defTabSz="800100">
            <a:lnSpc>
              <a:spcPct val="90000"/>
            </a:lnSpc>
            <a:spcBef>
              <a:spcPct val="0"/>
            </a:spcBef>
            <a:spcAft>
              <a:spcPct val="35000"/>
            </a:spcAft>
            <a:buNone/>
          </a:pPr>
          <a:r>
            <a:rPr lang="en-US" altLang="zh-CN" sz="1800" b="1" kern="1200" dirty="0"/>
            <a:t>A letter to an architect</a:t>
          </a:r>
          <a:endParaRPr lang="zh-CN" altLang="en-US" sz="1800" b="1" kern="1200" dirty="0"/>
        </a:p>
      </dsp:txBody>
      <dsp:txXfrm>
        <a:off x="7813898" y="1946913"/>
        <a:ext cx="2778389" cy="624813"/>
      </dsp:txXfrm>
    </dsp:sp>
    <dsp:sp modelId="{A99BAACF-52EE-481B-AFAD-93AE35B3D634}">
      <dsp:nvSpPr>
        <dsp:cNvPr id="0" name=""/>
        <dsp:cNvSpPr/>
      </dsp:nvSpPr>
      <dsp:spPr>
        <a:xfrm>
          <a:off x="7718665" y="2922114"/>
          <a:ext cx="2453712" cy="1472023"/>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B5C205F7-1DA6-4728-B9AA-40F8F7D829AC}">
      <dsp:nvSpPr>
        <dsp:cNvPr id="0" name=""/>
        <dsp:cNvSpPr/>
      </dsp:nvSpPr>
      <dsp:spPr>
        <a:xfrm>
          <a:off x="7976237" y="3166808"/>
          <a:ext cx="2453712" cy="1472023"/>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0960" tIns="60960" rIns="60960" bIns="60960" numCol="1" spcCol="1270" anchor="ctr" anchorCtr="0">
          <a:noAutofit/>
        </a:bodyPr>
        <a:lstStyle/>
        <a:p>
          <a:pPr marL="0" lvl="0" indent="0" algn="just" defTabSz="711200">
            <a:lnSpc>
              <a:spcPct val="90000"/>
            </a:lnSpc>
            <a:spcBef>
              <a:spcPct val="0"/>
            </a:spcBef>
            <a:spcAft>
              <a:spcPct val="35000"/>
            </a:spcAft>
            <a:buNone/>
          </a:pPr>
          <a:r>
            <a:rPr lang="zh-CN" altLang="en-US" sz="1600" kern="1200" dirty="0"/>
            <a:t>一位读者写给电影院建筑师的一封建议信，请求建筑师充分考虑残疾观众的需求。</a:t>
          </a:r>
        </a:p>
      </dsp:txBody>
      <dsp:txXfrm>
        <a:off x="8019351" y="3209922"/>
        <a:ext cx="2367484" cy="138579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CDA180-6B2A-473A-A7DB-A275BD6FD558}">
      <dsp:nvSpPr>
        <dsp:cNvPr id="0" name=""/>
        <dsp:cNvSpPr/>
      </dsp:nvSpPr>
      <dsp:spPr>
        <a:xfrm rot="5400000">
          <a:off x="-157853" y="162094"/>
          <a:ext cx="1052357" cy="736650"/>
        </a:xfrm>
        <a:prstGeom prst="chevron">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altLang="zh-CN" sz="1800" kern="1200" dirty="0"/>
            <a:t>What </a:t>
          </a:r>
          <a:endParaRPr lang="zh-CN" altLang="en-US" sz="1800" kern="1200" dirty="0"/>
        </a:p>
      </dsp:txBody>
      <dsp:txXfrm rot="-5400000">
        <a:off x="1" y="372565"/>
        <a:ext cx="736650" cy="315707"/>
      </dsp:txXfrm>
    </dsp:sp>
    <dsp:sp modelId="{972A5608-E3B2-4990-A66A-BD8963E0109E}">
      <dsp:nvSpPr>
        <dsp:cNvPr id="0" name=""/>
        <dsp:cNvSpPr/>
      </dsp:nvSpPr>
      <dsp:spPr>
        <a:xfrm rot="5400000">
          <a:off x="5123825" y="-4387175"/>
          <a:ext cx="684032" cy="9458382"/>
        </a:xfrm>
        <a:prstGeom prst="round2SameRect">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zh-CN" altLang="en-US" sz="2400" kern="1200" dirty="0"/>
            <a:t>介绍了残疾人</a:t>
          </a:r>
          <a:r>
            <a:rPr lang="en-US" altLang="zh-CN" sz="2400" kern="1200" dirty="0"/>
            <a:t>Marty</a:t>
          </a:r>
          <a:r>
            <a:rPr lang="zh-CN" altLang="en-US" sz="2400" kern="1200" dirty="0"/>
            <a:t>饱受疾病摧残但身残志坚的故事，展现了残疾人</a:t>
          </a:r>
          <a:r>
            <a:rPr lang="en-US" altLang="zh-CN" sz="2400" kern="1200" dirty="0"/>
            <a:t>Marty</a:t>
          </a:r>
          <a:r>
            <a:rPr lang="zh-CN" altLang="en-US" sz="2400" kern="1200" dirty="0"/>
            <a:t>生活的艰辛和坚忍不拔。</a:t>
          </a:r>
        </a:p>
      </dsp:txBody>
      <dsp:txXfrm rot="-5400000">
        <a:off x="736650" y="33392"/>
        <a:ext cx="9424990" cy="617248"/>
      </dsp:txXfrm>
    </dsp:sp>
    <dsp:sp modelId="{DBC610D4-B1E8-4EAA-A3C0-6961AD4C34D1}">
      <dsp:nvSpPr>
        <dsp:cNvPr id="0" name=""/>
        <dsp:cNvSpPr/>
      </dsp:nvSpPr>
      <dsp:spPr>
        <a:xfrm rot="5400000">
          <a:off x="-157853" y="1094250"/>
          <a:ext cx="1052357" cy="736650"/>
        </a:xfrm>
        <a:prstGeom prst="chevron">
          <a:avLst/>
        </a:prstGeom>
        <a:solidFill>
          <a:schemeClr val="accent4">
            <a:hueOff val="4900445"/>
            <a:satOff val="-20388"/>
            <a:lumOff val="4804"/>
            <a:alphaOff val="0"/>
          </a:schemeClr>
        </a:solidFill>
        <a:ln w="12700" cap="flat" cmpd="sng" algn="ctr">
          <a:solidFill>
            <a:schemeClr val="accent4">
              <a:hueOff val="4900445"/>
              <a:satOff val="-20388"/>
              <a:lumOff val="480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altLang="zh-CN" sz="1800" kern="1200" dirty="0"/>
            <a:t>Why</a:t>
          </a:r>
          <a:endParaRPr lang="zh-CN" altLang="en-US" sz="1800" kern="1200" dirty="0"/>
        </a:p>
      </dsp:txBody>
      <dsp:txXfrm rot="-5400000">
        <a:off x="1" y="1304721"/>
        <a:ext cx="736650" cy="315707"/>
      </dsp:txXfrm>
    </dsp:sp>
    <dsp:sp modelId="{5C56E918-F19E-470A-8D32-5FABFFAC0F29}">
      <dsp:nvSpPr>
        <dsp:cNvPr id="0" name=""/>
        <dsp:cNvSpPr/>
      </dsp:nvSpPr>
      <dsp:spPr>
        <a:xfrm rot="5400000">
          <a:off x="5123825" y="-3450778"/>
          <a:ext cx="684032" cy="9458382"/>
        </a:xfrm>
        <a:prstGeom prst="round2SameRect">
          <a:avLst/>
        </a:prstGeom>
        <a:solidFill>
          <a:schemeClr val="lt1">
            <a:alpha val="90000"/>
            <a:hueOff val="0"/>
            <a:satOff val="0"/>
            <a:lumOff val="0"/>
            <a:alphaOff val="0"/>
          </a:schemeClr>
        </a:solidFill>
        <a:ln w="12700" cap="flat" cmpd="sng" algn="ctr">
          <a:solidFill>
            <a:schemeClr val="accent4">
              <a:hueOff val="4900445"/>
              <a:satOff val="-20388"/>
              <a:lumOff val="480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zh-CN" altLang="en-US" sz="2400" kern="1200" dirty="0">
              <a:solidFill>
                <a:schemeClr val="dk1"/>
              </a:solidFill>
              <a:latin typeface="等线" panose="02010600030101010101" charset="-122"/>
              <a:ea typeface="等线" panose="02010600030101010101" charset="-122"/>
              <a:sym typeface="+mn-ea"/>
            </a:rPr>
            <a:t>让读者感受残疾人生活的困难，呼语读者尊重并对残疾人一视同仁。</a:t>
          </a:r>
          <a:endParaRPr lang="zh-CN" altLang="en-US" sz="2400" kern="1200" dirty="0"/>
        </a:p>
      </dsp:txBody>
      <dsp:txXfrm rot="-5400000">
        <a:off x="736650" y="969789"/>
        <a:ext cx="9424990" cy="617248"/>
      </dsp:txXfrm>
    </dsp:sp>
    <dsp:sp modelId="{C728F4D5-6CD6-421C-BE71-74DF9AEE9661}">
      <dsp:nvSpPr>
        <dsp:cNvPr id="0" name=""/>
        <dsp:cNvSpPr/>
      </dsp:nvSpPr>
      <dsp:spPr>
        <a:xfrm rot="5400000">
          <a:off x="-157853" y="3092921"/>
          <a:ext cx="1052357" cy="736650"/>
        </a:xfrm>
        <a:prstGeom prst="chevron">
          <a:avLst/>
        </a:prstGeom>
        <a:solidFill>
          <a:schemeClr val="accent4">
            <a:hueOff val="9800891"/>
            <a:satOff val="-40777"/>
            <a:lumOff val="9608"/>
            <a:alphaOff val="0"/>
          </a:schemeClr>
        </a:solidFill>
        <a:ln w="12700" cap="flat" cmpd="sng" algn="ctr">
          <a:solidFill>
            <a:schemeClr val="accent4">
              <a:hueOff val="9800891"/>
              <a:satOff val="-40777"/>
              <a:lumOff val="960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altLang="zh-CN" sz="1800" kern="1200" dirty="0"/>
            <a:t>How</a:t>
          </a:r>
          <a:endParaRPr lang="zh-CN" altLang="en-US" sz="1800" kern="1200" dirty="0"/>
        </a:p>
      </dsp:txBody>
      <dsp:txXfrm rot="-5400000">
        <a:off x="1" y="3303392"/>
        <a:ext cx="736650" cy="315707"/>
      </dsp:txXfrm>
    </dsp:sp>
    <dsp:sp modelId="{71A0D948-8E9B-4909-ACDE-FBD6E9735225}">
      <dsp:nvSpPr>
        <dsp:cNvPr id="0" name=""/>
        <dsp:cNvSpPr/>
      </dsp:nvSpPr>
      <dsp:spPr>
        <a:xfrm rot="5400000">
          <a:off x="4057309" y="-1439101"/>
          <a:ext cx="2817063" cy="9432372"/>
        </a:xfrm>
        <a:prstGeom prst="round2SameRect">
          <a:avLst/>
        </a:prstGeom>
        <a:solidFill>
          <a:schemeClr val="lt1">
            <a:alpha val="90000"/>
            <a:hueOff val="0"/>
            <a:satOff val="0"/>
            <a:lumOff val="0"/>
            <a:alphaOff val="0"/>
          </a:schemeClr>
        </a:solidFill>
        <a:ln w="12700" cap="flat" cmpd="sng" algn="ctr">
          <a:solidFill>
            <a:schemeClr val="accent4">
              <a:hueOff val="9800891"/>
              <a:satOff val="-40777"/>
              <a:lumOff val="960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zh-CN" altLang="en-US" sz="2400" b="0" kern="1200" dirty="0">
              <a:solidFill>
                <a:schemeClr val="dk1"/>
              </a:solidFill>
              <a:sym typeface="+mn-ea"/>
            </a:rPr>
            <a:t>该文本为网站文章，体裁为记叙文，</a:t>
          </a:r>
          <a:r>
            <a:rPr lang="zh-CN" sz="2400" kern="1200" dirty="0"/>
            <a:t>以第</a:t>
          </a:r>
          <a:r>
            <a:rPr lang="zh-CN" altLang="en-US" sz="2400" kern="1200" dirty="0"/>
            <a:t>一</a:t>
          </a:r>
          <a:r>
            <a:rPr lang="zh-CN" sz="2400" kern="1200" dirty="0"/>
            <a:t>人称口吻，第</a:t>
          </a:r>
          <a:r>
            <a:rPr lang="zh-CN" altLang="en-US" sz="2400" kern="1200" dirty="0"/>
            <a:t>一人称</a:t>
          </a:r>
          <a:r>
            <a:rPr lang="zh-CN" sz="2400" kern="1200" dirty="0"/>
            <a:t>视角描述了</a:t>
          </a:r>
          <a:r>
            <a:rPr lang="zh-CN" altLang="en-US" sz="2400" kern="1200" dirty="0"/>
            <a:t>主人公</a:t>
          </a:r>
          <a:r>
            <a:rPr lang="en-US" altLang="zh-CN" sz="2400" kern="1200" dirty="0"/>
            <a:t>Marty</a:t>
          </a:r>
          <a:r>
            <a:rPr lang="zh-CN" altLang="en-US" sz="2400" kern="1200" dirty="0"/>
            <a:t>的</a:t>
          </a:r>
          <a:r>
            <a:rPr lang="zh-CN" altLang="en-US" sz="2400" b="0" kern="1200" dirty="0">
              <a:solidFill>
                <a:schemeClr val="dk1"/>
              </a:solidFill>
              <a:sym typeface="+mn-ea"/>
            </a:rPr>
            <a:t>基本情况介绍，患病过程，曾经遇到的问题，现在的美好生活，和对读者的呼吁。</a:t>
          </a:r>
          <a:r>
            <a:rPr lang="zh-CN" sz="2400" kern="1200" dirty="0"/>
            <a:t>纵览全文，本文有</a:t>
          </a:r>
          <a:r>
            <a:rPr lang="en-US" sz="2400" kern="1200" dirty="0"/>
            <a:t>1</a:t>
          </a:r>
          <a:r>
            <a:rPr lang="zh-CN" sz="2400" kern="1200" dirty="0"/>
            <a:t>明</a:t>
          </a:r>
          <a:r>
            <a:rPr lang="en-US" sz="2400" kern="1200" dirty="0"/>
            <a:t>2</a:t>
          </a:r>
          <a:r>
            <a:rPr lang="zh-CN" sz="2400" kern="1200" dirty="0"/>
            <a:t>暗三条线索。明线为</a:t>
          </a:r>
          <a:r>
            <a:rPr lang="zh-CN" altLang="en-US" sz="2400" kern="1200" dirty="0"/>
            <a:t>时间的推移</a:t>
          </a:r>
          <a:r>
            <a:rPr lang="zh-CN" sz="2400" kern="1200" dirty="0"/>
            <a:t>，而暗线为随着情节推进</a:t>
          </a:r>
          <a:r>
            <a:rPr lang="en-US" altLang="zh-CN" sz="2400" kern="1200" dirty="0"/>
            <a:t>Marty</a:t>
          </a:r>
          <a:r>
            <a:rPr lang="zh-CN" sz="2400" kern="1200" dirty="0"/>
            <a:t>的情感变化以及</a:t>
          </a:r>
          <a:r>
            <a:rPr lang="zh-CN" altLang="en-US" sz="2400" kern="1200" dirty="0"/>
            <a:t>反映出来的</a:t>
          </a:r>
          <a:r>
            <a:rPr lang="en-US" altLang="zh-CN" sz="2400" kern="1200" dirty="0"/>
            <a:t>Marty</a:t>
          </a:r>
          <a:r>
            <a:rPr lang="zh-CN" altLang="en-US" sz="2400" kern="1200" dirty="0"/>
            <a:t>的可贵品质。</a:t>
          </a:r>
          <a:r>
            <a:rPr lang="zh-CN" altLang="en-US" sz="2400" b="0" kern="1200" dirty="0">
              <a:solidFill>
                <a:schemeClr val="dk1"/>
              </a:solidFill>
              <a:sym typeface="+mn-ea"/>
            </a:rPr>
            <a:t>文章中各个段落涉及</a:t>
          </a:r>
          <a:r>
            <a:rPr lang="en-US" altLang="zh-CN" sz="2400" b="0" kern="1200" dirty="0">
              <a:solidFill>
                <a:schemeClr val="dk1"/>
              </a:solidFill>
              <a:sym typeface="+mn-ea"/>
            </a:rPr>
            <a:t>14</a:t>
          </a:r>
          <a:r>
            <a:rPr lang="zh-CN" altLang="en-US" sz="2400" b="0" kern="1200" dirty="0">
              <a:solidFill>
                <a:schemeClr val="dk1"/>
              </a:solidFill>
              <a:sym typeface="+mn-ea"/>
            </a:rPr>
            <a:t>处句际逻辑衔接语，三个有明显中心句的段落和两个无中心句的段落。</a:t>
          </a:r>
          <a:r>
            <a:rPr lang="zh-CN" sz="2400" kern="1200" dirty="0"/>
            <a:t>该文本涉及的与主题意义相关的表达以及逻辑链条如下：</a:t>
          </a:r>
          <a:endParaRPr lang="zh-CN" altLang="en-US" sz="2400" b="0" kern="1200" dirty="0"/>
        </a:p>
      </dsp:txBody>
      <dsp:txXfrm rot="-5400000">
        <a:off x="749655" y="2006071"/>
        <a:ext cx="9294854" cy="254202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CDA180-6B2A-473A-A7DB-A275BD6FD558}">
      <dsp:nvSpPr>
        <dsp:cNvPr id="0" name=""/>
        <dsp:cNvSpPr/>
      </dsp:nvSpPr>
      <dsp:spPr>
        <a:xfrm rot="5400000">
          <a:off x="-218885" y="222551"/>
          <a:ext cx="1459237" cy="1021466"/>
        </a:xfrm>
        <a:prstGeom prst="chevron">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en-US" altLang="zh-CN" sz="2500" kern="1200" dirty="0"/>
            <a:t>What </a:t>
          </a:r>
          <a:endParaRPr lang="zh-CN" altLang="en-US" sz="2500" kern="1200" dirty="0"/>
        </a:p>
      </dsp:txBody>
      <dsp:txXfrm rot="-5400000">
        <a:off x="1" y="514398"/>
        <a:ext cx="1021466" cy="437771"/>
      </dsp:txXfrm>
    </dsp:sp>
    <dsp:sp modelId="{972A5608-E3B2-4990-A66A-BD8963E0109E}">
      <dsp:nvSpPr>
        <dsp:cNvPr id="0" name=""/>
        <dsp:cNvSpPr/>
      </dsp:nvSpPr>
      <dsp:spPr>
        <a:xfrm rot="5400000">
          <a:off x="4850217" y="-3828751"/>
          <a:ext cx="948504" cy="8606007"/>
        </a:xfrm>
        <a:prstGeom prst="round2SameRect">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zh-CN" altLang="en-US" sz="2400" kern="1200" dirty="0"/>
            <a:t>记者对一位成功登上乞力马扎罗山的盲人</a:t>
          </a:r>
          <a:r>
            <a:rPr lang="en-US" altLang="zh-CN" sz="2400" kern="1200" dirty="0"/>
            <a:t>Barry</a:t>
          </a:r>
          <a:r>
            <a:rPr lang="zh-CN" altLang="en-US" sz="2400" kern="1200" dirty="0"/>
            <a:t>的采访。通过问答的形式展现了残疾人的坚强品质和伟大成就。</a:t>
          </a:r>
        </a:p>
      </dsp:txBody>
      <dsp:txXfrm rot="-5400000">
        <a:off x="1021466" y="46302"/>
        <a:ext cx="8559705" cy="855900"/>
      </dsp:txXfrm>
    </dsp:sp>
    <dsp:sp modelId="{DBC610D4-B1E8-4EAA-A3C0-6961AD4C34D1}">
      <dsp:nvSpPr>
        <dsp:cNvPr id="0" name=""/>
        <dsp:cNvSpPr/>
      </dsp:nvSpPr>
      <dsp:spPr>
        <a:xfrm rot="5400000">
          <a:off x="-218885" y="1520039"/>
          <a:ext cx="1459237" cy="1021466"/>
        </a:xfrm>
        <a:prstGeom prst="chevron">
          <a:avLst/>
        </a:prstGeom>
        <a:solidFill>
          <a:schemeClr val="accent4">
            <a:hueOff val="4900445"/>
            <a:satOff val="-20388"/>
            <a:lumOff val="4804"/>
            <a:alphaOff val="0"/>
          </a:schemeClr>
        </a:solidFill>
        <a:ln w="12700" cap="flat" cmpd="sng" algn="ctr">
          <a:solidFill>
            <a:schemeClr val="accent4">
              <a:hueOff val="4900445"/>
              <a:satOff val="-20388"/>
              <a:lumOff val="480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en-US" altLang="zh-CN" sz="2500" kern="1200" dirty="0"/>
            <a:t>Why</a:t>
          </a:r>
          <a:endParaRPr lang="zh-CN" altLang="en-US" sz="2500" kern="1200" dirty="0"/>
        </a:p>
      </dsp:txBody>
      <dsp:txXfrm rot="-5400000">
        <a:off x="1" y="1811886"/>
        <a:ext cx="1021466" cy="437771"/>
      </dsp:txXfrm>
    </dsp:sp>
    <dsp:sp modelId="{5C56E918-F19E-470A-8D32-5FABFFAC0F29}">
      <dsp:nvSpPr>
        <dsp:cNvPr id="0" name=""/>
        <dsp:cNvSpPr/>
      </dsp:nvSpPr>
      <dsp:spPr>
        <a:xfrm rot="5400000">
          <a:off x="4850217" y="-2527597"/>
          <a:ext cx="948504" cy="8606007"/>
        </a:xfrm>
        <a:prstGeom prst="round2SameRect">
          <a:avLst/>
        </a:prstGeom>
        <a:solidFill>
          <a:schemeClr val="lt1">
            <a:alpha val="90000"/>
            <a:hueOff val="0"/>
            <a:satOff val="0"/>
            <a:lumOff val="0"/>
            <a:alphaOff val="0"/>
          </a:schemeClr>
        </a:solidFill>
        <a:ln w="12700" cap="flat" cmpd="sng" algn="ctr">
          <a:solidFill>
            <a:schemeClr val="accent4">
              <a:hueOff val="4900445"/>
              <a:satOff val="-20388"/>
              <a:lumOff val="480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zh-CN" altLang="en-US" sz="2400" kern="1200" dirty="0">
              <a:solidFill>
                <a:schemeClr val="dk1"/>
              </a:solidFill>
              <a:latin typeface="等线" panose="02010600030101010101" charset="-122"/>
              <a:ea typeface="等线" panose="02010600030101010101" charset="-122"/>
              <a:sym typeface="+mn-ea"/>
            </a:rPr>
            <a:t>帮助观众了解残疾人取得的成就、其中的艰辛以及体现的宝贵品质。</a:t>
          </a:r>
          <a:endParaRPr lang="zh-CN" altLang="en-US" sz="2400" kern="1200" dirty="0"/>
        </a:p>
      </dsp:txBody>
      <dsp:txXfrm rot="-5400000">
        <a:off x="1021466" y="1347456"/>
        <a:ext cx="8559705" cy="855900"/>
      </dsp:txXfrm>
    </dsp:sp>
    <dsp:sp modelId="{C728F4D5-6CD6-421C-BE71-74DF9AEE9661}">
      <dsp:nvSpPr>
        <dsp:cNvPr id="0" name=""/>
        <dsp:cNvSpPr/>
      </dsp:nvSpPr>
      <dsp:spPr>
        <a:xfrm rot="5400000">
          <a:off x="-218885" y="3458470"/>
          <a:ext cx="1459237" cy="1021466"/>
        </a:xfrm>
        <a:prstGeom prst="chevron">
          <a:avLst/>
        </a:prstGeom>
        <a:solidFill>
          <a:schemeClr val="accent4">
            <a:hueOff val="9800891"/>
            <a:satOff val="-40777"/>
            <a:lumOff val="9608"/>
            <a:alphaOff val="0"/>
          </a:schemeClr>
        </a:solidFill>
        <a:ln w="12700" cap="flat" cmpd="sng" algn="ctr">
          <a:solidFill>
            <a:schemeClr val="accent4">
              <a:hueOff val="9800891"/>
              <a:satOff val="-40777"/>
              <a:lumOff val="960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en-US" altLang="zh-CN" sz="2500" kern="1200" dirty="0"/>
            <a:t>How</a:t>
          </a:r>
          <a:endParaRPr lang="zh-CN" altLang="en-US" sz="2500" kern="1200" dirty="0"/>
        </a:p>
      </dsp:txBody>
      <dsp:txXfrm rot="-5400000">
        <a:off x="1" y="3750317"/>
        <a:ext cx="1021466" cy="437771"/>
      </dsp:txXfrm>
    </dsp:sp>
    <dsp:sp modelId="{71A0D948-8E9B-4909-ACDE-FBD6E9735225}">
      <dsp:nvSpPr>
        <dsp:cNvPr id="0" name=""/>
        <dsp:cNvSpPr/>
      </dsp:nvSpPr>
      <dsp:spPr>
        <a:xfrm rot="5400000">
          <a:off x="4209275" y="-589167"/>
          <a:ext cx="2230388" cy="8606007"/>
        </a:xfrm>
        <a:prstGeom prst="round2SameRect">
          <a:avLst/>
        </a:prstGeom>
        <a:solidFill>
          <a:schemeClr val="lt1">
            <a:alpha val="90000"/>
            <a:hueOff val="0"/>
            <a:satOff val="0"/>
            <a:lumOff val="0"/>
            <a:alphaOff val="0"/>
          </a:schemeClr>
        </a:solidFill>
        <a:ln w="12700" cap="flat" cmpd="sng" algn="ctr">
          <a:solidFill>
            <a:schemeClr val="accent4">
              <a:hueOff val="9800891"/>
              <a:satOff val="-40777"/>
              <a:lumOff val="960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100000"/>
            </a:lnSpc>
            <a:spcBef>
              <a:spcPct val="0"/>
            </a:spcBef>
            <a:spcAft>
              <a:spcPct val="15000"/>
            </a:spcAft>
            <a:buChar char="•"/>
          </a:pPr>
          <a:r>
            <a:rPr lang="zh-CN" altLang="en-US" sz="1800" dirty="0">
              <a:latin typeface="等线" panose="02010600030101010101" charset="-122"/>
              <a:ea typeface="等线" panose="02010600030101010101" charset="-122"/>
              <a:sym typeface="+mn-ea"/>
            </a:rPr>
            <a:t>该文本为访谈，主体时态为一般过去时，共有</a:t>
          </a:r>
          <a:r>
            <a:rPr lang="en-US" altLang="zh-CN" sz="1800" dirty="0">
              <a:latin typeface="等线" panose="02010600030101010101" charset="-122"/>
              <a:ea typeface="等线" panose="02010600030101010101" charset="-122"/>
              <a:sym typeface="+mn-ea"/>
            </a:rPr>
            <a:t>11</a:t>
          </a:r>
          <a:r>
            <a:rPr lang="zh-CN" altLang="en-US" sz="1800" dirty="0">
              <a:latin typeface="等线" panose="02010600030101010101" charset="-122"/>
              <a:ea typeface="等线" panose="02010600030101010101" charset="-122"/>
              <a:sym typeface="+mn-ea"/>
            </a:rPr>
            <a:t>个话语轮次，主要涉及</a:t>
          </a:r>
          <a:r>
            <a:rPr lang="zh-CN" altLang="en-US" sz="1800" dirty="0">
              <a:latin typeface="Times New Roman" panose="02020603050405020304" pitchFamily="18" charset="0"/>
              <a:cs typeface="Times New Roman" panose="02020603050405020304" pitchFamily="18" charset="0"/>
              <a:sym typeface="+mn-ea"/>
            </a:rPr>
            <a:t>本次登山过程中攀登者的基本状况、攀登原因、山的海拔、历时以及成功人数等信息。此外，在访谈过程中，涉及到的交际策略包括祝贺和祝愿的表达。</a:t>
          </a:r>
          <a:r>
            <a:rPr lang="zh-CN" sz="1800" dirty="0"/>
            <a:t>该文本涉及的与主题意义</a:t>
          </a:r>
          <a:r>
            <a:rPr lang="zh-CN" altLang="en-US" sz="1800" dirty="0"/>
            <a:t>和交际策略</a:t>
          </a:r>
          <a:r>
            <a:rPr lang="zh-CN" sz="1800" dirty="0"/>
            <a:t>相关的表达以及逻辑链条如下：</a:t>
          </a:r>
          <a:endParaRPr lang="en-US" altLang="zh-CN" sz="1800" kern="1200" dirty="0">
            <a:latin typeface="等线" panose="02010600030101010101" charset="-122"/>
            <a:ea typeface="等线" panose="02010600030101010101" charset="-122"/>
            <a:cs typeface="+mn-cs"/>
            <a:sym typeface="+mn-ea"/>
          </a:endParaRPr>
        </a:p>
      </dsp:txBody>
      <dsp:txXfrm rot="-5400000">
        <a:off x="1021466" y="2707521"/>
        <a:ext cx="8497128" cy="201263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DB1A1F-13B3-42FF-8E49-948962D8DD84}">
      <dsp:nvSpPr>
        <dsp:cNvPr id="0" name=""/>
        <dsp:cNvSpPr/>
      </dsp:nvSpPr>
      <dsp:spPr>
        <a:xfrm>
          <a:off x="31" y="40954"/>
          <a:ext cx="3014382" cy="460800"/>
        </a:xfrm>
        <a:prstGeom prst="rect">
          <a:avLst/>
        </a:prstGeom>
        <a:solidFill>
          <a:schemeClr val="accent3">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US" altLang="zh-CN" sz="1600" b="1" kern="1200" dirty="0"/>
            <a:t>congratulations</a:t>
          </a:r>
          <a:endParaRPr lang="zh-CN" altLang="en-US" sz="1600" b="1" kern="1200" dirty="0"/>
        </a:p>
      </dsp:txBody>
      <dsp:txXfrm>
        <a:off x="31" y="40954"/>
        <a:ext cx="3014382" cy="460800"/>
      </dsp:txXfrm>
    </dsp:sp>
    <dsp:sp modelId="{52FDF492-851E-4CF4-9E3A-F314240BADA1}">
      <dsp:nvSpPr>
        <dsp:cNvPr id="0" name=""/>
        <dsp:cNvSpPr/>
      </dsp:nvSpPr>
      <dsp:spPr>
        <a:xfrm>
          <a:off x="2216" y="501754"/>
          <a:ext cx="3010011" cy="1054080"/>
        </a:xfrm>
        <a:prstGeom prst="rect">
          <a:avLst/>
        </a:prstGeom>
        <a:solidFill>
          <a:schemeClr val="accent3">
            <a:tint val="40000"/>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US" altLang="zh-CN" sz="1600" b="1" kern="1200" dirty="0">
              <a:solidFill>
                <a:srgbClr val="0000FF"/>
              </a:solidFill>
              <a:latin typeface="Times New Roman" panose="02020603050405020304" pitchFamily="18" charset="0"/>
              <a:cs typeface="Times New Roman" panose="02020603050405020304" pitchFamily="18" charset="0"/>
            </a:rPr>
            <a:t>Congratulations.</a:t>
          </a:r>
          <a:endParaRPr lang="zh-CN" altLang="en-US" sz="1600" kern="1200" dirty="0"/>
        </a:p>
        <a:p>
          <a:pPr marL="171450" lvl="1" indent="-171450" algn="l" defTabSz="711200">
            <a:lnSpc>
              <a:spcPct val="90000"/>
            </a:lnSpc>
            <a:spcBef>
              <a:spcPct val="0"/>
            </a:spcBef>
            <a:spcAft>
              <a:spcPct val="15000"/>
            </a:spcAft>
            <a:buChar char="•"/>
          </a:pPr>
          <a:r>
            <a:rPr lang="en-US" altLang="zh-CN" sz="1600" b="1" kern="1200" dirty="0">
              <a:solidFill>
                <a:srgbClr val="0000FF"/>
              </a:solidFill>
              <a:latin typeface="Times New Roman" panose="02020603050405020304" pitchFamily="18" charset="0"/>
              <a:cs typeface="Times New Roman" panose="02020603050405020304" pitchFamily="18" charset="0"/>
            </a:rPr>
            <a:t>Well done.</a:t>
          </a:r>
          <a:endParaRPr lang="zh-CN" altLang="en-US" sz="1600" kern="1200" dirty="0"/>
        </a:p>
        <a:p>
          <a:pPr marL="171450" lvl="1" indent="-171450" algn="l" defTabSz="711200">
            <a:lnSpc>
              <a:spcPct val="90000"/>
            </a:lnSpc>
            <a:spcBef>
              <a:spcPct val="0"/>
            </a:spcBef>
            <a:spcAft>
              <a:spcPct val="15000"/>
            </a:spcAft>
            <a:buChar char="•"/>
          </a:pPr>
          <a:r>
            <a:rPr lang="en-US" altLang="zh-CN" sz="1600" b="1" kern="1200" dirty="0">
              <a:solidFill>
                <a:srgbClr val="0000FF"/>
              </a:solidFill>
              <a:latin typeface="Times New Roman" panose="02020603050405020304" pitchFamily="18" charset="0"/>
              <a:cs typeface="Times New Roman" panose="02020603050405020304" pitchFamily="18" charset="0"/>
            </a:rPr>
            <a:t>Amazing</a:t>
          </a:r>
          <a:endParaRPr lang="zh-CN" altLang="en-US" sz="1600" kern="1200" dirty="0"/>
        </a:p>
      </dsp:txBody>
      <dsp:txXfrm>
        <a:off x="2216" y="501754"/>
        <a:ext cx="3010011" cy="1054080"/>
      </dsp:txXfrm>
    </dsp:sp>
    <dsp:sp modelId="{4775A3FD-D79E-47EA-8262-C63AFA82B236}">
      <dsp:nvSpPr>
        <dsp:cNvPr id="0" name=""/>
        <dsp:cNvSpPr/>
      </dsp:nvSpPr>
      <dsp:spPr>
        <a:xfrm>
          <a:off x="3436427" y="40954"/>
          <a:ext cx="3014382" cy="460800"/>
        </a:xfrm>
        <a:prstGeom prst="rect">
          <a:avLst/>
        </a:prstGeom>
        <a:solidFill>
          <a:schemeClr val="accent3">
            <a:hueOff val="2710599"/>
            <a:satOff val="100000"/>
            <a:lumOff val="-14706"/>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US" altLang="zh-CN" sz="1600" b="1" kern="1200" dirty="0"/>
            <a:t>good wishes</a:t>
          </a:r>
          <a:endParaRPr lang="zh-CN" altLang="en-US" sz="1600" b="1" kern="1200" dirty="0"/>
        </a:p>
      </dsp:txBody>
      <dsp:txXfrm>
        <a:off x="3436427" y="40954"/>
        <a:ext cx="3014382" cy="460800"/>
      </dsp:txXfrm>
    </dsp:sp>
    <dsp:sp modelId="{28378762-AD5F-4C28-9018-351BBC7A48E9}">
      <dsp:nvSpPr>
        <dsp:cNvPr id="0" name=""/>
        <dsp:cNvSpPr/>
      </dsp:nvSpPr>
      <dsp:spPr>
        <a:xfrm>
          <a:off x="3436427" y="501754"/>
          <a:ext cx="3014382" cy="1054080"/>
        </a:xfrm>
        <a:prstGeom prst="rect">
          <a:avLst/>
        </a:prstGeom>
        <a:solidFill>
          <a:schemeClr val="accent3">
            <a:tint val="40000"/>
            <a:alpha val="90000"/>
            <a:hueOff val="2029141"/>
            <a:satOff val="100000"/>
            <a:lumOff val="1779"/>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Font typeface="Arial" panose="020B0604020202020204" pitchFamily="34" charset="0"/>
            <a:buNone/>
          </a:pPr>
          <a:r>
            <a:rPr lang="en-US" altLang="zh-CN" sz="1600" b="1" kern="1200" dirty="0">
              <a:latin typeface="Times New Roman" panose="02020603050405020304" pitchFamily="18" charset="0"/>
              <a:ea typeface="宋体" panose="02010600030101010101" pitchFamily="2" charset="-122"/>
              <a:cs typeface="Times New Roman" panose="02020603050405020304" pitchFamily="18" charset="0"/>
            </a:rPr>
            <a:t>I wish you every success. </a:t>
          </a:r>
          <a:endParaRPr lang="zh-CN" altLang="en-US" sz="1600" kern="1200" dirty="0"/>
        </a:p>
      </dsp:txBody>
      <dsp:txXfrm>
        <a:off x="3436427" y="501754"/>
        <a:ext cx="3014382" cy="105408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CDA180-6B2A-473A-A7DB-A275BD6FD558}">
      <dsp:nvSpPr>
        <dsp:cNvPr id="0" name=""/>
        <dsp:cNvSpPr/>
      </dsp:nvSpPr>
      <dsp:spPr>
        <a:xfrm rot="5400000">
          <a:off x="-208630" y="435660"/>
          <a:ext cx="1390872" cy="973610"/>
        </a:xfrm>
        <a:prstGeom prst="chevron">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altLang="zh-CN" sz="2400" kern="1200" dirty="0"/>
            <a:t>What </a:t>
          </a:r>
          <a:endParaRPr lang="zh-CN" altLang="en-US" sz="2400" kern="1200" dirty="0"/>
        </a:p>
      </dsp:txBody>
      <dsp:txXfrm rot="-5400000">
        <a:off x="1" y="713834"/>
        <a:ext cx="973610" cy="417262"/>
      </dsp:txXfrm>
    </dsp:sp>
    <dsp:sp modelId="{972A5608-E3B2-4990-A66A-BD8963E0109E}">
      <dsp:nvSpPr>
        <dsp:cNvPr id="0" name=""/>
        <dsp:cNvSpPr/>
      </dsp:nvSpPr>
      <dsp:spPr>
        <a:xfrm rot="5400000">
          <a:off x="4627848" y="-3654237"/>
          <a:ext cx="1345387" cy="8653863"/>
        </a:xfrm>
        <a:prstGeom prst="round2SameRect">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100000"/>
            </a:lnSpc>
            <a:spcBef>
              <a:spcPct val="0"/>
            </a:spcBef>
            <a:spcAft>
              <a:spcPct val="15000"/>
            </a:spcAft>
            <a:buChar char="•"/>
          </a:pPr>
          <a:r>
            <a:rPr lang="zh-CN" sz="1800" kern="1200" dirty="0">
              <a:sym typeface="+mn-ea"/>
            </a:rPr>
            <a:t>该文本</a:t>
          </a:r>
          <a:r>
            <a:rPr lang="zh-CN" altLang="en-US" sz="1800" kern="1200" dirty="0">
              <a:sym typeface="+mn-ea"/>
            </a:rPr>
            <a:t>为</a:t>
          </a:r>
          <a:r>
            <a:rPr lang="zh-CN" altLang="en-US" sz="1800" kern="1200" dirty="0"/>
            <a:t>一位读者写给电影院建筑师的一封建议信。</a:t>
          </a:r>
          <a:endParaRPr lang="zh-CN" altLang="en-US" sz="1800" kern="1200" dirty="0">
            <a:sym typeface="+mn-ea"/>
          </a:endParaRPr>
        </a:p>
      </dsp:txBody>
      <dsp:txXfrm rot="-5400000">
        <a:off x="973610" y="65677"/>
        <a:ext cx="8588187" cy="1214035"/>
      </dsp:txXfrm>
    </dsp:sp>
    <dsp:sp modelId="{DBC610D4-B1E8-4EAA-A3C0-6961AD4C34D1}">
      <dsp:nvSpPr>
        <dsp:cNvPr id="0" name=""/>
        <dsp:cNvSpPr/>
      </dsp:nvSpPr>
      <dsp:spPr>
        <a:xfrm rot="5400000">
          <a:off x="-208630" y="1672361"/>
          <a:ext cx="1390872" cy="973610"/>
        </a:xfrm>
        <a:prstGeom prst="chevron">
          <a:avLst/>
        </a:prstGeom>
        <a:solidFill>
          <a:schemeClr val="accent4">
            <a:hueOff val="4900445"/>
            <a:satOff val="-20388"/>
            <a:lumOff val="4804"/>
            <a:alphaOff val="0"/>
          </a:schemeClr>
        </a:solidFill>
        <a:ln w="12700" cap="flat" cmpd="sng" algn="ctr">
          <a:solidFill>
            <a:schemeClr val="accent4">
              <a:hueOff val="4900445"/>
              <a:satOff val="-20388"/>
              <a:lumOff val="480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altLang="zh-CN" sz="2400" kern="1200" dirty="0"/>
            <a:t>Why</a:t>
          </a:r>
          <a:endParaRPr lang="zh-CN" altLang="en-US" sz="2400" kern="1200" dirty="0"/>
        </a:p>
      </dsp:txBody>
      <dsp:txXfrm rot="-5400000">
        <a:off x="1" y="1950535"/>
        <a:ext cx="973610" cy="417262"/>
      </dsp:txXfrm>
    </dsp:sp>
    <dsp:sp modelId="{5C56E918-F19E-470A-8D32-5FABFFAC0F29}">
      <dsp:nvSpPr>
        <dsp:cNvPr id="0" name=""/>
        <dsp:cNvSpPr/>
      </dsp:nvSpPr>
      <dsp:spPr>
        <a:xfrm rot="5400000">
          <a:off x="4848508" y="-2411167"/>
          <a:ext cx="904067" cy="8653863"/>
        </a:xfrm>
        <a:prstGeom prst="round2SameRect">
          <a:avLst/>
        </a:prstGeom>
        <a:solidFill>
          <a:schemeClr val="lt1">
            <a:alpha val="90000"/>
            <a:hueOff val="0"/>
            <a:satOff val="0"/>
            <a:lumOff val="0"/>
            <a:alphaOff val="0"/>
          </a:schemeClr>
        </a:solidFill>
        <a:ln w="12700" cap="flat" cmpd="sng" algn="ctr">
          <a:solidFill>
            <a:schemeClr val="accent4">
              <a:hueOff val="4900445"/>
              <a:satOff val="-20388"/>
              <a:lumOff val="480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100000"/>
            </a:lnSpc>
            <a:spcBef>
              <a:spcPct val="0"/>
            </a:spcBef>
            <a:spcAft>
              <a:spcPct val="15000"/>
            </a:spcAft>
            <a:buChar char="•"/>
          </a:pPr>
          <a:r>
            <a:rPr lang="zh-CN" altLang="en-US" sz="1800" kern="1200" dirty="0">
              <a:sym typeface="+mn-ea"/>
            </a:rPr>
            <a:t>本文旨在</a:t>
          </a:r>
          <a:r>
            <a:rPr lang="zh-CN" altLang="en-US" sz="1800" kern="1200" dirty="0"/>
            <a:t>请求建筑师充分考虑残疾观众的需求。</a:t>
          </a:r>
        </a:p>
      </dsp:txBody>
      <dsp:txXfrm rot="-5400000">
        <a:off x="973611" y="1507863"/>
        <a:ext cx="8609730" cy="815801"/>
      </dsp:txXfrm>
    </dsp:sp>
    <dsp:sp modelId="{C728F4D5-6CD6-421C-BE71-74DF9AEE9661}">
      <dsp:nvSpPr>
        <dsp:cNvPr id="0" name=""/>
        <dsp:cNvSpPr/>
      </dsp:nvSpPr>
      <dsp:spPr>
        <a:xfrm rot="5400000">
          <a:off x="-208630" y="3519977"/>
          <a:ext cx="1390872" cy="973610"/>
        </a:xfrm>
        <a:prstGeom prst="chevron">
          <a:avLst/>
        </a:prstGeom>
        <a:solidFill>
          <a:schemeClr val="accent4">
            <a:hueOff val="9800891"/>
            <a:satOff val="-40777"/>
            <a:lumOff val="9608"/>
            <a:alphaOff val="0"/>
          </a:schemeClr>
        </a:solidFill>
        <a:ln w="12700" cap="flat" cmpd="sng" algn="ctr">
          <a:solidFill>
            <a:schemeClr val="accent4">
              <a:hueOff val="9800891"/>
              <a:satOff val="-40777"/>
              <a:lumOff val="960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altLang="zh-CN" sz="2400" kern="1200" dirty="0"/>
            <a:t>How</a:t>
          </a:r>
          <a:endParaRPr lang="zh-CN" altLang="en-US" sz="2400" kern="1200" dirty="0"/>
        </a:p>
      </dsp:txBody>
      <dsp:txXfrm rot="-5400000">
        <a:off x="1" y="3798151"/>
        <a:ext cx="973610" cy="417262"/>
      </dsp:txXfrm>
    </dsp:sp>
    <dsp:sp modelId="{71A0D948-8E9B-4909-ACDE-FBD6E9735225}">
      <dsp:nvSpPr>
        <dsp:cNvPr id="0" name=""/>
        <dsp:cNvSpPr/>
      </dsp:nvSpPr>
      <dsp:spPr>
        <a:xfrm rot="5400000">
          <a:off x="4237594" y="-563551"/>
          <a:ext cx="2125895" cy="8653863"/>
        </a:xfrm>
        <a:prstGeom prst="round2SameRect">
          <a:avLst/>
        </a:prstGeom>
        <a:solidFill>
          <a:schemeClr val="lt1">
            <a:alpha val="90000"/>
            <a:hueOff val="0"/>
            <a:satOff val="0"/>
            <a:lumOff val="0"/>
            <a:alphaOff val="0"/>
          </a:schemeClr>
        </a:solidFill>
        <a:ln w="12700" cap="flat" cmpd="sng" algn="ctr">
          <a:solidFill>
            <a:schemeClr val="accent4">
              <a:hueOff val="9800891"/>
              <a:satOff val="-40777"/>
              <a:lumOff val="960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100000"/>
            </a:lnSpc>
            <a:spcBef>
              <a:spcPct val="0"/>
            </a:spcBef>
            <a:spcAft>
              <a:spcPct val="15000"/>
            </a:spcAft>
            <a:buChar char="•"/>
          </a:pPr>
          <a:r>
            <a:rPr sz="2000" kern="1200" dirty="0" err="1">
              <a:latin typeface="等线" panose="02010600030101010101" charset="-122"/>
              <a:ea typeface="等线" panose="02010600030101010101" charset="-122"/>
              <a:sym typeface="+mn-ea"/>
            </a:rPr>
            <a:t>本文是一篇</a:t>
          </a:r>
          <a:r>
            <a:rPr lang="zh-CN" altLang="en-US" sz="2000" kern="1200" dirty="0">
              <a:latin typeface="等线" panose="02010600030101010101" charset="-122"/>
              <a:ea typeface="等线" panose="02010600030101010101" charset="-122"/>
              <a:sym typeface="+mn-ea"/>
            </a:rPr>
            <a:t>建议信</a:t>
          </a:r>
          <a:r>
            <a:rPr sz="2000" kern="1200" dirty="0">
              <a:latin typeface="等线" panose="02010600030101010101" charset="-122"/>
              <a:ea typeface="等线" panose="02010600030101010101" charset="-122"/>
              <a:sym typeface="+mn-ea"/>
            </a:rPr>
            <a:t>，</a:t>
          </a:r>
          <a:r>
            <a:rPr sz="2000" kern="1200" dirty="0" err="1">
              <a:latin typeface="等线" panose="02010600030101010101" charset="-122"/>
              <a:ea typeface="等线" panose="02010600030101010101" charset="-122"/>
              <a:sym typeface="+mn-ea"/>
            </a:rPr>
            <a:t>结构清晰</a:t>
          </a:r>
          <a:r>
            <a:rPr lang="zh-CN" altLang="en-US" sz="2000" kern="1200" dirty="0">
              <a:latin typeface="等线" panose="02010600030101010101" charset="-122"/>
              <a:ea typeface="等线" panose="02010600030101010101" charset="-122"/>
              <a:sym typeface="+mn-ea"/>
            </a:rPr>
            <a:t>，</a:t>
          </a:r>
          <a:r>
            <a:rPr sz="2000" kern="1200" dirty="0" err="1">
              <a:latin typeface="等线" panose="02010600030101010101" charset="-122"/>
              <a:ea typeface="等线" panose="02010600030101010101" charset="-122"/>
              <a:sym typeface="+mn-ea"/>
            </a:rPr>
            <a:t>主要由</a:t>
          </a:r>
          <a:r>
            <a:rPr lang="zh-CN" altLang="en-US" sz="2000" kern="1200" dirty="0">
              <a:latin typeface="等线" panose="02010600030101010101" charset="-122"/>
              <a:ea typeface="等线" panose="02010600030101010101" charset="-122"/>
              <a:sym typeface="+mn-ea"/>
            </a:rPr>
            <a:t>开头、结尾、主体三</a:t>
          </a:r>
          <a:r>
            <a:rPr sz="2000" kern="1200" dirty="0" err="1">
              <a:latin typeface="等线" panose="02010600030101010101" charset="-122"/>
              <a:ea typeface="等线" panose="02010600030101010101" charset="-122"/>
              <a:sym typeface="+mn-ea"/>
            </a:rPr>
            <a:t>部分组成</a:t>
          </a:r>
          <a:r>
            <a:rPr sz="2000" kern="1200" dirty="0">
              <a:latin typeface="等线" panose="02010600030101010101" charset="-122"/>
              <a:ea typeface="等线" panose="02010600030101010101" charset="-122"/>
              <a:sym typeface="+mn-ea"/>
            </a:rPr>
            <a:t>。</a:t>
          </a:r>
          <a:r>
            <a:rPr lang="zh-CN" altLang="en-US" sz="2000" kern="1200" dirty="0">
              <a:latin typeface="等线" panose="02010600030101010101" charset="-122"/>
              <a:ea typeface="等线" panose="02010600030101010101" charset="-122"/>
              <a:sym typeface="+mn-ea"/>
            </a:rPr>
            <a:t>其中主体部分利用数字和黑标题清晰呈现了五条建议。每个段落的信息组织形式清晰明了，语气委婉，语言风格正式。</a:t>
          </a:r>
          <a:r>
            <a:rPr lang="zh-CN" sz="2000" kern="1200" dirty="0"/>
            <a:t>该文本涉及的与主题意义</a:t>
          </a:r>
          <a:r>
            <a:rPr lang="zh-CN" altLang="en-US" sz="2000" kern="1200" dirty="0"/>
            <a:t>和语言风格</a:t>
          </a:r>
          <a:r>
            <a:rPr lang="zh-CN" sz="2000" kern="1200" dirty="0"/>
            <a:t>相关的表达以及逻辑链条如下：</a:t>
          </a:r>
          <a:endParaRPr sz="2000" kern="1200" dirty="0">
            <a:latin typeface="等线" panose="02010600030101010101" charset="-122"/>
            <a:ea typeface="等线" panose="02010600030101010101" charset="-122"/>
            <a:sym typeface="+mn-ea"/>
          </a:endParaRPr>
        </a:p>
      </dsp:txBody>
      <dsp:txXfrm rot="-5400000">
        <a:off x="973610" y="2804211"/>
        <a:ext cx="8550085" cy="191833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609696-D3D1-4C52-9EDA-F8614F730184}">
      <dsp:nvSpPr>
        <dsp:cNvPr id="0" name=""/>
        <dsp:cNvSpPr/>
      </dsp:nvSpPr>
      <dsp:spPr>
        <a:xfrm>
          <a:off x="4176464" y="986986"/>
          <a:ext cx="3271032" cy="378466"/>
        </a:xfrm>
        <a:custGeom>
          <a:avLst/>
          <a:gdLst/>
          <a:ahLst/>
          <a:cxnLst/>
          <a:rect l="0" t="0" r="0" b="0"/>
          <a:pathLst>
            <a:path>
              <a:moveTo>
                <a:pt x="0" y="0"/>
              </a:moveTo>
              <a:lnTo>
                <a:pt x="0" y="189233"/>
              </a:lnTo>
              <a:lnTo>
                <a:pt x="3271032" y="189233"/>
              </a:lnTo>
              <a:lnTo>
                <a:pt x="3271032" y="378466"/>
              </a:lnTo>
            </a:path>
          </a:pathLst>
        </a:custGeom>
        <a:noFill/>
        <a:ln w="12700" cap="flat" cmpd="sng" algn="ctr">
          <a:solidFill>
            <a:schemeClr val="accent4">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8C56E1C9-9CA6-4E3D-A479-2B8329F1C8A0}">
      <dsp:nvSpPr>
        <dsp:cNvPr id="0" name=""/>
        <dsp:cNvSpPr/>
      </dsp:nvSpPr>
      <dsp:spPr>
        <a:xfrm>
          <a:off x="4176464" y="986986"/>
          <a:ext cx="1090344" cy="378466"/>
        </a:xfrm>
        <a:custGeom>
          <a:avLst/>
          <a:gdLst/>
          <a:ahLst/>
          <a:cxnLst/>
          <a:rect l="0" t="0" r="0" b="0"/>
          <a:pathLst>
            <a:path>
              <a:moveTo>
                <a:pt x="0" y="0"/>
              </a:moveTo>
              <a:lnTo>
                <a:pt x="0" y="189233"/>
              </a:lnTo>
              <a:lnTo>
                <a:pt x="1090344" y="189233"/>
              </a:lnTo>
              <a:lnTo>
                <a:pt x="1090344" y="378466"/>
              </a:lnTo>
            </a:path>
          </a:pathLst>
        </a:custGeom>
        <a:noFill/>
        <a:ln w="12700" cap="flat" cmpd="sng" algn="ctr">
          <a:solidFill>
            <a:schemeClr val="accent4">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775ED5CB-6E8F-4C66-8A34-092523F82E6E}">
      <dsp:nvSpPr>
        <dsp:cNvPr id="0" name=""/>
        <dsp:cNvSpPr/>
      </dsp:nvSpPr>
      <dsp:spPr>
        <a:xfrm>
          <a:off x="3086119" y="986986"/>
          <a:ext cx="1090344" cy="378466"/>
        </a:xfrm>
        <a:custGeom>
          <a:avLst/>
          <a:gdLst/>
          <a:ahLst/>
          <a:cxnLst/>
          <a:rect l="0" t="0" r="0" b="0"/>
          <a:pathLst>
            <a:path>
              <a:moveTo>
                <a:pt x="1090344" y="0"/>
              </a:moveTo>
              <a:lnTo>
                <a:pt x="1090344" y="189233"/>
              </a:lnTo>
              <a:lnTo>
                <a:pt x="0" y="189233"/>
              </a:lnTo>
              <a:lnTo>
                <a:pt x="0" y="378466"/>
              </a:lnTo>
            </a:path>
          </a:pathLst>
        </a:custGeom>
        <a:noFill/>
        <a:ln w="12700" cap="flat" cmpd="sng" algn="ctr">
          <a:solidFill>
            <a:schemeClr val="accent4">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1005428E-7CE8-4C1F-97F4-504744CA2923}">
      <dsp:nvSpPr>
        <dsp:cNvPr id="0" name=""/>
        <dsp:cNvSpPr/>
      </dsp:nvSpPr>
      <dsp:spPr>
        <a:xfrm>
          <a:off x="905431" y="986986"/>
          <a:ext cx="3271032" cy="378466"/>
        </a:xfrm>
        <a:custGeom>
          <a:avLst/>
          <a:gdLst/>
          <a:ahLst/>
          <a:cxnLst/>
          <a:rect l="0" t="0" r="0" b="0"/>
          <a:pathLst>
            <a:path>
              <a:moveTo>
                <a:pt x="3271032" y="0"/>
              </a:moveTo>
              <a:lnTo>
                <a:pt x="3271032" y="189233"/>
              </a:lnTo>
              <a:lnTo>
                <a:pt x="0" y="189233"/>
              </a:lnTo>
              <a:lnTo>
                <a:pt x="0" y="378466"/>
              </a:lnTo>
            </a:path>
          </a:pathLst>
        </a:custGeom>
        <a:noFill/>
        <a:ln w="12700" cap="flat" cmpd="sng" algn="ctr">
          <a:solidFill>
            <a:schemeClr val="accent4">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BD405BCF-0881-4CD2-AADE-D8B523CBBD45}">
      <dsp:nvSpPr>
        <dsp:cNvPr id="0" name=""/>
        <dsp:cNvSpPr/>
      </dsp:nvSpPr>
      <dsp:spPr>
        <a:xfrm>
          <a:off x="835361" y="181708"/>
          <a:ext cx="6682205" cy="805277"/>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altLang="zh-CN" sz="2800" b="1" kern="1200" dirty="0"/>
            <a:t>Unit1 Living Well</a:t>
          </a:r>
          <a:endParaRPr lang="zh-CN" altLang="en-US" sz="2800" b="1" kern="1200" dirty="0"/>
        </a:p>
      </dsp:txBody>
      <dsp:txXfrm>
        <a:off x="835361" y="181708"/>
        <a:ext cx="6682205" cy="805277"/>
      </dsp:txXfrm>
    </dsp:sp>
    <dsp:sp modelId="{4DAD3028-266D-442D-9B41-F4938F313915}">
      <dsp:nvSpPr>
        <dsp:cNvPr id="0" name=""/>
        <dsp:cNvSpPr/>
      </dsp:nvSpPr>
      <dsp:spPr>
        <a:xfrm>
          <a:off x="4320" y="1365452"/>
          <a:ext cx="1802221" cy="901110"/>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zh-CN" altLang="en-US" sz="3200" b="1" kern="1200" dirty="0"/>
            <a:t>听</a:t>
          </a:r>
        </a:p>
      </dsp:txBody>
      <dsp:txXfrm>
        <a:off x="4320" y="1365452"/>
        <a:ext cx="1802221" cy="901110"/>
      </dsp:txXfrm>
    </dsp:sp>
    <dsp:sp modelId="{28BD3A96-7B9B-4F8F-8273-0F0AF416549A}">
      <dsp:nvSpPr>
        <dsp:cNvPr id="0" name=""/>
        <dsp:cNvSpPr/>
      </dsp:nvSpPr>
      <dsp:spPr>
        <a:xfrm>
          <a:off x="2185009" y="1365452"/>
          <a:ext cx="1802221" cy="901110"/>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zh-CN" altLang="en-US" sz="3200" b="1" kern="1200" dirty="0"/>
            <a:t>说</a:t>
          </a:r>
        </a:p>
      </dsp:txBody>
      <dsp:txXfrm>
        <a:off x="2185009" y="1365452"/>
        <a:ext cx="1802221" cy="901110"/>
      </dsp:txXfrm>
    </dsp:sp>
    <dsp:sp modelId="{AEFD74CE-4D83-4726-A63F-734F018D197F}">
      <dsp:nvSpPr>
        <dsp:cNvPr id="0" name=""/>
        <dsp:cNvSpPr/>
      </dsp:nvSpPr>
      <dsp:spPr>
        <a:xfrm>
          <a:off x="4365697" y="1365452"/>
          <a:ext cx="1802221" cy="901110"/>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zh-CN" altLang="en-US" sz="3200" b="1" kern="1200" dirty="0"/>
            <a:t>读</a:t>
          </a:r>
        </a:p>
      </dsp:txBody>
      <dsp:txXfrm>
        <a:off x="4365697" y="1365452"/>
        <a:ext cx="1802221" cy="901110"/>
      </dsp:txXfrm>
    </dsp:sp>
    <dsp:sp modelId="{3D245792-283B-4EEA-9C22-5D0EA360F56B}">
      <dsp:nvSpPr>
        <dsp:cNvPr id="0" name=""/>
        <dsp:cNvSpPr/>
      </dsp:nvSpPr>
      <dsp:spPr>
        <a:xfrm>
          <a:off x="6546385" y="1365452"/>
          <a:ext cx="1802221" cy="901110"/>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zh-CN" altLang="en-US" sz="3200" b="1" kern="1200" dirty="0"/>
            <a:t>写</a:t>
          </a:r>
        </a:p>
      </dsp:txBody>
      <dsp:txXfrm>
        <a:off x="6546385" y="1365452"/>
        <a:ext cx="1802221" cy="90111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F41A69-D3D8-43BD-88AE-79B5CC732BA9}">
      <dsp:nvSpPr>
        <dsp:cNvPr id="0" name=""/>
        <dsp:cNvSpPr/>
      </dsp:nvSpPr>
      <dsp:spPr>
        <a:xfrm>
          <a:off x="914399" y="0"/>
          <a:ext cx="10363200" cy="5638658"/>
        </a:xfrm>
        <a:prstGeom prst="rightArrow">
          <a:avLst/>
        </a:prstGeom>
        <a:solidFill>
          <a:schemeClr val="accent2">
            <a:tint val="40000"/>
            <a:hueOff val="0"/>
            <a:satOff val="0"/>
            <a:lumOff val="0"/>
            <a:alphaOff val="0"/>
          </a:schemeClr>
        </a:solidFill>
        <a:ln>
          <a:noFill/>
        </a:ln>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dsp:spPr>
      <dsp:style>
        <a:lnRef idx="0">
          <a:scrgbClr r="0" g="0" b="0"/>
        </a:lnRef>
        <a:fillRef idx="1">
          <a:scrgbClr r="0" g="0" b="0"/>
        </a:fillRef>
        <a:effectRef idx="0">
          <a:scrgbClr r="0" g="0" b="0"/>
        </a:effectRef>
        <a:fontRef idx="minor"/>
      </dsp:style>
    </dsp:sp>
    <dsp:sp modelId="{3158DF10-661F-4A35-9646-FAE934FDA40A}">
      <dsp:nvSpPr>
        <dsp:cNvPr id="0" name=""/>
        <dsp:cNvSpPr/>
      </dsp:nvSpPr>
      <dsp:spPr>
        <a:xfrm>
          <a:off x="413146" y="1691597"/>
          <a:ext cx="3657600" cy="2255463"/>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altLang="zh-CN" sz="1800" b="1" kern="1200" dirty="0"/>
            <a:t>Reading</a:t>
          </a:r>
        </a:p>
        <a:p>
          <a:pPr marL="0" lvl="0" indent="0" algn="just" defTabSz="800100">
            <a:lnSpc>
              <a:spcPct val="90000"/>
            </a:lnSpc>
            <a:spcBef>
              <a:spcPct val="0"/>
            </a:spcBef>
            <a:spcAft>
              <a:spcPct val="35000"/>
            </a:spcAft>
            <a:buNone/>
          </a:pPr>
          <a:r>
            <a:rPr lang="zh-CN" altLang="en-US" sz="1800" b="1" kern="1200" dirty="0"/>
            <a:t>基于阅读获取和梳理的残疾人艰辛生活相关信息，分析残疾人身上的宝贵品质并给文章重新起一个标题。</a:t>
          </a:r>
          <a:endParaRPr lang="zh-CN" altLang="en-US" sz="1600" kern="1200" dirty="0"/>
        </a:p>
      </dsp:txBody>
      <dsp:txXfrm>
        <a:off x="523249" y="1801700"/>
        <a:ext cx="3437394" cy="2035257"/>
      </dsp:txXfrm>
    </dsp:sp>
    <dsp:sp modelId="{590CA64F-BA1D-4F39-BA01-F9B57E1F0A4F}">
      <dsp:nvSpPr>
        <dsp:cNvPr id="0" name=""/>
        <dsp:cNvSpPr/>
      </dsp:nvSpPr>
      <dsp:spPr>
        <a:xfrm>
          <a:off x="4267200" y="1691597"/>
          <a:ext cx="3657600" cy="2255463"/>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altLang="zh-CN" sz="1900" b="1" kern="1200" dirty="0"/>
            <a:t>Listening and speaking</a:t>
          </a:r>
        </a:p>
        <a:p>
          <a:pPr marL="0" lvl="0" indent="0" algn="ctr" defTabSz="844550">
            <a:lnSpc>
              <a:spcPct val="90000"/>
            </a:lnSpc>
            <a:spcBef>
              <a:spcPct val="0"/>
            </a:spcBef>
            <a:spcAft>
              <a:spcPct val="35000"/>
            </a:spcAft>
            <a:buNone/>
          </a:pPr>
          <a:r>
            <a:rPr lang="zh-CN" altLang="en-US" sz="1900" b="1" kern="1200" dirty="0"/>
            <a:t>通过对比听获取的残疾人</a:t>
          </a:r>
          <a:r>
            <a:rPr lang="en-US" altLang="zh-CN" sz="1900" b="1" kern="1200" dirty="0"/>
            <a:t>Barry</a:t>
          </a:r>
          <a:r>
            <a:rPr lang="zh-CN" altLang="en-US" sz="1900" b="1" kern="1200" dirty="0"/>
            <a:t>勇攀乞力马扎罗山的故事和之前阅读获取的</a:t>
          </a:r>
          <a:r>
            <a:rPr lang="en-US" altLang="zh-CN" sz="1900" b="1" kern="1200" dirty="0"/>
            <a:t>Marty</a:t>
          </a:r>
          <a:r>
            <a:rPr lang="zh-CN" altLang="en-US" sz="1900" b="1" kern="1200" dirty="0"/>
            <a:t>的故事，深入思考残疾人的现状和我们能为之所做的事情。</a:t>
          </a:r>
        </a:p>
      </dsp:txBody>
      <dsp:txXfrm>
        <a:off x="4377303" y="1801700"/>
        <a:ext cx="3437394" cy="2035257"/>
      </dsp:txXfrm>
    </dsp:sp>
    <dsp:sp modelId="{96770320-3D2C-43E6-A4A8-B0D7CCB5DF6D}">
      <dsp:nvSpPr>
        <dsp:cNvPr id="0" name=""/>
        <dsp:cNvSpPr/>
      </dsp:nvSpPr>
      <dsp:spPr>
        <a:xfrm>
          <a:off x="8121253" y="1455112"/>
          <a:ext cx="3657600" cy="2255463"/>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altLang="zh-CN" sz="1900" b="1" kern="1200" dirty="0"/>
            <a:t>Reading and writing</a:t>
          </a:r>
        </a:p>
        <a:p>
          <a:pPr marL="0" lvl="0" indent="0" algn="ctr" defTabSz="844550">
            <a:lnSpc>
              <a:spcPct val="90000"/>
            </a:lnSpc>
            <a:spcBef>
              <a:spcPct val="0"/>
            </a:spcBef>
            <a:spcAft>
              <a:spcPct val="35000"/>
            </a:spcAft>
            <a:buNone/>
          </a:pPr>
          <a:r>
            <a:rPr lang="zh-CN" altLang="en-US" sz="1900" b="1" kern="1200" dirty="0"/>
            <a:t>依据阅读获取的语篇框架和礼貌用语，给校长写一封针对新冠复课初期，学校防护措施和制度制定的，交际得体，结构清晰的建议信。</a:t>
          </a:r>
          <a:endParaRPr lang="en-US" altLang="zh-CN" sz="1900" b="1" kern="1200" dirty="0"/>
        </a:p>
      </dsp:txBody>
      <dsp:txXfrm>
        <a:off x="8231356" y="1565215"/>
        <a:ext cx="3437394" cy="2035257"/>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EA2FC4-F5F5-4857-9268-414FFC1FB4A6}">
      <dsp:nvSpPr>
        <dsp:cNvPr id="0" name=""/>
        <dsp:cNvSpPr/>
      </dsp:nvSpPr>
      <dsp:spPr>
        <a:xfrm rot="5400000">
          <a:off x="709722" y="1544170"/>
          <a:ext cx="2128252" cy="3541365"/>
        </a:xfrm>
        <a:prstGeom prst="corner">
          <a:avLst>
            <a:gd name="adj1" fmla="val 16120"/>
            <a:gd name="adj2" fmla="val 16110"/>
          </a:avLst>
        </a:prstGeom>
        <a:solidFill>
          <a:schemeClr val="accent2">
            <a:hueOff val="0"/>
            <a:satOff val="0"/>
            <a:lumOff val="0"/>
            <a:alphaOff val="0"/>
          </a:schemeClr>
        </a:solidFill>
        <a:ln w="1270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sp>
    <dsp:sp modelId="{8E7CAD28-BD5B-466F-8F72-2D34E0064132}">
      <dsp:nvSpPr>
        <dsp:cNvPr id="0" name=""/>
        <dsp:cNvSpPr/>
      </dsp:nvSpPr>
      <dsp:spPr>
        <a:xfrm>
          <a:off x="354464" y="2602275"/>
          <a:ext cx="3197164" cy="2802501"/>
        </a:xfrm>
        <a:prstGeom prst="rect">
          <a:avLst/>
        </a:prstGeom>
        <a:noFill/>
        <a:ln>
          <a:noFill/>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altLang="zh-CN" sz="2800" b="1" kern="1200" dirty="0">
              <a:solidFill>
                <a:srgbClr val="C00000"/>
              </a:solidFill>
            </a:rPr>
            <a:t>Pre-reading</a:t>
          </a:r>
        </a:p>
        <a:p>
          <a:pPr marL="0" lvl="0" indent="0" algn="l" defTabSz="1244600">
            <a:lnSpc>
              <a:spcPct val="90000"/>
            </a:lnSpc>
            <a:spcBef>
              <a:spcPct val="0"/>
            </a:spcBef>
            <a:spcAft>
              <a:spcPct val="35000"/>
            </a:spcAft>
            <a:buNone/>
          </a:pPr>
          <a:r>
            <a:rPr lang="en-US" altLang="zh-CN" sz="1600" b="1" kern="1200" dirty="0"/>
            <a:t>1. </a:t>
          </a:r>
          <a:r>
            <a:rPr lang="zh-CN" altLang="en-US" sz="1600" b="1" kern="1200" dirty="0"/>
            <a:t>单手系鞋带游戏导入</a:t>
          </a:r>
          <a:endParaRPr lang="en-US" altLang="zh-CN" sz="1600" b="1" kern="1200" dirty="0"/>
        </a:p>
        <a:p>
          <a:pPr marL="0" lvl="0" indent="0" algn="l" defTabSz="1244600">
            <a:lnSpc>
              <a:spcPct val="90000"/>
            </a:lnSpc>
            <a:spcBef>
              <a:spcPct val="0"/>
            </a:spcBef>
            <a:spcAft>
              <a:spcPct val="35000"/>
            </a:spcAft>
            <a:buNone/>
          </a:pPr>
          <a:r>
            <a:rPr lang="en-US" altLang="zh-CN" sz="1600" b="1" kern="1200" dirty="0"/>
            <a:t>2. </a:t>
          </a:r>
          <a:r>
            <a:rPr lang="zh-CN" altLang="en-US" sz="1600" b="1" kern="1200" dirty="0"/>
            <a:t>推测文本来源和文体</a:t>
          </a:r>
          <a:endParaRPr lang="en-US" altLang="zh-CN" sz="1600" b="1" kern="1200" dirty="0"/>
        </a:p>
        <a:p>
          <a:pPr marL="0" lvl="0" indent="0" algn="l" defTabSz="1244600">
            <a:lnSpc>
              <a:spcPct val="90000"/>
            </a:lnSpc>
            <a:spcBef>
              <a:spcPct val="0"/>
            </a:spcBef>
            <a:spcAft>
              <a:spcPct val="35000"/>
            </a:spcAft>
            <a:buNone/>
          </a:pPr>
          <a:r>
            <a:rPr lang="en-US" altLang="zh-CN" sz="1600" b="1" kern="1200" dirty="0"/>
            <a:t>3. </a:t>
          </a:r>
          <a:r>
            <a:rPr lang="zh-CN" altLang="en-US" sz="1600" b="1" kern="1200" dirty="0"/>
            <a:t>预测残疾人</a:t>
          </a:r>
          <a:r>
            <a:rPr lang="en-US" altLang="zh-CN" sz="1600" b="1" kern="1200" dirty="0"/>
            <a:t>Marty</a:t>
          </a:r>
          <a:r>
            <a:rPr lang="zh-CN" altLang="en-US" sz="1600" b="1" kern="1200" dirty="0"/>
            <a:t>的故事中涉及到的方面</a:t>
          </a:r>
          <a:endParaRPr lang="en-US" altLang="zh-CN" sz="1600" b="1" kern="1200" dirty="0"/>
        </a:p>
        <a:p>
          <a:pPr marL="0" lvl="0" indent="0" algn="l" defTabSz="1244600">
            <a:lnSpc>
              <a:spcPct val="90000"/>
            </a:lnSpc>
            <a:spcBef>
              <a:spcPct val="0"/>
            </a:spcBef>
            <a:spcAft>
              <a:spcPct val="35000"/>
            </a:spcAft>
            <a:buNone/>
          </a:pPr>
          <a:endParaRPr lang="zh-CN" altLang="en-US" sz="1600" b="1" kern="1200" dirty="0"/>
        </a:p>
      </dsp:txBody>
      <dsp:txXfrm>
        <a:off x="354464" y="2602275"/>
        <a:ext cx="3197164" cy="2802501"/>
      </dsp:txXfrm>
    </dsp:sp>
    <dsp:sp modelId="{9828CF02-39D4-4DB3-A077-6E8DA37133ED}">
      <dsp:nvSpPr>
        <dsp:cNvPr id="0" name=""/>
        <dsp:cNvSpPr/>
      </dsp:nvSpPr>
      <dsp:spPr>
        <a:xfrm>
          <a:off x="2948390" y="1283450"/>
          <a:ext cx="603238" cy="603238"/>
        </a:xfrm>
        <a:prstGeom prst="triangle">
          <a:avLst>
            <a:gd name="adj" fmla="val 100000"/>
          </a:avLst>
        </a:prstGeom>
        <a:solidFill>
          <a:schemeClr val="accent3">
            <a:hueOff val="0"/>
            <a:satOff val="0"/>
            <a:lumOff val="0"/>
            <a:alphaOff val="0"/>
          </a:schemeClr>
        </a:solidFill>
        <a:ln w="1270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sp>
    <dsp:sp modelId="{39B2854D-FB47-4039-8836-48A43A4B4946}">
      <dsp:nvSpPr>
        <dsp:cNvPr id="0" name=""/>
        <dsp:cNvSpPr/>
      </dsp:nvSpPr>
      <dsp:spPr>
        <a:xfrm rot="5400000">
          <a:off x="4623676" y="575658"/>
          <a:ext cx="2128252" cy="3541365"/>
        </a:xfrm>
        <a:prstGeom prst="corner">
          <a:avLst>
            <a:gd name="adj1" fmla="val 16120"/>
            <a:gd name="adj2" fmla="val 16110"/>
          </a:avLst>
        </a:prstGeom>
        <a:solidFill>
          <a:schemeClr val="accent4">
            <a:hueOff val="0"/>
            <a:satOff val="0"/>
            <a:lumOff val="0"/>
            <a:alphaOff val="0"/>
          </a:schemeClr>
        </a:solidFill>
        <a:ln w="1270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sp>
    <dsp:sp modelId="{FB1D4233-D7FB-40F0-80A9-26D2EFC3DD56}">
      <dsp:nvSpPr>
        <dsp:cNvPr id="0" name=""/>
        <dsp:cNvSpPr/>
      </dsp:nvSpPr>
      <dsp:spPr>
        <a:xfrm>
          <a:off x="4208615" y="1604477"/>
          <a:ext cx="3569026" cy="2802501"/>
        </a:xfrm>
        <a:prstGeom prst="rect">
          <a:avLst/>
        </a:prstGeom>
        <a:noFill/>
        <a:ln>
          <a:noFill/>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altLang="zh-CN" sz="2800" b="1" kern="1200" dirty="0">
              <a:solidFill>
                <a:srgbClr val="C00000"/>
              </a:solidFill>
            </a:rPr>
            <a:t>While-reading</a:t>
          </a:r>
        </a:p>
        <a:p>
          <a:pPr marL="0" lvl="0" indent="0" algn="l" defTabSz="1244600">
            <a:lnSpc>
              <a:spcPct val="90000"/>
            </a:lnSpc>
            <a:spcBef>
              <a:spcPct val="0"/>
            </a:spcBef>
            <a:spcAft>
              <a:spcPct val="35000"/>
            </a:spcAft>
            <a:buNone/>
          </a:pPr>
          <a:r>
            <a:rPr lang="en-US" altLang="zh-CN" sz="1600" b="1" kern="1200" dirty="0"/>
            <a:t>1. </a:t>
          </a:r>
          <a:r>
            <a:rPr lang="zh-CN" altLang="en-US" sz="1600" b="1" kern="1200" dirty="0"/>
            <a:t>验证预测，总结每段大意，把握文章脉络。</a:t>
          </a:r>
          <a:endParaRPr lang="en-US" altLang="zh-CN" sz="1600" b="1" kern="1200" dirty="0"/>
        </a:p>
        <a:p>
          <a:pPr marL="0" lvl="0" indent="0" algn="l" defTabSz="1244600">
            <a:lnSpc>
              <a:spcPct val="90000"/>
            </a:lnSpc>
            <a:spcBef>
              <a:spcPct val="0"/>
            </a:spcBef>
            <a:spcAft>
              <a:spcPct val="35000"/>
            </a:spcAft>
            <a:buNone/>
          </a:pPr>
          <a:r>
            <a:rPr lang="en-US" altLang="zh-CN" sz="1600" b="1" kern="1200" dirty="0"/>
            <a:t>2. </a:t>
          </a:r>
          <a:r>
            <a:rPr lang="zh-CN" altLang="en-US" sz="1600" b="1" kern="1200" dirty="0"/>
            <a:t>基于框架梳理思维导图并进行复述。</a:t>
          </a:r>
          <a:endParaRPr lang="en-US" altLang="zh-CN" sz="1600" b="1" kern="1200" dirty="0"/>
        </a:p>
        <a:p>
          <a:pPr marL="0" lvl="0" indent="0" algn="l" defTabSz="1244600">
            <a:lnSpc>
              <a:spcPct val="90000"/>
            </a:lnSpc>
            <a:spcBef>
              <a:spcPct val="0"/>
            </a:spcBef>
            <a:spcAft>
              <a:spcPct val="35000"/>
            </a:spcAft>
            <a:buNone/>
          </a:pPr>
          <a:r>
            <a:rPr lang="en-US" altLang="zh-CN" sz="1600" b="1" kern="1200" dirty="0"/>
            <a:t>3. </a:t>
          </a:r>
          <a:r>
            <a:rPr lang="zh-CN" altLang="en-US" sz="1600" b="1" kern="1200" dirty="0"/>
            <a:t>按找故事发展时间，梳理各时间点发生的事情和主人公感受。</a:t>
          </a:r>
          <a:endParaRPr lang="en-US" altLang="zh-CN" sz="1600" b="1" kern="1200" dirty="0"/>
        </a:p>
        <a:p>
          <a:pPr marL="0" lvl="0" indent="0" algn="l" defTabSz="1244600">
            <a:lnSpc>
              <a:spcPct val="90000"/>
            </a:lnSpc>
            <a:spcBef>
              <a:spcPct val="0"/>
            </a:spcBef>
            <a:spcAft>
              <a:spcPct val="35000"/>
            </a:spcAft>
            <a:buNone/>
          </a:pPr>
          <a:r>
            <a:rPr lang="en-US" altLang="zh-CN" sz="1600" b="1" kern="1200" dirty="0"/>
            <a:t>4. </a:t>
          </a:r>
          <a:r>
            <a:rPr lang="zh-CN" altLang="en-US" sz="1600" b="1" kern="1200" dirty="0"/>
            <a:t>深度剖析主人公性格。</a:t>
          </a:r>
          <a:endParaRPr lang="en-US" altLang="zh-CN" sz="1600" b="1" kern="1200" dirty="0"/>
        </a:p>
        <a:p>
          <a:pPr marL="0" lvl="0" indent="0" algn="l" defTabSz="1244600">
            <a:lnSpc>
              <a:spcPct val="90000"/>
            </a:lnSpc>
            <a:spcBef>
              <a:spcPct val="0"/>
            </a:spcBef>
            <a:spcAft>
              <a:spcPct val="35000"/>
            </a:spcAft>
            <a:buNone/>
          </a:pPr>
          <a:endParaRPr lang="zh-CN" altLang="en-US" sz="2800" b="1" kern="1200" dirty="0"/>
        </a:p>
      </dsp:txBody>
      <dsp:txXfrm>
        <a:off x="4208615" y="1604477"/>
        <a:ext cx="3569026" cy="2802501"/>
      </dsp:txXfrm>
    </dsp:sp>
    <dsp:sp modelId="{B0C8D667-11FC-42D0-8837-653D1E401267}">
      <dsp:nvSpPr>
        <dsp:cNvPr id="0" name=""/>
        <dsp:cNvSpPr/>
      </dsp:nvSpPr>
      <dsp:spPr>
        <a:xfrm>
          <a:off x="6862343" y="314939"/>
          <a:ext cx="603238" cy="603238"/>
        </a:xfrm>
        <a:prstGeom prst="triangle">
          <a:avLst>
            <a:gd name="adj" fmla="val 100000"/>
          </a:avLst>
        </a:prstGeom>
        <a:solidFill>
          <a:schemeClr val="accent5">
            <a:hueOff val="0"/>
            <a:satOff val="0"/>
            <a:lumOff val="0"/>
            <a:alphaOff val="0"/>
          </a:schemeClr>
        </a:solidFill>
        <a:ln w="1270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sp>
    <dsp:sp modelId="{01EE861A-1B67-4A53-8CB6-7F31869D891D}">
      <dsp:nvSpPr>
        <dsp:cNvPr id="0" name=""/>
        <dsp:cNvSpPr/>
      </dsp:nvSpPr>
      <dsp:spPr>
        <a:xfrm rot="5400000">
          <a:off x="8537630" y="-392853"/>
          <a:ext cx="2128252" cy="3541365"/>
        </a:xfrm>
        <a:prstGeom prst="corner">
          <a:avLst>
            <a:gd name="adj1" fmla="val 16120"/>
            <a:gd name="adj2" fmla="val 16110"/>
          </a:avLst>
        </a:prstGeom>
        <a:solidFill>
          <a:schemeClr val="accent6">
            <a:hueOff val="0"/>
            <a:satOff val="0"/>
            <a:lumOff val="0"/>
            <a:alphaOff val="0"/>
          </a:schemeClr>
        </a:solidFill>
        <a:ln w="1270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sp>
    <dsp:sp modelId="{C01F93FF-C1D1-4FD0-A1D0-F73B2140A27B}">
      <dsp:nvSpPr>
        <dsp:cNvPr id="0" name=""/>
        <dsp:cNvSpPr/>
      </dsp:nvSpPr>
      <dsp:spPr>
        <a:xfrm>
          <a:off x="8182371" y="665251"/>
          <a:ext cx="3197164" cy="2802501"/>
        </a:xfrm>
        <a:prstGeom prst="rect">
          <a:avLst/>
        </a:prstGeom>
        <a:noFill/>
        <a:ln>
          <a:noFill/>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altLang="zh-CN" sz="2800" b="1" kern="1200" dirty="0">
              <a:solidFill>
                <a:srgbClr val="C00000"/>
              </a:solidFill>
            </a:rPr>
            <a:t>Post-reading</a:t>
          </a:r>
        </a:p>
        <a:p>
          <a:pPr marL="0" lvl="0" indent="0" algn="l" defTabSz="1244600">
            <a:lnSpc>
              <a:spcPct val="90000"/>
            </a:lnSpc>
            <a:spcBef>
              <a:spcPct val="0"/>
            </a:spcBef>
            <a:spcAft>
              <a:spcPct val="35000"/>
            </a:spcAft>
            <a:buNone/>
          </a:pPr>
          <a:r>
            <a:rPr lang="en-US" altLang="zh-CN" sz="1600" b="1" kern="1200" dirty="0"/>
            <a:t>1. </a:t>
          </a:r>
          <a:r>
            <a:rPr lang="zh-CN" altLang="en-US" sz="1600" b="1" kern="1200" dirty="0"/>
            <a:t>思考和讨论从</a:t>
          </a:r>
          <a:r>
            <a:rPr lang="en-US" altLang="zh-CN" sz="1600" b="1" kern="1200" dirty="0"/>
            <a:t>Marty</a:t>
          </a:r>
          <a:r>
            <a:rPr lang="zh-CN" altLang="en-US" sz="1600" b="1" kern="1200" dirty="0"/>
            <a:t>身上获得的启示。</a:t>
          </a:r>
          <a:endParaRPr lang="en-US" altLang="zh-CN" sz="1600" b="1" kern="1200" dirty="0"/>
        </a:p>
        <a:p>
          <a:pPr marL="0" lvl="0" indent="0" algn="l" defTabSz="1244600">
            <a:lnSpc>
              <a:spcPct val="90000"/>
            </a:lnSpc>
            <a:spcBef>
              <a:spcPct val="0"/>
            </a:spcBef>
            <a:spcAft>
              <a:spcPct val="35000"/>
            </a:spcAft>
            <a:buNone/>
          </a:pPr>
          <a:r>
            <a:rPr lang="en-US" altLang="zh-CN" sz="1600" b="1" kern="1200" dirty="0"/>
            <a:t>2. </a:t>
          </a:r>
          <a:r>
            <a:rPr lang="zh-CN" altLang="en-US" sz="1600" b="1" kern="1200" dirty="0"/>
            <a:t>给文章起一个能反映主题的标题。</a:t>
          </a:r>
        </a:p>
      </dsp:txBody>
      <dsp:txXfrm>
        <a:off x="8182371" y="665251"/>
        <a:ext cx="3197164" cy="2802501"/>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10.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bkpt" val="fixed"/>
          <dgm:param type="bkPtFixedVal" val="1"/>
          <dgm:param type="off" val="off"/>
          <dgm:param type="grDir" val="bL"/>
          <dgm:param type="flowDir" val="row"/>
        </dgm:alg>
      </dgm:if>
      <dgm:else name="Name2">
        <dgm:alg type="snake">
          <dgm:param type="bkpt" val="fixed"/>
          <dgm:param type="bkPtFixedVal" val="1"/>
          <dgm:param type="off" val="off"/>
          <dgm:param type="grDir" val="bR"/>
          <dgm:param type="flowDir" val="row"/>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type="corner" r:blip="" rot="90">
                <dgm:adjLst>
                  <dgm:adj idx="1" val="0.1612"/>
                  <dgm:adj idx="2" val="0.1611"/>
                </dgm:adjLst>
              </dgm:shape>
            </dgm:if>
            <dgm:else name="Name8">
              <dgm:shape xmlns:r="http://schemas.openxmlformats.org/officeDocument/2006/relationships" type="corner" r:blip="" rot="180">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type="triangle" r:blip="" rot="90">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bkpt" val="fixed"/>
          <dgm:param type="bkPtFixedVal" val="1"/>
          <dgm:param type="off" val="off"/>
          <dgm:param type="grDir" val="bL"/>
          <dgm:param type="flowDir" val="row"/>
        </dgm:alg>
      </dgm:if>
      <dgm:else name="Name2">
        <dgm:alg type="snake">
          <dgm:param type="bkpt" val="fixed"/>
          <dgm:param type="bkPtFixedVal" val="1"/>
          <dgm:param type="off" val="off"/>
          <dgm:param type="grDir" val="bR"/>
          <dgm:param type="flowDir" val="row"/>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type="corner" r:blip="" rot="90">
                <dgm:adjLst>
                  <dgm:adj idx="1" val="0.1612"/>
                  <dgm:adj idx="2" val="0.1611"/>
                </dgm:adjLst>
              </dgm:shape>
            </dgm:if>
            <dgm:else name="Name8">
              <dgm:shape xmlns:r="http://schemas.openxmlformats.org/officeDocument/2006/relationships" type="corner" r:blip="" rot="180">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type="triangle" r:blip="" rot="90">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bkpt" val="fixed"/>
          <dgm:param type="bkPtFixedVal" val="1"/>
          <dgm:param type="off" val="off"/>
          <dgm:param type="grDir" val="bL"/>
          <dgm:param type="flowDir" val="row"/>
        </dgm:alg>
      </dgm:if>
      <dgm:else name="Name2">
        <dgm:alg type="snake">
          <dgm:param type="bkpt" val="fixed"/>
          <dgm:param type="bkPtFixedVal" val="1"/>
          <dgm:param type="off" val="off"/>
          <dgm:param type="grDir" val="bR"/>
          <dgm:param type="flowDir" val="row"/>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type="corner" r:blip="" rot="90">
                <dgm:adjLst>
                  <dgm:adj idx="1" val="0.1612"/>
                  <dgm:adj idx="2" val="0.1611"/>
                </dgm:adjLst>
              </dgm:shape>
            </dgm:if>
            <dgm:else name="Name8">
              <dgm:shape xmlns:r="http://schemas.openxmlformats.org/officeDocument/2006/relationships" type="corner" r:blip="" rot="180">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type="triangle" r:blip="" rot="90">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srcNode" val="parentNode1"/>
              <dgm:param type="dstNode" val="connSite2"/>
              <dgm:param type="connRout" val="curve"/>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srcNode" val="parentNode2"/>
                <dgm:param type="dstNode" val="connSite1"/>
                <dgm:param type="connRout" val="curve"/>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14.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srcNode" val="parentNode1"/>
              <dgm:param type="dstNode" val="connSite2"/>
              <dgm:param type="connRout" val="curve"/>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srcNode" val="parentNode2"/>
                <dgm:param type="dstNode" val="connSite1"/>
                <dgm:param type="connRout" val="curve"/>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srcNode" val="background"/>
                    <dgm:param type="dstNode" val="background2"/>
                    <dgm:param type="dim" val="1D"/>
                    <dgm:param type="endSty" val="noArr"/>
                    <dgm:param type="connRout" val="bend"/>
                    <dgm:param type="begPts" val="bCtr"/>
                    <dgm:param type="endPts" val="tCtr"/>
                    <dgm:param type="bendPt" val="end"/>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srcNode" val="background2"/>
                            <dgm:param type="dstNode" val="background3"/>
                            <dgm:param type="dim" val="1D"/>
                            <dgm:param type="endSty" val="noArr"/>
                            <dgm:param type="connRout" val="bend"/>
                            <dgm:param type="begPts" val="bCtr"/>
                            <dgm:param type="endPts" val="tCtr"/>
                            <dgm:param type="bendPt" val="end"/>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srcNode" val="background3"/>
                                        <dgm:param type="dstNode" val="background4"/>
                                        <dgm:param type="dim" val="1D"/>
                                        <dgm:param type="endSty" val="noArr"/>
                                        <dgm:param type="connRout" val="bend"/>
                                        <dgm:param type="begPts" val="bCtr"/>
                                        <dgm:param type="endPts" val="tCtr"/>
                                        <dgm:param type="bendPt" val="end"/>
                                      </dgm:alg>
                                    </dgm:if>
                                    <dgm:else name="Name26">
                                      <dgm:alg type="conn">
                                        <dgm:param type="srcNode" val="background4"/>
                                        <dgm:param type="dstNode" val="background4"/>
                                        <dgm:param type="dim" val="1D"/>
                                        <dgm:param type="endSty" val="noArr"/>
                                        <dgm:param type="connRout" val="bend"/>
                                        <dgm:param type="begPts" val="bCtr"/>
                                        <dgm:param type="endPts" val="tCtr"/>
                                        <dgm:param type="bendPt" val="end"/>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type="chevron" r:blip="" rot="90">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type="round2SameRect" r:blip="" rot="90">
                <dgm:adjLst/>
              </dgm:shape>
            </dgm:if>
            <dgm:else name="Name6">
              <dgm:alg type="tx">
                <dgm:param type="stBulletLvl" val="1"/>
                <dgm:param type="txAnchorVertCh" val="mid"/>
              </dgm:alg>
              <dgm:shape xmlns:r="http://schemas.openxmlformats.org/officeDocument/2006/relationships" type="round2SameRect" r:blip="" rot="-90">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type="chevron" r:blip="" rot="90">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type="round2SameRect" r:blip="" rot="90">
                <dgm:adjLst/>
              </dgm:shape>
            </dgm:if>
            <dgm:else name="Name6">
              <dgm:alg type="tx">
                <dgm:param type="stBulletLvl" val="1"/>
                <dgm:param type="txAnchorVertCh" val="mid"/>
              </dgm:alg>
              <dgm:shape xmlns:r="http://schemas.openxmlformats.org/officeDocument/2006/relationships" type="round2SameRect" r:blip="" rot="-90">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type="chevron" r:blip="" rot="90">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type="round2SameRect" r:blip="" rot="90">
                <dgm:adjLst/>
              </dgm:shape>
            </dgm:if>
            <dgm:else name="Name6">
              <dgm:alg type="tx">
                <dgm:param type="stBulletLvl" val="1"/>
                <dgm:param type="txAnchorVertCh" val="mid"/>
              </dgm:alg>
              <dgm:shape xmlns:r="http://schemas.openxmlformats.org/officeDocument/2006/relationships" type="round2SameRect" r:blip="" rot="-90">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orgChart1#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linDir" val="fromT"/>
                  <dgm:param type="chAlign" val="r"/>
                </dgm:alg>
              </dgm:if>
              <dgm:if name="Name23" func="var" arg="hierBranch" op="equ" val="r">
                <dgm:alg type="hierChild">
                  <dgm:param type="linDir" val="fromT"/>
                  <dgm:param type="chAlign" val="l"/>
                </dgm:alg>
              </dgm:if>
              <dgm:if name="Name24" func="var" arg="hierBranch" op="equ" val="hang">
                <dgm:choose name="Name25">
                  <dgm:if name="Name26" func="var" arg="dir" op="equ" val="norm">
                    <dgm:alg type="hierChild">
                      <dgm:param type="linDir" val="fromL"/>
                      <dgm:param type="chAlign" val="l"/>
                      <dgm:param type="secLinDir" val="fromT"/>
                      <dgm:param type="secChAlign" val="t"/>
                    </dgm:alg>
                  </dgm:if>
                  <dgm:else name="Name27">
                    <dgm:alg type="hierChild">
                      <dgm:param type="linDir" val="fromR"/>
                      <dgm:param type="chAlign" val="l"/>
                      <dgm:param type="secLinDir" val="fromT"/>
                      <dgm:param type="secChAlign" val="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dim" val="1D"/>
                        <dgm:param type="endSty" val="noArr"/>
                        <dgm:param type="connRout" val="bend"/>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dim" val="1D"/>
                            <dgm:param type="endSty" val="noArr"/>
                            <dgm:param type="connRout" val="bend"/>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dim" val="1D"/>
                                    <dgm:param type="endSty" val="noArr"/>
                                    <dgm:param type="connRout" val="bend"/>
                                    <dgm:param type="begPts" val="bCtr"/>
                                    <dgm:param type="endPts" val="midL midR"/>
                                  </dgm:alg>
                                </dgm:if>
                                <dgm:else name="Name45">
                                  <dgm:alg type="conn">
                                    <dgm:param type="srcNode" val="rootConnector"/>
                                    <dgm:param type="dim" val="1D"/>
                                    <dgm:param type="endSty" val="noArr"/>
                                    <dgm:param type="connRout" val="bend"/>
                                    <dgm:param type="begPts" val="bCtr"/>
                                    <dgm:param type="endPts" val="midL midR"/>
                                  </dgm:alg>
                                </dgm:else>
                              </dgm:choose>
                            </dgm:if>
                            <dgm:else name="Name46">
                              <dgm:alg type="conn">
                                <dgm:param type="dim" val="1D"/>
                                <dgm:param type="endSty" val="noArr"/>
                                <dgm:param type="connRout" val="bend"/>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dim" val="1D"/>
                        <dgm:param type="endSty" val="noArr"/>
                        <dgm:param type="connRout" val="bend"/>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dim" val="1D"/>
                                <dgm:param type="endSty" val="noArr"/>
                                <dgm:param type="connRout" val="bend"/>
                                <dgm:param type="begPts" val="bCtr"/>
                                <dgm:param type="endPts" val="midL midR"/>
                              </dgm:alg>
                            </dgm:if>
                            <dgm:else name="Name55">
                              <dgm:alg type="conn">
                                <dgm:param type="srcNode" val="rootConnector1"/>
                                <dgm:param type="dim" val="1D"/>
                                <dgm:param type="endSty" val="noArr"/>
                                <dgm:param type="connRout" val="bend"/>
                                <dgm:param type="begPts" val="bCtr"/>
                                <dgm:param type="endPts" val="midL midR"/>
                              </dgm:alg>
                            </dgm:else>
                          </dgm:choose>
                        </dgm:if>
                        <dgm:else name="Name56">
                          <dgm:choose name="Name57">
                            <dgm:if name="Name58" axis="par ch" ptType="node asst" func="cnt" op="gte" val="1">
                              <dgm:alg type="conn">
                                <dgm:param type="dim" val="1D"/>
                                <dgm:param type="endSty" val="noArr"/>
                                <dgm:param type="connRout" val="bend"/>
                                <dgm:param type="begPts" val="bCtr"/>
                                <dgm:param type="endPts" val="midL midR"/>
                              </dgm:alg>
                            </dgm:if>
                            <dgm:else name="Name59">
                              <dgm:alg type="conn">
                                <dgm:param type="srcNode" val="rootConnector"/>
                                <dgm:param type="dim" val="1D"/>
                                <dgm:param type="endSty" val="noArr"/>
                                <dgm:param type="connRout" val="bend"/>
                                <dgm:param type="begPts" val="bCtr"/>
                                <dgm:param type="endPts" val="midL mid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linDir" val="fromT"/>
                        <dgm:param type="chAlign" val="r"/>
                      </dgm:alg>
                    </dgm:if>
                    <dgm:if name="Name85" func="var" arg="hierBranch" op="equ" val="r">
                      <dgm:alg type="hierChild">
                        <dgm:param type="linDir" val="fromT"/>
                        <dgm:param type="chAlign" val="l"/>
                      </dgm:alg>
                    </dgm:if>
                    <dgm:if name="Name86" func="var" arg="hierBranch" op="equ" val="hang">
                      <dgm:choose name="Name87">
                        <dgm:if name="Name88" func="var" arg="dir" op="equ" val="norm">
                          <dgm:alg type="hierChild">
                            <dgm:param type="linDir" val="fromL"/>
                            <dgm:param type="chAlign" val="l"/>
                            <dgm:param type="secLinDir" val="fromT"/>
                            <dgm:param type="secChAlign" val="t"/>
                          </dgm:alg>
                        </dgm:if>
                        <dgm:else name="Name89">
                          <dgm:alg type="hierChild">
                            <dgm:param type="linDir" val="fromR"/>
                            <dgm:param type="chAlign" val="l"/>
                            <dgm:param type="secLinDir" val="fromT"/>
                            <dgm:param type="secChAlign" val="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linDir" val="fromT"/>
                            <dgm:param type="chAlign" val="l"/>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linDir" val="fromL"/>
                        <dgm:param type="chAlign" val="l"/>
                        <dgm:param type="secLinDir" val="fromT"/>
                        <dgm:param type="secChAlign" val="t"/>
                      </dgm:alg>
                    </dgm:if>
                    <dgm:else name="Name105">
                      <dgm:alg type="hierChild">
                        <dgm:param type="linDir" val="fromR"/>
                        <dgm:param type="chAlign" val="l"/>
                        <dgm:param type="secLinDir" val="fromT"/>
                        <dgm:param type="secChAlign" val="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linDir" val="fromL"/>
                  <dgm:param type="chAlign" val="l"/>
                  <dgm:param type="secLinDir" val="fromT"/>
                  <dgm:param type="secChAlign" val="t"/>
                </dgm:alg>
              </dgm:if>
              <dgm:else name="Name109">
                <dgm:alg type="hierChild">
                  <dgm:param type="linDir" val="fromR"/>
                  <dgm:param type="chAlign" val="l"/>
                  <dgm:param type="secLinDir" val="fromT"/>
                  <dgm:param type="secChAlign" val="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dim" val="1D"/>
                    <dgm:param type="endSty" val="noArr"/>
                    <dgm:param type="connRout" val="bend"/>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linDir" val="fromT"/>
                        <dgm:param type="chAlign" val="r"/>
                      </dgm:alg>
                    </dgm:if>
                    <dgm:if name="Name129" func="var" arg="hierBranch" op="equ" val="r">
                      <dgm:alg type="hierChild">
                        <dgm:param type="linDir" val="fromT"/>
                        <dgm:param type="chAlign" val="l"/>
                      </dgm:alg>
                    </dgm:if>
                    <dgm:if name="Name130" func="var" arg="hierBranch" op="equ" val="hang">
                      <dgm:choose name="Name131">
                        <dgm:if name="Name132" func="var" arg="dir" op="equ" val="norm">
                          <dgm:alg type="hierChild">
                            <dgm:param type="linDir" val="fromL"/>
                            <dgm:param type="chAlign" val="l"/>
                            <dgm:param type="secLinDir" val="fromT"/>
                            <dgm:param type="secChAlign" val="t"/>
                          </dgm:alg>
                        </dgm:if>
                        <dgm:else name="Name133">
                          <dgm:alg type="hierChild">
                            <dgm:param type="linDir" val="fromR"/>
                            <dgm:param type="chAlign" val="l"/>
                            <dgm:param type="secLinDir" val="fromT"/>
                            <dgm:param type="secChAlign" val="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linDir" val="fromT"/>
                            <dgm:param type="chAlign" val="l"/>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linDir" val="fromL"/>
                        <dgm:param type="chAlign" val="l"/>
                        <dgm:param type="secLinDir" val="fromT"/>
                        <dgm:param type="secChAlign" val="t"/>
                      </dgm:alg>
                    </dgm:if>
                    <dgm:else name="Name146">
                      <dgm:alg type="hierChild">
                        <dgm:param type="linDir" val="fromR"/>
                        <dgm:param type="chAlign" val="l"/>
                        <dgm:param type="secLinDir" val="fromT"/>
                        <dgm:param type="secChAlign" val="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vertAlign" val="mid"/>
      <dgm:param type="horzAlign" val="ctr"/>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9.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bkpt" val="fixed"/>
          <dgm:param type="bkPtFixedVal" val="1"/>
          <dgm:param type="off" val="off"/>
          <dgm:param type="grDir" val="bL"/>
          <dgm:param type="flowDir" val="row"/>
        </dgm:alg>
      </dgm:if>
      <dgm:else name="Name2">
        <dgm:alg type="snake">
          <dgm:param type="bkpt" val="fixed"/>
          <dgm:param type="bkPtFixedVal" val="1"/>
          <dgm:param type="off" val="off"/>
          <dgm:param type="grDir" val="bR"/>
          <dgm:param type="flowDir" val="row"/>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type="corner" r:blip="" rot="90">
                <dgm:adjLst>
                  <dgm:adj idx="1" val="0.1612"/>
                  <dgm:adj idx="2" val="0.1611"/>
                </dgm:adjLst>
              </dgm:shape>
            </dgm:if>
            <dgm:else name="Name8">
              <dgm:shape xmlns:r="http://schemas.openxmlformats.org/officeDocument/2006/relationships" type="corner" r:blip="" rot="180">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type="triangle" r:blip="" rot="90">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1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Def>
</file>

<file path=ppt/diagrams/quickStyle1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12">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13">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5.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14">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7.xml><?xml version="1.0" encoding="utf-8"?>
<dgm:styleDef xmlns:dgm="http://schemas.openxmlformats.org/drawingml/2006/diagram" xmlns:a="http://schemas.openxmlformats.org/drawingml/2006/main" uniqueId="urn:microsoft.com/office/officeart/2005/8/quickstyle/3d2#1">
  <dgm:title val=""/>
  <dgm:desc val=""/>
  <dgm:catLst>
    <dgm:cat type="3D" pri="11200"/>
  </dgm:catLst>
  <dgm:scene3d>
    <a:camera prst="orthographicFront"/>
    <a:lightRig rig="threePt" dir="t"/>
  </dgm:scene3d>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17202E7-F862-4B08-A7AF-E9CCFCC9E006}"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9887918-FAB5-44A0-AF49-23A375F5B42F}"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9E6FDB6-6D2B-46C1-9FA1-D82906A37C3A}"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29887918-FAB5-44A0-AF49-23A375F5B42F}"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29887918-FAB5-44A0-AF49-23A375F5B42F}"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29887918-FAB5-44A0-AF49-23A375F5B42F}"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29887918-FAB5-44A0-AF49-23A375F5B42F}"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主阅读</a:t>
            </a:r>
            <a:endParaRPr lang="en-US" altLang="zh-CN" dirty="0"/>
          </a:p>
          <a:p>
            <a:r>
              <a:rPr lang="zh-CN" altLang="en-US" dirty="0"/>
              <a:t>读写</a:t>
            </a:r>
            <a:endParaRPr lang="zh-CN" altLang="en-US" dirty="0"/>
          </a:p>
        </p:txBody>
      </p:sp>
      <p:sp>
        <p:nvSpPr>
          <p:cNvPr id="4" name="灯片编号占位符 3"/>
          <p:cNvSpPr>
            <a:spLocks noGrp="1"/>
          </p:cNvSpPr>
          <p:nvPr>
            <p:ph type="sldNum" sz="quarter" idx="5"/>
          </p:nvPr>
        </p:nvSpPr>
        <p:spPr/>
        <p:txBody>
          <a:bodyPr/>
          <a:lstStyle/>
          <a:p>
            <a:fld id="{29887918-FAB5-44A0-AF49-23A375F5B42F}"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29887918-FAB5-44A0-AF49-23A375F5B42F}"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29887918-FAB5-44A0-AF49-23A375F5B42F}"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29887918-FAB5-44A0-AF49-23A375F5B42F}"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29887918-FAB5-44A0-AF49-23A375F5B42F}"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29887918-FAB5-44A0-AF49-23A375F5B42F}"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29887918-FAB5-44A0-AF49-23A375F5B42F}"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29887918-FAB5-44A0-AF49-23A375F5B42F}"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29887918-FAB5-44A0-AF49-23A375F5B42F}"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29887918-FAB5-44A0-AF49-23A375F5B42F}"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29887918-FAB5-44A0-AF49-23A375F5B42F}"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29887918-FAB5-44A0-AF49-23A375F5B42F}"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29887918-FAB5-44A0-AF49-23A375F5B42F}"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29887918-FAB5-44A0-AF49-23A375F5B42F}"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29887918-FAB5-44A0-AF49-23A375F5B42F}"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这页需要重新做 也许我需要画图</a:t>
            </a:r>
            <a:endParaRPr lang="zh-CN" altLang="en-US" dirty="0"/>
          </a:p>
        </p:txBody>
      </p:sp>
      <p:sp>
        <p:nvSpPr>
          <p:cNvPr id="4" name="灯片编号占位符 3"/>
          <p:cNvSpPr>
            <a:spLocks noGrp="1"/>
          </p:cNvSpPr>
          <p:nvPr>
            <p:ph type="sldNum" sz="quarter" idx="5"/>
          </p:nvPr>
        </p:nvSpPr>
        <p:spPr/>
        <p:txBody>
          <a:bodyPr/>
          <a:lstStyle/>
          <a:p>
            <a:fld id="{29887918-FAB5-44A0-AF49-23A375F5B42F}"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E84EA46-FAA4-420E-B27D-D4419919F81E}" type="slidenum">
              <a:rPr lang="zh-CN" altLang="en-US" smtClean="0">
                <a:solidFill>
                  <a:prstClr val="black"/>
                </a:solidFill>
              </a:rPr>
            </a:fld>
            <a:endParaRPr lang="zh-CN" altLang="en-US">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9" Type="http://schemas.openxmlformats.org/officeDocument/2006/relationships/tags" Target="../tags/tag7.xml"/><Relationship Id="rId8" Type="http://schemas.openxmlformats.org/officeDocument/2006/relationships/tags" Target="../tags/tag6.xml"/><Relationship Id="rId7" Type="http://schemas.openxmlformats.org/officeDocument/2006/relationships/tags" Target="../tags/tag5.xml"/><Relationship Id="rId6" Type="http://schemas.openxmlformats.org/officeDocument/2006/relationships/tags" Target="../tags/tag4.xml"/><Relationship Id="rId5" Type="http://schemas.openxmlformats.org/officeDocument/2006/relationships/tags" Target="../tags/tag3.xml"/><Relationship Id="rId4" Type="http://schemas.openxmlformats.org/officeDocument/2006/relationships/tags" Target="../tags/tag2.xml"/><Relationship Id="rId3" Type="http://schemas.openxmlformats.org/officeDocument/2006/relationships/tags" Target="../tags/tag1.xml"/><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9A733DEA-7FFA-4F0C-A3F9-EA094996C628}"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4BB4575-0D83-49B5-9DAE-3ABEBD1C206D}"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9A733DEA-7FFA-4F0C-A3F9-EA094996C628}"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4BB4575-0D83-49B5-9DAE-3ABEBD1C206D}"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9A733DEA-7FFA-4F0C-A3F9-EA094996C628}"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4BB4575-0D83-49B5-9DAE-3ABEBD1C206D}"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标题幻灯片">
    <p:bg>
      <p:bgPr>
        <a:blipFill rotWithShape="1">
          <a:blip r:embed="rId2"/>
          <a:stretch>
            <a:fillRect l="-11000" t="-21000"/>
          </a:stretch>
        </a:blipFill>
        <a:effectLst/>
      </p:bgPr>
    </p:bg>
    <p:spTree>
      <p:nvGrpSpPr>
        <p:cNvPr id="1" name=""/>
        <p:cNvGrpSpPr/>
        <p:nvPr/>
      </p:nvGrpSpPr>
      <p:grpSpPr>
        <a:xfrm>
          <a:off x="0" y="0"/>
          <a:ext cx="0" cy="0"/>
          <a:chOff x="0" y="0"/>
          <a:chExt cx="0" cy="0"/>
        </a:xfrm>
      </p:grpSpPr>
      <p:sp>
        <p:nvSpPr>
          <p:cNvPr id="16" name="日期占位符 15"/>
          <p:cNvSpPr>
            <a:spLocks noGrp="1"/>
          </p:cNvSpPr>
          <p:nvPr>
            <p:ph type="dt" sz="half" idx="10"/>
            <p:custDataLst>
              <p:tags r:id="rId3"/>
            </p:custDataLst>
          </p:nvPr>
        </p:nvSpPr>
        <p:spPr>
          <a:xfrm>
            <a:off x="879743" y="6350618"/>
            <a:ext cx="2700000" cy="31683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4"/>
            </p:custDataLst>
          </p:nvPr>
        </p:nvSpPr>
        <p:spPr>
          <a:xfrm>
            <a:off x="4116000" y="6350618"/>
            <a:ext cx="3960000" cy="31683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18" name="灯片编号占位符 17"/>
          <p:cNvSpPr>
            <a:spLocks noGrp="1"/>
          </p:cNvSpPr>
          <p:nvPr>
            <p:ph type="sldNum" sz="quarter" idx="12"/>
            <p:custDataLst>
              <p:tags r:id="rId5"/>
            </p:custDataLst>
          </p:nvPr>
        </p:nvSpPr>
        <p:spPr>
          <a:xfrm>
            <a:off x="8610600" y="6350618"/>
            <a:ext cx="2700000" cy="31683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6" name="文本占位符 5"/>
          <p:cNvSpPr>
            <a:spLocks noGrp="1"/>
          </p:cNvSpPr>
          <p:nvPr>
            <p:ph type="body" sz="quarter" idx="16" hasCustomPrompt="1"/>
            <p:custDataLst>
              <p:tags r:id="rId6"/>
            </p:custDataLst>
          </p:nvPr>
        </p:nvSpPr>
        <p:spPr>
          <a:xfrm>
            <a:off x="6432557" y="4663914"/>
            <a:ext cx="1910715" cy="408991"/>
          </a:xfrm>
          <a:prstGeom prst="rect">
            <a:avLst/>
          </a:prstGeom>
        </p:spPr>
        <p:txBody>
          <a:bodyPr vert="horz" wrap="square" lIns="0" tIns="0" rIns="0" bIns="0" anchor="t" anchorCtr="0">
            <a:normAutofit/>
          </a:bodyPr>
          <a:lstStyle>
            <a:lvl1pPr marL="342900" marR="0" indent="-342900" algn="l" rtl="0" eaLnBrk="1" fontAlgn="auto">
              <a:lnSpc>
                <a:spcPct val="130000"/>
              </a:lnSpc>
              <a:spcBef>
                <a:spcPts val="0"/>
              </a:spcBef>
              <a:spcAft>
                <a:spcPts val="1335"/>
              </a:spcAft>
              <a:buClrTx/>
              <a:buSzPts val="1600"/>
              <a:buFont typeface="Arial" panose="020B0604020202020204" pitchFamily="34" charset="0"/>
              <a:buNone/>
              <a:defRPr sz="1600" b="0" spc="200">
                <a:solidFill>
                  <a:schemeClr val="tx1"/>
                </a:solidFill>
                <a:latin typeface="Arial" panose="020B0604020202020204" pitchFamily="34" charset="0"/>
                <a:ea typeface="微软雅黑" panose="020B0503020204020204" charset="-122"/>
              </a:defRPr>
            </a:lvl1pPr>
          </a:lstStyle>
          <a:p>
            <a:pPr marL="0" marR="0" lvl="0" indent="0" algn="l" defTabSz="1219200" rtl="0" eaLnBrk="1" fontAlgn="auto" latinLnBrk="0" hangingPunct="1">
              <a:lnSpc>
                <a:spcPct val="130000"/>
              </a:lnSpc>
              <a:spcBef>
                <a:spcPts val="0"/>
              </a:spcBef>
              <a:spcAft>
                <a:spcPts val="1335"/>
              </a:spcAft>
              <a:buClr>
                <a:schemeClr val="tx1">
                  <a:lumMod val="100000"/>
                </a:schemeClr>
              </a:buClr>
              <a:buSzPts val="1600"/>
              <a:buFont typeface="Arial" panose="020B0604020202020204" pitchFamily="34" charset="0"/>
              <a:buNone/>
            </a:pPr>
            <a:r>
              <a:rPr lang="zh-CN" altLang="en-US"/>
              <a:t>编辑文本</a:t>
            </a:r>
            <a:endParaRPr lang="zh-CN" altLang="en-US"/>
          </a:p>
        </p:txBody>
      </p:sp>
      <p:sp>
        <p:nvSpPr>
          <p:cNvPr id="4" name="文本占位符 3"/>
          <p:cNvSpPr>
            <a:spLocks noGrp="1"/>
          </p:cNvSpPr>
          <p:nvPr>
            <p:ph type="body" sz="quarter" idx="15" hasCustomPrompt="1"/>
            <p:custDataLst>
              <p:tags r:id="rId7"/>
            </p:custDataLst>
          </p:nvPr>
        </p:nvSpPr>
        <p:spPr>
          <a:xfrm>
            <a:off x="6432557" y="5138953"/>
            <a:ext cx="1910715" cy="408991"/>
          </a:xfrm>
          <a:prstGeom prst="rect">
            <a:avLst/>
          </a:prstGeom>
        </p:spPr>
        <p:txBody>
          <a:bodyPr vert="horz" wrap="square" lIns="0" tIns="0" rIns="0" bIns="0" anchor="t" anchorCtr="0">
            <a:normAutofit/>
          </a:bodyPr>
          <a:lstStyle>
            <a:lvl1pPr marL="342900" marR="0" indent="-342900" algn="l" rtl="0" eaLnBrk="1" fontAlgn="auto">
              <a:lnSpc>
                <a:spcPct val="130000"/>
              </a:lnSpc>
              <a:spcBef>
                <a:spcPts val="0"/>
              </a:spcBef>
              <a:spcAft>
                <a:spcPts val="1335"/>
              </a:spcAft>
              <a:buClrTx/>
              <a:buSzPts val="1600"/>
              <a:buFont typeface="Arial" panose="020B0604020202020204" pitchFamily="34" charset="0"/>
              <a:buNone/>
              <a:defRPr sz="1600" b="0" spc="200">
                <a:solidFill>
                  <a:schemeClr val="tx1"/>
                </a:solidFill>
                <a:latin typeface="Arial" panose="020B0604020202020204" pitchFamily="34" charset="0"/>
                <a:ea typeface="微软雅黑" panose="020B0503020204020204" charset="-122"/>
              </a:defRPr>
            </a:lvl1pPr>
          </a:lstStyle>
          <a:p>
            <a:pPr marL="0" marR="0" lvl="0" indent="0" algn="l" defTabSz="1219200" rtl="0" eaLnBrk="1" fontAlgn="auto" latinLnBrk="0" hangingPunct="1">
              <a:lnSpc>
                <a:spcPct val="130000"/>
              </a:lnSpc>
              <a:spcBef>
                <a:spcPts val="0"/>
              </a:spcBef>
              <a:spcAft>
                <a:spcPts val="1335"/>
              </a:spcAft>
              <a:buClr>
                <a:schemeClr val="tx1">
                  <a:lumMod val="100000"/>
                </a:schemeClr>
              </a:buClr>
              <a:buSzPts val="1600"/>
              <a:buFont typeface="Arial" panose="020B0604020202020204" pitchFamily="34" charset="0"/>
              <a:buNone/>
            </a:pPr>
            <a:r>
              <a:rPr lang="zh-CN" altLang="en-US"/>
              <a:t>编辑文本</a:t>
            </a:r>
            <a:endParaRPr lang="zh-CN" altLang="en-US"/>
          </a:p>
        </p:txBody>
      </p:sp>
      <p:sp>
        <p:nvSpPr>
          <p:cNvPr id="3" name="副标题 2"/>
          <p:cNvSpPr>
            <a:spLocks noGrp="1"/>
          </p:cNvSpPr>
          <p:nvPr>
            <p:ph type="subTitle" idx="14" hasCustomPrompt="1"/>
            <p:custDataLst>
              <p:tags r:id="rId8"/>
            </p:custDataLst>
          </p:nvPr>
        </p:nvSpPr>
        <p:spPr>
          <a:xfrm>
            <a:off x="6432556" y="3188625"/>
            <a:ext cx="4826000" cy="1111387"/>
          </a:xfrm>
        </p:spPr>
        <p:txBody>
          <a:bodyPr vert="horz" wrap="square" lIns="0" tIns="0" rIns="0" bIns="0" anchor="t" anchorCtr="0">
            <a:normAutofit/>
          </a:bodyPr>
          <a:lstStyle>
            <a:lvl1pPr marL="0" marR="0" indent="0" algn="l" defTabSz="1219200" rtl="0" eaLnBrk="1" fontAlgn="auto" latinLnBrk="0" hangingPunct="1">
              <a:lnSpc>
                <a:spcPct val="120000"/>
              </a:lnSpc>
              <a:spcBef>
                <a:spcPts val="0"/>
              </a:spcBef>
              <a:spcAft>
                <a:spcPts val="0"/>
              </a:spcAft>
              <a:buClrTx/>
              <a:buSzPts val="1800"/>
              <a:buFont typeface="Arial" panose="020B0604020202020204" pitchFamily="34" charset="0"/>
              <a:buNone/>
              <a:defRPr sz="1800" b="0" spc="267">
                <a:solidFill>
                  <a:schemeClr val="tx1"/>
                </a:solidFill>
                <a:latin typeface="Arial" panose="020B0604020202020204" pitchFamily="34" charset="0"/>
                <a:ea typeface="微软雅黑" panose="020B0503020204020204" charset="-122"/>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zh-CN" altLang="en-US"/>
              <a:t>单击此处编辑副标题</a:t>
            </a:r>
            <a:endParaRPr lang="zh-CN" altLang="en-US"/>
          </a:p>
        </p:txBody>
      </p:sp>
      <p:sp>
        <p:nvSpPr>
          <p:cNvPr id="2" name="标题 1"/>
          <p:cNvSpPr>
            <a:spLocks noGrp="1"/>
          </p:cNvSpPr>
          <p:nvPr>
            <p:ph type="ctrTitle" idx="13" hasCustomPrompt="1"/>
            <p:custDataLst>
              <p:tags r:id="rId9"/>
            </p:custDataLst>
          </p:nvPr>
        </p:nvSpPr>
        <p:spPr>
          <a:xfrm>
            <a:off x="6432558" y="2013096"/>
            <a:ext cx="4825365" cy="971035"/>
          </a:xfrm>
        </p:spPr>
        <p:txBody>
          <a:bodyPr vert="horz" wrap="square" lIns="0" tIns="0" rIns="0" bIns="0" anchor="ctr" anchorCtr="0">
            <a:normAutofit/>
          </a:bodyPr>
          <a:lstStyle>
            <a:lvl1pPr marL="0" marR="0" indent="0" algn="l" defTabSz="1219200" rtl="0" eaLnBrk="1" fontAlgn="auto" latinLnBrk="0" hangingPunct="1">
              <a:lnSpc>
                <a:spcPct val="100000"/>
              </a:lnSpc>
              <a:spcBef>
                <a:spcPct val="0"/>
              </a:spcBef>
              <a:spcAft>
                <a:spcPts val="0"/>
              </a:spcAft>
              <a:buClrTx/>
              <a:buSzPts val="5400"/>
              <a:buFont typeface="Arial" panose="020B0604020202020204" pitchFamily="34" charset="0"/>
              <a:buNone/>
              <a:defRPr sz="5400" b="0" spc="800">
                <a:solidFill>
                  <a:schemeClr val="tx1"/>
                </a:solidFill>
                <a:latin typeface="Arial" panose="020B0604020202020204" pitchFamily="34" charset="0"/>
                <a:ea typeface="汉仪旗黑-85S" panose="00020600040101010101" pitchFamily="18" charset="-122"/>
              </a:defRPr>
            </a:lvl1pPr>
          </a:lstStyle>
          <a:p>
            <a:r>
              <a:rPr lang="zh-CN" altLang="en-US" dirty="0"/>
              <a:t>编辑标题</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9A733DEA-7FFA-4F0C-A3F9-EA094996C628}"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4BB4575-0D83-49B5-9DAE-3ABEBD1C206D}"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9A733DEA-7FFA-4F0C-A3F9-EA094996C628}"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4BB4575-0D83-49B5-9DAE-3ABEBD1C206D}"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1"/>
          </p:cNvSpPr>
          <p:nvPr>
            <p:ph type="dt" sz="half" idx="10"/>
          </p:nvPr>
        </p:nvSpPr>
        <p:spPr/>
        <p:txBody>
          <a:bodyPr/>
          <a:lstStyle/>
          <a:p>
            <a:fld id="{9A733DEA-7FFA-4F0C-A3F9-EA094996C628}"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4BB4575-0D83-49B5-9DAE-3ABEBD1C206D}"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9A733DEA-7FFA-4F0C-A3F9-EA094996C628}"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A4BB4575-0D83-49B5-9DAE-3ABEBD1C206D}"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9A733DEA-7FFA-4F0C-A3F9-EA094996C628}"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A4BB4575-0D83-49B5-9DAE-3ABEBD1C206D}"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9A733DEA-7FFA-4F0C-A3F9-EA094996C628}"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A4BB4575-0D83-49B5-9DAE-3ABEBD1C206D}"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9A733DEA-7FFA-4F0C-A3F9-EA094996C628}"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4BB4575-0D83-49B5-9DAE-3ABEBD1C206D}"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9A733DEA-7FFA-4F0C-A3F9-EA094996C628}"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4BB4575-0D83-49B5-9DAE-3ABEBD1C206D}"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image" Target="../media/image2.png"/><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733DEA-7FFA-4F0C-A3F9-EA094996C628}"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BB4575-0D83-49B5-9DAE-3ABEBD1C206D}" type="slidenum">
              <a:rPr lang="zh-CN" altLang="en-US" smtClean="0"/>
            </a:fld>
            <a:endParaRPr lang="zh-CN" altLang="en-US"/>
          </a:p>
        </p:txBody>
      </p:sp>
      <p:pic>
        <p:nvPicPr>
          <p:cNvPr id="8" name="图片 7" descr="水印"/>
          <p:cNvPicPr>
            <a:picLocks noChangeAspect="1"/>
          </p:cNvPicPr>
          <p:nvPr userDrawn="1"/>
        </p:nvPicPr>
        <p:blipFill>
          <a:blip r:embed="rId13"/>
          <a:stretch>
            <a:fillRect/>
          </a:stretch>
        </p:blipFill>
        <p:spPr>
          <a:xfrm>
            <a:off x="6915150" y="63500"/>
            <a:ext cx="5173345" cy="1674495"/>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png"/><Relationship Id="rId1" Type="http://schemas.openxmlformats.org/officeDocument/2006/relationships/image" Target="../media/image3.jpeg"/></Relationships>
</file>

<file path=ppt/slides/_rels/slide10.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microsoft.com/office/2007/relationships/diagramDrawing" Target="../diagrams/drawing2.xml"/><Relationship Id="rId4" Type="http://schemas.openxmlformats.org/officeDocument/2006/relationships/diagramColors" Target="../diagrams/colors2.xml"/><Relationship Id="rId3" Type="http://schemas.openxmlformats.org/officeDocument/2006/relationships/diagramQuickStyle" Target="../diagrams/quickStyle2.xml"/><Relationship Id="rId2" Type="http://schemas.openxmlformats.org/officeDocument/2006/relationships/diagramLayout" Target="../diagrams/layout2.xml"/><Relationship Id="rId1" Type="http://schemas.openxmlformats.org/officeDocument/2006/relationships/diagramData" Target="../diagrams/data2.xml"/></Relationships>
</file>

<file path=ppt/slides/_rels/slide11.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microsoft.com/office/2007/relationships/diagramDrawing" Target="../diagrams/drawing3.xml"/><Relationship Id="rId4" Type="http://schemas.openxmlformats.org/officeDocument/2006/relationships/diagramColors" Target="../diagrams/colors3.xml"/><Relationship Id="rId3" Type="http://schemas.openxmlformats.org/officeDocument/2006/relationships/diagramQuickStyle" Target="../diagrams/quickStyle3.xml"/><Relationship Id="rId2" Type="http://schemas.openxmlformats.org/officeDocument/2006/relationships/diagramLayout" Target="../diagrams/layout3.xml"/><Relationship Id="rId1" Type="http://schemas.openxmlformats.org/officeDocument/2006/relationships/diagramData" Target="../diagrams/data3.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hyperlink" Target="file:///C:\Users\&#21016;&#22521;&#34174;\Desktop\&#21271;&#24072;&#22823;&#29256;U4\lesson1-lesson3\Topic%20talk%20&amp;%20Lesson%202\Topic%20Talk\unit%204%20Topic%20Talk.pptx" TargetMode="External"/><Relationship Id="rId1" Type="http://schemas.openxmlformats.org/officeDocument/2006/relationships/image" Target="../media/image11.png"/></Relationships>
</file>

<file path=ppt/slides/_rels/slide13.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microsoft.com/office/2007/relationships/diagramDrawing" Target="../diagrams/drawing4.xml"/><Relationship Id="rId4" Type="http://schemas.openxmlformats.org/officeDocument/2006/relationships/diagramColors" Target="../diagrams/colors4.xml"/><Relationship Id="rId3" Type="http://schemas.openxmlformats.org/officeDocument/2006/relationships/diagramQuickStyle" Target="../diagrams/quickStyle4.xml"/><Relationship Id="rId2" Type="http://schemas.openxmlformats.org/officeDocument/2006/relationships/diagramLayout" Target="../diagrams/layout4.xml"/><Relationship Id="rId1" Type="http://schemas.openxmlformats.org/officeDocument/2006/relationships/diagramData" Target="../diagrams/data4.xml"/></Relationships>
</file>

<file path=ppt/slides/_rels/slide14.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microsoft.com/office/2007/relationships/diagramDrawing" Target="../diagrams/drawing5.xml"/><Relationship Id="rId4" Type="http://schemas.openxmlformats.org/officeDocument/2006/relationships/diagramColors" Target="../diagrams/colors5.xml"/><Relationship Id="rId3" Type="http://schemas.openxmlformats.org/officeDocument/2006/relationships/diagramQuickStyle" Target="../diagrams/quickStyle5.xml"/><Relationship Id="rId2" Type="http://schemas.openxmlformats.org/officeDocument/2006/relationships/diagramLayout" Target="../diagrams/layout5.xml"/><Relationship Id="rId1" Type="http://schemas.openxmlformats.org/officeDocument/2006/relationships/diagramData" Target="../diagrams/data5.xml"/></Relationships>
</file>

<file path=ppt/slides/_rels/slide15.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microsoft.com/office/2007/relationships/diagramDrawing" Target="../diagrams/drawing6.xml"/><Relationship Id="rId4" Type="http://schemas.openxmlformats.org/officeDocument/2006/relationships/diagramColors" Target="../diagrams/colors6.xml"/><Relationship Id="rId3" Type="http://schemas.openxmlformats.org/officeDocument/2006/relationships/diagramQuickStyle" Target="../diagrams/quickStyle6.xml"/><Relationship Id="rId2" Type="http://schemas.openxmlformats.org/officeDocument/2006/relationships/diagramLayout" Target="../diagrams/layout6.xml"/><Relationship Id="rId1" Type="http://schemas.openxmlformats.org/officeDocument/2006/relationships/diagramData" Target="../diagrams/data6.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image" Target="../media/image12.png"/></Relationships>
</file>

<file path=ppt/slides/_rels/slide17.xml.rels><?xml version="1.0" encoding="UTF-8" standalone="yes"?>
<Relationships xmlns="http://schemas.openxmlformats.org/package/2006/relationships"><Relationship Id="rId8" Type="http://schemas.openxmlformats.org/officeDocument/2006/relationships/notesSlide" Target="../notesSlides/notesSlide9.xml"/><Relationship Id="rId7" Type="http://schemas.openxmlformats.org/officeDocument/2006/relationships/slideLayout" Target="../slideLayouts/slideLayout1.xml"/><Relationship Id="rId6" Type="http://schemas.openxmlformats.org/officeDocument/2006/relationships/hyperlink" Target="file:///C:\Users\&#21016;&#22521;&#34174;\Desktop\&#21271;&#24072;&#22823;&#29256;U4\lesson1-lesson3\Topic%20talk%20&amp;%20Lesson%202\Topic%20Talk\unit%204%20Topic%20Talk.pptx" TargetMode="External"/><Relationship Id="rId5" Type="http://schemas.microsoft.com/office/2007/relationships/diagramDrawing" Target="../diagrams/drawing7.xml"/><Relationship Id="rId4" Type="http://schemas.openxmlformats.org/officeDocument/2006/relationships/diagramColors" Target="../diagrams/colors7.xml"/><Relationship Id="rId3" Type="http://schemas.openxmlformats.org/officeDocument/2006/relationships/diagramQuickStyle" Target="../diagrams/quickStyle7.xml"/><Relationship Id="rId2" Type="http://schemas.openxmlformats.org/officeDocument/2006/relationships/diagramLayout" Target="../diagrams/layout7.xml"/><Relationship Id="rId1" Type="http://schemas.openxmlformats.org/officeDocument/2006/relationships/diagramData" Target="../diagrams/data7.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image" Target="../media/image6.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12.xml"/><Relationship Id="rId2" Type="http://schemas.openxmlformats.org/officeDocument/2006/relationships/tags" Target="../tags/tag8.xml"/><Relationship Id="rId1"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image" Target="../media/image6.png"/></Relationships>
</file>

<file path=ppt/slides/_rels/slide21.xml.rels><?xml version="1.0" encoding="UTF-8" standalone="yes"?>
<Relationships xmlns="http://schemas.openxmlformats.org/package/2006/relationships"><Relationship Id="rId8" Type="http://schemas.openxmlformats.org/officeDocument/2006/relationships/notesSlide" Target="../notesSlides/notesSlide13.xml"/><Relationship Id="rId7" Type="http://schemas.openxmlformats.org/officeDocument/2006/relationships/slideLayout" Target="../slideLayouts/slideLayout2.xml"/><Relationship Id="rId6" Type="http://schemas.openxmlformats.org/officeDocument/2006/relationships/hyperlink" Target="file:///C:\Users\&#21016;&#22521;&#34174;\Desktop\&#21271;&#24072;&#22823;&#29256;U4\lesson1-lesson3\Topic%20talk%20&amp;%20Lesson%202\Topic%20Talk\unit%204%20Topic%20Talk.pptx" TargetMode="External"/><Relationship Id="rId5" Type="http://schemas.microsoft.com/office/2007/relationships/diagramDrawing" Target="../diagrams/drawing8.xml"/><Relationship Id="rId4" Type="http://schemas.openxmlformats.org/officeDocument/2006/relationships/diagramColors" Target="../diagrams/colors8.xml"/><Relationship Id="rId3" Type="http://schemas.openxmlformats.org/officeDocument/2006/relationships/diagramQuickStyle" Target="../diagrams/quickStyle8.xml"/><Relationship Id="rId2" Type="http://schemas.openxmlformats.org/officeDocument/2006/relationships/diagramLayout" Target="../diagrams/layout8.xml"/><Relationship Id="rId1" Type="http://schemas.openxmlformats.org/officeDocument/2006/relationships/diagramData" Target="../diagrams/data8.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3.png"/></Relationships>
</file>

<file path=ppt/slides/_rels/slide23.xml.rels><?xml version="1.0" encoding="UTF-8" standalone="yes"?>
<Relationships xmlns="http://schemas.openxmlformats.org/package/2006/relationships"><Relationship Id="rId7" Type="http://schemas.openxmlformats.org/officeDocument/2006/relationships/notesSlide" Target="../notesSlides/notesSlide14.xml"/><Relationship Id="rId6" Type="http://schemas.openxmlformats.org/officeDocument/2006/relationships/slideLayout" Target="../slideLayouts/slideLayout7.xml"/><Relationship Id="rId5" Type="http://schemas.microsoft.com/office/2007/relationships/diagramDrawing" Target="../diagrams/drawing9.xml"/><Relationship Id="rId4" Type="http://schemas.openxmlformats.org/officeDocument/2006/relationships/diagramColors" Target="../diagrams/colors9.xml"/><Relationship Id="rId3" Type="http://schemas.openxmlformats.org/officeDocument/2006/relationships/diagramQuickStyle" Target="../diagrams/quickStyle9.xml"/><Relationship Id="rId2" Type="http://schemas.openxmlformats.org/officeDocument/2006/relationships/diagramLayout" Target="../diagrams/layout9.xml"/><Relationship Id="rId1" Type="http://schemas.openxmlformats.org/officeDocument/2006/relationships/diagramData" Target="../diagrams/data9.xml"/></Relationships>
</file>

<file path=ppt/slides/_rels/slide24.xml.rels><?xml version="1.0" encoding="UTF-8" standalone="yes"?>
<Relationships xmlns="http://schemas.openxmlformats.org/package/2006/relationships"><Relationship Id="rId7" Type="http://schemas.openxmlformats.org/officeDocument/2006/relationships/notesSlide" Target="../notesSlides/notesSlide15.xml"/><Relationship Id="rId6" Type="http://schemas.openxmlformats.org/officeDocument/2006/relationships/slideLayout" Target="../slideLayouts/slideLayout7.xml"/><Relationship Id="rId5" Type="http://schemas.microsoft.com/office/2007/relationships/diagramDrawing" Target="../diagrams/drawing10.xml"/><Relationship Id="rId4" Type="http://schemas.openxmlformats.org/officeDocument/2006/relationships/diagramColors" Target="../diagrams/colors10.xml"/><Relationship Id="rId3" Type="http://schemas.openxmlformats.org/officeDocument/2006/relationships/diagramQuickStyle" Target="../diagrams/quickStyle10.xml"/><Relationship Id="rId2" Type="http://schemas.openxmlformats.org/officeDocument/2006/relationships/diagramLayout" Target="../diagrams/layout10.xml"/><Relationship Id="rId1" Type="http://schemas.openxmlformats.org/officeDocument/2006/relationships/diagramData" Target="../diagrams/data10.xml"/></Relationships>
</file>

<file path=ppt/slides/_rels/slide25.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microsoft.com/office/2007/relationships/diagramDrawing" Target="../diagrams/drawing11.xml"/><Relationship Id="rId4" Type="http://schemas.openxmlformats.org/officeDocument/2006/relationships/diagramColors" Target="../diagrams/colors11.xml"/><Relationship Id="rId3" Type="http://schemas.openxmlformats.org/officeDocument/2006/relationships/diagramQuickStyle" Target="../diagrams/quickStyle11.xml"/><Relationship Id="rId2" Type="http://schemas.openxmlformats.org/officeDocument/2006/relationships/diagramLayout" Target="../diagrams/layout11.xml"/><Relationship Id="rId1" Type="http://schemas.openxmlformats.org/officeDocument/2006/relationships/diagramData" Target="../diagrams/data11.xml"/></Relationships>
</file>

<file path=ppt/slides/_rels/slide26.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microsoft.com/office/2007/relationships/diagramDrawing" Target="../diagrams/drawing12.xml"/><Relationship Id="rId4" Type="http://schemas.openxmlformats.org/officeDocument/2006/relationships/diagramColors" Target="../diagrams/colors12.xml"/><Relationship Id="rId3" Type="http://schemas.openxmlformats.org/officeDocument/2006/relationships/diagramQuickStyle" Target="../diagrams/quickStyle12.xml"/><Relationship Id="rId2" Type="http://schemas.openxmlformats.org/officeDocument/2006/relationships/diagramLayout" Target="../diagrams/layout12.xml"/><Relationship Id="rId1" Type="http://schemas.openxmlformats.org/officeDocument/2006/relationships/diagramData" Target="../diagrams/data12.xml"/></Relationships>
</file>

<file path=ppt/slides/_rels/slide27.xml.rels><?xml version="1.0" encoding="UTF-8" standalone="yes"?>
<Relationships xmlns="http://schemas.openxmlformats.org/package/2006/relationships"><Relationship Id="rId7" Type="http://schemas.openxmlformats.org/officeDocument/2006/relationships/notesSlide" Target="../notesSlides/notesSlide16.xml"/><Relationship Id="rId6" Type="http://schemas.openxmlformats.org/officeDocument/2006/relationships/slideLayout" Target="../slideLayouts/slideLayout2.xml"/><Relationship Id="rId5" Type="http://schemas.microsoft.com/office/2007/relationships/diagramDrawing" Target="../diagrams/drawing13.xml"/><Relationship Id="rId4" Type="http://schemas.openxmlformats.org/officeDocument/2006/relationships/diagramColors" Target="../diagrams/colors13.xml"/><Relationship Id="rId3" Type="http://schemas.openxmlformats.org/officeDocument/2006/relationships/diagramQuickStyle" Target="../diagrams/quickStyle13.xml"/><Relationship Id="rId2" Type="http://schemas.openxmlformats.org/officeDocument/2006/relationships/diagramLayout" Target="../diagrams/layout13.xml"/><Relationship Id="rId1" Type="http://schemas.openxmlformats.org/officeDocument/2006/relationships/diagramData" Target="../diagrams/data13.xml"/></Relationships>
</file>

<file path=ppt/slides/_rels/slide28.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17.png"/><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image" Target="../media/image14.png"/></Relationships>
</file>

<file path=ppt/slides/_rels/slide29.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21.png"/><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image" Target="../media/image18.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image" Target="../media/image22.png"/></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4.png"/><Relationship Id="rId1" Type="http://schemas.openxmlformats.org/officeDocument/2006/relationships/image" Target="../media/image23.png"/></Relationships>
</file>

<file path=ppt/slides/_rels/slide32.xml.rels><?xml version="1.0" encoding="UTF-8" standalone="yes"?>
<Relationships xmlns="http://schemas.openxmlformats.org/package/2006/relationships"><Relationship Id="rId5" Type="http://schemas.openxmlformats.org/officeDocument/2006/relationships/notesSlide" Target="../notesSlides/notesSlide18.xml"/><Relationship Id="rId4" Type="http://schemas.openxmlformats.org/officeDocument/2006/relationships/slideLayout" Target="../slideLayouts/slideLayout2.xml"/><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image" Target="../media/image25.png"/></Relationships>
</file>

<file path=ppt/slides/_rels/slide33.xml.rels><?xml version="1.0" encoding="UTF-8" standalone="yes"?>
<Relationships xmlns="http://schemas.openxmlformats.org/package/2006/relationships"><Relationship Id="rId7" Type="http://schemas.openxmlformats.org/officeDocument/2006/relationships/notesSlide" Target="../notesSlides/notesSlide19.xml"/><Relationship Id="rId6" Type="http://schemas.openxmlformats.org/officeDocument/2006/relationships/slideLayout" Target="../slideLayouts/slideLayout2.xml"/><Relationship Id="rId5" Type="http://schemas.microsoft.com/office/2007/relationships/diagramDrawing" Target="../diagrams/drawing14.xml"/><Relationship Id="rId4" Type="http://schemas.openxmlformats.org/officeDocument/2006/relationships/diagramColors" Target="../diagrams/colors14.xml"/><Relationship Id="rId3" Type="http://schemas.openxmlformats.org/officeDocument/2006/relationships/diagramQuickStyle" Target="../diagrams/quickStyle14.xml"/><Relationship Id="rId2" Type="http://schemas.openxmlformats.org/officeDocument/2006/relationships/diagramLayout" Target="../diagrams/layout14.xml"/><Relationship Id="rId1" Type="http://schemas.openxmlformats.org/officeDocument/2006/relationships/diagramData" Target="../diagrams/data14.xml"/></Relationships>
</file>

<file path=ppt/slides/_rels/slide34.xml.rels><?xml version="1.0" encoding="UTF-8" standalone="yes"?>
<Relationships xmlns="http://schemas.openxmlformats.org/package/2006/relationships"><Relationship Id="rId6" Type="http://schemas.openxmlformats.org/officeDocument/2006/relationships/notesSlide" Target="../notesSlides/notesSlide20.xml"/><Relationship Id="rId5" Type="http://schemas.openxmlformats.org/officeDocument/2006/relationships/slideLayout" Target="../slideLayouts/slideLayout2.xml"/><Relationship Id="rId4" Type="http://schemas.openxmlformats.org/officeDocument/2006/relationships/image" Target="../media/image31.png"/><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image" Target="../media/image28.png"/></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2.png"/></Relationships>
</file>

<file path=ppt/slides/_rels/slide36.xml.rels><?xml version="1.0" encoding="UTF-8" standalone="yes"?>
<Relationships xmlns="http://schemas.openxmlformats.org/package/2006/relationships"><Relationship Id="rId4" Type="http://schemas.openxmlformats.org/officeDocument/2006/relationships/notesSlide" Target="../notesSlides/notesSlide21.xml"/><Relationship Id="rId3" Type="http://schemas.openxmlformats.org/officeDocument/2006/relationships/slideLayout" Target="../slideLayouts/slideLayout2.xml"/><Relationship Id="rId2" Type="http://schemas.openxmlformats.org/officeDocument/2006/relationships/image" Target="../media/image34.png"/><Relationship Id="rId1" Type="http://schemas.openxmlformats.org/officeDocument/2006/relationships/image" Target="../media/image33.png"/></Relationships>
</file>

<file path=ppt/slides/_rels/slide37.xml.rels><?xml version="1.0" encoding="UTF-8" standalone="yes"?>
<Relationships xmlns="http://schemas.openxmlformats.org/package/2006/relationships"><Relationship Id="rId9" Type="http://schemas.openxmlformats.org/officeDocument/2006/relationships/notesSlide" Target="../notesSlides/notesSlide22.xml"/><Relationship Id="rId8" Type="http://schemas.openxmlformats.org/officeDocument/2006/relationships/slideLayout" Target="../slideLayouts/slideLayout2.xml"/><Relationship Id="rId7" Type="http://schemas.openxmlformats.org/officeDocument/2006/relationships/image" Target="../media/image41.png"/><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image" Target="../media/image35.png"/></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43.png"/><Relationship Id="rId1" Type="http://schemas.openxmlformats.org/officeDocument/2006/relationships/image" Target="../media/image42.png"/></Relationships>
</file>

<file path=ppt/slides/_rels/slide39.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47.png"/><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image" Target="../media/image44.png"/></Relationships>
</file>

<file path=ppt/slides/_rels/slide4.xml.rels><?xml version="1.0" encoding="UTF-8" standalone="yes"?>
<Relationships xmlns="http://schemas.openxmlformats.org/package/2006/relationships"><Relationship Id="rId7" Type="http://schemas.openxmlformats.org/officeDocument/2006/relationships/notesSlide" Target="../notesSlides/notesSlide3.xml"/><Relationship Id="rId6" Type="http://schemas.openxmlformats.org/officeDocument/2006/relationships/slideLayout" Target="../slideLayouts/slideLayout2.xml"/><Relationship Id="rId5" Type="http://schemas.microsoft.com/office/2007/relationships/diagramDrawing" Target="../diagrams/drawing1.xml"/><Relationship Id="rId4" Type="http://schemas.openxmlformats.org/officeDocument/2006/relationships/diagramColors" Target="../diagrams/colors1.xml"/><Relationship Id="rId3" Type="http://schemas.openxmlformats.org/officeDocument/2006/relationships/diagramQuickStyle" Target="../diagrams/quickStyle1.xml"/><Relationship Id="rId2" Type="http://schemas.openxmlformats.org/officeDocument/2006/relationships/diagramLayout" Target="../diagrams/layout1.xml"/><Relationship Id="rId1" Type="http://schemas.openxmlformats.org/officeDocument/2006/relationships/diagramData" Target="../diagrams/data1.xml"/></Relationships>
</file>

<file path=ppt/slides/_rels/slide40.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image" Target="../media/image48.png"/></Relationships>
</file>

<file path=ppt/slides/_rels/slide41.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image" Target="../media/image51.png"/></Relationships>
</file>

<file path=ppt/slides/_rels/slide42.xml.rels><?xml version="1.0" encoding="UTF-8" standalone="yes"?>
<Relationships xmlns="http://schemas.openxmlformats.org/package/2006/relationships"><Relationship Id="rId4" Type="http://schemas.openxmlformats.org/officeDocument/2006/relationships/slideLayout" Target="../slideLayouts/slideLayout4.xml"/><Relationship Id="rId3" Type="http://schemas.openxmlformats.org/officeDocument/2006/relationships/tags" Target="../tags/tag10.xml"/><Relationship Id="rId2" Type="http://schemas.openxmlformats.org/officeDocument/2006/relationships/image" Target="../media/image54.jpeg"/><Relationship Id="rId1" Type="http://schemas.openxmlformats.org/officeDocument/2006/relationships/tags" Target="../tags/tag9.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9.png"/><Relationship Id="rId1"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矩形 1"/>
          <p:cNvSpPr>
            <a:spLocks noChangeArrowheads="1"/>
          </p:cNvSpPr>
          <p:nvPr/>
        </p:nvSpPr>
        <p:spPr bwMode="auto">
          <a:xfrm>
            <a:off x="762000" y="1246505"/>
            <a:ext cx="6538595" cy="5015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defRPr/>
            </a:pPr>
            <a:r>
              <a:rPr lang="zh-CN" altLang="en-US" sz="4000" b="1">
                <a:solidFill>
                  <a:srgbClr val="FF0000"/>
                </a:solidFill>
                <a:latin typeface="HelveticaNeue" panose="02000503000000020004" pitchFamily="2" charset="0"/>
              </a:rPr>
              <a:t>感恩遇见，相互成就，本课件资料仅供您个人参考、教学使用，严禁自行在网络传播，违者依知识产权法追究法律责任。</a:t>
            </a:r>
            <a:endParaRPr lang="en-US" altLang="zh-CN" sz="4000" b="1">
              <a:solidFill>
                <a:srgbClr val="FF0000"/>
              </a:solidFill>
              <a:latin typeface="HelveticaNeue" panose="02000503000000020004" pitchFamily="2" charset="0"/>
            </a:endParaRPr>
          </a:p>
          <a:p>
            <a:pPr eaLnBrk="1" hangingPunct="1">
              <a:spcBef>
                <a:spcPct val="0"/>
              </a:spcBef>
              <a:buFontTx/>
              <a:buNone/>
              <a:defRPr/>
            </a:pPr>
            <a:endParaRPr lang="en-US" altLang="zh-CN" sz="4000" b="1">
              <a:solidFill>
                <a:srgbClr val="FF0000"/>
              </a:solidFill>
              <a:latin typeface="HelveticaNeue" panose="02000503000000020004" pitchFamily="2" charset="0"/>
            </a:endParaRPr>
          </a:p>
          <a:p>
            <a:pPr eaLnBrk="1" hangingPunct="1">
              <a:spcBef>
                <a:spcPct val="0"/>
              </a:spcBef>
              <a:buFontTx/>
              <a:buNone/>
              <a:defRPr/>
            </a:pPr>
            <a:r>
              <a:rPr lang="zh-CN" altLang="en-US" sz="4000" b="1">
                <a:solidFill>
                  <a:srgbClr val="FF0000"/>
                </a:solidFill>
                <a:latin typeface="HelveticaNeue" panose="02000503000000020004" pitchFamily="2" charset="0"/>
              </a:rPr>
              <a:t>更多教学资源请关注</a:t>
            </a:r>
            <a:endParaRPr lang="en-US" altLang="zh-CN" sz="4000" b="1">
              <a:solidFill>
                <a:srgbClr val="FF0000"/>
              </a:solidFill>
              <a:latin typeface="HelveticaNeue" panose="02000503000000020004" pitchFamily="2" charset="0"/>
            </a:endParaRPr>
          </a:p>
          <a:p>
            <a:pPr eaLnBrk="1" hangingPunct="1">
              <a:spcBef>
                <a:spcPct val="0"/>
              </a:spcBef>
              <a:buFontTx/>
              <a:buNone/>
              <a:defRPr/>
            </a:pPr>
            <a:r>
              <a:rPr lang="zh-CN" altLang="en-US" sz="4000" b="1">
                <a:solidFill>
                  <a:srgbClr val="FF0000"/>
                </a:solidFill>
                <a:latin typeface="HelveticaNeue" panose="02000503000000020004" pitchFamily="2" charset="0"/>
              </a:rPr>
              <a:t>公众号：溯恩高中英语</a:t>
            </a:r>
            <a:endParaRPr lang="zh-CN" altLang="en-US" sz="4000" b="1">
              <a:solidFill>
                <a:srgbClr val="FF0000"/>
              </a:solidFill>
              <a:latin typeface="HelveticaNeue" panose="02000503000000020004" pitchFamily="2" charset="0"/>
            </a:endParaRPr>
          </a:p>
        </p:txBody>
      </p:sp>
      <p:pic>
        <p:nvPicPr>
          <p:cNvPr id="14338" name="图片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271385" y="2273935"/>
            <a:ext cx="3359150" cy="335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矩形 3"/>
          <p:cNvSpPr>
            <a:spLocks noChangeArrowheads="1"/>
          </p:cNvSpPr>
          <p:nvPr/>
        </p:nvSpPr>
        <p:spPr bwMode="auto">
          <a:xfrm>
            <a:off x="7311390" y="1616710"/>
            <a:ext cx="3603625" cy="706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defRPr/>
            </a:pPr>
            <a:r>
              <a:rPr lang="zh-CN" altLang="en-US" sz="4000" b="1">
                <a:latin typeface="华文新魏" panose="02010800040101010101" pitchFamily="2" charset="-122"/>
              </a:rPr>
              <a:t>知识产权声明</a:t>
            </a:r>
            <a:endParaRPr lang="zh-CN" altLang="en-US" sz="4000" b="1">
              <a:latin typeface="华文新魏" panose="02010800040101010101" pitchFamily="2" charset="-122"/>
            </a:endParaRPr>
          </a:p>
        </p:txBody>
      </p:sp>
      <p:pic>
        <p:nvPicPr>
          <p:cNvPr id="8" name="图片 7" descr="水印"/>
          <p:cNvPicPr>
            <a:picLocks noChangeAspect="1"/>
          </p:cNvPicPr>
          <p:nvPr userDrawn="1"/>
        </p:nvPicPr>
        <p:blipFill>
          <a:blip r:embed="rId2"/>
          <a:stretch>
            <a:fillRect/>
          </a:stretch>
        </p:blipFill>
        <p:spPr>
          <a:xfrm>
            <a:off x="6915150" y="63500"/>
            <a:ext cx="5173345" cy="1674495"/>
          </a:xfrm>
          <a:prstGeom prst="rect">
            <a:avLst/>
          </a:prstGeom>
        </p:spPr>
      </p:pic>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3225863" y="177674"/>
            <a:ext cx="6466081" cy="584775"/>
          </a:xfrm>
          <a:prstGeom prst="rect">
            <a:avLst/>
          </a:prstGeom>
          <a:noFill/>
        </p:spPr>
        <p:txBody>
          <a:bodyPr wrap="square" rtlCol="0">
            <a:spAutoFit/>
          </a:bodyPr>
          <a:lstStyle/>
          <a:p>
            <a:r>
              <a:rPr lang="zh-CN" altLang="en-US" sz="3200" b="1" dirty="0">
                <a:solidFill>
                  <a:srgbClr val="036EB8"/>
                </a:solidFill>
                <a:latin typeface="Calibri" panose="020F0502020204030204" pitchFamily="34" charset="0"/>
                <a:ea typeface="微软雅黑" panose="020B0503020204020204" charset="-122"/>
              </a:rPr>
              <a:t>单元话题：</a:t>
            </a:r>
            <a:r>
              <a:rPr lang="en-US" altLang="zh-CN" sz="3200" b="1" dirty="0">
                <a:solidFill>
                  <a:srgbClr val="036EB8"/>
                </a:solidFill>
                <a:latin typeface="Calibri" panose="020F0502020204030204" pitchFamily="34" charset="0"/>
                <a:ea typeface="微软雅黑" panose="020B0503020204020204" charset="-122"/>
              </a:rPr>
              <a:t>Living well</a:t>
            </a:r>
            <a:endParaRPr lang="zh-CN" altLang="en-US" sz="3200" b="1" dirty="0">
              <a:solidFill>
                <a:srgbClr val="036EB8"/>
              </a:solidFill>
              <a:latin typeface="Calibri" panose="020F0502020204030204" pitchFamily="34" charset="0"/>
              <a:ea typeface="微软雅黑" panose="020B0503020204020204" charset="-122"/>
            </a:endParaRPr>
          </a:p>
        </p:txBody>
      </p:sp>
      <p:graphicFrame>
        <p:nvGraphicFramePr>
          <p:cNvPr id="5" name="图示 4"/>
          <p:cNvGraphicFramePr/>
          <p:nvPr/>
        </p:nvGraphicFramePr>
        <p:xfrm>
          <a:off x="550041" y="908852"/>
          <a:ext cx="10613827" cy="4924390"/>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7" name="箭头: 上弧形 6"/>
          <p:cNvSpPr/>
          <p:nvPr/>
        </p:nvSpPr>
        <p:spPr>
          <a:xfrm rot="16493436">
            <a:off x="-1985956" y="3090720"/>
            <a:ext cx="5597675" cy="1006565"/>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 name="矩形: 圆角 5"/>
          <p:cNvSpPr/>
          <p:nvPr/>
        </p:nvSpPr>
        <p:spPr>
          <a:xfrm>
            <a:off x="851339" y="5901853"/>
            <a:ext cx="11098924" cy="670108"/>
          </a:xfrm>
          <a:prstGeom prst="roundRect">
            <a:avLst/>
          </a:prstGeom>
          <a:solidFill>
            <a:srgbClr val="FF9999"/>
          </a:solidFill>
          <a:ln>
            <a:noFill/>
          </a:ln>
          <a:effectLst/>
          <a:scene3d>
            <a:camera prst="orthographicFront">
              <a:rot lat="0" lon="0" rev="0"/>
            </a:camera>
            <a:lightRig rig="contrasting" dir="t">
              <a:rot lat="0" lon="0" rev="7800000"/>
            </a:lightRig>
          </a:scene3d>
          <a:sp3d>
            <a:bevelT w="139700" h="139700"/>
          </a:sp3d>
        </p:spPr>
        <p:style>
          <a:lnRef idx="2">
            <a:schemeClr val="dk1"/>
          </a:lnRef>
          <a:fillRef idx="1">
            <a:schemeClr val="lt1"/>
          </a:fillRef>
          <a:effectRef idx="0">
            <a:schemeClr val="dk1"/>
          </a:effectRef>
          <a:fontRef idx="minor">
            <a:schemeClr val="dk1"/>
          </a:fontRef>
        </p:style>
        <p:txBody>
          <a:bodyPr rtlCol="0" anchor="ctr"/>
          <a:lstStyle/>
          <a:p>
            <a:pPr algn="ctr"/>
            <a:r>
              <a:rPr lang="zh-CN" altLang="en-US" b="1" dirty="0"/>
              <a:t>形成核心素养，落实立德树人：</a:t>
            </a:r>
            <a:endParaRPr lang="en-US" altLang="zh-CN" b="1" dirty="0"/>
          </a:p>
          <a:p>
            <a:pPr algn="ctr"/>
            <a:r>
              <a:rPr lang="zh-CN" altLang="en-US" dirty="0"/>
              <a:t>感受残疾人生活的艰辛；体会残疾人的宝贵品质；唤醒对残疾人的尊重并思考应以何种态度面对自己的生活</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circle(in)">
                                      <p:cBhvr>
                                        <p:cTn id="11" dur="20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P spid="7" grpId="0" animBg="1"/>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图示 1"/>
          <p:cNvGraphicFramePr/>
          <p:nvPr/>
        </p:nvGraphicFramePr>
        <p:xfrm>
          <a:off x="1797268" y="1758240"/>
          <a:ext cx="10195033" cy="4689857"/>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3" name="矩形 2"/>
          <p:cNvSpPr/>
          <p:nvPr/>
        </p:nvSpPr>
        <p:spPr>
          <a:xfrm>
            <a:off x="325821" y="267063"/>
            <a:ext cx="15524130" cy="1491177"/>
          </a:xfrm>
          <a:prstGeom prst="rect">
            <a:avLst/>
          </a:prstGeom>
        </p:spPr>
        <p:txBody>
          <a:bodyPr wrap="square">
            <a:spAutoFit/>
          </a:bodyPr>
          <a:lstStyle/>
          <a:p>
            <a:pPr lvl="0">
              <a:spcBef>
                <a:spcPct val="0"/>
              </a:spcBef>
              <a:spcAft>
                <a:spcPct val="35000"/>
              </a:spcAft>
            </a:pPr>
            <a:r>
              <a:rPr lang="zh-CN" altLang="en-US" b="1" dirty="0">
                <a:solidFill>
                  <a:schemeClr val="dk1"/>
                </a:solidFill>
                <a:sym typeface="+mn-ea"/>
              </a:rPr>
              <a:t>话题：</a:t>
            </a:r>
            <a:r>
              <a:rPr lang="zh-CN" altLang="en-US" dirty="0">
                <a:solidFill>
                  <a:schemeClr val="dk1"/>
                </a:solidFill>
                <a:sym typeface="+mn-ea"/>
              </a:rPr>
              <a:t>残疾少年的身残志坚</a:t>
            </a:r>
            <a:endParaRPr lang="en-US" altLang="zh-CN" dirty="0">
              <a:solidFill>
                <a:schemeClr val="dk1"/>
              </a:solidFill>
              <a:sym typeface="+mn-ea"/>
            </a:endParaRPr>
          </a:p>
          <a:p>
            <a:pPr lvl="0">
              <a:spcBef>
                <a:spcPct val="0"/>
              </a:spcBef>
              <a:spcAft>
                <a:spcPct val="35000"/>
              </a:spcAft>
            </a:pPr>
            <a:r>
              <a:rPr lang="zh-CN" altLang="en-US" dirty="0">
                <a:solidFill>
                  <a:schemeClr val="dk1"/>
                </a:solidFill>
                <a:sym typeface="+mn-ea"/>
              </a:rPr>
              <a:t>主</a:t>
            </a:r>
            <a:r>
              <a:rPr lang="zh-CN" altLang="en-US" b="1" dirty="0">
                <a:solidFill>
                  <a:schemeClr val="dk1"/>
                </a:solidFill>
                <a:sym typeface="+mn-ea"/>
              </a:rPr>
              <a:t>题意义： </a:t>
            </a:r>
            <a:endParaRPr lang="en-US" altLang="zh-CN" b="1" dirty="0">
              <a:solidFill>
                <a:schemeClr val="dk1"/>
              </a:solidFill>
            </a:endParaRPr>
          </a:p>
          <a:p>
            <a:pPr lvl="0">
              <a:spcBef>
                <a:spcPct val="0"/>
              </a:spcBef>
              <a:spcAft>
                <a:spcPct val="35000"/>
              </a:spcAft>
            </a:pPr>
            <a:r>
              <a:rPr lang="en-US" altLang="zh-CN" dirty="0">
                <a:solidFill>
                  <a:schemeClr val="dk1"/>
                </a:solidFill>
                <a:sym typeface="+mn-ea"/>
              </a:rPr>
              <a:t>1. </a:t>
            </a:r>
            <a:r>
              <a:rPr lang="zh-CN" altLang="en-US" dirty="0">
                <a:solidFill>
                  <a:schemeClr val="dk1"/>
                </a:solidFill>
                <a:sym typeface="+mn-ea"/>
              </a:rPr>
              <a:t>激发学生了解残疾人生活中的困难、感受以及体现的可贵品质。</a:t>
            </a:r>
            <a:endParaRPr lang="en-US" altLang="zh-CN" dirty="0">
              <a:solidFill>
                <a:schemeClr val="dk1"/>
              </a:solidFill>
            </a:endParaRPr>
          </a:p>
          <a:p>
            <a:pPr lvl="0">
              <a:spcBef>
                <a:spcPct val="0"/>
              </a:spcBef>
              <a:spcAft>
                <a:spcPct val="35000"/>
              </a:spcAft>
            </a:pPr>
            <a:r>
              <a:rPr lang="en-US" altLang="zh-CN" dirty="0">
                <a:solidFill>
                  <a:schemeClr val="dk1"/>
                </a:solidFill>
                <a:sym typeface="+mn-ea"/>
              </a:rPr>
              <a:t>2. </a:t>
            </a:r>
            <a:r>
              <a:rPr lang="zh-CN" altLang="en-US" dirty="0">
                <a:solidFill>
                  <a:schemeClr val="dk1"/>
                </a:solidFill>
                <a:sym typeface="+mn-ea"/>
              </a:rPr>
              <a:t>帮助</a:t>
            </a:r>
            <a:r>
              <a:rPr lang="zh-CN" altLang="en-US" dirty="0"/>
              <a:t>唤醒学生对残疾人的尊重并思考应以何种态度面对自己的生活</a:t>
            </a:r>
            <a:r>
              <a:rPr lang="zh-CN" altLang="en-US" dirty="0">
                <a:solidFill>
                  <a:schemeClr val="dk1"/>
                </a:solidFill>
                <a:sym typeface="+mn-ea"/>
              </a:rPr>
              <a:t>。</a:t>
            </a:r>
            <a:endParaRPr lang="zh-CN" altLang="en-US" dirty="0">
              <a:solidFill>
                <a:schemeClr val="dk1"/>
              </a:solidFill>
              <a:sym typeface="+mn-ea"/>
            </a:endParaRPr>
          </a:p>
        </p:txBody>
      </p:sp>
      <p:sp>
        <p:nvSpPr>
          <p:cNvPr id="5" name="TextBox 2"/>
          <p:cNvSpPr txBox="1">
            <a:spLocks noChangeArrowheads="1"/>
          </p:cNvSpPr>
          <p:nvPr/>
        </p:nvSpPr>
        <p:spPr bwMode="auto">
          <a:xfrm>
            <a:off x="-257504" y="3044279"/>
            <a:ext cx="2354318" cy="1138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9pPr>
          </a:lstStyle>
          <a:p>
            <a:pPr algn="ctr" eaLnBrk="0" hangingPunct="0">
              <a:spcBef>
                <a:spcPct val="0"/>
              </a:spcBef>
              <a:buNone/>
            </a:pPr>
            <a:r>
              <a:rPr lang="en-US" altLang="zh-CN" b="1" dirty="0">
                <a:solidFill>
                  <a:schemeClr val="dk1"/>
                </a:solidFill>
                <a:sym typeface="+mn-ea"/>
              </a:rPr>
              <a:t>Reading</a:t>
            </a:r>
            <a:endParaRPr lang="en-US" altLang="zh-CN" b="1" dirty="0">
              <a:solidFill>
                <a:schemeClr val="dk1"/>
              </a:solidFill>
              <a:sym typeface="+mn-ea"/>
            </a:endParaRPr>
          </a:p>
          <a:p>
            <a:pPr algn="ctr" eaLnBrk="0" hangingPunct="0">
              <a:spcBef>
                <a:spcPct val="0"/>
              </a:spcBef>
              <a:buNone/>
            </a:pPr>
            <a:r>
              <a:rPr lang="en-US" altLang="zh-CN" b="1" dirty="0">
                <a:solidFill>
                  <a:schemeClr val="dk1"/>
                </a:solidFill>
                <a:sym typeface="+mn-ea"/>
              </a:rPr>
              <a:t>Marty’s story</a:t>
            </a:r>
            <a:endParaRPr lang="en-US" altLang="zh-CN" b="1" dirty="0">
              <a:solidFill>
                <a:schemeClr val="dk1"/>
              </a:solidFill>
              <a:sym typeface="+mn-ea"/>
            </a:endParaRPr>
          </a:p>
          <a:p>
            <a:pPr algn="ctr" eaLnBrk="0" hangingPunct="0">
              <a:spcBef>
                <a:spcPct val="0"/>
              </a:spcBef>
              <a:buNone/>
            </a:pPr>
            <a:r>
              <a:rPr lang="zh-CN" altLang="en-US" sz="2000" b="1" dirty="0">
                <a:solidFill>
                  <a:prstClr val="black"/>
                </a:solidFill>
                <a:latin typeface="Times New Roman" panose="02020603050405020304" pitchFamily="18" charset="0"/>
                <a:cs typeface="Times New Roman" panose="02020603050405020304" pitchFamily="18" charset="0"/>
              </a:rPr>
              <a:t>文本分析</a:t>
            </a:r>
            <a:endParaRPr lang="en-US" altLang="zh-CN" sz="2000" b="1" dirty="0">
              <a:solidFill>
                <a:prstClr val="black"/>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76952" y="786143"/>
            <a:ext cx="12038095" cy="5285714"/>
          </a:xfrm>
          <a:prstGeom prst="rect">
            <a:avLst/>
          </a:prstGeom>
        </p:spPr>
      </p:pic>
      <p:sp>
        <p:nvSpPr>
          <p:cNvPr id="4" name="TextBox 2"/>
          <p:cNvSpPr txBox="1">
            <a:spLocks noChangeArrowheads="1"/>
          </p:cNvSpPr>
          <p:nvPr/>
        </p:nvSpPr>
        <p:spPr bwMode="auto">
          <a:xfrm>
            <a:off x="11056489" y="3429000"/>
            <a:ext cx="735176" cy="40011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lvl1pPr>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9pPr>
          </a:lstStyle>
          <a:p>
            <a:pPr algn="ctr" eaLnBrk="0" hangingPunct="0">
              <a:spcBef>
                <a:spcPct val="0"/>
              </a:spcBef>
              <a:buNone/>
            </a:pPr>
            <a:r>
              <a:rPr lang="zh-CN" altLang="en-US" sz="2000" b="1" dirty="0">
                <a:solidFill>
                  <a:schemeClr val="dk1"/>
                </a:solidFill>
                <a:latin typeface="Times New Roman" panose="02020603050405020304" pitchFamily="18" charset="0"/>
                <a:cs typeface="Times New Roman" panose="02020603050405020304" pitchFamily="18" charset="0"/>
                <a:sym typeface="+mn-ea"/>
              </a:rPr>
              <a:t>明线</a:t>
            </a:r>
            <a:endParaRPr lang="en-US" altLang="zh-CN" sz="2000" b="1" dirty="0">
              <a:solidFill>
                <a:prstClr val="black"/>
              </a:solidFill>
              <a:latin typeface="Times New Roman" panose="02020603050405020304" pitchFamily="18" charset="0"/>
              <a:cs typeface="Times New Roman" panose="02020603050405020304" pitchFamily="18" charset="0"/>
            </a:endParaRPr>
          </a:p>
        </p:txBody>
      </p:sp>
      <p:sp>
        <p:nvSpPr>
          <p:cNvPr id="5" name="TextBox 2"/>
          <p:cNvSpPr txBox="1">
            <a:spLocks noChangeArrowheads="1"/>
          </p:cNvSpPr>
          <p:nvPr/>
        </p:nvSpPr>
        <p:spPr bwMode="auto">
          <a:xfrm>
            <a:off x="10156639" y="2173407"/>
            <a:ext cx="1020878" cy="400110"/>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lvl1pPr>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9pPr>
          </a:lstStyle>
          <a:p>
            <a:pPr algn="ctr" eaLnBrk="0" hangingPunct="0">
              <a:spcBef>
                <a:spcPct val="0"/>
              </a:spcBef>
              <a:buNone/>
            </a:pPr>
            <a:r>
              <a:rPr lang="zh-CN" altLang="en-US" sz="2000" b="1" dirty="0">
                <a:solidFill>
                  <a:srgbClr val="FFFF00"/>
                </a:solidFill>
                <a:latin typeface="Times New Roman" panose="02020603050405020304" pitchFamily="18" charset="0"/>
                <a:cs typeface="Times New Roman" panose="02020603050405020304" pitchFamily="18" charset="0"/>
                <a:sym typeface="+mn-ea"/>
              </a:rPr>
              <a:t>暗线</a:t>
            </a:r>
            <a:r>
              <a:rPr lang="en-US" altLang="zh-CN" sz="2000" b="1" dirty="0">
                <a:solidFill>
                  <a:srgbClr val="FFFF00"/>
                </a:solidFill>
                <a:latin typeface="Times New Roman" panose="02020603050405020304" pitchFamily="18" charset="0"/>
                <a:cs typeface="Times New Roman" panose="02020603050405020304" pitchFamily="18" charset="0"/>
                <a:sym typeface="+mn-ea"/>
              </a:rPr>
              <a:t>1</a:t>
            </a:r>
            <a:endParaRPr lang="en-US" altLang="zh-CN" sz="2000" b="1" dirty="0">
              <a:solidFill>
                <a:srgbClr val="FFFF00"/>
              </a:solidFill>
              <a:latin typeface="Times New Roman" panose="02020603050405020304" pitchFamily="18" charset="0"/>
              <a:cs typeface="Times New Roman" panose="02020603050405020304" pitchFamily="18" charset="0"/>
            </a:endParaRPr>
          </a:p>
        </p:txBody>
      </p:sp>
      <p:sp>
        <p:nvSpPr>
          <p:cNvPr id="6" name="TextBox 2"/>
          <p:cNvSpPr txBox="1">
            <a:spLocks noChangeArrowheads="1"/>
          </p:cNvSpPr>
          <p:nvPr/>
        </p:nvSpPr>
        <p:spPr bwMode="auto">
          <a:xfrm>
            <a:off x="10546050" y="1164934"/>
            <a:ext cx="1020878" cy="400110"/>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lvl1pPr>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9pPr>
          </a:lstStyle>
          <a:p>
            <a:pPr algn="ctr" eaLnBrk="0" hangingPunct="0">
              <a:spcBef>
                <a:spcPct val="0"/>
              </a:spcBef>
              <a:buNone/>
            </a:pPr>
            <a:r>
              <a:rPr lang="zh-CN" altLang="en-US" sz="2000" b="1" dirty="0">
                <a:solidFill>
                  <a:srgbClr val="FFFF00"/>
                </a:solidFill>
                <a:latin typeface="Times New Roman" panose="02020603050405020304" pitchFamily="18" charset="0"/>
                <a:cs typeface="Times New Roman" panose="02020603050405020304" pitchFamily="18" charset="0"/>
                <a:sym typeface="+mn-ea"/>
              </a:rPr>
              <a:t>暗线</a:t>
            </a:r>
            <a:r>
              <a:rPr lang="en-US" altLang="zh-CN" sz="2000" b="1" dirty="0">
                <a:solidFill>
                  <a:srgbClr val="FFFF00"/>
                </a:solidFill>
                <a:latin typeface="Times New Roman" panose="02020603050405020304" pitchFamily="18" charset="0"/>
                <a:cs typeface="Times New Roman" panose="02020603050405020304" pitchFamily="18" charset="0"/>
                <a:sym typeface="+mn-ea"/>
              </a:rPr>
              <a:t>2</a:t>
            </a:r>
            <a:endParaRPr lang="en-US" altLang="zh-CN" sz="2000" b="1" dirty="0">
              <a:solidFill>
                <a:srgbClr val="FFFF00"/>
              </a:solidFill>
              <a:latin typeface="Times New Roman" panose="02020603050405020304" pitchFamily="18" charset="0"/>
              <a:cs typeface="Times New Roman" panose="02020603050405020304" pitchFamily="18" charset="0"/>
            </a:endParaRPr>
          </a:p>
        </p:txBody>
      </p:sp>
      <p:sp>
        <p:nvSpPr>
          <p:cNvPr id="7" name="文本框 6"/>
          <p:cNvSpPr txBox="1"/>
          <p:nvPr/>
        </p:nvSpPr>
        <p:spPr>
          <a:xfrm>
            <a:off x="76953" y="6033889"/>
            <a:ext cx="12038094" cy="646331"/>
          </a:xfrm>
          <a:prstGeom prst="rect">
            <a:avLst/>
          </a:prstGeom>
          <a:noFill/>
        </p:spPr>
        <p:txBody>
          <a:bodyPr wrap="square" rtlCol="0">
            <a:spAutoFit/>
          </a:bodyPr>
          <a:lstStyle/>
          <a:p>
            <a:r>
              <a:rPr lang="en-US" altLang="zh-CN" b="1" dirty="0">
                <a:solidFill>
                  <a:schemeClr val="dk1"/>
                </a:solidFill>
                <a:sym typeface="+mn-ea"/>
                <a:hlinkClick r:id="rId2" action="ppaction://hlinkfile"/>
              </a:rPr>
              <a:t>transitions:  in other words , in addition, unfortunately, in fact, then, in the end, even after all that, so, too, all in all, as well as, also,  </a:t>
            </a:r>
            <a:endParaRPr lang="zh-CN" altLang="en-US" b="1" dirty="0">
              <a:solidFill>
                <a:schemeClr val="dk1"/>
              </a:solidFill>
              <a:sym typeface="+mn-ea"/>
              <a:hlinkClick r:id="rId2" action="ppaction://hlinkfile"/>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图示 1"/>
          <p:cNvGraphicFramePr/>
          <p:nvPr/>
        </p:nvGraphicFramePr>
        <p:xfrm>
          <a:off x="2238705" y="1769567"/>
          <a:ext cx="9627474" cy="4832697"/>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3" name="矩形 2"/>
          <p:cNvSpPr/>
          <p:nvPr/>
        </p:nvSpPr>
        <p:spPr>
          <a:xfrm>
            <a:off x="325821" y="267063"/>
            <a:ext cx="15524130" cy="1491177"/>
          </a:xfrm>
          <a:prstGeom prst="rect">
            <a:avLst/>
          </a:prstGeom>
        </p:spPr>
        <p:txBody>
          <a:bodyPr wrap="square">
            <a:spAutoFit/>
          </a:bodyPr>
          <a:lstStyle/>
          <a:p>
            <a:pPr lvl="0">
              <a:spcBef>
                <a:spcPct val="0"/>
              </a:spcBef>
              <a:spcAft>
                <a:spcPct val="35000"/>
              </a:spcAft>
            </a:pPr>
            <a:r>
              <a:rPr lang="zh-CN" altLang="en-US" b="1" dirty="0">
                <a:solidFill>
                  <a:schemeClr val="dk1"/>
                </a:solidFill>
                <a:sym typeface="+mn-ea"/>
              </a:rPr>
              <a:t>话题：</a:t>
            </a:r>
            <a:r>
              <a:rPr lang="zh-CN" altLang="en-US" dirty="0">
                <a:solidFill>
                  <a:schemeClr val="dk1"/>
                </a:solidFill>
                <a:sym typeface="+mn-ea"/>
              </a:rPr>
              <a:t>残疾人团体登顶非洲第一高峰</a:t>
            </a:r>
            <a:endParaRPr lang="en-US" altLang="zh-CN" dirty="0">
              <a:solidFill>
                <a:schemeClr val="dk1"/>
              </a:solidFill>
              <a:sym typeface="+mn-ea"/>
            </a:endParaRPr>
          </a:p>
          <a:p>
            <a:pPr lvl="0">
              <a:spcBef>
                <a:spcPct val="0"/>
              </a:spcBef>
              <a:spcAft>
                <a:spcPct val="35000"/>
              </a:spcAft>
            </a:pPr>
            <a:r>
              <a:rPr lang="zh-CN" altLang="en-US" dirty="0">
                <a:solidFill>
                  <a:schemeClr val="dk1"/>
                </a:solidFill>
                <a:sym typeface="+mn-ea"/>
              </a:rPr>
              <a:t>主</a:t>
            </a:r>
            <a:r>
              <a:rPr lang="zh-CN" altLang="en-US" b="1" dirty="0">
                <a:solidFill>
                  <a:schemeClr val="dk1"/>
                </a:solidFill>
                <a:sym typeface="+mn-ea"/>
              </a:rPr>
              <a:t>题意义： </a:t>
            </a:r>
            <a:endParaRPr lang="en-US" altLang="zh-CN" b="1" dirty="0">
              <a:solidFill>
                <a:schemeClr val="dk1"/>
              </a:solidFill>
            </a:endParaRPr>
          </a:p>
          <a:p>
            <a:pPr lvl="0">
              <a:spcBef>
                <a:spcPct val="0"/>
              </a:spcBef>
              <a:spcAft>
                <a:spcPct val="35000"/>
              </a:spcAft>
            </a:pPr>
            <a:r>
              <a:rPr lang="en-US" altLang="zh-CN" dirty="0">
                <a:solidFill>
                  <a:schemeClr val="dk1"/>
                </a:solidFill>
                <a:sym typeface="+mn-ea"/>
              </a:rPr>
              <a:t>1.</a:t>
            </a:r>
            <a:r>
              <a:rPr lang="zh-CN" altLang="en-US" dirty="0">
                <a:solidFill>
                  <a:schemeClr val="dk1"/>
                </a:solidFill>
                <a:sym typeface="+mn-ea"/>
              </a:rPr>
              <a:t>激发学生了解残疾人生活中的困难、取得的成就以及过程中体现的可贵品质。</a:t>
            </a:r>
            <a:endParaRPr lang="en-US" altLang="zh-CN" dirty="0">
              <a:solidFill>
                <a:schemeClr val="dk1"/>
              </a:solidFill>
            </a:endParaRPr>
          </a:p>
          <a:p>
            <a:pPr lvl="0">
              <a:spcBef>
                <a:spcPct val="0"/>
              </a:spcBef>
              <a:spcAft>
                <a:spcPct val="35000"/>
              </a:spcAft>
            </a:pPr>
            <a:r>
              <a:rPr lang="en-US" altLang="zh-CN" dirty="0">
                <a:solidFill>
                  <a:schemeClr val="dk1"/>
                </a:solidFill>
                <a:sym typeface="+mn-ea"/>
              </a:rPr>
              <a:t>2.</a:t>
            </a:r>
            <a:r>
              <a:rPr lang="zh-CN" altLang="en-US" dirty="0">
                <a:solidFill>
                  <a:schemeClr val="dk1"/>
                </a:solidFill>
                <a:sym typeface="+mn-ea"/>
              </a:rPr>
              <a:t>帮助</a:t>
            </a:r>
            <a:r>
              <a:rPr lang="zh-CN" altLang="en-US" dirty="0"/>
              <a:t>唤醒学生对残疾人的尊重并思考应以何种态度面对自己的生活</a:t>
            </a:r>
            <a:r>
              <a:rPr lang="zh-CN" altLang="en-US" dirty="0">
                <a:solidFill>
                  <a:schemeClr val="dk1"/>
                </a:solidFill>
                <a:sym typeface="+mn-ea"/>
              </a:rPr>
              <a:t>。</a:t>
            </a:r>
            <a:endParaRPr lang="zh-CN" altLang="en-US" dirty="0">
              <a:solidFill>
                <a:schemeClr val="dk1"/>
              </a:solidFill>
              <a:sym typeface="+mn-ea"/>
            </a:endParaRPr>
          </a:p>
        </p:txBody>
      </p:sp>
      <p:sp>
        <p:nvSpPr>
          <p:cNvPr id="5" name="TextBox 2"/>
          <p:cNvSpPr txBox="1">
            <a:spLocks noChangeArrowheads="1"/>
          </p:cNvSpPr>
          <p:nvPr/>
        </p:nvSpPr>
        <p:spPr bwMode="auto">
          <a:xfrm>
            <a:off x="199698" y="2943339"/>
            <a:ext cx="2354318" cy="1508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9pPr>
          </a:lstStyle>
          <a:p>
            <a:pPr algn="ctr" eaLnBrk="0" hangingPunct="0">
              <a:spcBef>
                <a:spcPct val="0"/>
              </a:spcBef>
              <a:buNone/>
            </a:pPr>
            <a:r>
              <a:rPr lang="en-US" altLang="zh-CN" b="1" dirty="0">
                <a:solidFill>
                  <a:schemeClr val="dk1"/>
                </a:solidFill>
                <a:sym typeface="+mn-ea"/>
              </a:rPr>
              <a:t>Listening</a:t>
            </a:r>
            <a:endParaRPr lang="en-US" altLang="zh-CN" b="1" dirty="0">
              <a:solidFill>
                <a:schemeClr val="dk1"/>
              </a:solidFill>
              <a:sym typeface="+mn-ea"/>
            </a:endParaRPr>
          </a:p>
          <a:p>
            <a:pPr algn="ctr" eaLnBrk="0" hangingPunct="0">
              <a:spcBef>
                <a:spcPct val="0"/>
              </a:spcBef>
              <a:buNone/>
            </a:pPr>
            <a:r>
              <a:rPr lang="en-US" altLang="zh-CN" b="1" dirty="0">
                <a:solidFill>
                  <a:schemeClr val="dk1"/>
                </a:solidFill>
                <a:sym typeface="+mn-ea"/>
              </a:rPr>
              <a:t>An amazing achievement</a:t>
            </a:r>
            <a:endParaRPr lang="en-US" altLang="zh-CN" b="1" dirty="0">
              <a:solidFill>
                <a:schemeClr val="dk1"/>
              </a:solidFill>
              <a:sym typeface="+mn-ea"/>
            </a:endParaRPr>
          </a:p>
          <a:p>
            <a:pPr algn="ctr" eaLnBrk="0" hangingPunct="0">
              <a:spcBef>
                <a:spcPct val="0"/>
              </a:spcBef>
              <a:buNone/>
            </a:pPr>
            <a:r>
              <a:rPr lang="zh-CN" altLang="en-US" sz="2000" b="1" dirty="0">
                <a:solidFill>
                  <a:prstClr val="black"/>
                </a:solidFill>
                <a:latin typeface="Times New Roman" panose="02020603050405020304" pitchFamily="18" charset="0"/>
                <a:cs typeface="Times New Roman" panose="02020603050405020304" pitchFamily="18" charset="0"/>
              </a:rPr>
              <a:t>文本分析</a:t>
            </a:r>
            <a:endParaRPr lang="en-US" altLang="zh-CN" sz="2000" b="1" dirty="0">
              <a:solidFill>
                <a:prstClr val="black"/>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5"/>
          <p:cNvGraphicFramePr>
            <a:graphicFrameLocks noGrp="1"/>
          </p:cNvGraphicFramePr>
          <p:nvPr/>
        </p:nvGraphicFramePr>
        <p:xfrm>
          <a:off x="2838454" y="245659"/>
          <a:ext cx="5659831" cy="3710850"/>
        </p:xfrm>
        <a:graphic>
          <a:graphicData uri="http://schemas.openxmlformats.org/drawingml/2006/table">
            <a:tbl>
              <a:tblPr firstRow="1" bandRow="1">
                <a:tableStyleId>{5C22544A-7EE6-4342-B048-85BDC9FD1C3A}</a:tableStyleId>
              </a:tblPr>
              <a:tblGrid>
                <a:gridCol w="1961287"/>
                <a:gridCol w="3698544"/>
              </a:tblGrid>
              <a:tr h="769929">
                <a:tc gridSpan="2">
                  <a:txBody>
                    <a:bodyPr/>
                    <a:lstStyle/>
                    <a:p>
                      <a:pPr algn="ctr"/>
                      <a:r>
                        <a:rPr lang="en-US" altLang="zh-CN" sz="3200" dirty="0">
                          <a:latin typeface="Angsana New" panose="02020603050405020304" pitchFamily="18" charset="-34"/>
                          <a:cs typeface="Angsana New" panose="02020603050405020304" pitchFamily="18" charset="-34"/>
                        </a:rPr>
                        <a:t>An amazing achievement</a:t>
                      </a:r>
                      <a:endParaRPr lang="zh-CN" altLang="en-US" sz="3200" dirty="0">
                        <a:latin typeface="Angsana New" panose="02020603050405020304" pitchFamily="18" charset="-34"/>
                        <a:cs typeface="Angsana New" panose="02020603050405020304" pitchFamily="18" charset="-34"/>
                      </a:endParaRPr>
                    </a:p>
                  </a:txBody>
                  <a:tcPr/>
                </a:tc>
                <a:tc hMerge="1">
                  <a:tcPr/>
                </a:tc>
              </a:tr>
              <a:tr h="793202">
                <a:tc>
                  <a:txBody>
                    <a:bodyPr/>
                    <a:lstStyle/>
                    <a:p>
                      <a:r>
                        <a:rPr lang="en-US" altLang="zh-CN" sz="2400" b="1" dirty="0">
                          <a:latin typeface="Angsana New" panose="02020603050405020304" pitchFamily="18" charset="-34"/>
                          <a:cs typeface="Angsana New" panose="02020603050405020304" pitchFamily="18" charset="-34"/>
                        </a:rPr>
                        <a:t>Climbers</a:t>
                      </a:r>
                      <a:endParaRPr lang="zh-CN" altLang="en-US" sz="2400" b="1" dirty="0">
                        <a:latin typeface="Angsana New" panose="02020603050405020304" pitchFamily="18" charset="-34"/>
                        <a:cs typeface="Angsana New" panose="02020603050405020304" pitchFamily="18" charset="-34"/>
                      </a:endParaRPr>
                    </a:p>
                  </a:txBody>
                  <a:tcPr/>
                </a:tc>
                <a:tc>
                  <a:txBody>
                    <a:bodyPr/>
                    <a:lstStyle/>
                    <a:p>
                      <a:r>
                        <a:rPr lang="en-US" altLang="zh-CN" sz="2400" b="1" dirty="0">
                          <a:latin typeface="Angsana New" panose="02020603050405020304" pitchFamily="18" charset="-34"/>
                          <a:cs typeface="Angsana New" panose="02020603050405020304" pitchFamily="18" charset="-34"/>
                        </a:rPr>
                        <a:t>1. weak-sighted or blind people.</a:t>
                      </a:r>
                      <a:endParaRPr lang="en-US" altLang="zh-CN" sz="2400" b="1" dirty="0">
                        <a:latin typeface="Angsana New" panose="02020603050405020304" pitchFamily="18" charset="-34"/>
                        <a:cs typeface="Angsana New" panose="02020603050405020304" pitchFamily="18" charset="-34"/>
                      </a:endParaRPr>
                    </a:p>
                    <a:p>
                      <a:r>
                        <a:rPr lang="en-US" altLang="zh-CN" sz="2400" b="1" dirty="0">
                          <a:latin typeface="Angsana New" panose="02020603050405020304" pitchFamily="18" charset="-34"/>
                          <a:cs typeface="Angsana New" panose="02020603050405020304" pitchFamily="18" charset="-34"/>
                        </a:rPr>
                        <a:t>2. sighted companions.</a:t>
                      </a:r>
                      <a:endParaRPr lang="zh-CN" altLang="en-US" sz="2400" b="1" dirty="0">
                        <a:latin typeface="Angsana New" panose="02020603050405020304" pitchFamily="18" charset="-34"/>
                        <a:cs typeface="Angsana New" panose="02020603050405020304" pitchFamily="18" charset="-34"/>
                      </a:endParaRPr>
                    </a:p>
                  </a:txBody>
                  <a:tcPr/>
                </a:tc>
              </a:tr>
              <a:tr h="972225">
                <a:tc>
                  <a:txBody>
                    <a:bodyPr/>
                    <a:lstStyle/>
                    <a:p>
                      <a:r>
                        <a:rPr lang="en-US" altLang="zh-CN" sz="2400" b="1" dirty="0">
                          <a:latin typeface="Angsana New" panose="02020603050405020304" pitchFamily="18" charset="-34"/>
                          <a:cs typeface="Angsana New" panose="02020603050405020304" pitchFamily="18" charset="-34"/>
                        </a:rPr>
                        <a:t>Reason</a:t>
                      </a:r>
                      <a:endParaRPr lang="zh-CN" altLang="en-US" sz="2400" b="1" dirty="0">
                        <a:latin typeface="Angsana New" panose="02020603050405020304" pitchFamily="18" charset="-34"/>
                        <a:cs typeface="Angsana New" panose="02020603050405020304" pitchFamily="18" charset="-34"/>
                      </a:endParaRPr>
                    </a:p>
                  </a:txBody>
                  <a:tcPr/>
                </a:tc>
                <a:tc>
                  <a:txBody>
                    <a:bodyPr/>
                    <a:lstStyle/>
                    <a:p>
                      <a:pPr marL="0" indent="-342900" algn="l" defTabSz="914400" rtl="0" eaLnBrk="1" latinLnBrk="0" hangingPunct="1">
                        <a:buAutoNum type="arabicPeriod"/>
                      </a:pPr>
                      <a:r>
                        <a:rPr lang="en-US" altLang="zh-CN" sz="2400" b="1" kern="1200" dirty="0">
                          <a:solidFill>
                            <a:schemeClr val="dk1"/>
                          </a:solidFill>
                          <a:latin typeface="Angsana New" panose="02020603050405020304" pitchFamily="18" charset="-34"/>
                          <a:ea typeface="+mn-ea"/>
                          <a:cs typeface="Angsana New" panose="02020603050405020304" pitchFamily="18" charset="-34"/>
                        </a:rPr>
                        <a:t>To prove </a:t>
                      </a:r>
                      <a:endParaRPr lang="en-US" altLang="zh-CN" sz="2400" b="1" kern="1200" dirty="0">
                        <a:solidFill>
                          <a:schemeClr val="dk1"/>
                        </a:solidFill>
                        <a:latin typeface="Angsana New" panose="02020603050405020304" pitchFamily="18" charset="-34"/>
                        <a:ea typeface="+mn-ea"/>
                        <a:cs typeface="Angsana New" panose="02020603050405020304" pitchFamily="18" charset="-34"/>
                      </a:endParaRPr>
                    </a:p>
                    <a:p>
                      <a:pPr marL="0" indent="-342900" algn="l" defTabSz="914400" rtl="0" eaLnBrk="1" latinLnBrk="0" hangingPunct="1">
                        <a:buAutoNum type="arabicPeriod"/>
                      </a:pPr>
                      <a:r>
                        <a:rPr lang="en-US" altLang="zh-CN" sz="2400" b="1" kern="1200" dirty="0">
                          <a:solidFill>
                            <a:schemeClr val="dk1"/>
                          </a:solidFill>
                          <a:latin typeface="Angsana New" panose="02020603050405020304" pitchFamily="18" charset="-34"/>
                          <a:ea typeface="+mn-ea"/>
                          <a:cs typeface="Angsana New" panose="02020603050405020304" pitchFamily="18" charset="-34"/>
                        </a:rPr>
                        <a:t>To raise money</a:t>
                      </a:r>
                      <a:endParaRPr lang="zh-CN" altLang="en-US" sz="2400" b="1" kern="1200" dirty="0">
                        <a:solidFill>
                          <a:schemeClr val="dk1"/>
                        </a:solidFill>
                        <a:latin typeface="Angsana New" panose="02020603050405020304" pitchFamily="18" charset="-34"/>
                        <a:ea typeface="+mn-ea"/>
                        <a:cs typeface="Angsana New" panose="02020603050405020304" pitchFamily="18" charset="-34"/>
                      </a:endParaRPr>
                    </a:p>
                  </a:txBody>
                  <a:tcPr/>
                </a:tc>
              </a:tr>
              <a:tr h="1145736">
                <a:tc>
                  <a:txBody>
                    <a:bodyPr/>
                    <a:lstStyle/>
                    <a:p>
                      <a:r>
                        <a:rPr lang="en-US" altLang="zh-CN" sz="2400" b="1" dirty="0">
                          <a:latin typeface="Angsana New" panose="02020603050405020304" pitchFamily="18" charset="-34"/>
                          <a:cs typeface="Angsana New" panose="02020603050405020304" pitchFamily="18" charset="-34"/>
                        </a:rPr>
                        <a:t>Number of the successful climbers</a:t>
                      </a:r>
                      <a:endParaRPr lang="zh-CN" altLang="en-US" sz="2400" b="1" dirty="0">
                        <a:latin typeface="Angsana New" panose="02020603050405020304" pitchFamily="18" charset="-34"/>
                        <a:cs typeface="Angsana New" panose="02020603050405020304" pitchFamily="18" charset="-34"/>
                      </a:endParaRPr>
                    </a:p>
                  </a:txBody>
                  <a:tcPr/>
                </a:tc>
                <a:tc>
                  <a:txBody>
                    <a:bodyPr/>
                    <a:lstStyle/>
                    <a:p>
                      <a:pPr marL="457200" indent="-457200">
                        <a:buAutoNum type="arabicPeriod"/>
                      </a:pPr>
                      <a:r>
                        <a:rPr lang="en-US" altLang="zh-CN" sz="2400" b="1" dirty="0">
                          <a:latin typeface="Angsana New" panose="02020603050405020304" pitchFamily="18" charset="-34"/>
                          <a:cs typeface="Angsana New" panose="02020603050405020304" pitchFamily="18" charset="-34"/>
                        </a:rPr>
                        <a:t>9 disabled climbers</a:t>
                      </a:r>
                      <a:endParaRPr lang="en-US" altLang="zh-CN" sz="2400" b="1" dirty="0">
                        <a:latin typeface="Angsana New" panose="02020603050405020304" pitchFamily="18" charset="-34"/>
                        <a:cs typeface="Angsana New" panose="02020603050405020304" pitchFamily="18" charset="-34"/>
                      </a:endParaRPr>
                    </a:p>
                    <a:p>
                      <a:pPr marL="457200" indent="-457200">
                        <a:buAutoNum type="arabicPeriod"/>
                      </a:pPr>
                      <a:r>
                        <a:rPr lang="en-US" altLang="zh-CN" sz="2400" b="1" dirty="0">
                          <a:latin typeface="Angsana New" panose="02020603050405020304" pitchFamily="18" charset="-34"/>
                          <a:cs typeface="Angsana New" panose="02020603050405020304" pitchFamily="18" charset="-34"/>
                        </a:rPr>
                        <a:t>7 normal climbers</a:t>
                      </a:r>
                      <a:endParaRPr lang="zh-CN" altLang="en-US" sz="2400" b="1" dirty="0">
                        <a:latin typeface="Angsana New" panose="02020603050405020304" pitchFamily="18" charset="-34"/>
                        <a:cs typeface="Angsana New" panose="02020603050405020304" pitchFamily="18" charset="-34"/>
                      </a:endParaRPr>
                    </a:p>
                  </a:txBody>
                  <a:tcPr/>
                </a:tc>
              </a:tr>
            </a:tbl>
          </a:graphicData>
        </a:graphic>
      </p:graphicFrame>
      <p:graphicFrame>
        <p:nvGraphicFramePr>
          <p:cNvPr id="9" name="图示 8"/>
          <p:cNvGraphicFramePr/>
          <p:nvPr/>
        </p:nvGraphicFramePr>
        <p:xfrm>
          <a:off x="2442949" y="4135272"/>
          <a:ext cx="6450842" cy="1596788"/>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图示 1"/>
          <p:cNvGraphicFramePr/>
          <p:nvPr/>
        </p:nvGraphicFramePr>
        <p:xfrm>
          <a:off x="2364828" y="1758240"/>
          <a:ext cx="9627474" cy="4832697"/>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3" name="矩形 2"/>
          <p:cNvSpPr/>
          <p:nvPr/>
        </p:nvSpPr>
        <p:spPr>
          <a:xfrm>
            <a:off x="-4445" y="8890"/>
            <a:ext cx="15854045" cy="1512570"/>
          </a:xfrm>
          <a:prstGeom prst="rect">
            <a:avLst/>
          </a:prstGeom>
        </p:spPr>
        <p:txBody>
          <a:bodyPr wrap="square">
            <a:spAutoFit/>
          </a:bodyPr>
          <a:lstStyle/>
          <a:p>
            <a:pPr lvl="0" algn="l">
              <a:lnSpc>
                <a:spcPct val="100000"/>
              </a:lnSpc>
              <a:spcBef>
                <a:spcPct val="0"/>
              </a:spcBef>
              <a:spcAft>
                <a:spcPct val="35000"/>
              </a:spcAft>
            </a:pPr>
            <a:r>
              <a:rPr lang="zh-CN" altLang="en-US" b="1" dirty="0">
                <a:solidFill>
                  <a:schemeClr val="dk1"/>
                </a:solidFill>
                <a:sym typeface="+mn-ea"/>
              </a:rPr>
              <a:t>话题：给电影院建筑师的建议</a:t>
            </a:r>
            <a:endParaRPr lang="en-US" altLang="zh-CN" dirty="0">
              <a:solidFill>
                <a:schemeClr val="dk1"/>
              </a:solidFill>
            </a:endParaRPr>
          </a:p>
          <a:p>
            <a:pPr lvl="0" algn="l">
              <a:lnSpc>
                <a:spcPct val="100000"/>
              </a:lnSpc>
              <a:spcBef>
                <a:spcPct val="0"/>
              </a:spcBef>
              <a:spcAft>
                <a:spcPct val="35000"/>
              </a:spcAft>
            </a:pPr>
            <a:r>
              <a:rPr lang="zh-CN" altLang="en-US" b="1" dirty="0">
                <a:solidFill>
                  <a:schemeClr val="dk1"/>
                </a:solidFill>
                <a:sym typeface="+mn-ea"/>
              </a:rPr>
              <a:t>主题意义： </a:t>
            </a:r>
            <a:endParaRPr lang="en-US" altLang="zh-CN" b="1" dirty="0">
              <a:solidFill>
                <a:schemeClr val="dk1"/>
              </a:solidFill>
            </a:endParaRPr>
          </a:p>
          <a:p>
            <a:pPr lvl="0" algn="l">
              <a:lnSpc>
                <a:spcPct val="100000"/>
              </a:lnSpc>
              <a:spcBef>
                <a:spcPct val="0"/>
              </a:spcBef>
              <a:spcAft>
                <a:spcPct val="35000"/>
              </a:spcAft>
            </a:pPr>
            <a:r>
              <a:rPr lang="en-US" altLang="zh-CN" dirty="0">
                <a:solidFill>
                  <a:schemeClr val="dk1"/>
                </a:solidFill>
                <a:sym typeface="+mn-ea"/>
              </a:rPr>
              <a:t>1. </a:t>
            </a:r>
            <a:r>
              <a:rPr lang="zh-CN" altLang="en-US" dirty="0">
                <a:solidFill>
                  <a:schemeClr val="dk1"/>
                </a:solidFill>
                <a:sym typeface="+mn-ea"/>
              </a:rPr>
              <a:t>通过这些建议唤醒社会对残疾人需求的关注。</a:t>
            </a:r>
            <a:endParaRPr lang="en-US" altLang="zh-CN" dirty="0">
              <a:solidFill>
                <a:schemeClr val="dk1"/>
              </a:solidFill>
            </a:endParaRPr>
          </a:p>
          <a:p>
            <a:pPr lvl="0" algn="l">
              <a:lnSpc>
                <a:spcPct val="100000"/>
              </a:lnSpc>
              <a:spcBef>
                <a:spcPct val="0"/>
              </a:spcBef>
              <a:spcAft>
                <a:spcPct val="35000"/>
              </a:spcAft>
            </a:pPr>
            <a:r>
              <a:rPr lang="en-US" altLang="zh-CN" dirty="0">
                <a:solidFill>
                  <a:schemeClr val="dk1"/>
                </a:solidFill>
                <a:sym typeface="+mn-ea"/>
              </a:rPr>
              <a:t>2. </a:t>
            </a:r>
            <a:r>
              <a:rPr lang="zh-CN" altLang="en-US" dirty="0">
                <a:solidFill>
                  <a:schemeClr val="dk1"/>
                </a:solidFill>
                <a:sym typeface="+mn-ea"/>
              </a:rPr>
              <a:t>引导学生在生活中对残疾人多一些理解和关爱。</a:t>
            </a:r>
            <a:endParaRPr lang="zh-CN" altLang="en-US" dirty="0">
              <a:solidFill>
                <a:schemeClr val="dk1"/>
              </a:solidFill>
              <a:sym typeface="+mn-ea"/>
            </a:endParaRPr>
          </a:p>
        </p:txBody>
      </p:sp>
      <p:sp>
        <p:nvSpPr>
          <p:cNvPr id="5" name="TextBox 2"/>
          <p:cNvSpPr txBox="1">
            <a:spLocks noChangeArrowheads="1"/>
          </p:cNvSpPr>
          <p:nvPr/>
        </p:nvSpPr>
        <p:spPr bwMode="auto">
          <a:xfrm>
            <a:off x="-4445" y="2943225"/>
            <a:ext cx="2558415"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9pPr>
          </a:lstStyle>
          <a:p>
            <a:pPr algn="ctr" eaLnBrk="0" hangingPunct="0">
              <a:spcBef>
                <a:spcPct val="0"/>
              </a:spcBef>
              <a:buFontTx/>
              <a:buNone/>
            </a:pPr>
            <a:r>
              <a:rPr lang="en-US" altLang="zh-CN" b="1" dirty="0">
                <a:solidFill>
                  <a:schemeClr val="dk1"/>
                </a:solidFill>
                <a:sym typeface="+mn-ea"/>
              </a:rPr>
              <a:t>Reading</a:t>
            </a:r>
            <a:endParaRPr lang="en-US" altLang="zh-CN" b="1" dirty="0">
              <a:solidFill>
                <a:schemeClr val="dk1"/>
              </a:solidFill>
              <a:sym typeface="+mn-ea"/>
            </a:endParaRPr>
          </a:p>
          <a:p>
            <a:pPr algn="ctr" eaLnBrk="0" hangingPunct="0">
              <a:spcBef>
                <a:spcPct val="0"/>
              </a:spcBef>
              <a:buFontTx/>
              <a:buNone/>
            </a:pPr>
            <a:r>
              <a:rPr lang="en-US" altLang="zh-CN" b="1" dirty="0">
                <a:solidFill>
                  <a:schemeClr val="dk1"/>
                </a:solidFill>
                <a:sym typeface="+mn-ea"/>
              </a:rPr>
              <a:t>A letter to an architect</a:t>
            </a:r>
            <a:endParaRPr lang="en-US" altLang="zh-CN" b="1" dirty="0">
              <a:solidFill>
                <a:schemeClr val="dk1"/>
              </a:solidFill>
            </a:endParaRPr>
          </a:p>
          <a:p>
            <a:pPr algn="ctr" eaLnBrk="0" hangingPunct="0">
              <a:spcBef>
                <a:spcPct val="0"/>
              </a:spcBef>
              <a:buFontTx/>
              <a:buNone/>
            </a:pPr>
            <a:r>
              <a:rPr lang="zh-CN" altLang="en-US" sz="2000" b="1" dirty="0">
                <a:solidFill>
                  <a:prstClr val="black"/>
                </a:solidFill>
                <a:latin typeface="Times New Roman" panose="02020603050405020304" pitchFamily="18" charset="0"/>
                <a:cs typeface="Times New Roman" panose="02020603050405020304" pitchFamily="18" charset="0"/>
              </a:rPr>
              <a:t>文本分析</a:t>
            </a:r>
            <a:endParaRPr lang="en-US" altLang="zh-CN" sz="2000" b="1" dirty="0">
              <a:solidFill>
                <a:prstClr val="black"/>
              </a:solidFill>
              <a:latin typeface="Times New Roman" panose="02020603050405020304" pitchFamily="18" charset="0"/>
              <a:cs typeface="Times New Roman" panose="02020603050405020304" pitchFamily="18" charset="0"/>
            </a:endParaRPr>
          </a:p>
          <a:p>
            <a:pPr algn="ctr" eaLnBrk="0" hangingPunct="0">
              <a:spcBef>
                <a:spcPct val="0"/>
              </a:spcBef>
              <a:buFontTx/>
              <a:buNone/>
            </a:pPr>
            <a:endParaRPr lang="zh-CN" altLang="en-US" sz="2000" b="1" dirty="0">
              <a:solidFill>
                <a:prstClr val="black"/>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a:stretch>
            <a:fillRect/>
          </a:stretch>
        </p:blipFill>
        <p:spPr>
          <a:xfrm>
            <a:off x="0" y="0"/>
            <a:ext cx="12192000" cy="6929671"/>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8619547" y="2815990"/>
            <a:ext cx="1368152" cy="153617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solidFill>
                  <a:prstClr val="white"/>
                </a:solidFill>
              </a:rPr>
              <a:t>运用读建议信获得的技巧，给校长写一封新冠复课的建议信。</a:t>
            </a:r>
            <a:endParaRPr lang="zh-CN" altLang="en-US" sz="1600" dirty="0">
              <a:solidFill>
                <a:prstClr val="white"/>
              </a:solidFill>
            </a:endParaRPr>
          </a:p>
        </p:txBody>
      </p:sp>
      <p:graphicFrame>
        <p:nvGraphicFramePr>
          <p:cNvPr id="6" name="图示 5"/>
          <p:cNvGraphicFramePr/>
          <p:nvPr/>
        </p:nvGraphicFramePr>
        <p:xfrm>
          <a:off x="1847528" y="583153"/>
          <a:ext cx="8352928" cy="2448272"/>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7" name="矩形 6"/>
          <p:cNvSpPr/>
          <p:nvPr/>
        </p:nvSpPr>
        <p:spPr>
          <a:xfrm>
            <a:off x="6294436" y="2895740"/>
            <a:ext cx="1688838" cy="153617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1600" dirty="0">
                <a:solidFill>
                  <a:prstClr val="white"/>
                </a:solidFill>
              </a:rPr>
              <a:t>1.</a:t>
            </a:r>
            <a:r>
              <a:rPr lang="zh-CN" altLang="en-US" sz="1600" dirty="0">
                <a:solidFill>
                  <a:prstClr val="white"/>
                </a:solidFill>
              </a:rPr>
              <a:t>记叙文，感受残疾人精神。</a:t>
            </a:r>
            <a:endParaRPr lang="en-US" altLang="zh-CN" sz="1600" dirty="0">
              <a:solidFill>
                <a:prstClr val="white"/>
              </a:solidFill>
            </a:endParaRPr>
          </a:p>
          <a:p>
            <a:r>
              <a:rPr lang="en-US" altLang="zh-CN" sz="1600" dirty="0">
                <a:solidFill>
                  <a:prstClr val="white"/>
                </a:solidFill>
              </a:rPr>
              <a:t>2.</a:t>
            </a:r>
            <a:r>
              <a:rPr lang="zh-CN" altLang="en-US" sz="1600" dirty="0">
                <a:solidFill>
                  <a:prstClr val="white"/>
                </a:solidFill>
              </a:rPr>
              <a:t>建议信，关爱残疾人需求。</a:t>
            </a:r>
            <a:endParaRPr lang="zh-CN" altLang="en-US" sz="1600" dirty="0">
              <a:solidFill>
                <a:prstClr val="white"/>
              </a:solidFill>
            </a:endParaRPr>
          </a:p>
        </p:txBody>
      </p:sp>
      <p:sp>
        <p:nvSpPr>
          <p:cNvPr id="8" name="矩形 7"/>
          <p:cNvSpPr/>
          <p:nvPr/>
        </p:nvSpPr>
        <p:spPr>
          <a:xfrm>
            <a:off x="1871531" y="2895740"/>
            <a:ext cx="1368152" cy="153617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solidFill>
                  <a:prstClr val="white"/>
                </a:solidFill>
              </a:rPr>
              <a:t>对话，获取残疾人的伟大成就和艰辛历程。</a:t>
            </a:r>
            <a:endParaRPr lang="zh-CN" altLang="en-US" sz="2000" dirty="0">
              <a:solidFill>
                <a:prstClr val="white"/>
              </a:solidFill>
            </a:endParaRPr>
          </a:p>
        </p:txBody>
      </p:sp>
      <p:sp>
        <p:nvSpPr>
          <p:cNvPr id="9" name="矩形 8"/>
          <p:cNvSpPr/>
          <p:nvPr/>
        </p:nvSpPr>
        <p:spPr>
          <a:xfrm>
            <a:off x="4132812" y="2895740"/>
            <a:ext cx="1368152" cy="153617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zh-CN" altLang="en-US" sz="1600" dirty="0">
                <a:solidFill>
                  <a:prstClr val="white"/>
                </a:solidFill>
              </a:rPr>
              <a:t>运用听得到的交际策略，采访</a:t>
            </a:r>
            <a:r>
              <a:rPr lang="en-US" altLang="zh-CN" sz="1600" dirty="0">
                <a:solidFill>
                  <a:prstClr val="white"/>
                </a:solidFill>
              </a:rPr>
              <a:t>Marty</a:t>
            </a:r>
            <a:r>
              <a:rPr lang="zh-CN" altLang="en-US" sz="1600" dirty="0">
                <a:solidFill>
                  <a:prstClr val="white"/>
                </a:solidFill>
              </a:rPr>
              <a:t>，进一步内化本主题的核心表达。</a:t>
            </a:r>
            <a:endParaRPr lang="zh-CN" altLang="en-US" sz="1600" dirty="0">
              <a:solidFill>
                <a:prstClr val="white"/>
              </a:solidFill>
            </a:endParaRPr>
          </a:p>
        </p:txBody>
      </p:sp>
      <p:sp>
        <p:nvSpPr>
          <p:cNvPr id="14" name="矩形 9"/>
          <p:cNvSpPr>
            <a:spLocks noChangeArrowheads="1"/>
          </p:cNvSpPr>
          <p:nvPr/>
        </p:nvSpPr>
        <p:spPr bwMode="auto">
          <a:xfrm>
            <a:off x="4107993" y="39263"/>
            <a:ext cx="3890809" cy="646331"/>
          </a:xfrm>
          <a:prstGeom prst="rect">
            <a:avLst/>
          </a:prstGeom>
          <a:noFill/>
          <a:ln w="9525">
            <a:noFill/>
            <a:miter lim="800000"/>
          </a:ln>
        </p:spPr>
        <p:txBody>
          <a:bodyPr wrap="none">
            <a:spAutoFit/>
          </a:bodyPr>
          <a:lstStyle/>
          <a:p>
            <a:pPr algn="ctr"/>
            <a:r>
              <a:rPr lang="zh-CN" altLang="en-US" sz="3600" b="1" dirty="0">
                <a:solidFill>
                  <a:srgbClr val="000000"/>
                </a:solidFill>
                <a:latin typeface="黑体" panose="02010609060101010101" pitchFamily="49" charset="-122"/>
                <a:ea typeface="黑体" panose="02010609060101010101" pitchFamily="49" charset="-122"/>
                <a:sym typeface="华文新魏" panose="02010800040101010101" pitchFamily="2" charset="-122"/>
              </a:rPr>
              <a:t>单元教学内容整合</a:t>
            </a:r>
            <a:endParaRPr lang="zh-CN" altLang="en-US" sz="3600" b="1" dirty="0">
              <a:solidFill>
                <a:srgbClr val="000000"/>
              </a:solidFill>
              <a:latin typeface="黑体" panose="02010609060101010101" pitchFamily="49" charset="-122"/>
              <a:ea typeface="黑体" panose="02010609060101010101" pitchFamily="49" charset="-122"/>
              <a:sym typeface="华文新魏" panose="02010800040101010101" pitchFamily="2" charset="-122"/>
            </a:endParaRPr>
          </a:p>
        </p:txBody>
      </p:sp>
      <p:sp>
        <p:nvSpPr>
          <p:cNvPr id="17" name="矩形 16"/>
          <p:cNvSpPr/>
          <p:nvPr/>
        </p:nvSpPr>
        <p:spPr>
          <a:xfrm>
            <a:off x="6049608" y="1848647"/>
            <a:ext cx="5112568" cy="3096344"/>
          </a:xfrm>
          <a:prstGeom prst="rect">
            <a:avLst/>
          </a:prstGeom>
          <a:noFill/>
          <a:ln w="11112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prstClr val="white"/>
              </a:solidFill>
            </a:endParaRPr>
          </a:p>
        </p:txBody>
      </p:sp>
      <p:sp>
        <p:nvSpPr>
          <p:cNvPr id="12" name="矩形 11"/>
          <p:cNvSpPr/>
          <p:nvPr/>
        </p:nvSpPr>
        <p:spPr>
          <a:xfrm>
            <a:off x="1698880" y="1892665"/>
            <a:ext cx="4350728" cy="3096344"/>
          </a:xfrm>
          <a:prstGeom prst="rect">
            <a:avLst/>
          </a:prstGeom>
          <a:noFill/>
          <a:ln w="11112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prstClr val="white"/>
              </a:solidFill>
            </a:endParaRPr>
          </a:p>
        </p:txBody>
      </p:sp>
      <p:sp>
        <p:nvSpPr>
          <p:cNvPr id="2" name="箭头: 下 1"/>
          <p:cNvSpPr/>
          <p:nvPr/>
        </p:nvSpPr>
        <p:spPr>
          <a:xfrm>
            <a:off x="2296527" y="4431911"/>
            <a:ext cx="518160" cy="107017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箭头: 下 15"/>
          <p:cNvSpPr/>
          <p:nvPr/>
        </p:nvSpPr>
        <p:spPr>
          <a:xfrm>
            <a:off x="4595969" y="4403830"/>
            <a:ext cx="518160" cy="107017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箭头: 下 18"/>
          <p:cNvSpPr/>
          <p:nvPr/>
        </p:nvSpPr>
        <p:spPr>
          <a:xfrm>
            <a:off x="6942737" y="4425839"/>
            <a:ext cx="518160" cy="102616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箭头: 下 19"/>
          <p:cNvSpPr/>
          <p:nvPr/>
        </p:nvSpPr>
        <p:spPr>
          <a:xfrm>
            <a:off x="9022961" y="4352161"/>
            <a:ext cx="518160" cy="102616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1871531" y="5622752"/>
            <a:ext cx="1645920" cy="923330"/>
          </a:xfrm>
          <a:prstGeom prst="rect">
            <a:avLst/>
          </a:prstGeom>
          <a:noFill/>
        </p:spPr>
        <p:txBody>
          <a:bodyPr wrap="square" rtlCol="0">
            <a:spAutoFit/>
          </a:bodyPr>
          <a:lstStyle/>
          <a:p>
            <a:r>
              <a:rPr lang="en-US" altLang="zh-CN" b="1" dirty="0">
                <a:solidFill>
                  <a:schemeClr val="dk1"/>
                </a:solidFill>
                <a:sym typeface="+mn-ea"/>
              </a:rPr>
              <a:t>An amazing achievement</a:t>
            </a:r>
            <a:endParaRPr lang="en-US" altLang="zh-CN" b="1" dirty="0">
              <a:solidFill>
                <a:schemeClr val="dk1"/>
              </a:solidFill>
              <a:sym typeface="+mn-ea"/>
            </a:endParaRPr>
          </a:p>
          <a:p>
            <a:endParaRPr lang="zh-CN" altLang="en-US" b="1" dirty="0">
              <a:solidFill>
                <a:schemeClr val="dk1"/>
              </a:solidFill>
              <a:sym typeface="+mn-ea"/>
              <a:hlinkClick r:id="rId6" action="ppaction://hlinkfile"/>
            </a:endParaRPr>
          </a:p>
        </p:txBody>
      </p:sp>
      <p:sp>
        <p:nvSpPr>
          <p:cNvPr id="21" name="文本框 20"/>
          <p:cNvSpPr txBox="1"/>
          <p:nvPr/>
        </p:nvSpPr>
        <p:spPr>
          <a:xfrm>
            <a:off x="4018573" y="5622752"/>
            <a:ext cx="1781726" cy="923330"/>
          </a:xfrm>
          <a:prstGeom prst="rect">
            <a:avLst/>
          </a:prstGeom>
          <a:noFill/>
        </p:spPr>
        <p:txBody>
          <a:bodyPr wrap="square" rtlCol="0">
            <a:spAutoFit/>
          </a:bodyPr>
          <a:lstStyle/>
          <a:p>
            <a:r>
              <a:rPr lang="en-US" altLang="zh-CN" b="1" dirty="0">
                <a:solidFill>
                  <a:schemeClr val="dk1"/>
                </a:solidFill>
                <a:sym typeface="+mn-ea"/>
              </a:rPr>
              <a:t>An amazing </a:t>
            </a:r>
            <a:r>
              <a:rPr lang="en-US" altLang="zh-CN" b="1" dirty="0" err="1">
                <a:solidFill>
                  <a:schemeClr val="dk1"/>
                </a:solidFill>
                <a:sym typeface="+mn-ea"/>
              </a:rPr>
              <a:t>achievement+Marty’s</a:t>
            </a:r>
            <a:r>
              <a:rPr lang="en-US" altLang="zh-CN" b="1" dirty="0">
                <a:solidFill>
                  <a:schemeClr val="dk1"/>
                </a:solidFill>
                <a:sym typeface="+mn-ea"/>
              </a:rPr>
              <a:t> story</a:t>
            </a:r>
            <a:endParaRPr lang="zh-CN" altLang="en-US" b="1" dirty="0">
              <a:solidFill>
                <a:schemeClr val="dk1"/>
              </a:solidFill>
              <a:sym typeface="+mn-ea"/>
              <a:hlinkClick r:id="rId6" action="ppaction://hlinkfile"/>
            </a:endParaRPr>
          </a:p>
        </p:txBody>
      </p:sp>
      <p:sp>
        <p:nvSpPr>
          <p:cNvPr id="23" name="文本框 22"/>
          <p:cNvSpPr txBox="1"/>
          <p:nvPr/>
        </p:nvSpPr>
        <p:spPr>
          <a:xfrm>
            <a:off x="6049608" y="5575743"/>
            <a:ext cx="2926961" cy="646331"/>
          </a:xfrm>
          <a:prstGeom prst="rect">
            <a:avLst/>
          </a:prstGeom>
          <a:noFill/>
        </p:spPr>
        <p:txBody>
          <a:bodyPr wrap="square" rtlCol="0">
            <a:spAutoFit/>
          </a:bodyPr>
          <a:lstStyle/>
          <a:p>
            <a:r>
              <a:rPr lang="en-US" altLang="zh-CN" b="1" dirty="0">
                <a:solidFill>
                  <a:schemeClr val="dk1"/>
                </a:solidFill>
                <a:sym typeface="+mn-ea"/>
              </a:rPr>
              <a:t>Marty’s story</a:t>
            </a:r>
            <a:endParaRPr lang="en-US" altLang="zh-CN" b="1" dirty="0">
              <a:solidFill>
                <a:schemeClr val="dk1"/>
              </a:solidFill>
              <a:sym typeface="+mn-ea"/>
            </a:endParaRPr>
          </a:p>
          <a:p>
            <a:r>
              <a:rPr lang="en-US" altLang="zh-CN" b="1" dirty="0">
                <a:solidFill>
                  <a:schemeClr val="dk1"/>
                </a:solidFill>
                <a:sym typeface="+mn-ea"/>
              </a:rPr>
              <a:t>A letter to an architect</a:t>
            </a:r>
            <a:endParaRPr lang="zh-CN" altLang="en-US" b="1" dirty="0">
              <a:solidFill>
                <a:schemeClr val="dk1"/>
              </a:solidFill>
              <a:sym typeface="+mn-ea"/>
              <a:hlinkClick r:id="rId6" action="ppaction://hlinkfile"/>
            </a:endParaRPr>
          </a:p>
        </p:txBody>
      </p:sp>
      <p:sp>
        <p:nvSpPr>
          <p:cNvPr id="25" name="文本框 24"/>
          <p:cNvSpPr txBox="1"/>
          <p:nvPr/>
        </p:nvSpPr>
        <p:spPr>
          <a:xfrm>
            <a:off x="8619547" y="5604518"/>
            <a:ext cx="2926961" cy="646331"/>
          </a:xfrm>
          <a:prstGeom prst="rect">
            <a:avLst/>
          </a:prstGeom>
          <a:noFill/>
        </p:spPr>
        <p:txBody>
          <a:bodyPr wrap="square" rtlCol="0">
            <a:spAutoFit/>
          </a:bodyPr>
          <a:lstStyle/>
          <a:p>
            <a:r>
              <a:rPr lang="en-US" altLang="zh-CN" b="1" dirty="0">
                <a:solidFill>
                  <a:schemeClr val="dk1"/>
                </a:solidFill>
                <a:sym typeface="+mn-ea"/>
              </a:rPr>
              <a:t>A letter of suggestion to the headteacher </a:t>
            </a:r>
            <a:endParaRPr lang="zh-CN" altLang="en-US" b="1" dirty="0">
              <a:solidFill>
                <a:schemeClr val="dk1"/>
              </a:solidFill>
              <a:sym typeface="+mn-ea"/>
              <a:hlinkClick r:id="rId6" action="ppaction://hlinkfile"/>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linds(horizontal)">
                                      <p:cBhvr>
                                        <p:cTn id="1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框 9"/>
          <p:cNvSpPr txBox="1"/>
          <p:nvPr/>
        </p:nvSpPr>
        <p:spPr>
          <a:xfrm>
            <a:off x="73038" y="85738"/>
            <a:ext cx="1019175" cy="384719"/>
          </a:xfrm>
          <a:prstGeom prst="rect">
            <a:avLst/>
          </a:prstGeom>
          <a:noFill/>
        </p:spPr>
        <p:txBody>
          <a:bodyPr wrap="square" lIns="91420" tIns="45718" rIns="91420" bIns="45718" rtlCol="0">
            <a:spAutoFit/>
          </a:bodyPr>
          <a:lstStyle/>
          <a:p>
            <a:pPr algn="ctr"/>
            <a:r>
              <a:rPr lang="en-US" altLang="zh-CN" dirty="0">
                <a:solidFill>
                  <a:prstClr val="white"/>
                </a:solidFill>
                <a:latin typeface="微软雅黑" panose="020B0503020204020204" charset="-122"/>
                <a:ea typeface="微软雅黑" panose="020B0503020204020204" charset="-122"/>
              </a:rPr>
              <a:t>PART 1</a:t>
            </a:r>
            <a:endParaRPr lang="zh-CN" altLang="en-US" dirty="0">
              <a:solidFill>
                <a:prstClr val="white"/>
              </a:solidFill>
              <a:latin typeface="微软雅黑" panose="020B0503020204020204" charset="-122"/>
              <a:ea typeface="微软雅黑" panose="020B0503020204020204" charset="-122"/>
            </a:endParaRPr>
          </a:p>
        </p:txBody>
      </p:sp>
      <p:pic>
        <p:nvPicPr>
          <p:cNvPr id="9" name="Picture 3"/>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426" y="85738"/>
            <a:ext cx="12192425" cy="6106512"/>
          </a:xfrm>
          <a:prstGeom prst="rect">
            <a:avLst/>
          </a:prstGeom>
          <a:solidFill>
            <a:srgbClr val="00B0F0"/>
          </a:solidFill>
          <a:ln>
            <a:noFill/>
          </a:ln>
          <a:effectLst/>
        </p:spPr>
      </p:pic>
      <p:grpSp>
        <p:nvGrpSpPr>
          <p:cNvPr id="8" name="组合 31"/>
          <p:cNvGrpSpPr/>
          <p:nvPr/>
        </p:nvGrpSpPr>
        <p:grpSpPr>
          <a:xfrm>
            <a:off x="73038" y="579412"/>
            <a:ext cx="11660680" cy="1194070"/>
            <a:chOff x="4763620" y="1240813"/>
            <a:chExt cx="7784945" cy="1194068"/>
          </a:xfrm>
        </p:grpSpPr>
        <p:sp>
          <p:nvSpPr>
            <p:cNvPr id="11" name="文本框 10"/>
            <p:cNvSpPr txBox="1"/>
            <p:nvPr/>
          </p:nvSpPr>
          <p:spPr>
            <a:xfrm>
              <a:off x="4892220" y="2050160"/>
              <a:ext cx="3219450" cy="384721"/>
            </a:xfrm>
            <a:prstGeom prst="rect">
              <a:avLst/>
            </a:prstGeom>
            <a:noFill/>
          </p:spPr>
          <p:txBody>
            <a:bodyPr wrap="square" rtlCol="0">
              <a:spAutoFit/>
            </a:bodyPr>
            <a:lstStyle/>
            <a:p>
              <a:pPr algn="ctr"/>
              <a:endParaRPr lang="zh-CN" altLang="en-US" kern="2700" spc="600" dirty="0">
                <a:solidFill>
                  <a:prstClr val="black"/>
                </a:solidFill>
              </a:endParaRPr>
            </a:p>
          </p:txBody>
        </p:sp>
        <p:sp>
          <p:nvSpPr>
            <p:cNvPr id="12" name="文本框 11"/>
            <p:cNvSpPr txBox="1"/>
            <p:nvPr/>
          </p:nvSpPr>
          <p:spPr>
            <a:xfrm>
              <a:off x="4763620" y="1240813"/>
              <a:ext cx="7784945" cy="754693"/>
            </a:xfrm>
            <a:prstGeom prst="rect">
              <a:avLst/>
            </a:prstGeom>
            <a:noFill/>
          </p:spPr>
          <p:txBody>
            <a:bodyPr wrap="square" rtlCol="0">
              <a:spAutoFit/>
            </a:bodyPr>
            <a:lstStyle/>
            <a:p>
              <a:pPr>
                <a:lnSpc>
                  <a:spcPct val="150000"/>
                </a:lnSpc>
              </a:pPr>
              <a:endParaRPr lang="zh-CN" altLang="en-US" sz="3200" b="1" dirty="0">
                <a:solidFill>
                  <a:srgbClr val="036EB8"/>
                </a:solidFill>
                <a:latin typeface="Calibri" panose="020F0502020204030204" pitchFamily="34" charset="0"/>
                <a:ea typeface="微软雅黑" panose="020B0503020204020204" charset="-122"/>
              </a:endParaRPr>
            </a:p>
          </p:txBody>
        </p:sp>
      </p:grpSp>
      <p:sp>
        <p:nvSpPr>
          <p:cNvPr id="2" name="矩形 1"/>
          <p:cNvSpPr/>
          <p:nvPr/>
        </p:nvSpPr>
        <p:spPr>
          <a:xfrm>
            <a:off x="-425" y="5975131"/>
            <a:ext cx="12192425" cy="875128"/>
          </a:xfrm>
          <a:prstGeom prst="rect">
            <a:avLst/>
          </a:prstGeom>
          <a:solidFill>
            <a:srgbClr val="0066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a:solidFill>
                  <a:schemeClr val="bg1"/>
                </a:solidFill>
              </a:rPr>
              <a:t>北京教育学院 李宝荣，</a:t>
            </a:r>
            <a:r>
              <a:rPr lang="en-US" altLang="zh-CN" sz="2400" b="1" dirty="0">
                <a:solidFill>
                  <a:schemeClr val="bg1"/>
                </a:solidFill>
              </a:rPr>
              <a:t>《</a:t>
            </a:r>
            <a:r>
              <a:rPr lang="zh-CN" altLang="en-US" sz="2400" b="1" dirty="0">
                <a:solidFill>
                  <a:schemeClr val="bg1"/>
                </a:solidFill>
              </a:rPr>
              <a:t>基于主题意义的单元整体教学</a:t>
            </a:r>
            <a:r>
              <a:rPr lang="en-US" altLang="zh-CN" sz="2400" b="1" dirty="0">
                <a:solidFill>
                  <a:schemeClr val="bg1"/>
                </a:solidFill>
              </a:rPr>
              <a:t>》2019.3 </a:t>
            </a:r>
            <a:r>
              <a:rPr lang="zh-CN" altLang="en-US" sz="2400" b="1" dirty="0">
                <a:solidFill>
                  <a:schemeClr val="bg1"/>
                </a:solidFill>
              </a:rPr>
              <a:t>北京</a:t>
            </a:r>
            <a:endParaRPr lang="zh-CN" altLang="en-US" sz="2400" b="1" dirty="0">
              <a:solidFill>
                <a:schemeClr val="bg1"/>
              </a:solidFill>
            </a:endParaRPr>
          </a:p>
        </p:txBody>
      </p:sp>
      <p:sp>
        <p:nvSpPr>
          <p:cNvPr id="13" name="矩形 12"/>
          <p:cNvSpPr/>
          <p:nvPr/>
        </p:nvSpPr>
        <p:spPr>
          <a:xfrm>
            <a:off x="7421524" y="839630"/>
            <a:ext cx="4635713" cy="3096344"/>
          </a:xfrm>
          <a:prstGeom prst="rect">
            <a:avLst/>
          </a:prstGeom>
          <a:noFill/>
          <a:ln w="11112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prstClr val="white"/>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linds(horizontal)">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04800" y="192147"/>
            <a:ext cx="4284979" cy="646331"/>
          </a:xfrm>
          <a:prstGeom prst="rect">
            <a:avLst/>
          </a:prstGeom>
        </p:spPr>
        <p:txBody>
          <a:bodyPr wrap="square">
            <a:spAutoFit/>
          </a:bodyPr>
          <a:lstStyle/>
          <a:p>
            <a:pPr lvl="0"/>
            <a:r>
              <a:rPr lang="en-US" altLang="zh-CN" sz="3600" b="1" dirty="0">
                <a:solidFill>
                  <a:schemeClr val="tx1"/>
                </a:solidFill>
              </a:rPr>
              <a:t>4. </a:t>
            </a:r>
            <a:r>
              <a:rPr lang="zh-CN" altLang="en-US" sz="3600" b="1" dirty="0">
                <a:solidFill>
                  <a:schemeClr val="tx1"/>
                </a:solidFill>
              </a:rPr>
              <a:t>学情</a:t>
            </a:r>
            <a:r>
              <a:rPr lang="zh-CN" altLang="en-US" sz="3600" b="1" dirty="0"/>
              <a:t>分析 </a:t>
            </a:r>
            <a:endParaRPr lang="zh-CN" altLang="en-US" sz="3600" b="1" dirty="0">
              <a:solidFill>
                <a:schemeClr val="tx1"/>
              </a:solidFill>
            </a:endParaRPr>
          </a:p>
        </p:txBody>
      </p:sp>
      <p:sp>
        <p:nvSpPr>
          <p:cNvPr id="5" name="内容占位符 2"/>
          <p:cNvSpPr txBox="1"/>
          <p:nvPr/>
        </p:nvSpPr>
        <p:spPr>
          <a:xfrm>
            <a:off x="304800" y="1052241"/>
            <a:ext cx="11251324" cy="4591813"/>
          </a:xfrm>
          <a:prstGeom prst="rect">
            <a:avLst/>
          </a:prstGeom>
        </p:spPr>
        <p:txBody>
          <a:bodyPr lIns="91420" tIns="45718" rIns="91420" bIns="45718"/>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pPr>
            <a:r>
              <a:rPr lang="zh-CN" altLang="en-US" sz="2400" dirty="0">
                <a:latin typeface="宋体" panose="02010600030101010101" pitchFamily="2" charset="-122"/>
                <a:ea typeface="宋体" panose="02010600030101010101" pitchFamily="2" charset="-122"/>
              </a:rPr>
              <a:t>    本校学生英语水平参差不齐，实验班学生基础较好，能力较强，普通班学生基础较弱，能力欠佳，但大部分同学学习态度比较认真，能发挥出较高的学习热情，通过两年多的学习，学生已</a:t>
            </a:r>
            <a:r>
              <a:rPr lang="zh-CN" altLang="en-US" sz="2400" b="1" dirty="0">
                <a:solidFill>
                  <a:srgbClr val="C00000"/>
                </a:solidFill>
                <a:latin typeface="宋体" panose="02010600030101010101" pitchFamily="2" charset="-122"/>
                <a:ea typeface="宋体" panose="02010600030101010101" pitchFamily="2" charset="-122"/>
              </a:rPr>
              <a:t>基本具备</a:t>
            </a:r>
            <a:r>
              <a:rPr lang="zh-CN" altLang="en-US" sz="2400" dirty="0">
                <a:latin typeface="宋体" panose="02010600030101010101" pitchFamily="2" charset="-122"/>
                <a:ea typeface="宋体" panose="02010600030101010101" pitchFamily="2" charset="-122"/>
              </a:rPr>
              <a:t>阅读获取细节信息的能力。然而，学生在理解和整合知识、逻辑推理和分析论证观点，归纳段落大意和篇章大意以及批判评价等方面的能力还</a:t>
            </a:r>
            <a:r>
              <a:rPr lang="zh-CN" altLang="en-US" sz="2400" b="1" dirty="0">
                <a:solidFill>
                  <a:srgbClr val="C00000"/>
                </a:solidFill>
                <a:latin typeface="宋体" panose="02010600030101010101" pitchFamily="2" charset="-122"/>
                <a:ea typeface="宋体" panose="02010600030101010101" pitchFamily="2" charset="-122"/>
              </a:rPr>
              <a:t>有待提高</a:t>
            </a:r>
            <a:r>
              <a:rPr lang="zh-CN" altLang="en-US" sz="2400" dirty="0">
                <a:latin typeface="宋体" panose="02010600030101010101" pitchFamily="2" charset="-122"/>
                <a:ea typeface="宋体" panose="02010600030101010101" pitchFamily="2" charset="-122"/>
              </a:rPr>
              <a:t>。在遇到没有中心句和明显关键词的段落时，归纳段意无从下手。在阅读过程中积累写作素材和归纳写作技巧的能力也</a:t>
            </a:r>
            <a:r>
              <a:rPr lang="zh-CN" altLang="en-US" sz="2400" b="1" dirty="0">
                <a:solidFill>
                  <a:srgbClr val="C00000"/>
                </a:solidFill>
                <a:latin typeface="宋体" panose="02010600030101010101" pitchFamily="2" charset="-122"/>
                <a:ea typeface="宋体" panose="02010600030101010101" pitchFamily="2" charset="-122"/>
              </a:rPr>
              <a:t>亟待提高</a:t>
            </a:r>
            <a:r>
              <a:rPr lang="zh-CN" altLang="en-US" sz="2400" dirty="0">
                <a:latin typeface="宋体" panose="02010600030101010101" pitchFamily="2" charset="-122"/>
                <a:ea typeface="宋体" panose="02010600030101010101" pitchFamily="2" charset="-122"/>
              </a:rPr>
              <a:t>。此外，学生对于残疾人的生活这一话题比较陌生，并且对残疾人生活中的困难和残疾人的精神品质等方面的了解还不够深刻，本身也</a:t>
            </a:r>
            <a:r>
              <a:rPr lang="zh-CN" altLang="en-US" sz="2400" b="1" dirty="0">
                <a:solidFill>
                  <a:srgbClr val="C00000"/>
                </a:solidFill>
                <a:latin typeface="宋体" panose="02010600030101010101" pitchFamily="2" charset="-122"/>
                <a:ea typeface="宋体" panose="02010600030101010101" pitchFamily="2" charset="-122"/>
              </a:rPr>
              <a:t>缺乏</a:t>
            </a:r>
            <a:r>
              <a:rPr lang="zh-CN" altLang="en-US" sz="2400" dirty="0">
                <a:latin typeface="宋体" panose="02010600030101010101" pitchFamily="2" charset="-122"/>
                <a:ea typeface="宋体" panose="02010600030101010101" pitchFamily="2" charset="-122"/>
              </a:rPr>
              <a:t>坚毅的品质来应对自己生活中的困境。此外，之前的学习中，进行过新冠话题为期两周的单元整体学习，对新冠的问题和措施能进行简单描述和书面表达，对新冠背景下即将迎来的复课比较感</a:t>
            </a:r>
            <a:r>
              <a:rPr lang="zh-CN" altLang="en-US" sz="2400" b="1" dirty="0">
                <a:solidFill>
                  <a:srgbClr val="FF0000"/>
                </a:solidFill>
                <a:latin typeface="宋体" panose="02010600030101010101" pitchFamily="2" charset="-122"/>
                <a:ea typeface="宋体" panose="02010600030101010101" pitchFamily="2" charset="-122"/>
              </a:rPr>
              <a:t>兴趣</a:t>
            </a:r>
            <a:r>
              <a:rPr lang="zh-CN" altLang="en-US" sz="2400" dirty="0">
                <a:latin typeface="宋体" panose="02010600030101010101" pitchFamily="2" charset="-122"/>
                <a:ea typeface="宋体" panose="02010600030101010101" pitchFamily="2" charset="-122"/>
              </a:rPr>
              <a:t>。</a:t>
            </a:r>
            <a:endParaRPr lang="zh-CN" altLang="en-US" sz="2400" dirty="0">
              <a:latin typeface="宋体" panose="02010600030101010101" pitchFamily="2" charset="-122"/>
              <a:ea typeface="宋体" panose="02010600030101010101" pitchFamily="2" charset="-122"/>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1"/>
          <a:srcRect r="531"/>
          <a:stretch>
            <a:fillRect/>
          </a:stretch>
        </p:blipFill>
        <p:spPr>
          <a:xfrm>
            <a:off x="0" y="0"/>
            <a:ext cx="12192000" cy="6858000"/>
          </a:xfrm>
          <a:prstGeom prst="rect">
            <a:avLst/>
          </a:prstGeom>
        </p:spPr>
      </p:pic>
      <p:sp>
        <p:nvSpPr>
          <p:cNvPr id="15" name="标题 14"/>
          <p:cNvSpPr>
            <a:spLocks noGrp="1"/>
          </p:cNvSpPr>
          <p:nvPr>
            <p:ph type="ctrTitle" idx="13"/>
          </p:nvPr>
        </p:nvSpPr>
        <p:spPr>
          <a:xfrm>
            <a:off x="4756373" y="3043635"/>
            <a:ext cx="7216140" cy="971127"/>
          </a:xfrm>
        </p:spPr>
        <p:txBody>
          <a:bodyPr>
            <a:normAutofit fontScale="90000"/>
          </a:bodyPr>
          <a:lstStyle/>
          <a:p>
            <a:pPr algn="ctr"/>
            <a:r>
              <a:rPr lang="zh-CN" altLang="en-US" b="1" spc="400" dirty="0">
                <a:solidFill>
                  <a:srgbClr val="FF0000"/>
                </a:solidFill>
                <a:latin typeface="微软雅黑" panose="020B0503020204020204" charset="-122"/>
                <a:ea typeface="微软雅黑" panose="020B0503020204020204" charset="-122"/>
                <a:sym typeface="+mn-ea"/>
              </a:rPr>
              <a:t>人教版选修</a:t>
            </a:r>
            <a:r>
              <a:rPr lang="en-US" altLang="zh-CN" b="1" spc="400" dirty="0">
                <a:solidFill>
                  <a:srgbClr val="FF0000"/>
                </a:solidFill>
                <a:latin typeface="微软雅黑" panose="020B0503020204020204" charset="-122"/>
                <a:ea typeface="微软雅黑" panose="020B0503020204020204" charset="-122"/>
                <a:sym typeface="+mn-ea"/>
              </a:rPr>
              <a:t>7 Unit1</a:t>
            </a:r>
            <a:br>
              <a:rPr lang="en-US" altLang="zh-CN" b="1" spc="400" dirty="0">
                <a:solidFill>
                  <a:srgbClr val="FF0000"/>
                </a:solidFill>
                <a:latin typeface="微软雅黑" panose="020B0503020204020204" charset="-122"/>
                <a:ea typeface="微软雅黑" panose="020B0503020204020204" charset="-122"/>
                <a:sym typeface="+mn-ea"/>
              </a:rPr>
            </a:br>
            <a:br>
              <a:rPr lang="en-US" altLang="zh-CN" b="1" spc="400" dirty="0">
                <a:solidFill>
                  <a:srgbClr val="FF0000"/>
                </a:solidFill>
                <a:latin typeface="微软雅黑" panose="020B0503020204020204" charset="-122"/>
                <a:ea typeface="微软雅黑" panose="020B0503020204020204" charset="-122"/>
                <a:sym typeface="+mn-ea"/>
              </a:rPr>
            </a:br>
            <a:r>
              <a:rPr lang="zh-CN" altLang="en-US" b="1" spc="400" dirty="0">
                <a:solidFill>
                  <a:srgbClr val="FF0000"/>
                </a:solidFill>
                <a:latin typeface="微软雅黑" panose="020B0503020204020204" charset="-122"/>
                <a:ea typeface="微软雅黑" panose="020B0503020204020204" charset="-122"/>
                <a:sym typeface="+mn-ea"/>
              </a:rPr>
              <a:t>单元整体分析</a:t>
            </a:r>
            <a:endParaRPr lang="zh-CN" altLang="en-US" dirty="0">
              <a:solidFill>
                <a:srgbClr val="FF0000"/>
              </a:solidFill>
            </a:endParaRPr>
          </a:p>
        </p:txBody>
      </p:sp>
      <p:sp>
        <p:nvSpPr>
          <p:cNvPr id="10" name="矩形 9"/>
          <p:cNvSpPr/>
          <p:nvPr/>
        </p:nvSpPr>
        <p:spPr>
          <a:xfrm>
            <a:off x="6494780" y="4847167"/>
            <a:ext cx="4802293" cy="635495"/>
          </a:xfrm>
          <a:prstGeom prst="rect">
            <a:avLst/>
          </a:prstGeom>
        </p:spPr>
        <p:txBody>
          <a:bodyPr wrap="square">
            <a:spAutoFit/>
          </a:bodyPr>
          <a:lstStyle/>
          <a:p>
            <a:pPr algn="l">
              <a:lnSpc>
                <a:spcPct val="150000"/>
              </a:lnSpc>
            </a:pPr>
            <a:r>
              <a:rPr lang="en-US" altLang="zh-CN" sz="2400" b="1" spc="301" dirty="0">
                <a:latin typeface="楷体" panose="02010609060101010101" charset="-122"/>
                <a:ea typeface="楷体" panose="02010609060101010101" charset="-122"/>
                <a:cs typeface="楷体" panose="02010609060101010101" charset="-122"/>
              </a:rPr>
              <a:t>  </a:t>
            </a:r>
            <a:r>
              <a:rPr lang="en-US" altLang="zh-CN" sz="2665" spc="301" dirty="0">
                <a:latin typeface="微软雅黑" panose="020B0503020204020204" charset="-122"/>
                <a:ea typeface="微软雅黑" panose="020B0503020204020204" charset="-122"/>
              </a:rPr>
              <a:t> </a:t>
            </a:r>
            <a:endParaRPr lang="en-US" altLang="zh-CN" sz="2665" spc="301" dirty="0">
              <a:latin typeface="微软雅黑" panose="020B0503020204020204" charset="-122"/>
              <a:ea typeface="微软雅黑" panose="020B0503020204020204" charset="-122"/>
            </a:endParaRPr>
          </a:p>
        </p:txBody>
      </p:sp>
      <p:sp>
        <p:nvSpPr>
          <p:cNvPr id="9" name="文本框 8"/>
          <p:cNvSpPr txBox="1"/>
          <p:nvPr/>
        </p:nvSpPr>
        <p:spPr>
          <a:xfrm>
            <a:off x="5140283" y="4963466"/>
            <a:ext cx="6448320" cy="635495"/>
          </a:xfrm>
          <a:prstGeom prst="rect">
            <a:avLst/>
          </a:prstGeom>
          <a:noFill/>
        </p:spPr>
        <p:txBody>
          <a:bodyPr wrap="square" rtlCol="0">
            <a:spAutoFit/>
          </a:bodyPr>
          <a:lstStyle/>
          <a:p>
            <a:pPr algn="ctr">
              <a:lnSpc>
                <a:spcPct val="150000"/>
              </a:lnSpc>
            </a:pPr>
            <a:r>
              <a:rPr lang="zh-CN" altLang="en-US" sz="2665" spc="301" dirty="0">
                <a:solidFill>
                  <a:schemeClr val="bg2">
                    <a:lumMod val="10000"/>
                  </a:schemeClr>
                </a:solidFill>
                <a:latin typeface="微软雅黑" panose="020B0503020204020204" charset="-122"/>
                <a:ea typeface="微软雅黑" panose="020B0503020204020204" charset="-122"/>
              </a:rPr>
              <a:t>东北师大附中朝阳学校  李秋爽</a:t>
            </a:r>
            <a:endParaRPr lang="zh-CN" altLang="en-US" sz="2665" spc="301" dirty="0">
              <a:solidFill>
                <a:schemeClr val="bg2">
                  <a:lumMod val="10000"/>
                </a:schemeClr>
              </a:solidFill>
              <a:latin typeface="微软雅黑" panose="020B0503020204020204" charset="-122"/>
              <a:ea typeface="微软雅黑" panose="020B0503020204020204" charset="-122"/>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wipe(left)">
                                      <p:cBhvr>
                                        <p:cTn id="7"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框 9"/>
          <p:cNvSpPr txBox="1"/>
          <p:nvPr/>
        </p:nvSpPr>
        <p:spPr>
          <a:xfrm>
            <a:off x="73038" y="85738"/>
            <a:ext cx="1019175" cy="384719"/>
          </a:xfrm>
          <a:prstGeom prst="rect">
            <a:avLst/>
          </a:prstGeom>
          <a:noFill/>
        </p:spPr>
        <p:txBody>
          <a:bodyPr wrap="square" lIns="91420" tIns="45718" rIns="91420" bIns="45718" rtlCol="0">
            <a:spAutoFit/>
          </a:bodyPr>
          <a:lstStyle/>
          <a:p>
            <a:pPr algn="ctr"/>
            <a:r>
              <a:rPr lang="en-US" altLang="zh-CN" dirty="0">
                <a:solidFill>
                  <a:prstClr val="white"/>
                </a:solidFill>
                <a:latin typeface="微软雅黑" panose="020B0503020204020204" charset="-122"/>
                <a:ea typeface="微软雅黑" panose="020B0503020204020204" charset="-122"/>
              </a:rPr>
              <a:t>PART 1</a:t>
            </a:r>
            <a:endParaRPr lang="zh-CN" altLang="en-US" dirty="0">
              <a:solidFill>
                <a:prstClr val="white"/>
              </a:solidFill>
              <a:latin typeface="微软雅黑" panose="020B0503020204020204" charset="-122"/>
              <a:ea typeface="微软雅黑" panose="020B0503020204020204" charset="-122"/>
            </a:endParaRPr>
          </a:p>
        </p:txBody>
      </p:sp>
      <p:pic>
        <p:nvPicPr>
          <p:cNvPr id="9" name="Picture 3"/>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426" y="85738"/>
            <a:ext cx="12192425" cy="6106512"/>
          </a:xfrm>
          <a:prstGeom prst="rect">
            <a:avLst/>
          </a:prstGeom>
          <a:solidFill>
            <a:srgbClr val="00B0F0"/>
          </a:solidFill>
          <a:ln>
            <a:noFill/>
          </a:ln>
          <a:effectLst/>
        </p:spPr>
      </p:pic>
      <p:grpSp>
        <p:nvGrpSpPr>
          <p:cNvPr id="8" name="组合 31"/>
          <p:cNvGrpSpPr/>
          <p:nvPr/>
        </p:nvGrpSpPr>
        <p:grpSpPr>
          <a:xfrm>
            <a:off x="73038" y="579412"/>
            <a:ext cx="11660680" cy="1194070"/>
            <a:chOff x="4763620" y="1240813"/>
            <a:chExt cx="7784945" cy="1194068"/>
          </a:xfrm>
        </p:grpSpPr>
        <p:sp>
          <p:nvSpPr>
            <p:cNvPr id="11" name="文本框 10"/>
            <p:cNvSpPr txBox="1"/>
            <p:nvPr/>
          </p:nvSpPr>
          <p:spPr>
            <a:xfrm>
              <a:off x="4892220" y="2050160"/>
              <a:ext cx="3219450" cy="384721"/>
            </a:xfrm>
            <a:prstGeom prst="rect">
              <a:avLst/>
            </a:prstGeom>
            <a:noFill/>
          </p:spPr>
          <p:txBody>
            <a:bodyPr wrap="square" rtlCol="0">
              <a:spAutoFit/>
            </a:bodyPr>
            <a:lstStyle/>
            <a:p>
              <a:pPr algn="ctr"/>
              <a:endParaRPr lang="zh-CN" altLang="en-US" kern="2700" spc="600" dirty="0">
                <a:solidFill>
                  <a:prstClr val="black"/>
                </a:solidFill>
              </a:endParaRPr>
            </a:p>
          </p:txBody>
        </p:sp>
        <p:sp>
          <p:nvSpPr>
            <p:cNvPr id="12" name="文本框 11"/>
            <p:cNvSpPr txBox="1"/>
            <p:nvPr/>
          </p:nvSpPr>
          <p:spPr>
            <a:xfrm>
              <a:off x="4763620" y="1240813"/>
              <a:ext cx="7784945" cy="754693"/>
            </a:xfrm>
            <a:prstGeom prst="rect">
              <a:avLst/>
            </a:prstGeom>
            <a:noFill/>
          </p:spPr>
          <p:txBody>
            <a:bodyPr wrap="square" rtlCol="0">
              <a:spAutoFit/>
            </a:bodyPr>
            <a:lstStyle/>
            <a:p>
              <a:pPr>
                <a:lnSpc>
                  <a:spcPct val="150000"/>
                </a:lnSpc>
              </a:pPr>
              <a:endParaRPr lang="zh-CN" altLang="en-US" sz="3200" b="1" dirty="0">
                <a:solidFill>
                  <a:srgbClr val="036EB8"/>
                </a:solidFill>
                <a:latin typeface="Calibri" panose="020F0502020204030204" pitchFamily="34" charset="0"/>
                <a:ea typeface="微软雅黑" panose="020B0503020204020204" charset="-122"/>
              </a:endParaRPr>
            </a:p>
          </p:txBody>
        </p:sp>
      </p:grpSp>
      <p:sp>
        <p:nvSpPr>
          <p:cNvPr id="2" name="矩形 1"/>
          <p:cNvSpPr/>
          <p:nvPr/>
        </p:nvSpPr>
        <p:spPr>
          <a:xfrm>
            <a:off x="-425" y="5975131"/>
            <a:ext cx="12192425" cy="875128"/>
          </a:xfrm>
          <a:prstGeom prst="rect">
            <a:avLst/>
          </a:prstGeom>
          <a:solidFill>
            <a:srgbClr val="0066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a:solidFill>
                  <a:schemeClr val="bg1"/>
                </a:solidFill>
              </a:rPr>
              <a:t>北京教育学院 李宝荣，</a:t>
            </a:r>
            <a:r>
              <a:rPr lang="en-US" altLang="zh-CN" sz="2400" b="1" dirty="0">
                <a:solidFill>
                  <a:schemeClr val="bg1"/>
                </a:solidFill>
              </a:rPr>
              <a:t>《</a:t>
            </a:r>
            <a:r>
              <a:rPr lang="zh-CN" altLang="en-US" sz="2400" b="1" dirty="0">
                <a:solidFill>
                  <a:schemeClr val="bg1"/>
                </a:solidFill>
              </a:rPr>
              <a:t>基于主题意义的单元整体教学</a:t>
            </a:r>
            <a:r>
              <a:rPr lang="en-US" altLang="zh-CN" sz="2400" b="1" dirty="0">
                <a:solidFill>
                  <a:schemeClr val="bg1"/>
                </a:solidFill>
              </a:rPr>
              <a:t>》2019.3 </a:t>
            </a:r>
            <a:r>
              <a:rPr lang="zh-CN" altLang="en-US" sz="2400" b="1" dirty="0">
                <a:solidFill>
                  <a:schemeClr val="bg1"/>
                </a:solidFill>
              </a:rPr>
              <a:t>北京</a:t>
            </a:r>
            <a:endParaRPr lang="zh-CN" altLang="en-US" sz="2400" b="1" dirty="0">
              <a:solidFill>
                <a:schemeClr val="bg1"/>
              </a:solidFill>
            </a:endParaRPr>
          </a:p>
        </p:txBody>
      </p:sp>
      <p:sp>
        <p:nvSpPr>
          <p:cNvPr id="13" name="矩形 12"/>
          <p:cNvSpPr/>
          <p:nvPr/>
        </p:nvSpPr>
        <p:spPr>
          <a:xfrm>
            <a:off x="3130878" y="826477"/>
            <a:ext cx="5714184" cy="5365773"/>
          </a:xfrm>
          <a:prstGeom prst="rect">
            <a:avLst/>
          </a:prstGeom>
          <a:noFill/>
          <a:ln w="11112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prstClr val="white"/>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linds(horizontal)">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内容占位符 3"/>
          <p:cNvGraphicFramePr>
            <a:graphicFrameLocks noGrp="1"/>
          </p:cNvGraphicFramePr>
          <p:nvPr>
            <p:ph idx="1"/>
          </p:nvPr>
        </p:nvGraphicFramePr>
        <p:xfrm>
          <a:off x="268014" y="1219342"/>
          <a:ext cx="12192000" cy="5638658"/>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5" name="矩形 4"/>
          <p:cNvSpPr/>
          <p:nvPr/>
        </p:nvSpPr>
        <p:spPr>
          <a:xfrm>
            <a:off x="685522" y="399534"/>
            <a:ext cx="2265364" cy="584775"/>
          </a:xfrm>
          <a:prstGeom prst="rect">
            <a:avLst/>
          </a:prstGeom>
        </p:spPr>
        <p:txBody>
          <a:bodyPr wrap="none">
            <a:spAutoFit/>
          </a:bodyPr>
          <a:lstStyle/>
          <a:p>
            <a:pPr lvl="0"/>
            <a:r>
              <a:rPr lang="en-US" altLang="zh-CN" sz="3200" b="1" dirty="0"/>
              <a:t>5. </a:t>
            </a:r>
            <a:r>
              <a:rPr lang="zh-CN" altLang="en-US" sz="3200" b="1" dirty="0"/>
              <a:t>教学目标</a:t>
            </a:r>
            <a:endParaRPr lang="zh-CN" altLang="en-US" sz="3200" b="1" dirty="0"/>
          </a:p>
        </p:txBody>
      </p:sp>
      <p:sp>
        <p:nvSpPr>
          <p:cNvPr id="6" name="文本框 5"/>
          <p:cNvSpPr txBox="1"/>
          <p:nvPr/>
        </p:nvSpPr>
        <p:spPr>
          <a:xfrm>
            <a:off x="4067503" y="1777153"/>
            <a:ext cx="5013434" cy="830997"/>
          </a:xfrm>
          <a:prstGeom prst="rect">
            <a:avLst/>
          </a:prstGeom>
          <a:noFill/>
        </p:spPr>
        <p:txBody>
          <a:bodyPr wrap="square" rtlCol="0">
            <a:spAutoFit/>
          </a:bodyPr>
          <a:lstStyle/>
          <a:p>
            <a:r>
              <a:rPr lang="en-US" altLang="zh-CN" sz="2400" b="1" dirty="0">
                <a:solidFill>
                  <a:schemeClr val="dk1"/>
                </a:solidFill>
                <a:sym typeface="+mn-ea"/>
              </a:rPr>
              <a:t>An amazing achievement</a:t>
            </a:r>
            <a:endParaRPr lang="en-US" altLang="zh-CN" sz="2400" b="1" dirty="0">
              <a:solidFill>
                <a:schemeClr val="dk1"/>
              </a:solidFill>
              <a:sym typeface="+mn-ea"/>
            </a:endParaRPr>
          </a:p>
          <a:p>
            <a:endParaRPr lang="zh-CN" altLang="en-US" sz="2400" b="1" dirty="0">
              <a:solidFill>
                <a:schemeClr val="dk1"/>
              </a:solidFill>
              <a:sym typeface="+mn-ea"/>
              <a:hlinkClick r:id="rId6" action="ppaction://hlinkfile"/>
            </a:endParaRPr>
          </a:p>
        </p:txBody>
      </p:sp>
      <p:sp>
        <p:nvSpPr>
          <p:cNvPr id="7" name="文本框 6"/>
          <p:cNvSpPr txBox="1"/>
          <p:nvPr/>
        </p:nvSpPr>
        <p:spPr>
          <a:xfrm>
            <a:off x="831222" y="1911075"/>
            <a:ext cx="3968032" cy="461665"/>
          </a:xfrm>
          <a:prstGeom prst="rect">
            <a:avLst/>
          </a:prstGeom>
          <a:noFill/>
        </p:spPr>
        <p:txBody>
          <a:bodyPr wrap="square" rtlCol="0">
            <a:spAutoFit/>
          </a:bodyPr>
          <a:lstStyle/>
          <a:p>
            <a:r>
              <a:rPr lang="en-US" altLang="zh-CN" sz="2400" b="1" dirty="0">
                <a:solidFill>
                  <a:schemeClr val="dk1"/>
                </a:solidFill>
                <a:sym typeface="+mn-ea"/>
              </a:rPr>
              <a:t>Marty’s story</a:t>
            </a:r>
            <a:endParaRPr lang="en-US" altLang="zh-CN" sz="2400" b="1" dirty="0">
              <a:solidFill>
                <a:schemeClr val="dk1"/>
              </a:solidFill>
              <a:sym typeface="+mn-ea"/>
            </a:endParaRPr>
          </a:p>
        </p:txBody>
      </p:sp>
      <p:sp>
        <p:nvSpPr>
          <p:cNvPr id="8" name="矩形 7"/>
          <p:cNvSpPr/>
          <p:nvPr/>
        </p:nvSpPr>
        <p:spPr>
          <a:xfrm>
            <a:off x="8819698" y="1726409"/>
            <a:ext cx="4494538" cy="461665"/>
          </a:xfrm>
          <a:prstGeom prst="rect">
            <a:avLst/>
          </a:prstGeom>
        </p:spPr>
        <p:txBody>
          <a:bodyPr wrap="square">
            <a:spAutoFit/>
          </a:bodyPr>
          <a:lstStyle/>
          <a:p>
            <a:r>
              <a:rPr lang="en-US" altLang="zh-CN" sz="2400" b="1" dirty="0">
                <a:solidFill>
                  <a:schemeClr val="dk1"/>
                </a:solidFill>
                <a:sym typeface="+mn-ea"/>
              </a:rPr>
              <a:t>A letter to an architect</a:t>
            </a:r>
            <a:endParaRPr lang="zh-CN" altLang="en-US" sz="2400" b="1" dirty="0">
              <a:solidFill>
                <a:schemeClr val="dk1"/>
              </a:solidFill>
              <a:sym typeface="+mn-ea"/>
              <a:hlinkClick r:id="rId6" action="ppaction://hlinkfile"/>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12"/>
          <p:cNvSpPr txBox="1"/>
          <p:nvPr/>
        </p:nvSpPr>
        <p:spPr>
          <a:xfrm>
            <a:off x="130175" y="2305615"/>
            <a:ext cx="5112568" cy="2246769"/>
          </a:xfrm>
          <a:prstGeom prst="rect">
            <a:avLst/>
          </a:prstGeom>
          <a:solidFill>
            <a:schemeClr val="bg1">
              <a:alpha val="80000"/>
            </a:schemeClr>
          </a:solid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lvl="0"/>
            <a:r>
              <a:rPr lang="en-US" altLang="zh-CN" sz="2800" b="1" spc="51" dirty="0">
                <a:ln w="11430"/>
                <a:solidFill>
                  <a:prstClr val="black"/>
                </a:solidFill>
                <a:latin typeface="Times New Roman" panose="02020603050405020304" pitchFamily="18" charset="0"/>
                <a:ea typeface="宋体" panose="02010600030101010101" pitchFamily="2" charset="-122"/>
                <a:cs typeface="Times New Roman" panose="02020603050405020304" pitchFamily="18" charset="0"/>
              </a:rPr>
              <a:t>Reading ：  2</a:t>
            </a:r>
            <a:r>
              <a:rPr lang="zh-CN" altLang="en-US" sz="2800" b="1" spc="51" dirty="0">
                <a:ln w="11430"/>
                <a:solidFill>
                  <a:prstClr val="black"/>
                </a:solidFill>
                <a:latin typeface="Times New Roman" panose="02020603050405020304" pitchFamily="18" charset="0"/>
                <a:ea typeface="宋体" panose="02010600030101010101" pitchFamily="2" charset="-122"/>
                <a:cs typeface="Times New Roman" panose="02020603050405020304" pitchFamily="18" charset="0"/>
              </a:rPr>
              <a:t>课时</a:t>
            </a:r>
            <a:endParaRPr lang="en-US" altLang="zh-CN" sz="2800" b="1" spc="51" dirty="0">
              <a:ln w="11430"/>
              <a:solidFill>
                <a:prstClr val="black"/>
              </a:solidFill>
              <a:latin typeface="Times New Roman" panose="02020603050405020304" pitchFamily="18" charset="0"/>
              <a:ea typeface="宋体" panose="02010600030101010101" pitchFamily="2" charset="-122"/>
              <a:cs typeface="Times New Roman" panose="02020603050405020304" pitchFamily="18" charset="0"/>
            </a:endParaRPr>
          </a:p>
          <a:p>
            <a:pPr lvl="0"/>
            <a:r>
              <a:rPr lang="en-US" altLang="zh-CN" sz="2800" b="1" spc="51" dirty="0">
                <a:ln w="11430"/>
                <a:solidFill>
                  <a:prstClr val="black"/>
                </a:solidFill>
                <a:latin typeface="Times New Roman" panose="02020603050405020304" pitchFamily="18" charset="0"/>
                <a:ea typeface="宋体" panose="02010600030101010101" pitchFamily="2" charset="-122"/>
                <a:cs typeface="Times New Roman" panose="02020603050405020304" pitchFamily="18" charset="0"/>
              </a:rPr>
              <a:t>Vocabulary</a:t>
            </a:r>
            <a:r>
              <a:rPr lang="zh-CN" altLang="en-US" sz="2800" b="1" spc="51" dirty="0">
                <a:ln w="11430"/>
                <a:solidFill>
                  <a:prstClr val="black"/>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sz="2800" b="1" spc="51" dirty="0">
                <a:ln w="11430"/>
                <a:solidFill>
                  <a:prstClr val="black"/>
                </a:solidFill>
                <a:latin typeface="Times New Roman" panose="02020603050405020304" pitchFamily="18" charset="0"/>
                <a:ea typeface="宋体" panose="02010600030101010101" pitchFamily="2" charset="-122"/>
                <a:cs typeface="Times New Roman" panose="02020603050405020304" pitchFamily="18" charset="0"/>
              </a:rPr>
              <a:t> 1</a:t>
            </a:r>
            <a:r>
              <a:rPr lang="zh-CN" altLang="en-US" sz="2800" b="1" spc="51" dirty="0">
                <a:ln w="11430"/>
                <a:solidFill>
                  <a:prstClr val="black"/>
                </a:solidFill>
                <a:latin typeface="Times New Roman" panose="02020603050405020304" pitchFamily="18" charset="0"/>
                <a:ea typeface="宋体" panose="02010600030101010101" pitchFamily="2" charset="-122"/>
                <a:cs typeface="Times New Roman" panose="02020603050405020304" pitchFamily="18" charset="0"/>
              </a:rPr>
              <a:t>课时</a:t>
            </a:r>
            <a:endParaRPr lang="en-US" altLang="zh-CN" sz="2800" b="1" spc="51" dirty="0">
              <a:ln w="11430"/>
              <a:solidFill>
                <a:prstClr val="black"/>
              </a:solidFill>
              <a:latin typeface="Times New Roman" panose="02020603050405020304" pitchFamily="18" charset="0"/>
              <a:ea typeface="宋体" panose="02010600030101010101" pitchFamily="2" charset="-122"/>
              <a:cs typeface="Times New Roman" panose="02020603050405020304" pitchFamily="18" charset="0"/>
            </a:endParaRPr>
          </a:p>
          <a:p>
            <a:pPr lvl="0"/>
            <a:r>
              <a:rPr lang="en-US" altLang="zh-CN" sz="2800" b="1" spc="51" dirty="0">
                <a:ln w="11430"/>
                <a:solidFill>
                  <a:prstClr val="black"/>
                </a:solidFill>
                <a:latin typeface="Times New Roman" panose="02020603050405020304" pitchFamily="18" charset="0"/>
                <a:ea typeface="宋体" panose="02010600030101010101" pitchFamily="2" charset="-122"/>
                <a:cs typeface="Times New Roman" panose="02020603050405020304" pitchFamily="18" charset="0"/>
              </a:rPr>
              <a:t>Grammar:  1</a:t>
            </a:r>
            <a:r>
              <a:rPr lang="zh-CN" altLang="en-US" sz="2800" b="1" spc="51" dirty="0">
                <a:ln w="11430"/>
                <a:solidFill>
                  <a:prstClr val="black"/>
                </a:solidFill>
                <a:latin typeface="Times New Roman" panose="02020603050405020304" pitchFamily="18" charset="0"/>
                <a:ea typeface="宋体" panose="02010600030101010101" pitchFamily="2" charset="-122"/>
                <a:cs typeface="Times New Roman" panose="02020603050405020304" pitchFamily="18" charset="0"/>
              </a:rPr>
              <a:t>课时</a:t>
            </a:r>
            <a:endParaRPr lang="en-US" altLang="zh-CN" sz="2800" b="1" spc="51" dirty="0">
              <a:ln w="11430"/>
              <a:solidFill>
                <a:prstClr val="black"/>
              </a:solidFill>
              <a:latin typeface="Times New Roman" panose="02020603050405020304" pitchFamily="18" charset="0"/>
              <a:ea typeface="宋体" panose="02010600030101010101" pitchFamily="2" charset="-122"/>
              <a:cs typeface="Times New Roman" panose="02020603050405020304" pitchFamily="18" charset="0"/>
            </a:endParaRPr>
          </a:p>
          <a:p>
            <a:pPr lvl="0"/>
            <a:r>
              <a:rPr lang="en-US" altLang="zh-CN" sz="2800" b="1" spc="51" dirty="0">
                <a:ln w="11430"/>
                <a:solidFill>
                  <a:prstClr val="black"/>
                </a:solidFill>
                <a:latin typeface="Times New Roman" panose="02020603050405020304" pitchFamily="18" charset="0"/>
                <a:ea typeface="宋体" panose="02010600030101010101" pitchFamily="2" charset="-122"/>
                <a:cs typeface="Times New Roman" panose="02020603050405020304" pitchFamily="18" charset="0"/>
              </a:rPr>
              <a:t>Listening and speaking 1</a:t>
            </a:r>
            <a:r>
              <a:rPr lang="zh-CN" altLang="en-US" sz="2800" b="1" spc="51" dirty="0">
                <a:ln w="11430"/>
                <a:solidFill>
                  <a:prstClr val="black"/>
                </a:solidFill>
                <a:latin typeface="Times New Roman" panose="02020603050405020304" pitchFamily="18" charset="0"/>
                <a:ea typeface="宋体" panose="02010600030101010101" pitchFamily="2" charset="-122"/>
                <a:cs typeface="Times New Roman" panose="02020603050405020304" pitchFamily="18" charset="0"/>
              </a:rPr>
              <a:t>课时</a:t>
            </a:r>
            <a:endParaRPr lang="en-US" altLang="zh-CN" sz="2800" b="1" spc="51" dirty="0">
              <a:ln w="11430"/>
              <a:solidFill>
                <a:prstClr val="black"/>
              </a:solidFill>
              <a:latin typeface="Times New Roman" panose="02020603050405020304" pitchFamily="18" charset="0"/>
              <a:ea typeface="宋体" panose="02010600030101010101" pitchFamily="2" charset="-122"/>
              <a:cs typeface="Times New Roman" panose="02020603050405020304" pitchFamily="18" charset="0"/>
            </a:endParaRPr>
          </a:p>
          <a:p>
            <a:pPr lvl="0"/>
            <a:r>
              <a:rPr lang="en-US" altLang="zh-CN" sz="2800" b="1" spc="51" dirty="0">
                <a:ln w="11430"/>
                <a:solidFill>
                  <a:prstClr val="black"/>
                </a:solidFill>
                <a:latin typeface="Times New Roman" panose="02020603050405020304" pitchFamily="18" charset="0"/>
                <a:ea typeface="宋体" panose="02010600030101010101" pitchFamily="2" charset="-122"/>
                <a:cs typeface="Times New Roman" panose="02020603050405020304" pitchFamily="18" charset="0"/>
              </a:rPr>
              <a:t>Reading and writing 2</a:t>
            </a:r>
            <a:r>
              <a:rPr lang="zh-CN" altLang="en-US" sz="2800" b="1" spc="51" dirty="0">
                <a:ln w="11430"/>
                <a:solidFill>
                  <a:prstClr val="black"/>
                </a:solidFill>
                <a:latin typeface="Times New Roman" panose="02020603050405020304" pitchFamily="18" charset="0"/>
                <a:ea typeface="宋体" panose="02010600030101010101" pitchFamily="2" charset="-122"/>
                <a:cs typeface="Times New Roman" panose="02020603050405020304" pitchFamily="18" charset="0"/>
              </a:rPr>
              <a:t>课时</a:t>
            </a:r>
            <a:endParaRPr lang="en-US" altLang="zh-CN" sz="2800" b="1" spc="51" dirty="0">
              <a:ln w="11430"/>
              <a:solidFill>
                <a:prstClr val="black"/>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6" name="文本框 5"/>
          <p:cNvSpPr txBox="1"/>
          <p:nvPr/>
        </p:nvSpPr>
        <p:spPr>
          <a:xfrm>
            <a:off x="443004" y="464461"/>
            <a:ext cx="2243455" cy="583565"/>
          </a:xfrm>
          <a:prstGeom prst="rect">
            <a:avLst/>
          </a:prstGeom>
          <a:noFill/>
        </p:spPr>
        <p:txBody>
          <a:bodyPr wrap="none" rtlCol="0" anchor="t">
            <a:spAutoFit/>
          </a:bodyPr>
          <a:lstStyle/>
          <a:p>
            <a:pPr lvl="0"/>
            <a:r>
              <a:rPr lang="en-US" altLang="zh-CN" sz="3200" b="1" dirty="0">
                <a:ea typeface="+mn-lt"/>
                <a:cs typeface="+mn-lt"/>
                <a:sym typeface="+mn-ea"/>
              </a:rPr>
              <a:t>6. </a:t>
            </a:r>
            <a:r>
              <a:rPr lang="zh-CN" altLang="en-US" sz="3200" b="1" dirty="0">
                <a:ea typeface="+mn-lt"/>
                <a:cs typeface="+mn-lt"/>
                <a:sym typeface="+mn-ea"/>
              </a:rPr>
              <a:t>课时分布</a:t>
            </a:r>
            <a:endParaRPr lang="zh-CN" altLang="en-US" sz="3200" b="1" dirty="0">
              <a:ea typeface="+mn-lt"/>
              <a:cs typeface="+mn-lt"/>
              <a:sym typeface="+mn-ea"/>
            </a:endParaRPr>
          </a:p>
        </p:txBody>
      </p:sp>
      <p:pic>
        <p:nvPicPr>
          <p:cNvPr id="2" name="图片 1"/>
          <p:cNvPicPr>
            <a:picLocks noChangeAspect="1"/>
          </p:cNvPicPr>
          <p:nvPr/>
        </p:nvPicPr>
        <p:blipFill>
          <a:blip r:embed="rId1"/>
          <a:stretch>
            <a:fillRect/>
          </a:stretch>
        </p:blipFill>
        <p:spPr>
          <a:xfrm>
            <a:off x="5242743" y="1714350"/>
            <a:ext cx="6096528" cy="342929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719392" y="349553"/>
            <a:ext cx="2243455" cy="583565"/>
          </a:xfrm>
          <a:prstGeom prst="rect">
            <a:avLst/>
          </a:prstGeom>
        </p:spPr>
        <p:txBody>
          <a:bodyPr wrap="none">
            <a:spAutoFit/>
          </a:bodyPr>
          <a:lstStyle/>
          <a:p>
            <a:pPr lvl="0"/>
            <a:r>
              <a:rPr lang="en-US" altLang="zh-CN" sz="3200" b="1" dirty="0"/>
              <a:t>7. </a:t>
            </a:r>
            <a:r>
              <a:rPr lang="zh-CN" altLang="en-US" sz="3200" b="1" dirty="0"/>
              <a:t>教学流程</a:t>
            </a:r>
            <a:endParaRPr lang="zh-CN" altLang="en-US" sz="3200" b="1" dirty="0"/>
          </a:p>
        </p:txBody>
      </p:sp>
      <p:graphicFrame>
        <p:nvGraphicFramePr>
          <p:cNvPr id="4" name="图示 3"/>
          <p:cNvGraphicFramePr/>
          <p:nvPr/>
        </p:nvGraphicFramePr>
        <p:xfrm>
          <a:off x="404648" y="1517893"/>
          <a:ext cx="11382703" cy="5718480"/>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5" name="矩形 4"/>
          <p:cNvSpPr/>
          <p:nvPr/>
        </p:nvSpPr>
        <p:spPr>
          <a:xfrm>
            <a:off x="3648899" y="933118"/>
            <a:ext cx="6330673" cy="584775"/>
          </a:xfrm>
          <a:prstGeom prst="rect">
            <a:avLst/>
          </a:prstGeom>
        </p:spPr>
        <p:txBody>
          <a:bodyPr wrap="square">
            <a:spAutoFit/>
          </a:bodyPr>
          <a:lstStyle/>
          <a:p>
            <a:pPr lvl="0"/>
            <a:r>
              <a:rPr lang="en-US" altLang="zh-CN" sz="3200" b="1" dirty="0">
                <a:solidFill>
                  <a:srgbClr val="0000CC"/>
                </a:solidFill>
              </a:rPr>
              <a:t>Reading: Marty’s story</a:t>
            </a:r>
            <a:endParaRPr lang="en-US" altLang="zh-CN" sz="3200" b="1" dirty="0">
              <a:solidFill>
                <a:srgbClr val="0000CC"/>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图示 1"/>
          <p:cNvGraphicFramePr/>
          <p:nvPr/>
        </p:nvGraphicFramePr>
        <p:xfrm>
          <a:off x="404648" y="1659782"/>
          <a:ext cx="11382703" cy="5718480"/>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3" name="矩形 2"/>
          <p:cNvSpPr/>
          <p:nvPr/>
        </p:nvSpPr>
        <p:spPr>
          <a:xfrm>
            <a:off x="719392" y="349553"/>
            <a:ext cx="2243455" cy="583565"/>
          </a:xfrm>
          <a:prstGeom prst="rect">
            <a:avLst/>
          </a:prstGeom>
        </p:spPr>
        <p:txBody>
          <a:bodyPr wrap="none">
            <a:spAutoFit/>
          </a:bodyPr>
          <a:lstStyle/>
          <a:p>
            <a:pPr lvl="0"/>
            <a:r>
              <a:rPr lang="en-US" altLang="zh-CN" sz="3200" b="1" dirty="0"/>
              <a:t>7. </a:t>
            </a:r>
            <a:r>
              <a:rPr lang="zh-CN" altLang="en-US" sz="3200" b="1" dirty="0"/>
              <a:t>教学流程</a:t>
            </a:r>
            <a:endParaRPr lang="zh-CN" altLang="en-US" sz="3200" b="1" dirty="0"/>
          </a:p>
        </p:txBody>
      </p:sp>
      <p:sp>
        <p:nvSpPr>
          <p:cNvPr id="4" name="矩形 3"/>
          <p:cNvSpPr/>
          <p:nvPr/>
        </p:nvSpPr>
        <p:spPr>
          <a:xfrm>
            <a:off x="851337" y="1225505"/>
            <a:ext cx="10342180" cy="584775"/>
          </a:xfrm>
          <a:prstGeom prst="rect">
            <a:avLst/>
          </a:prstGeom>
        </p:spPr>
        <p:txBody>
          <a:bodyPr wrap="square">
            <a:spAutoFit/>
          </a:bodyPr>
          <a:lstStyle/>
          <a:p>
            <a:pPr lvl="0"/>
            <a:r>
              <a:rPr lang="en-US" altLang="zh-CN" sz="3200" b="1" dirty="0">
                <a:solidFill>
                  <a:srgbClr val="0000CC"/>
                </a:solidFill>
              </a:rPr>
              <a:t>Listening and Speaking: An amazing achievement</a:t>
            </a:r>
            <a:endParaRPr lang="en-US" altLang="zh-CN" sz="3200" b="1" dirty="0">
              <a:solidFill>
                <a:srgbClr val="0000CC"/>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719392" y="349553"/>
            <a:ext cx="2243455" cy="583565"/>
          </a:xfrm>
          <a:prstGeom prst="rect">
            <a:avLst/>
          </a:prstGeom>
        </p:spPr>
        <p:txBody>
          <a:bodyPr wrap="none">
            <a:spAutoFit/>
          </a:bodyPr>
          <a:lstStyle/>
          <a:p>
            <a:pPr lvl="0"/>
            <a:r>
              <a:rPr lang="en-US" altLang="zh-CN" sz="3200" b="1" dirty="0"/>
              <a:t>7. </a:t>
            </a:r>
            <a:r>
              <a:rPr lang="zh-CN" altLang="en-US" sz="3200" b="1" dirty="0"/>
              <a:t>教学流程</a:t>
            </a:r>
            <a:endParaRPr lang="zh-CN" altLang="en-US" sz="3200" b="1" dirty="0"/>
          </a:p>
        </p:txBody>
      </p:sp>
      <p:sp>
        <p:nvSpPr>
          <p:cNvPr id="3" name="矩形 2"/>
          <p:cNvSpPr/>
          <p:nvPr/>
        </p:nvSpPr>
        <p:spPr>
          <a:xfrm>
            <a:off x="1608082" y="1225505"/>
            <a:ext cx="10342180" cy="584775"/>
          </a:xfrm>
          <a:prstGeom prst="rect">
            <a:avLst/>
          </a:prstGeom>
        </p:spPr>
        <p:txBody>
          <a:bodyPr wrap="square">
            <a:spAutoFit/>
          </a:bodyPr>
          <a:lstStyle/>
          <a:p>
            <a:pPr lvl="0"/>
            <a:r>
              <a:rPr lang="en-US" altLang="zh-CN" sz="3200" b="1" dirty="0">
                <a:solidFill>
                  <a:srgbClr val="0000CC"/>
                </a:solidFill>
              </a:rPr>
              <a:t>Reading and writing: A letter to an architect (1)</a:t>
            </a:r>
            <a:endParaRPr lang="en-US" altLang="zh-CN" sz="3200" b="1" dirty="0">
              <a:solidFill>
                <a:srgbClr val="0000CC"/>
              </a:solidFill>
            </a:endParaRPr>
          </a:p>
        </p:txBody>
      </p:sp>
      <p:graphicFrame>
        <p:nvGraphicFramePr>
          <p:cNvPr id="4" name="图示 3"/>
          <p:cNvGraphicFramePr/>
          <p:nvPr/>
        </p:nvGraphicFramePr>
        <p:xfrm>
          <a:off x="241738" y="1671144"/>
          <a:ext cx="11708524" cy="5707117"/>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719392" y="349553"/>
            <a:ext cx="2243455" cy="583565"/>
          </a:xfrm>
          <a:prstGeom prst="rect">
            <a:avLst/>
          </a:prstGeom>
        </p:spPr>
        <p:txBody>
          <a:bodyPr wrap="none">
            <a:spAutoFit/>
          </a:bodyPr>
          <a:lstStyle/>
          <a:p>
            <a:pPr lvl="0"/>
            <a:r>
              <a:rPr lang="en-US" altLang="zh-CN" sz="3200" b="1" dirty="0"/>
              <a:t>7. </a:t>
            </a:r>
            <a:r>
              <a:rPr lang="zh-CN" altLang="en-US" sz="3200" b="1" dirty="0"/>
              <a:t>教学流程</a:t>
            </a:r>
            <a:endParaRPr lang="zh-CN" altLang="en-US" sz="3200" b="1" dirty="0"/>
          </a:p>
        </p:txBody>
      </p:sp>
      <p:sp>
        <p:nvSpPr>
          <p:cNvPr id="3" name="矩形 2"/>
          <p:cNvSpPr/>
          <p:nvPr/>
        </p:nvSpPr>
        <p:spPr>
          <a:xfrm>
            <a:off x="1608082" y="1225505"/>
            <a:ext cx="10342180" cy="584775"/>
          </a:xfrm>
          <a:prstGeom prst="rect">
            <a:avLst/>
          </a:prstGeom>
        </p:spPr>
        <p:txBody>
          <a:bodyPr wrap="square">
            <a:spAutoFit/>
          </a:bodyPr>
          <a:lstStyle/>
          <a:p>
            <a:pPr lvl="0"/>
            <a:r>
              <a:rPr lang="en-US" altLang="zh-CN" sz="3200" b="1" dirty="0">
                <a:solidFill>
                  <a:srgbClr val="0000CC"/>
                </a:solidFill>
              </a:rPr>
              <a:t>Reading and writing: A letter to an architect (2)</a:t>
            </a:r>
            <a:endParaRPr lang="en-US" altLang="zh-CN" sz="3200" b="1" dirty="0">
              <a:solidFill>
                <a:srgbClr val="0000CC"/>
              </a:solidFill>
            </a:endParaRPr>
          </a:p>
        </p:txBody>
      </p:sp>
      <p:graphicFrame>
        <p:nvGraphicFramePr>
          <p:cNvPr id="4" name="图示 3"/>
          <p:cNvGraphicFramePr/>
          <p:nvPr/>
        </p:nvGraphicFramePr>
        <p:xfrm>
          <a:off x="241738" y="1671144"/>
          <a:ext cx="11708524" cy="5707117"/>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graphicFrame>
        <p:nvGraphicFramePr>
          <p:cNvPr id="7" name="内容占位符 6"/>
          <p:cNvGraphicFramePr>
            <a:graphicFrameLocks noGrp="1"/>
          </p:cNvGraphicFramePr>
          <p:nvPr>
            <p:ph idx="1"/>
          </p:nvPr>
        </p:nvGraphicFramePr>
        <p:xfrm>
          <a:off x="0" y="1325562"/>
          <a:ext cx="12192000" cy="4286961"/>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4" name="标题 1"/>
          <p:cNvSpPr txBox="1"/>
          <p:nvPr/>
        </p:nvSpPr>
        <p:spPr>
          <a:xfrm>
            <a:off x="315310" y="-2655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3200" b="1">
                <a:latin typeface="+mn-lt"/>
                <a:ea typeface="+mn-lt"/>
                <a:cs typeface="+mn-lt"/>
              </a:rPr>
              <a:t>8.</a:t>
            </a:r>
            <a:r>
              <a:rPr lang="zh-CN" altLang="en-US" sz="3200" b="1">
                <a:latin typeface="+mn-lt"/>
                <a:ea typeface="+mn-lt"/>
                <a:cs typeface="+mn-lt"/>
              </a:rPr>
              <a:t>课例分享</a:t>
            </a:r>
            <a:endParaRPr lang="zh-CN" altLang="en-US" sz="3200" b="1" dirty="0">
              <a:latin typeface="+mn-lt"/>
              <a:ea typeface="+mn-lt"/>
              <a:cs typeface="+mn-lt"/>
            </a:endParaRPr>
          </a:p>
        </p:txBody>
      </p:sp>
      <p:sp>
        <p:nvSpPr>
          <p:cNvPr id="5" name="矩形 4"/>
          <p:cNvSpPr/>
          <p:nvPr/>
        </p:nvSpPr>
        <p:spPr>
          <a:xfrm>
            <a:off x="3759258" y="0"/>
            <a:ext cx="6330673" cy="584775"/>
          </a:xfrm>
          <a:prstGeom prst="rect">
            <a:avLst/>
          </a:prstGeom>
        </p:spPr>
        <p:txBody>
          <a:bodyPr wrap="square">
            <a:spAutoFit/>
          </a:bodyPr>
          <a:lstStyle/>
          <a:p>
            <a:pPr lvl="0"/>
            <a:r>
              <a:rPr lang="en-US" altLang="zh-CN" sz="3200" b="1" dirty="0">
                <a:solidFill>
                  <a:srgbClr val="0000CC"/>
                </a:solidFill>
              </a:rPr>
              <a:t>Reading: Marty’s story</a:t>
            </a:r>
            <a:endParaRPr lang="en-US" altLang="zh-CN" sz="3200" b="1" dirty="0">
              <a:solidFill>
                <a:srgbClr val="0000CC"/>
              </a:solidFill>
            </a:endParaRPr>
          </a:p>
        </p:txBody>
      </p:sp>
      <p:sp>
        <p:nvSpPr>
          <p:cNvPr id="9" name="矩形: 圆角 8"/>
          <p:cNvSpPr/>
          <p:nvPr/>
        </p:nvSpPr>
        <p:spPr>
          <a:xfrm>
            <a:off x="1361090" y="5360276"/>
            <a:ext cx="1681655" cy="662152"/>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zh-CN" altLang="en-US" sz="2800" b="1" dirty="0"/>
              <a:t>学习理解</a:t>
            </a:r>
            <a:endParaRPr lang="zh-CN" altLang="en-US" sz="2800" b="1" dirty="0"/>
          </a:p>
        </p:txBody>
      </p:sp>
      <p:sp>
        <p:nvSpPr>
          <p:cNvPr id="10" name="矩形: 圆角 9"/>
          <p:cNvSpPr/>
          <p:nvPr/>
        </p:nvSpPr>
        <p:spPr>
          <a:xfrm>
            <a:off x="4732282" y="663410"/>
            <a:ext cx="1681655" cy="662152"/>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6"/>
          </a:lnRef>
          <a:fillRef idx="3">
            <a:schemeClr val="accent6"/>
          </a:fillRef>
          <a:effectRef idx="3">
            <a:schemeClr val="accent6"/>
          </a:effectRef>
          <a:fontRef idx="minor">
            <a:schemeClr val="lt1"/>
          </a:fontRef>
        </p:style>
        <p:txBody>
          <a:bodyPr rtlCol="0" anchor="ctr"/>
          <a:lstStyle/>
          <a:p>
            <a:pPr algn="ctr"/>
            <a:r>
              <a:rPr lang="zh-CN" altLang="en-US" sz="2800" b="1" dirty="0"/>
              <a:t>应用实践</a:t>
            </a:r>
            <a:endParaRPr lang="zh-CN" altLang="en-US" sz="2800" b="1" dirty="0"/>
          </a:p>
        </p:txBody>
      </p:sp>
      <p:sp>
        <p:nvSpPr>
          <p:cNvPr id="11" name="矩形: 圆角 10"/>
          <p:cNvSpPr/>
          <p:nvPr/>
        </p:nvSpPr>
        <p:spPr>
          <a:xfrm>
            <a:off x="7769772" y="5532438"/>
            <a:ext cx="1681655" cy="662152"/>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zh-CN" altLang="en-US" sz="2800" b="1" dirty="0"/>
              <a:t>迁移创新</a:t>
            </a:r>
            <a:endParaRPr lang="zh-CN" altLang="en-US" sz="2800" b="1"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Diagram group"/>
          <p:cNvGrpSpPr/>
          <p:nvPr/>
        </p:nvGrpSpPr>
        <p:grpSpPr>
          <a:xfrm>
            <a:off x="307500" y="204697"/>
            <a:ext cx="11812482" cy="7207470"/>
            <a:chOff x="4468792" y="-2818408"/>
            <a:chExt cx="5660419" cy="7207470"/>
          </a:xfrm>
          <a:scene3d>
            <a:camera prst="orthographicFront">
              <a:rot lat="0" lon="0" rev="0"/>
            </a:camera>
            <a:lightRig rig="balanced" dir="t">
              <a:rot lat="0" lon="0" rev="8700000"/>
            </a:lightRig>
          </a:scene3d>
        </p:grpSpPr>
        <p:grpSp>
          <p:nvGrpSpPr>
            <p:cNvPr id="12" name="组合 11"/>
            <p:cNvGrpSpPr/>
            <p:nvPr/>
          </p:nvGrpSpPr>
          <p:grpSpPr>
            <a:xfrm>
              <a:off x="4468792" y="-2818408"/>
              <a:ext cx="5660419" cy="7207470"/>
              <a:chOff x="4468792" y="-2818408"/>
              <a:chExt cx="5660419" cy="7207470"/>
            </a:xfrm>
            <a:scene3d>
              <a:camera prst="orthographicFront">
                <a:rot lat="0" lon="0" rev="0"/>
              </a:camera>
              <a:lightRig rig="balanced" dir="t">
                <a:rot lat="0" lon="0" rev="8700000"/>
              </a:lightRig>
            </a:scene3d>
          </p:grpSpPr>
          <p:sp>
            <p:nvSpPr>
              <p:cNvPr id="13" name="矩形 12"/>
              <p:cNvSpPr/>
              <p:nvPr/>
            </p:nvSpPr>
            <p:spPr>
              <a:xfrm>
                <a:off x="4468792" y="1660347"/>
                <a:ext cx="3112986" cy="2728715"/>
              </a:xfrm>
              <a:prstGeom prst="rect">
                <a:avLst/>
              </a:prstGeom>
              <a:sp3d>
                <a:bevelT w="190500" h="38100"/>
              </a:sp3d>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4" name="文本框 13"/>
              <p:cNvSpPr txBox="1"/>
              <p:nvPr/>
            </p:nvSpPr>
            <p:spPr>
              <a:xfrm>
                <a:off x="7185529" y="-2818408"/>
                <a:ext cx="2943682" cy="2728715"/>
              </a:xfrm>
              <a:prstGeom prst="rect">
                <a:avLst/>
              </a:prstGeom>
              <a:sp3d/>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zh-CN" altLang="en-US" sz="2000" b="1" dirty="0">
                    <a:solidFill>
                      <a:srgbClr val="C00000"/>
                    </a:solidFill>
                  </a:rPr>
                  <a:t>设计意图： </a:t>
                </a:r>
                <a:r>
                  <a:rPr lang="zh-CN" altLang="en-US" sz="2000" b="1" dirty="0">
                    <a:solidFill>
                      <a:schemeClr val="tx1"/>
                    </a:solidFill>
                  </a:rPr>
                  <a:t>带入情境</a:t>
                </a:r>
                <a:r>
                  <a:rPr lang="zh-CN" altLang="en-US" sz="2000" b="1" kern="1200" dirty="0">
                    <a:solidFill>
                      <a:schemeClr val="tx1"/>
                    </a:solidFill>
                  </a:rPr>
                  <a:t>，导入主题，引起注意，激活背景知识为阅读做铺垫，也为后面的分析人物性格做共情铺垫</a:t>
                </a:r>
                <a:endParaRPr lang="en-US" altLang="zh-CN" sz="2000" b="1" kern="1200" dirty="0">
                  <a:solidFill>
                    <a:schemeClr val="tx1"/>
                  </a:solidFill>
                </a:endParaRPr>
              </a:p>
              <a:p>
                <a:pPr marL="0" lvl="0" indent="0" algn="l" defTabSz="1244600">
                  <a:lnSpc>
                    <a:spcPct val="90000"/>
                  </a:lnSpc>
                  <a:spcBef>
                    <a:spcPct val="0"/>
                  </a:spcBef>
                  <a:spcAft>
                    <a:spcPct val="35000"/>
                  </a:spcAft>
                  <a:buNone/>
                </a:pPr>
                <a:r>
                  <a:rPr lang="zh-CN" altLang="en-US" sz="2000" b="1" kern="1200" dirty="0">
                    <a:solidFill>
                      <a:srgbClr val="C00000"/>
                    </a:solidFill>
                  </a:rPr>
                  <a:t>效果与评价：</a:t>
                </a:r>
                <a:r>
                  <a:rPr lang="zh-CN" altLang="en-US" sz="2000" b="1" kern="1200" dirty="0">
                    <a:solidFill>
                      <a:schemeClr val="tx1"/>
                    </a:solidFill>
                  </a:rPr>
                  <a:t>学生能够感受到残疾人生活的艰辛，并对即将读到的文章感到好奇</a:t>
                </a:r>
                <a:r>
                  <a:rPr lang="zh-CN" altLang="en-US" sz="2000" b="1" dirty="0">
                    <a:solidFill>
                      <a:schemeClr val="tx1"/>
                    </a:solidFill>
                  </a:rPr>
                  <a:t>。</a:t>
                </a:r>
                <a:endParaRPr lang="zh-CN" altLang="en-US" sz="2000" b="1" kern="1200" dirty="0">
                  <a:solidFill>
                    <a:schemeClr val="tx1"/>
                  </a:solidFill>
                </a:endParaRPr>
              </a:p>
            </p:txBody>
          </p:sp>
        </p:grpSp>
      </p:grpSp>
      <p:sp>
        <p:nvSpPr>
          <p:cNvPr id="2" name="标题 1"/>
          <p:cNvSpPr>
            <a:spLocks noGrp="1"/>
          </p:cNvSpPr>
          <p:nvPr>
            <p:ph type="title"/>
          </p:nvPr>
        </p:nvSpPr>
        <p:spPr>
          <a:xfrm>
            <a:off x="349469" y="-136854"/>
            <a:ext cx="10515600" cy="1325563"/>
          </a:xfrm>
        </p:spPr>
        <p:txBody>
          <a:bodyPr>
            <a:normAutofit/>
          </a:bodyPr>
          <a:lstStyle/>
          <a:p>
            <a:r>
              <a:rPr lang="en-US" altLang="zh-CN" sz="3600" b="1" dirty="0">
                <a:solidFill>
                  <a:srgbClr val="0000CC"/>
                </a:solidFill>
                <a:latin typeface="华文琥珀" panose="02010800040101010101" pitchFamily="2" charset="-122"/>
                <a:ea typeface="华文琥珀" panose="02010800040101010101" pitchFamily="2" charset="-122"/>
              </a:rPr>
              <a:t>Pre-reading</a:t>
            </a:r>
            <a:endParaRPr lang="zh-CN" altLang="en-US" sz="3600" b="1" dirty="0">
              <a:solidFill>
                <a:srgbClr val="0000CC"/>
              </a:solidFill>
              <a:latin typeface="华文琥珀" panose="02010800040101010101" pitchFamily="2" charset="-122"/>
              <a:ea typeface="华文琥珀" panose="02010800040101010101" pitchFamily="2" charset="-122"/>
            </a:endParaRPr>
          </a:p>
        </p:txBody>
      </p:sp>
      <p:sp>
        <p:nvSpPr>
          <p:cNvPr id="3" name="内容占位符 2"/>
          <p:cNvSpPr>
            <a:spLocks noGrp="1"/>
          </p:cNvSpPr>
          <p:nvPr>
            <p:ph idx="1"/>
          </p:nvPr>
        </p:nvSpPr>
        <p:spPr/>
        <p:txBody>
          <a:bodyPr/>
          <a:lstStyle/>
          <a:p>
            <a:endParaRPr lang="zh-CN" altLang="en-US" dirty="0"/>
          </a:p>
        </p:txBody>
      </p:sp>
      <p:pic>
        <p:nvPicPr>
          <p:cNvPr id="4" name="图片 3"/>
          <p:cNvPicPr>
            <a:picLocks noChangeAspect="1"/>
          </p:cNvPicPr>
          <p:nvPr/>
        </p:nvPicPr>
        <p:blipFill>
          <a:blip r:embed="rId1"/>
          <a:stretch>
            <a:fillRect/>
          </a:stretch>
        </p:blipFill>
        <p:spPr>
          <a:xfrm>
            <a:off x="280056" y="1085377"/>
            <a:ext cx="5682612" cy="3360494"/>
          </a:xfrm>
          <a:prstGeom prst="rect">
            <a:avLst/>
          </a:prstGeom>
          <a:ln w="190500" cap="sq">
            <a:solidFill>
              <a:srgbClr val="C8C6BD"/>
            </a:solidFill>
            <a:prstDash val="solid"/>
            <a:miter lim="800000"/>
            <a:headEnd/>
            <a:tailEnd/>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5" name="图片 4"/>
          <p:cNvPicPr>
            <a:picLocks noChangeAspect="1"/>
          </p:cNvPicPr>
          <p:nvPr/>
        </p:nvPicPr>
        <p:blipFill>
          <a:blip r:embed="rId2"/>
          <a:stretch>
            <a:fillRect/>
          </a:stretch>
        </p:blipFill>
        <p:spPr>
          <a:xfrm>
            <a:off x="1222451" y="1769161"/>
            <a:ext cx="5815942" cy="3439342"/>
          </a:xfrm>
          <a:prstGeom prst="rect">
            <a:avLst/>
          </a:prstGeom>
          <a:ln w="190500" cap="sq">
            <a:solidFill>
              <a:srgbClr val="C8C6BD"/>
            </a:solidFill>
            <a:prstDash val="solid"/>
            <a:miter lim="800000"/>
            <a:headEnd/>
            <a:tailEnd/>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9" name="图片 8"/>
          <p:cNvPicPr>
            <a:picLocks noChangeAspect="1"/>
          </p:cNvPicPr>
          <p:nvPr/>
        </p:nvPicPr>
        <p:blipFill>
          <a:blip r:embed="rId3"/>
          <a:stretch>
            <a:fillRect/>
          </a:stretch>
        </p:blipFill>
        <p:spPr>
          <a:xfrm>
            <a:off x="1993741" y="2459718"/>
            <a:ext cx="6096000" cy="3559860"/>
          </a:xfrm>
          <a:prstGeom prst="rect">
            <a:avLst/>
          </a:prstGeom>
          <a:ln w="190500" cap="sq">
            <a:solidFill>
              <a:srgbClr val="C8C6BD"/>
            </a:solidFill>
            <a:prstDash val="solid"/>
            <a:miter lim="800000"/>
            <a:headEnd/>
            <a:tailEnd/>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10" name="图片 9"/>
          <p:cNvPicPr>
            <a:picLocks noChangeAspect="1"/>
          </p:cNvPicPr>
          <p:nvPr/>
        </p:nvPicPr>
        <p:blipFill>
          <a:blip r:embed="rId4"/>
          <a:stretch>
            <a:fillRect/>
          </a:stretch>
        </p:blipFill>
        <p:spPr>
          <a:xfrm>
            <a:off x="2899970" y="3357351"/>
            <a:ext cx="6096000" cy="3559860"/>
          </a:xfrm>
          <a:prstGeom prst="rect">
            <a:avLst/>
          </a:prstGeom>
          <a:ln w="190500" cap="sq">
            <a:solidFill>
              <a:srgbClr val="C8C6BD"/>
            </a:solidFill>
            <a:prstDash val="solid"/>
            <a:miter lim="800000"/>
            <a:headEnd/>
            <a:tailEnd/>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15" name="文本框 14"/>
          <p:cNvSpPr txBox="1"/>
          <p:nvPr/>
        </p:nvSpPr>
        <p:spPr>
          <a:xfrm>
            <a:off x="9029806" y="4445871"/>
            <a:ext cx="3186045" cy="2728715"/>
          </a:xfrm>
          <a:prstGeom prst="rect">
            <a:avLst/>
          </a:prstGeom>
          <a:scene3d>
            <a:camera prst="orthographicFront">
              <a:rot lat="0" lon="0" rev="0"/>
            </a:camera>
            <a:lightRig rig="balanced" dir="t">
              <a:rot lat="0" lon="0" rev="8700000"/>
            </a:lightRig>
          </a:scene3d>
          <a:sp3d/>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zh-CN" altLang="en-US" sz="2000" b="1" dirty="0">
                <a:solidFill>
                  <a:srgbClr val="C00000"/>
                </a:solidFill>
              </a:rPr>
              <a:t>设计意图： </a:t>
            </a:r>
            <a:r>
              <a:rPr lang="zh-CN" altLang="en-US" sz="2000" b="1" dirty="0">
                <a:solidFill>
                  <a:schemeClr val="tx1"/>
                </a:solidFill>
              </a:rPr>
              <a:t>关注文体，预测内容</a:t>
            </a:r>
            <a:r>
              <a:rPr lang="zh-CN" altLang="en-US" sz="2000" b="1" kern="1200" dirty="0">
                <a:solidFill>
                  <a:schemeClr val="tx1"/>
                </a:solidFill>
              </a:rPr>
              <a:t>。</a:t>
            </a:r>
            <a:endParaRPr lang="en-US" altLang="zh-CN" sz="2000" b="1" kern="1200" dirty="0">
              <a:solidFill>
                <a:schemeClr val="tx1"/>
              </a:solidFill>
            </a:endParaRPr>
          </a:p>
          <a:p>
            <a:pPr lvl="0" defTabSz="1244600">
              <a:lnSpc>
                <a:spcPct val="90000"/>
              </a:lnSpc>
              <a:spcBef>
                <a:spcPct val="0"/>
              </a:spcBef>
              <a:spcAft>
                <a:spcPct val="35000"/>
              </a:spcAft>
            </a:pPr>
            <a:r>
              <a:rPr lang="zh-CN" altLang="en-US" sz="2000" b="1" kern="1200" dirty="0">
                <a:solidFill>
                  <a:srgbClr val="C00000"/>
                </a:solidFill>
              </a:rPr>
              <a:t>效果与评价：</a:t>
            </a:r>
            <a:r>
              <a:rPr lang="zh-CN" altLang="en-US" sz="2000" b="1" kern="1200" dirty="0">
                <a:solidFill>
                  <a:schemeClr val="tx1"/>
                </a:solidFill>
              </a:rPr>
              <a:t>学生能从标题中的</a:t>
            </a:r>
            <a:r>
              <a:rPr lang="en-US" altLang="zh-CN" sz="2000" b="1" kern="1200" dirty="0">
                <a:solidFill>
                  <a:schemeClr val="tx1"/>
                </a:solidFill>
              </a:rPr>
              <a:t>story</a:t>
            </a:r>
            <a:r>
              <a:rPr lang="zh-CN" altLang="en-US" sz="2000" b="1" kern="1200" dirty="0">
                <a:solidFill>
                  <a:schemeClr val="tx1"/>
                </a:solidFill>
              </a:rPr>
              <a:t>。判定记叙文体，并从</a:t>
            </a:r>
            <a:r>
              <a:rPr lang="en-US" altLang="zh-CN" sz="2000" b="1" dirty="0">
                <a:solidFill>
                  <a:schemeClr val="tx1"/>
                </a:solidFill>
              </a:rPr>
              <a:t>Marty</a:t>
            </a:r>
            <a:r>
              <a:rPr lang="zh-CN" altLang="en-US" sz="2000" b="1" dirty="0">
                <a:solidFill>
                  <a:schemeClr val="tx1"/>
                </a:solidFill>
              </a:rPr>
              <a:t>残疾人的身份，预测文中可能出现的话题。</a:t>
            </a:r>
            <a:endParaRPr lang="zh-CN" altLang="en-US" sz="2000" b="1" kern="1200" dirty="0">
              <a:solidFill>
                <a:schemeClr val="tx1"/>
              </a:solidFill>
            </a:endParaRPr>
          </a:p>
        </p:txBody>
      </p:sp>
      <p:sp>
        <p:nvSpPr>
          <p:cNvPr id="17" name="文本框 16"/>
          <p:cNvSpPr txBox="1"/>
          <p:nvPr/>
        </p:nvSpPr>
        <p:spPr>
          <a:xfrm>
            <a:off x="8855922" y="2324435"/>
            <a:ext cx="3404107" cy="2728715"/>
          </a:xfrm>
          <a:prstGeom prst="rect">
            <a:avLst/>
          </a:prstGeom>
          <a:scene3d>
            <a:camera prst="orthographicFront">
              <a:rot lat="0" lon="0" rev="0"/>
            </a:camera>
            <a:lightRig rig="balanced" dir="t">
              <a:rot lat="0" lon="0" rev="8700000"/>
            </a:lightRig>
          </a:scene3d>
          <a:sp3d/>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zh-CN" altLang="en-US" sz="2000" b="1" dirty="0">
                <a:solidFill>
                  <a:srgbClr val="C00000"/>
                </a:solidFill>
              </a:rPr>
              <a:t>设计意图： </a:t>
            </a:r>
            <a:r>
              <a:rPr lang="zh-CN" altLang="en-US" sz="2000" b="1" dirty="0">
                <a:solidFill>
                  <a:schemeClr val="tx1"/>
                </a:solidFill>
              </a:rPr>
              <a:t>关注文本载体，培养语篇意识</a:t>
            </a:r>
            <a:r>
              <a:rPr lang="zh-CN" altLang="en-US" sz="2000" b="1" kern="1200" dirty="0">
                <a:solidFill>
                  <a:schemeClr val="tx1"/>
                </a:solidFill>
              </a:rPr>
              <a:t>。</a:t>
            </a:r>
            <a:endParaRPr lang="en-US" altLang="zh-CN" sz="2000" b="1" kern="1200" dirty="0">
              <a:solidFill>
                <a:schemeClr val="tx1"/>
              </a:solidFill>
            </a:endParaRPr>
          </a:p>
          <a:p>
            <a:pPr lvl="0" defTabSz="1244600">
              <a:lnSpc>
                <a:spcPct val="90000"/>
              </a:lnSpc>
              <a:spcBef>
                <a:spcPct val="0"/>
              </a:spcBef>
              <a:spcAft>
                <a:spcPct val="35000"/>
              </a:spcAft>
            </a:pPr>
            <a:r>
              <a:rPr lang="zh-CN" altLang="en-US" sz="2000" b="1" kern="1200" dirty="0">
                <a:solidFill>
                  <a:srgbClr val="C00000"/>
                </a:solidFill>
              </a:rPr>
              <a:t>效果与评价：</a:t>
            </a:r>
            <a:r>
              <a:rPr lang="zh-CN" altLang="en-US" sz="2000" b="1" kern="1200" dirty="0">
                <a:solidFill>
                  <a:schemeClr val="tx1"/>
                </a:solidFill>
              </a:rPr>
              <a:t>学生能辨识出文本来源。</a:t>
            </a:r>
            <a:endParaRPr lang="zh-CN" altLang="en-US" sz="2000" b="1" kern="1200" dirty="0">
              <a:solidFill>
                <a:schemeClr val="tx1"/>
              </a:solidFill>
            </a:endParaRPr>
          </a:p>
        </p:txBody>
      </p:sp>
      <p:sp>
        <p:nvSpPr>
          <p:cNvPr id="19" name="矩形: 圆角 18"/>
          <p:cNvSpPr/>
          <p:nvPr/>
        </p:nvSpPr>
        <p:spPr>
          <a:xfrm>
            <a:off x="4401661" y="437997"/>
            <a:ext cx="1435232" cy="46541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zh-CN" altLang="en-US" sz="2800" b="1" dirty="0">
                <a:solidFill>
                  <a:srgbClr val="FFFF00"/>
                </a:solidFill>
              </a:rPr>
              <a:t>得道</a:t>
            </a:r>
            <a:endParaRPr lang="zh-CN" altLang="en-US" sz="2800" b="1" dirty="0">
              <a:solidFill>
                <a:srgbClr val="FFFF00"/>
              </a:solidFill>
            </a:endParaRPr>
          </a:p>
        </p:txBody>
      </p:sp>
      <p:sp>
        <p:nvSpPr>
          <p:cNvPr id="20" name="矩形: 圆角 19"/>
          <p:cNvSpPr/>
          <p:nvPr/>
        </p:nvSpPr>
        <p:spPr>
          <a:xfrm>
            <a:off x="7505739" y="2665002"/>
            <a:ext cx="1280160" cy="46541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sz="2800" b="1" dirty="0">
                <a:solidFill>
                  <a:srgbClr val="FFFF00"/>
                </a:solidFill>
              </a:rPr>
              <a:t>得法</a:t>
            </a:r>
            <a:endParaRPr lang="zh-CN" altLang="en-US" sz="2800" b="1" dirty="0">
              <a:solidFill>
                <a:srgbClr val="FFFF00"/>
              </a:solidFill>
            </a:endParaRPr>
          </a:p>
        </p:txBody>
      </p:sp>
      <p:sp>
        <p:nvSpPr>
          <p:cNvPr id="21" name="矩形: 圆角 20"/>
          <p:cNvSpPr/>
          <p:nvPr/>
        </p:nvSpPr>
        <p:spPr>
          <a:xfrm>
            <a:off x="7710084" y="5137281"/>
            <a:ext cx="1280160" cy="46541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sz="2800" b="1" dirty="0">
                <a:solidFill>
                  <a:srgbClr val="FFFF00"/>
                </a:solidFill>
              </a:rPr>
              <a:t>得法</a:t>
            </a:r>
            <a:endParaRPr lang="zh-CN" altLang="en-US" sz="2800" b="1" dirty="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p:bldP spid="19" grpId="0" animBg="1"/>
      <p:bldP spid="20" grpId="0" animBg="1"/>
      <p:bldP spid="2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endParaRPr lang="zh-CN" altLang="en-US" dirty="0"/>
          </a:p>
        </p:txBody>
      </p:sp>
      <p:sp>
        <p:nvSpPr>
          <p:cNvPr id="4" name="标题 1"/>
          <p:cNvSpPr txBox="1"/>
          <p:nvPr/>
        </p:nvSpPr>
        <p:spPr>
          <a:xfrm>
            <a:off x="349469" y="-136854"/>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3600" b="1" dirty="0">
                <a:solidFill>
                  <a:srgbClr val="0000CC"/>
                </a:solidFill>
                <a:latin typeface="华文琥珀" panose="02010800040101010101" pitchFamily="2" charset="-122"/>
                <a:ea typeface="华文琥珀" panose="02010800040101010101" pitchFamily="2" charset="-122"/>
              </a:rPr>
              <a:t>While-reading</a:t>
            </a:r>
            <a:endParaRPr lang="zh-CN" altLang="en-US" sz="3600" b="1" dirty="0">
              <a:solidFill>
                <a:srgbClr val="0000CC"/>
              </a:solidFill>
              <a:latin typeface="华文琥珀" panose="02010800040101010101" pitchFamily="2" charset="-122"/>
              <a:ea typeface="华文琥珀" panose="02010800040101010101" pitchFamily="2" charset="-122"/>
            </a:endParaRPr>
          </a:p>
        </p:txBody>
      </p:sp>
      <p:pic>
        <p:nvPicPr>
          <p:cNvPr id="5" name="图片 4"/>
          <p:cNvPicPr>
            <a:picLocks noChangeAspect="1"/>
          </p:cNvPicPr>
          <p:nvPr/>
        </p:nvPicPr>
        <p:blipFill>
          <a:blip r:embed="rId1"/>
          <a:stretch>
            <a:fillRect/>
          </a:stretch>
        </p:blipFill>
        <p:spPr>
          <a:xfrm>
            <a:off x="349469" y="1047621"/>
            <a:ext cx="5144457" cy="2893757"/>
          </a:xfrm>
          <a:prstGeom prst="rect">
            <a:avLst/>
          </a:prstGeom>
          <a:ln w="190500" cap="sq">
            <a:solidFill>
              <a:srgbClr val="C8C6BD"/>
            </a:solidFill>
            <a:prstDash val="solid"/>
            <a:miter lim="800000"/>
            <a:headEnd/>
            <a:tailEnd/>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6" name="图片 5"/>
          <p:cNvPicPr>
            <a:picLocks noChangeAspect="1"/>
          </p:cNvPicPr>
          <p:nvPr/>
        </p:nvPicPr>
        <p:blipFill>
          <a:blip r:embed="rId2"/>
          <a:stretch>
            <a:fillRect/>
          </a:stretch>
        </p:blipFill>
        <p:spPr>
          <a:xfrm>
            <a:off x="1134721" y="2086099"/>
            <a:ext cx="5457788" cy="3070005"/>
          </a:xfrm>
          <a:prstGeom prst="rect">
            <a:avLst/>
          </a:prstGeom>
          <a:ln w="190500" cap="sq">
            <a:solidFill>
              <a:srgbClr val="C8C6BD"/>
            </a:solidFill>
            <a:prstDash val="solid"/>
            <a:miter lim="800000"/>
            <a:headEnd/>
            <a:tailEnd/>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7" name="图片 6"/>
          <p:cNvPicPr>
            <a:picLocks noChangeAspect="1"/>
          </p:cNvPicPr>
          <p:nvPr/>
        </p:nvPicPr>
        <p:blipFill>
          <a:blip r:embed="rId3"/>
          <a:stretch>
            <a:fillRect/>
          </a:stretch>
        </p:blipFill>
        <p:spPr>
          <a:xfrm>
            <a:off x="2566956" y="3536108"/>
            <a:ext cx="5047278" cy="2703878"/>
          </a:xfrm>
          <a:prstGeom prst="rect">
            <a:avLst/>
          </a:prstGeom>
          <a:ln w="190500" cap="sq">
            <a:solidFill>
              <a:srgbClr val="C8C6BD"/>
            </a:solidFill>
            <a:prstDash val="solid"/>
            <a:miter lim="800000"/>
            <a:headEnd/>
            <a:tailEnd/>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8" name="图片 7"/>
          <p:cNvPicPr>
            <a:picLocks noChangeAspect="1"/>
          </p:cNvPicPr>
          <p:nvPr/>
        </p:nvPicPr>
        <p:blipFill>
          <a:blip r:embed="rId4"/>
          <a:stretch>
            <a:fillRect/>
          </a:stretch>
        </p:blipFill>
        <p:spPr>
          <a:xfrm>
            <a:off x="4447107" y="4456356"/>
            <a:ext cx="4309957" cy="2424351"/>
          </a:xfrm>
          <a:prstGeom prst="rect">
            <a:avLst/>
          </a:prstGeom>
          <a:ln w="190500" cap="sq">
            <a:solidFill>
              <a:srgbClr val="C8C6BD"/>
            </a:solidFill>
            <a:prstDash val="solid"/>
            <a:miter lim="800000"/>
            <a:headEnd/>
            <a:tailEnd/>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10" name="矩形: 圆角 9"/>
          <p:cNvSpPr/>
          <p:nvPr/>
        </p:nvSpPr>
        <p:spPr>
          <a:xfrm>
            <a:off x="337177" y="5505338"/>
            <a:ext cx="2515341" cy="1020859"/>
          </a:xfrm>
          <a:prstGeom prst="roundRect">
            <a:avLst>
              <a:gd name="adj" fmla="val 10000"/>
            </a:avLst>
          </a:prstGeom>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4">
              <a:hueOff val="0"/>
              <a:satOff val="0"/>
              <a:lumOff val="0"/>
              <a:alphaOff val="0"/>
            </a:schemeClr>
          </a:fillRef>
          <a:effectRef idx="2">
            <a:schemeClr val="accent4">
              <a:hueOff val="0"/>
              <a:satOff val="0"/>
              <a:lumOff val="0"/>
              <a:alphaOff val="0"/>
            </a:schemeClr>
          </a:effectRef>
          <a:fontRef idx="minor">
            <a:schemeClr val="lt1"/>
          </a:fontRef>
        </p:style>
        <p:txBody>
          <a:bodyPr/>
          <a:lstStyle/>
          <a:p>
            <a:pPr algn="ctr"/>
            <a:r>
              <a:rPr lang="zh-CN" altLang="en-US" sz="3200" b="1" dirty="0"/>
              <a:t> 目标</a:t>
            </a:r>
            <a:r>
              <a:rPr lang="en-US" altLang="zh-CN" sz="3200" b="1" dirty="0"/>
              <a:t>1</a:t>
            </a:r>
            <a:r>
              <a:rPr lang="zh-CN" altLang="en-US" sz="3200" b="1" dirty="0"/>
              <a:t>（重）</a:t>
            </a:r>
            <a:endParaRPr lang="en-US" altLang="zh-CN" sz="3200" b="1" dirty="0"/>
          </a:p>
          <a:p>
            <a:pPr algn="ctr"/>
            <a:r>
              <a:rPr lang="zh-CN" altLang="en-US" sz="3200" b="1" dirty="0"/>
              <a:t>学习理解</a:t>
            </a:r>
            <a:endParaRPr lang="zh-CN" altLang="en-US" sz="3200" b="1" dirty="0"/>
          </a:p>
        </p:txBody>
      </p:sp>
      <p:sp>
        <p:nvSpPr>
          <p:cNvPr id="12" name="文本框 11"/>
          <p:cNvSpPr txBox="1"/>
          <p:nvPr/>
        </p:nvSpPr>
        <p:spPr>
          <a:xfrm>
            <a:off x="5976940" y="204697"/>
            <a:ext cx="6143042" cy="1485991"/>
          </a:xfrm>
          <a:prstGeom prst="rect">
            <a:avLst/>
          </a:prstGeom>
          <a:scene3d>
            <a:camera prst="orthographicFront">
              <a:rot lat="0" lon="0" rev="0"/>
            </a:camera>
            <a:lightRig rig="balanced" dir="t">
              <a:rot lat="0" lon="0" rev="8700000"/>
            </a:lightRig>
          </a:scene3d>
          <a:sp3d/>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zh-CN" altLang="en-US" sz="2000" b="1" dirty="0">
                <a:solidFill>
                  <a:srgbClr val="C00000"/>
                </a:solidFill>
              </a:rPr>
              <a:t>设计意图： </a:t>
            </a:r>
            <a:r>
              <a:rPr lang="zh-CN" altLang="en-US" sz="2000" b="1" dirty="0">
                <a:solidFill>
                  <a:schemeClr val="tx1"/>
                </a:solidFill>
              </a:rPr>
              <a:t>验证预测，把握文章脉络即主题语境的建构形式。</a:t>
            </a:r>
            <a:endParaRPr lang="en-US" altLang="zh-CN" sz="2000" b="1" dirty="0">
              <a:solidFill>
                <a:schemeClr val="tx1"/>
              </a:solidFill>
            </a:endParaRPr>
          </a:p>
          <a:p>
            <a:pPr marL="0" lvl="0" indent="0" algn="l" defTabSz="1244600">
              <a:lnSpc>
                <a:spcPct val="90000"/>
              </a:lnSpc>
              <a:spcBef>
                <a:spcPct val="0"/>
              </a:spcBef>
              <a:spcAft>
                <a:spcPct val="35000"/>
              </a:spcAft>
              <a:buNone/>
            </a:pPr>
            <a:r>
              <a:rPr lang="zh-CN" altLang="en-US" sz="2000" b="1" kern="1200" dirty="0">
                <a:solidFill>
                  <a:srgbClr val="C00000"/>
                </a:solidFill>
              </a:rPr>
              <a:t>效果与评价：</a:t>
            </a:r>
            <a:r>
              <a:rPr lang="zh-CN" altLang="en-US" sz="2000" b="1" kern="1200" dirty="0">
                <a:solidFill>
                  <a:schemeClr val="tx1"/>
                </a:solidFill>
              </a:rPr>
              <a:t>学生能够通过主题句和关键词构建其中部分段落大意，并验证自己的推测</a:t>
            </a:r>
            <a:r>
              <a:rPr lang="zh-CN" altLang="en-US" sz="2000" b="1" dirty="0">
                <a:solidFill>
                  <a:schemeClr val="tx1"/>
                </a:solidFill>
              </a:rPr>
              <a:t>。</a:t>
            </a:r>
            <a:endParaRPr lang="zh-CN" altLang="en-US" sz="2000" b="1" kern="1200" dirty="0">
              <a:solidFill>
                <a:schemeClr val="tx1"/>
              </a:solidFill>
            </a:endParaRPr>
          </a:p>
        </p:txBody>
      </p:sp>
      <p:sp>
        <p:nvSpPr>
          <p:cNvPr id="13" name="文本框 12"/>
          <p:cNvSpPr txBox="1"/>
          <p:nvPr/>
        </p:nvSpPr>
        <p:spPr>
          <a:xfrm>
            <a:off x="6592509" y="1619413"/>
            <a:ext cx="5599491" cy="1485991"/>
          </a:xfrm>
          <a:prstGeom prst="rect">
            <a:avLst/>
          </a:prstGeom>
          <a:scene3d>
            <a:camera prst="orthographicFront">
              <a:rot lat="0" lon="0" rev="0"/>
            </a:camera>
            <a:lightRig rig="balanced" dir="t">
              <a:rot lat="0" lon="0" rev="8700000"/>
            </a:lightRig>
          </a:scene3d>
          <a:sp3d/>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zh-CN" altLang="en-US" sz="2000" b="1" dirty="0">
                <a:solidFill>
                  <a:srgbClr val="C00000"/>
                </a:solidFill>
              </a:rPr>
              <a:t>设计意图： </a:t>
            </a:r>
            <a:r>
              <a:rPr lang="zh-CN" altLang="en-US" sz="2000" b="1" dirty="0">
                <a:solidFill>
                  <a:schemeClr val="tx1"/>
                </a:solidFill>
              </a:rPr>
              <a:t>对于没有关键词和中心句的第一段，通过锁定段落关键词的方式引导和示范学生如何提炼段意。过程中引导学生利用</a:t>
            </a:r>
            <a:r>
              <a:rPr lang="en-US" altLang="zh-CN" sz="2000" b="1" dirty="0">
                <a:solidFill>
                  <a:schemeClr val="tx1"/>
                </a:solidFill>
              </a:rPr>
              <a:t>transition</a:t>
            </a:r>
            <a:r>
              <a:rPr lang="zh-CN" altLang="en-US" sz="2000" b="1" dirty="0">
                <a:solidFill>
                  <a:schemeClr val="tx1"/>
                </a:solidFill>
              </a:rPr>
              <a:t>和冒号等信息处理涉及到的语言“</a:t>
            </a:r>
            <a:r>
              <a:rPr lang="en-US" altLang="zh-CN" sz="2000" b="1" dirty="0">
                <a:solidFill>
                  <a:schemeClr val="tx1"/>
                </a:solidFill>
              </a:rPr>
              <a:t>one in a million</a:t>
            </a:r>
            <a:r>
              <a:rPr lang="zh-CN" altLang="en-US" sz="2000" b="1" dirty="0">
                <a:solidFill>
                  <a:schemeClr val="tx1"/>
                </a:solidFill>
              </a:rPr>
              <a:t>”和</a:t>
            </a:r>
            <a:r>
              <a:rPr lang="en-US" altLang="zh-CN" sz="2000" b="1" dirty="0">
                <a:solidFill>
                  <a:schemeClr val="tx1"/>
                </a:solidFill>
              </a:rPr>
              <a:t>”Live one day at a time”.</a:t>
            </a:r>
            <a:endParaRPr lang="en-US" altLang="zh-CN" sz="2000" b="1" dirty="0">
              <a:solidFill>
                <a:schemeClr val="tx1"/>
              </a:solidFill>
            </a:endParaRPr>
          </a:p>
          <a:p>
            <a:pPr marL="0" lvl="0" indent="0" algn="l" defTabSz="1244600">
              <a:lnSpc>
                <a:spcPct val="90000"/>
              </a:lnSpc>
              <a:spcBef>
                <a:spcPct val="0"/>
              </a:spcBef>
              <a:spcAft>
                <a:spcPct val="35000"/>
              </a:spcAft>
              <a:buNone/>
            </a:pPr>
            <a:r>
              <a:rPr lang="zh-CN" altLang="en-US" sz="2000" b="1" kern="1200" dirty="0">
                <a:solidFill>
                  <a:srgbClr val="C00000"/>
                </a:solidFill>
              </a:rPr>
              <a:t>效果与评价：</a:t>
            </a:r>
            <a:r>
              <a:rPr lang="zh-CN" altLang="en-US" sz="2000" b="1" kern="1200" dirty="0">
                <a:solidFill>
                  <a:schemeClr val="tx1"/>
                </a:solidFill>
              </a:rPr>
              <a:t>学生能够圈画段落重关键词并尝试提炼段意。结合语境推测上述个表达的含义。</a:t>
            </a:r>
            <a:endParaRPr lang="zh-CN" altLang="en-US" sz="2000" b="1" kern="1200" dirty="0">
              <a:solidFill>
                <a:schemeClr val="tx1"/>
              </a:solidFill>
            </a:endParaRPr>
          </a:p>
        </p:txBody>
      </p:sp>
      <p:sp>
        <p:nvSpPr>
          <p:cNvPr id="14" name="文本框 13"/>
          <p:cNvSpPr txBox="1"/>
          <p:nvPr/>
        </p:nvSpPr>
        <p:spPr>
          <a:xfrm>
            <a:off x="8775012" y="4581866"/>
            <a:ext cx="3443337" cy="1433902"/>
          </a:xfrm>
          <a:prstGeom prst="rect">
            <a:avLst/>
          </a:prstGeom>
          <a:scene3d>
            <a:camera prst="orthographicFront">
              <a:rot lat="0" lon="0" rev="0"/>
            </a:camera>
            <a:lightRig rig="balanced" dir="t">
              <a:rot lat="0" lon="0" rev="8700000"/>
            </a:lightRig>
          </a:scene3d>
          <a:sp3d/>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zh-CN" altLang="en-US" sz="2000" b="1" dirty="0">
                <a:solidFill>
                  <a:srgbClr val="C00000"/>
                </a:solidFill>
              </a:rPr>
              <a:t>设计意图： </a:t>
            </a:r>
            <a:r>
              <a:rPr lang="zh-CN" altLang="en-US" sz="2000" b="1" dirty="0">
                <a:solidFill>
                  <a:schemeClr val="tx1"/>
                </a:solidFill>
              </a:rPr>
              <a:t>运用获得的方法后，再次验证自己的答案。</a:t>
            </a:r>
            <a:endParaRPr lang="en-US" altLang="zh-CN" sz="2000" b="1" dirty="0">
              <a:solidFill>
                <a:schemeClr val="tx1"/>
              </a:solidFill>
            </a:endParaRPr>
          </a:p>
          <a:p>
            <a:pPr marL="0" lvl="0" indent="0" algn="l" defTabSz="1244600">
              <a:lnSpc>
                <a:spcPct val="90000"/>
              </a:lnSpc>
              <a:spcBef>
                <a:spcPct val="0"/>
              </a:spcBef>
              <a:spcAft>
                <a:spcPct val="35000"/>
              </a:spcAft>
              <a:buNone/>
            </a:pPr>
            <a:r>
              <a:rPr lang="zh-CN" altLang="en-US" sz="2000" b="1" kern="1200" dirty="0">
                <a:solidFill>
                  <a:srgbClr val="C00000"/>
                </a:solidFill>
              </a:rPr>
              <a:t>效果与评价：</a:t>
            </a:r>
            <a:r>
              <a:rPr lang="zh-CN" altLang="en-US" sz="2000" b="1" kern="1200" dirty="0">
                <a:solidFill>
                  <a:schemeClr val="tx1"/>
                </a:solidFill>
              </a:rPr>
              <a:t>学生能够准确说出其余段落的关键词，以及最后一段提炼出来的段落大意。</a:t>
            </a:r>
            <a:endParaRPr lang="zh-CN" altLang="en-US" sz="2000" b="1" kern="1200" dirty="0">
              <a:solidFill>
                <a:schemeClr val="tx1"/>
              </a:solidFill>
            </a:endParaRPr>
          </a:p>
        </p:txBody>
      </p:sp>
      <p:sp>
        <p:nvSpPr>
          <p:cNvPr id="15" name="矩形: 圆角 14"/>
          <p:cNvSpPr/>
          <p:nvPr/>
        </p:nvSpPr>
        <p:spPr>
          <a:xfrm>
            <a:off x="4541708" y="302102"/>
            <a:ext cx="1435232" cy="46541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zh-CN" altLang="en-US" sz="2800" b="1" dirty="0">
                <a:solidFill>
                  <a:srgbClr val="FFFF00"/>
                </a:solidFill>
              </a:rPr>
              <a:t>得意</a:t>
            </a:r>
            <a:endParaRPr lang="zh-CN" altLang="en-US" sz="2800" b="1" dirty="0">
              <a:solidFill>
                <a:srgbClr val="FFFF00"/>
              </a:solidFill>
            </a:endParaRPr>
          </a:p>
        </p:txBody>
      </p:sp>
      <p:sp>
        <p:nvSpPr>
          <p:cNvPr id="16" name="矩形: 圆角 15"/>
          <p:cNvSpPr/>
          <p:nvPr/>
        </p:nvSpPr>
        <p:spPr>
          <a:xfrm>
            <a:off x="5090595" y="2406012"/>
            <a:ext cx="1435232" cy="46541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zh-CN" altLang="en-US" sz="2800" b="1" dirty="0">
                <a:solidFill>
                  <a:srgbClr val="FFFF00"/>
                </a:solidFill>
              </a:rPr>
              <a:t>得语</a:t>
            </a:r>
            <a:endParaRPr lang="zh-CN" altLang="en-US" sz="2800" b="1" dirty="0">
              <a:solidFill>
                <a:srgbClr val="FFFF00"/>
              </a:solidFill>
            </a:endParaRPr>
          </a:p>
        </p:txBody>
      </p:sp>
      <p:sp>
        <p:nvSpPr>
          <p:cNvPr id="17" name="矩形: 圆角 16"/>
          <p:cNvSpPr/>
          <p:nvPr/>
        </p:nvSpPr>
        <p:spPr>
          <a:xfrm>
            <a:off x="5073621" y="1586599"/>
            <a:ext cx="1435232" cy="46541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zh-CN" altLang="en-US" sz="2800" b="1" dirty="0">
                <a:solidFill>
                  <a:srgbClr val="FFFF00"/>
                </a:solidFill>
              </a:rPr>
              <a:t>得法</a:t>
            </a:r>
            <a:endParaRPr lang="zh-CN" altLang="en-US" sz="2800" b="1" dirty="0">
              <a:solidFill>
                <a:srgbClr val="FFFF00"/>
              </a:solidFill>
            </a:endParaRPr>
          </a:p>
        </p:txBody>
      </p:sp>
      <p:sp>
        <p:nvSpPr>
          <p:cNvPr id="18" name="矩形: 圆角 17"/>
          <p:cNvSpPr/>
          <p:nvPr/>
        </p:nvSpPr>
        <p:spPr>
          <a:xfrm>
            <a:off x="7095415" y="5157557"/>
            <a:ext cx="1435232" cy="46541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zh-CN" altLang="en-US" sz="2800" b="1" dirty="0">
                <a:solidFill>
                  <a:srgbClr val="FFFF00"/>
                </a:solidFill>
              </a:rPr>
              <a:t>得法</a:t>
            </a:r>
            <a:endParaRPr lang="zh-CN" altLang="en-US" sz="2800" b="1" dirty="0">
              <a:solidFill>
                <a:srgbClr val="FFFF00"/>
              </a:solidFill>
            </a:endParaRPr>
          </a:p>
        </p:txBody>
      </p:sp>
      <p:sp>
        <p:nvSpPr>
          <p:cNvPr id="19" name="矩形: 圆角 18"/>
          <p:cNvSpPr/>
          <p:nvPr/>
        </p:nvSpPr>
        <p:spPr>
          <a:xfrm>
            <a:off x="7095415" y="5825161"/>
            <a:ext cx="1435232" cy="46541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zh-CN" altLang="en-US" sz="2800" b="1" dirty="0">
                <a:solidFill>
                  <a:srgbClr val="FFFF00"/>
                </a:solidFill>
              </a:rPr>
              <a:t>得语</a:t>
            </a:r>
            <a:endParaRPr lang="zh-CN" altLang="en-US" sz="2800" b="1" dirty="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8"/>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9"/>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p:bldP spid="13" grpId="0"/>
      <p:bldP spid="14" grpId="0"/>
      <p:bldP spid="15" grpId="0" animBg="1"/>
      <p:bldP spid="16" grpId="0" animBg="1"/>
      <p:bldP spid="17" grpId="0" animBg="1"/>
      <p:bldP spid="18" grpId="0" animBg="1"/>
      <p:bldP spid="1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268014" y="-2559205"/>
            <a:ext cx="11655972" cy="6761375"/>
          </a:xfrm>
          <a:ln>
            <a:solidFill>
              <a:schemeClr val="bg1"/>
            </a:solidFill>
          </a:ln>
        </p:spPr>
        <p:txBody>
          <a:bodyPr>
            <a:normAutofit/>
          </a:bodyPr>
          <a:lstStyle/>
          <a:p>
            <a:r>
              <a:rPr lang="zh-CN" altLang="en-US" sz="4400" dirty="0">
                <a:latin typeface="华文琥珀" panose="02010800040101010101" pitchFamily="2" charset="-122"/>
                <a:ea typeface="华文琥珀" panose="02010800040101010101" pitchFamily="2" charset="-122"/>
              </a:rPr>
              <a:t>基于主题语境，促“得意、得语、得法、得道”</a:t>
            </a:r>
            <a:br>
              <a:rPr lang="en-US" altLang="zh-CN" sz="4400" dirty="0">
                <a:latin typeface="华文琥珀" panose="02010800040101010101" pitchFamily="2" charset="-122"/>
                <a:ea typeface="华文琥珀" panose="02010800040101010101" pitchFamily="2" charset="-122"/>
              </a:rPr>
            </a:br>
            <a:r>
              <a:rPr lang="zh-CN" altLang="en-US" sz="4400" dirty="0">
                <a:latin typeface="华文琥珀" panose="02010800040101010101" pitchFamily="2" charset="-122"/>
                <a:ea typeface="华文琥珀" panose="02010800040101010101" pitchFamily="2" charset="-122"/>
              </a:rPr>
              <a:t>协同发展探究</a:t>
            </a:r>
            <a:br>
              <a:rPr lang="en-US" altLang="zh-CN" sz="4400" dirty="0">
                <a:solidFill>
                  <a:srgbClr val="C00000"/>
                </a:solidFill>
                <a:latin typeface="华文琥珀" panose="02010800040101010101" pitchFamily="2" charset="-122"/>
                <a:ea typeface="华文琥珀" panose="02010800040101010101" pitchFamily="2" charset="-122"/>
              </a:rPr>
            </a:br>
            <a:br>
              <a:rPr lang="en-US" altLang="zh-CN" sz="4400" dirty="0">
                <a:solidFill>
                  <a:srgbClr val="C00000"/>
                </a:solidFill>
                <a:latin typeface="华文琥珀" panose="02010800040101010101" pitchFamily="2" charset="-122"/>
                <a:ea typeface="华文琥珀" panose="02010800040101010101" pitchFamily="2" charset="-122"/>
              </a:rPr>
            </a:br>
            <a:r>
              <a:rPr lang="zh-CN" altLang="en-US" sz="3200" dirty="0">
                <a:solidFill>
                  <a:srgbClr val="C00000"/>
                </a:solidFill>
                <a:latin typeface="华文琥珀" panose="02010800040101010101" pitchFamily="2" charset="-122"/>
                <a:ea typeface="华文琥珀" panose="02010800040101010101" pitchFamily="2" charset="-122"/>
              </a:rPr>
              <a:t>人教版选修七 </a:t>
            </a:r>
            <a:r>
              <a:rPr lang="en-US" altLang="zh-CN" sz="3200" dirty="0">
                <a:solidFill>
                  <a:srgbClr val="C00000"/>
                </a:solidFill>
                <a:latin typeface="华文琥珀" panose="02010800040101010101" pitchFamily="2" charset="-122"/>
                <a:ea typeface="华文琥珀" panose="02010800040101010101" pitchFamily="2" charset="-122"/>
              </a:rPr>
              <a:t>Unit1 Living Well</a:t>
            </a:r>
            <a:r>
              <a:rPr lang="zh-CN" altLang="en-US" sz="3200" dirty="0">
                <a:solidFill>
                  <a:srgbClr val="C00000"/>
                </a:solidFill>
                <a:latin typeface="华文琥珀" panose="02010800040101010101" pitchFamily="2" charset="-122"/>
                <a:ea typeface="华文琥珀" panose="02010800040101010101" pitchFamily="2" charset="-122"/>
              </a:rPr>
              <a:t>单元整体分析</a:t>
            </a:r>
            <a:br>
              <a:rPr lang="en-US" altLang="zh-CN" sz="4400" dirty="0">
                <a:latin typeface="华文琥珀" panose="02010800040101010101" pitchFamily="2" charset="-122"/>
                <a:ea typeface="华文琥珀" panose="02010800040101010101" pitchFamily="2" charset="-122"/>
              </a:rPr>
            </a:br>
            <a:endParaRPr lang="zh-CN" altLang="en-US" dirty="0">
              <a:latin typeface="华文琥珀" panose="02010800040101010101" pitchFamily="2" charset="-122"/>
              <a:ea typeface="华文琥珀" panose="02010800040101010101" pitchFamily="2" charset="-122"/>
            </a:endParaRPr>
          </a:p>
        </p:txBody>
      </p:sp>
      <p:sp>
        <p:nvSpPr>
          <p:cNvPr id="3" name="副标题 2"/>
          <p:cNvSpPr>
            <a:spLocks noGrp="1"/>
          </p:cNvSpPr>
          <p:nvPr>
            <p:ph type="subTitle" idx="1"/>
          </p:nvPr>
        </p:nvSpPr>
        <p:spPr>
          <a:xfrm>
            <a:off x="972206" y="4905705"/>
            <a:ext cx="11219794" cy="2958136"/>
          </a:xfrm>
        </p:spPr>
        <p:txBody>
          <a:bodyPr>
            <a:normAutofit/>
          </a:bodyPr>
          <a:lstStyle/>
          <a:p>
            <a:pPr algn="r"/>
            <a:br>
              <a:rPr lang="en-US" altLang="zh-CN" dirty="0">
                <a:solidFill>
                  <a:srgbClr val="FF0000"/>
                </a:solidFill>
                <a:latin typeface="华文琥珀" panose="02010800040101010101" pitchFamily="2" charset="-122"/>
                <a:ea typeface="华文琥珀" panose="02010800040101010101" pitchFamily="2" charset="-122"/>
              </a:rPr>
            </a:br>
            <a:br>
              <a:rPr lang="en-US" altLang="zh-CN" dirty="0">
                <a:latin typeface="华文琥珀" panose="02010800040101010101" pitchFamily="2" charset="-122"/>
                <a:ea typeface="华文琥珀" panose="02010800040101010101" pitchFamily="2" charset="-122"/>
              </a:rPr>
            </a:br>
            <a:endParaRPr lang="en-US" altLang="zh-CN" b="1" dirty="0">
              <a:latin typeface="华文琥珀" panose="02010800040101010101" pitchFamily="2" charset="-122"/>
              <a:ea typeface="华文琥珀" panose="02010800040101010101" pitchFamily="2" charset="-122"/>
            </a:endParaRPr>
          </a:p>
          <a:p>
            <a:pPr algn="r"/>
            <a:endParaRPr lang="zh-CN" altLang="en-US" b="1" dirty="0">
              <a:solidFill>
                <a:srgbClr val="0000CC"/>
              </a:solidFill>
              <a:latin typeface="华文琥珀" panose="02010800040101010101" pitchFamily="2" charset="-122"/>
              <a:ea typeface="华文琥珀" panose="02010800040101010101" pitchFamily="2" charset="-122"/>
            </a:endParaRPr>
          </a:p>
        </p:txBody>
      </p:sp>
      <p:sp>
        <p:nvSpPr>
          <p:cNvPr id="4" name="AutoShape 2" descr="See the source image"/>
          <p:cNvSpPr>
            <a:spLocks noChangeAspect="1" noChangeArrowheads="1"/>
          </p:cNvSpPr>
          <p:nvPr/>
        </p:nvSpPr>
        <p:spPr bwMode="auto">
          <a:xfrm>
            <a:off x="6161689" y="3380687"/>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pic>
        <p:nvPicPr>
          <p:cNvPr id="5" name="图片 4"/>
          <p:cNvPicPr>
            <a:picLocks noChangeAspect="1"/>
          </p:cNvPicPr>
          <p:nvPr/>
        </p:nvPicPr>
        <p:blipFill>
          <a:blip r:embed="rId1"/>
          <a:stretch>
            <a:fillRect/>
          </a:stretch>
        </p:blipFill>
        <p:spPr>
          <a:xfrm>
            <a:off x="0" y="3940070"/>
            <a:ext cx="6628571" cy="2914286"/>
          </a:xfrm>
          <a:prstGeom prst="rect">
            <a:avLst/>
          </a:prstGeom>
          <a:ln>
            <a:noFill/>
          </a:ln>
          <a:effectLst>
            <a:softEdge rad="112500"/>
          </a:effec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endParaRPr lang="zh-CN" altLang="en-US" dirty="0"/>
          </a:p>
        </p:txBody>
      </p:sp>
      <p:sp>
        <p:nvSpPr>
          <p:cNvPr id="4" name="标题 1"/>
          <p:cNvSpPr txBox="1"/>
          <p:nvPr/>
        </p:nvSpPr>
        <p:spPr>
          <a:xfrm>
            <a:off x="349469" y="-136854"/>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3600" b="1" dirty="0">
                <a:solidFill>
                  <a:srgbClr val="0000CC"/>
                </a:solidFill>
                <a:latin typeface="华文琥珀" panose="02010800040101010101" pitchFamily="2" charset="-122"/>
                <a:ea typeface="华文琥珀" panose="02010800040101010101" pitchFamily="2" charset="-122"/>
              </a:rPr>
              <a:t>While-reading</a:t>
            </a:r>
            <a:endParaRPr lang="zh-CN" altLang="en-US" sz="3600" b="1" dirty="0">
              <a:solidFill>
                <a:srgbClr val="0000CC"/>
              </a:solidFill>
              <a:latin typeface="华文琥珀" panose="02010800040101010101" pitchFamily="2" charset="-122"/>
              <a:ea typeface="华文琥珀" panose="02010800040101010101" pitchFamily="2" charset="-122"/>
            </a:endParaRPr>
          </a:p>
        </p:txBody>
      </p:sp>
      <p:pic>
        <p:nvPicPr>
          <p:cNvPr id="5" name="图片 4"/>
          <p:cNvPicPr>
            <a:picLocks noChangeAspect="1"/>
          </p:cNvPicPr>
          <p:nvPr/>
        </p:nvPicPr>
        <p:blipFill>
          <a:blip r:embed="rId1"/>
          <a:stretch>
            <a:fillRect/>
          </a:stretch>
        </p:blipFill>
        <p:spPr>
          <a:xfrm>
            <a:off x="522890" y="1209730"/>
            <a:ext cx="6571593" cy="3696521"/>
          </a:xfrm>
          <a:prstGeom prst="rect">
            <a:avLst/>
          </a:prstGeom>
          <a:ln w="190500" cap="sq">
            <a:solidFill>
              <a:srgbClr val="C8C6BD"/>
            </a:solidFill>
            <a:prstDash val="solid"/>
            <a:miter lim="800000"/>
            <a:headEnd/>
            <a:tailEnd/>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7" name="矩形: 圆角 6"/>
          <p:cNvSpPr/>
          <p:nvPr/>
        </p:nvSpPr>
        <p:spPr>
          <a:xfrm>
            <a:off x="349469" y="5408230"/>
            <a:ext cx="2745867" cy="1084645"/>
          </a:xfrm>
          <a:prstGeom prst="roundRect">
            <a:avLst>
              <a:gd name="adj" fmla="val 10000"/>
            </a:avLst>
          </a:prstGeom>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4">
              <a:hueOff val="3266964"/>
              <a:satOff val="-13591"/>
              <a:lumOff val="3203"/>
              <a:alphaOff val="0"/>
            </a:schemeClr>
          </a:fillRef>
          <a:effectRef idx="2">
            <a:schemeClr val="accent4">
              <a:hueOff val="3266964"/>
              <a:satOff val="-13591"/>
              <a:lumOff val="3203"/>
              <a:alphaOff val="0"/>
            </a:schemeClr>
          </a:effectRef>
          <a:fontRef idx="minor">
            <a:schemeClr val="lt1"/>
          </a:fontRef>
        </p:style>
        <p:txBody>
          <a:bodyPr/>
          <a:lstStyle/>
          <a:p>
            <a:pPr algn="ctr"/>
            <a:r>
              <a:rPr lang="zh-CN" altLang="en-US" sz="3200" b="1" dirty="0"/>
              <a:t>目标</a:t>
            </a:r>
            <a:r>
              <a:rPr lang="en-US" altLang="zh-CN" sz="3200" b="1" dirty="0"/>
              <a:t>2 </a:t>
            </a:r>
            <a:r>
              <a:rPr lang="zh-CN" altLang="en-US" sz="3200" b="1" dirty="0"/>
              <a:t>（重）学习理解</a:t>
            </a:r>
            <a:endParaRPr lang="zh-CN" altLang="en-US" sz="3200" b="1" dirty="0"/>
          </a:p>
        </p:txBody>
      </p:sp>
      <p:sp>
        <p:nvSpPr>
          <p:cNvPr id="9" name="文本框 8"/>
          <p:cNvSpPr txBox="1"/>
          <p:nvPr/>
        </p:nvSpPr>
        <p:spPr>
          <a:xfrm>
            <a:off x="7094482" y="1188709"/>
            <a:ext cx="4574627" cy="1485991"/>
          </a:xfrm>
          <a:prstGeom prst="rect">
            <a:avLst/>
          </a:prstGeom>
          <a:scene3d>
            <a:camera prst="orthographicFront">
              <a:rot lat="0" lon="0" rev="0"/>
            </a:camera>
            <a:lightRig rig="balanced" dir="t">
              <a:rot lat="0" lon="0" rev="8700000"/>
            </a:lightRig>
          </a:scene3d>
          <a:sp3d/>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06680" tIns="106680" rIns="106680" bIns="106680" numCol="1" spcCol="1270" anchor="t" anchorCtr="0">
            <a:noAutofit/>
          </a:bodyPr>
          <a:lstStyle/>
          <a:p>
            <a:r>
              <a:rPr lang="zh-CN" altLang="en-US" sz="2000" b="1" dirty="0">
                <a:solidFill>
                  <a:srgbClr val="C00000"/>
                </a:solidFill>
              </a:rPr>
              <a:t>设计意图：</a:t>
            </a:r>
            <a:r>
              <a:rPr lang="zh-CN" altLang="en-US" sz="2000" b="1" dirty="0">
                <a:latin typeface="黑体" panose="02010609060101010101" pitchFamily="49" charset="-122"/>
                <a:ea typeface="黑体" panose="02010609060101010101" pitchFamily="49" charset="-122"/>
              </a:rPr>
              <a:t>第二遍</a:t>
            </a:r>
            <a:r>
              <a:rPr lang="zh-CN" altLang="zh-CN" sz="2000" b="1" dirty="0">
                <a:latin typeface="黑体" panose="02010609060101010101" pitchFamily="49" charset="-122"/>
                <a:ea typeface="黑体" panose="02010609060101010101" pitchFamily="49" charset="-122"/>
              </a:rPr>
              <a:t>阅读，</a:t>
            </a:r>
            <a:r>
              <a:rPr lang="zh-CN" altLang="en-US" sz="2000" b="1" dirty="0">
                <a:latin typeface="黑体" panose="02010609060101010101" pitchFamily="49" charset="-122"/>
                <a:ea typeface="黑体" panose="02010609060101010101" pitchFamily="49" charset="-122"/>
              </a:rPr>
              <a:t>通过绘制文章结构图，对文章的主要论点、支撑细节、以及文章结构进行框架式梳理。并在梳理后通过提问的方式，引导学生借助语境推测其他的语言难点，例如：</a:t>
            </a:r>
            <a:r>
              <a:rPr lang="en-US" altLang="zh-CN" sz="2000" b="1" dirty="0">
                <a:latin typeface="黑体" panose="02010609060101010101" pitchFamily="49" charset="-122"/>
                <a:ea typeface="黑体" panose="02010609060101010101" pitchFamily="49" charset="-122"/>
              </a:rPr>
              <a:t>What the future holds, education suffers</a:t>
            </a:r>
            <a:r>
              <a:rPr lang="zh-CN" altLang="en-US" sz="2000" b="1" dirty="0">
                <a:latin typeface="黑体" panose="02010609060101010101" pitchFamily="49" charset="-122"/>
                <a:ea typeface="黑体" panose="02010609060101010101" pitchFamily="49" charset="-122"/>
              </a:rPr>
              <a:t>等。</a:t>
            </a:r>
            <a:endParaRPr lang="en-US" altLang="zh-CN" sz="2000" b="1" dirty="0">
              <a:latin typeface="黑体" panose="02010609060101010101" pitchFamily="49" charset="-122"/>
              <a:ea typeface="黑体" panose="02010609060101010101" pitchFamily="49" charset="-122"/>
            </a:endParaRPr>
          </a:p>
          <a:p>
            <a:endParaRPr lang="zh-CN" altLang="zh-CN" sz="2000" b="1" dirty="0">
              <a:latin typeface="黑体" panose="02010609060101010101" pitchFamily="49" charset="-122"/>
              <a:ea typeface="黑体" panose="02010609060101010101" pitchFamily="49" charset="-122"/>
              <a:sym typeface="Calibri" panose="020F0502020204030204" pitchFamily="34" charset="0"/>
            </a:endParaRPr>
          </a:p>
          <a:p>
            <a:pPr defTabSz="1244600">
              <a:lnSpc>
                <a:spcPct val="90000"/>
              </a:lnSpc>
              <a:spcBef>
                <a:spcPct val="0"/>
              </a:spcBef>
              <a:spcAft>
                <a:spcPct val="35000"/>
              </a:spcAft>
            </a:pPr>
            <a:r>
              <a:rPr lang="zh-CN" altLang="en-US" sz="2000" b="1" kern="1200" dirty="0">
                <a:solidFill>
                  <a:srgbClr val="C00000"/>
                </a:solidFill>
              </a:rPr>
              <a:t>效果与评价：</a:t>
            </a:r>
            <a:r>
              <a:rPr lang="zh-CN" altLang="en-US" sz="2000" b="1" dirty="0">
                <a:latin typeface="黑体" panose="02010609060101010101" pitchFamily="49" charset="-122"/>
                <a:ea typeface="黑体" panose="02010609060101010101" pitchFamily="49" charset="-122"/>
              </a:rPr>
              <a:t>学生能够独立进行细节阅读，完成文章结构图，并能梳理出文章各段关键词下的支撑信息，并判定难点表达的基本含义或大致方向。</a:t>
            </a:r>
            <a:endParaRPr lang="en-US" altLang="zh-CN" sz="2000" b="1" dirty="0">
              <a:latin typeface="黑体" panose="02010609060101010101" pitchFamily="49" charset="-122"/>
              <a:ea typeface="黑体" panose="02010609060101010101" pitchFamily="49" charset="-122"/>
            </a:endParaRPr>
          </a:p>
          <a:p>
            <a:pPr marL="0" lvl="0" indent="0" algn="l" defTabSz="1244600">
              <a:lnSpc>
                <a:spcPct val="90000"/>
              </a:lnSpc>
              <a:spcBef>
                <a:spcPct val="0"/>
              </a:spcBef>
              <a:spcAft>
                <a:spcPct val="35000"/>
              </a:spcAft>
              <a:buNone/>
            </a:pPr>
            <a:r>
              <a:rPr lang="zh-CN" altLang="en-US" sz="2000" b="1" dirty="0">
                <a:solidFill>
                  <a:schemeClr val="tx1"/>
                </a:solidFill>
              </a:rPr>
              <a:t>。</a:t>
            </a:r>
            <a:endParaRPr lang="zh-CN" altLang="en-US" sz="2000" b="1" kern="1200" dirty="0">
              <a:solidFill>
                <a:schemeClr val="tx1"/>
              </a:solidFill>
            </a:endParaRPr>
          </a:p>
        </p:txBody>
      </p:sp>
      <p:sp>
        <p:nvSpPr>
          <p:cNvPr id="10" name="矩形: 圆角 9"/>
          <p:cNvSpPr/>
          <p:nvPr/>
        </p:nvSpPr>
        <p:spPr>
          <a:xfrm>
            <a:off x="7094482" y="5076195"/>
            <a:ext cx="1280160" cy="46541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sz="2800" b="1" dirty="0">
                <a:solidFill>
                  <a:srgbClr val="FFFF00"/>
                </a:solidFill>
              </a:rPr>
              <a:t>得意</a:t>
            </a:r>
            <a:endParaRPr lang="zh-CN" altLang="en-US" sz="2800" b="1" dirty="0">
              <a:solidFill>
                <a:srgbClr val="FFFF00"/>
              </a:solidFill>
            </a:endParaRPr>
          </a:p>
        </p:txBody>
      </p:sp>
      <p:sp>
        <p:nvSpPr>
          <p:cNvPr id="11" name="矩形: 圆角 10"/>
          <p:cNvSpPr/>
          <p:nvPr/>
        </p:nvSpPr>
        <p:spPr>
          <a:xfrm>
            <a:off x="8735672" y="5076195"/>
            <a:ext cx="1280160" cy="46541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sz="2800" b="1" dirty="0">
                <a:solidFill>
                  <a:srgbClr val="FFFF00"/>
                </a:solidFill>
              </a:rPr>
              <a:t>得语</a:t>
            </a:r>
            <a:endParaRPr lang="zh-CN" altLang="en-US" sz="2800" b="1" dirty="0">
              <a:solidFill>
                <a:srgbClr val="FFFF00"/>
              </a:solidFill>
            </a:endParaRPr>
          </a:p>
        </p:txBody>
      </p:sp>
      <p:sp>
        <p:nvSpPr>
          <p:cNvPr id="12" name="矩形: 圆角 11"/>
          <p:cNvSpPr/>
          <p:nvPr/>
        </p:nvSpPr>
        <p:spPr>
          <a:xfrm>
            <a:off x="10272287" y="5076195"/>
            <a:ext cx="1280160" cy="46541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sz="2800" b="1" dirty="0">
                <a:solidFill>
                  <a:srgbClr val="FFFF00"/>
                </a:solidFill>
              </a:rPr>
              <a:t>得法</a:t>
            </a:r>
            <a:endParaRPr lang="zh-CN" altLang="en-US" sz="2800" b="1" dirty="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P spid="10" grpId="0" animBg="1"/>
      <p:bldP spid="11" grpId="0" animBg="1"/>
      <p:bldP spid="1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endParaRPr lang="zh-CN" altLang="en-US" dirty="0"/>
          </a:p>
        </p:txBody>
      </p:sp>
      <p:pic>
        <p:nvPicPr>
          <p:cNvPr id="4" name="图片 3"/>
          <p:cNvPicPr>
            <a:picLocks noChangeAspect="1"/>
          </p:cNvPicPr>
          <p:nvPr/>
        </p:nvPicPr>
        <p:blipFill>
          <a:blip r:embed="rId1"/>
          <a:stretch>
            <a:fillRect/>
          </a:stretch>
        </p:blipFill>
        <p:spPr>
          <a:xfrm>
            <a:off x="161198" y="1120894"/>
            <a:ext cx="5698023" cy="3205137"/>
          </a:xfrm>
          <a:prstGeom prst="rect">
            <a:avLst/>
          </a:prstGeom>
          <a:ln w="190500" cap="sq">
            <a:solidFill>
              <a:srgbClr val="C8C6BD"/>
            </a:solidFill>
            <a:prstDash val="solid"/>
            <a:miter lim="800000"/>
            <a:headEnd/>
            <a:tailEnd/>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5" name="标题 1"/>
          <p:cNvSpPr txBox="1"/>
          <p:nvPr/>
        </p:nvSpPr>
        <p:spPr>
          <a:xfrm>
            <a:off x="349469" y="-136854"/>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3600" b="1" dirty="0">
                <a:solidFill>
                  <a:srgbClr val="0000CC"/>
                </a:solidFill>
                <a:latin typeface="华文琥珀" panose="02010800040101010101" pitchFamily="2" charset="-122"/>
                <a:ea typeface="华文琥珀" panose="02010800040101010101" pitchFamily="2" charset="-122"/>
              </a:rPr>
              <a:t>While-reading</a:t>
            </a:r>
            <a:endParaRPr lang="zh-CN" altLang="en-US" sz="3600" b="1" dirty="0">
              <a:solidFill>
                <a:srgbClr val="0000CC"/>
              </a:solidFill>
              <a:latin typeface="华文琥珀" panose="02010800040101010101" pitchFamily="2" charset="-122"/>
              <a:ea typeface="华文琥珀" panose="02010800040101010101" pitchFamily="2" charset="-122"/>
            </a:endParaRPr>
          </a:p>
        </p:txBody>
      </p:sp>
      <p:pic>
        <p:nvPicPr>
          <p:cNvPr id="6" name="图片 5"/>
          <p:cNvPicPr>
            <a:picLocks noChangeAspect="1"/>
          </p:cNvPicPr>
          <p:nvPr/>
        </p:nvPicPr>
        <p:blipFill>
          <a:blip r:embed="rId2"/>
          <a:stretch>
            <a:fillRect/>
          </a:stretch>
        </p:blipFill>
        <p:spPr>
          <a:xfrm>
            <a:off x="2738664" y="2526100"/>
            <a:ext cx="5737209" cy="3227180"/>
          </a:xfrm>
          <a:prstGeom prst="rect">
            <a:avLst/>
          </a:prstGeom>
          <a:ln w="190500" cap="sq">
            <a:solidFill>
              <a:srgbClr val="C8C6BD"/>
            </a:solidFill>
            <a:prstDash val="solid"/>
            <a:miter lim="800000"/>
            <a:headEnd/>
            <a:tailEnd/>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8" name="矩形: 圆角 7"/>
          <p:cNvSpPr/>
          <p:nvPr/>
        </p:nvSpPr>
        <p:spPr>
          <a:xfrm>
            <a:off x="349469" y="5645298"/>
            <a:ext cx="2441028" cy="1086577"/>
          </a:xfrm>
          <a:prstGeom prst="roundRect">
            <a:avLst>
              <a:gd name="adj" fmla="val 10000"/>
            </a:avLst>
          </a:prstGeom>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4">
              <a:hueOff val="6533927"/>
              <a:satOff val="-27184"/>
              <a:lumOff val="6405"/>
              <a:alphaOff val="0"/>
            </a:schemeClr>
          </a:fillRef>
          <a:effectRef idx="2">
            <a:schemeClr val="accent4">
              <a:hueOff val="6533927"/>
              <a:satOff val="-27184"/>
              <a:lumOff val="6405"/>
              <a:alphaOff val="0"/>
            </a:schemeClr>
          </a:effectRef>
          <a:fontRef idx="minor">
            <a:schemeClr val="lt1"/>
          </a:fontRef>
        </p:style>
        <p:txBody>
          <a:bodyPr/>
          <a:lstStyle/>
          <a:p>
            <a:pPr algn="ctr"/>
            <a:r>
              <a:rPr lang="zh-CN" altLang="en-US" sz="2800" b="1" dirty="0"/>
              <a:t>目标</a:t>
            </a:r>
            <a:r>
              <a:rPr lang="en-US" altLang="zh-CN" sz="2800" b="1" dirty="0"/>
              <a:t>3</a:t>
            </a:r>
            <a:r>
              <a:rPr lang="zh-CN" altLang="en-US" sz="2800" b="1" dirty="0"/>
              <a:t>（重）应用实践</a:t>
            </a:r>
            <a:endParaRPr lang="zh-CN" altLang="en-US" sz="2800" b="1" dirty="0"/>
          </a:p>
        </p:txBody>
      </p:sp>
      <p:sp>
        <p:nvSpPr>
          <p:cNvPr id="10" name="文本框 9"/>
          <p:cNvSpPr txBox="1"/>
          <p:nvPr/>
        </p:nvSpPr>
        <p:spPr>
          <a:xfrm>
            <a:off x="5977610" y="445713"/>
            <a:ext cx="6053192" cy="2234258"/>
          </a:xfrm>
          <a:prstGeom prst="rect">
            <a:avLst/>
          </a:prstGeom>
          <a:scene3d>
            <a:camera prst="orthographicFront">
              <a:rot lat="0" lon="0" rev="0"/>
            </a:camera>
            <a:lightRig rig="balanced" dir="t">
              <a:rot lat="0" lon="0" rev="8700000"/>
            </a:lightRig>
          </a:scene3d>
          <a:sp3d/>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06680" tIns="106680" rIns="106680" bIns="106680" numCol="1" spcCol="1270" anchor="t" anchorCtr="0">
            <a:noAutofit/>
          </a:bodyPr>
          <a:lstStyle/>
          <a:p>
            <a:r>
              <a:rPr lang="zh-CN" altLang="en-US" sz="2000" b="1" dirty="0">
                <a:solidFill>
                  <a:srgbClr val="C00000"/>
                </a:solidFill>
              </a:rPr>
              <a:t>设计意图：</a:t>
            </a:r>
            <a:r>
              <a:rPr lang="zh-CN" altLang="en-US" sz="2000" b="1" dirty="0">
                <a:latin typeface="黑体" panose="02010609060101010101" pitchFamily="49" charset="-122"/>
                <a:ea typeface="黑体" panose="02010609060101010101" pitchFamily="49" charset="-122"/>
              </a:rPr>
              <a:t>第三遍</a:t>
            </a:r>
            <a:r>
              <a:rPr lang="zh-CN" altLang="zh-CN" sz="2000" b="1" dirty="0">
                <a:latin typeface="黑体" panose="02010609060101010101" pitchFamily="49" charset="-122"/>
                <a:ea typeface="黑体" panose="02010609060101010101" pitchFamily="49" charset="-122"/>
              </a:rPr>
              <a:t>阅读，</a:t>
            </a:r>
            <a:r>
              <a:rPr lang="zh-CN" altLang="en-US" sz="2000" b="1" dirty="0">
                <a:latin typeface="黑体" panose="02010609060101010101" pitchFamily="49" charset="-122"/>
                <a:ea typeface="黑体" panose="02010609060101010101" pitchFamily="49" charset="-122"/>
              </a:rPr>
              <a:t>关注文章的发展顺序，引导学生关注每个时间节点发生了什么，并以此合理推测</a:t>
            </a:r>
            <a:r>
              <a:rPr lang="en-US" altLang="zh-CN" sz="2000" b="1" dirty="0">
                <a:latin typeface="黑体" panose="02010609060101010101" pitchFamily="49" charset="-122"/>
                <a:ea typeface="黑体" panose="02010609060101010101" pitchFamily="49" charset="-122"/>
              </a:rPr>
              <a:t>Marty</a:t>
            </a:r>
            <a:r>
              <a:rPr lang="zh-CN" altLang="en-US" sz="2000" b="1" dirty="0">
                <a:latin typeface="黑体" panose="02010609060101010101" pitchFamily="49" charset="-122"/>
                <a:ea typeface="黑体" panose="02010609060101010101" pitchFamily="49" charset="-122"/>
              </a:rPr>
              <a:t>当时的感受，（适当拓展表达情绪的形容词），为深度剖析人物品质做铺垫。</a:t>
            </a:r>
            <a:endParaRPr lang="zh-CN" altLang="zh-CN" sz="2000" b="1" dirty="0">
              <a:latin typeface="黑体" panose="02010609060101010101" pitchFamily="49" charset="-122"/>
              <a:ea typeface="黑体" panose="02010609060101010101" pitchFamily="49" charset="-122"/>
              <a:sym typeface="Calibri" panose="020F0502020204030204" pitchFamily="34" charset="0"/>
            </a:endParaRPr>
          </a:p>
          <a:p>
            <a:pPr defTabSz="1244600">
              <a:lnSpc>
                <a:spcPct val="90000"/>
              </a:lnSpc>
              <a:spcBef>
                <a:spcPct val="0"/>
              </a:spcBef>
              <a:spcAft>
                <a:spcPct val="35000"/>
              </a:spcAft>
            </a:pPr>
            <a:endParaRPr lang="en-US" altLang="zh-CN" sz="2000" b="1" kern="1200" dirty="0">
              <a:solidFill>
                <a:srgbClr val="C00000"/>
              </a:solidFill>
            </a:endParaRPr>
          </a:p>
          <a:p>
            <a:pPr defTabSz="1244600">
              <a:lnSpc>
                <a:spcPct val="90000"/>
              </a:lnSpc>
              <a:spcBef>
                <a:spcPct val="0"/>
              </a:spcBef>
              <a:spcAft>
                <a:spcPct val="35000"/>
              </a:spcAft>
            </a:pPr>
            <a:r>
              <a:rPr lang="zh-CN" altLang="en-US" sz="2000" b="1" kern="1200" dirty="0">
                <a:solidFill>
                  <a:srgbClr val="C00000"/>
                </a:solidFill>
              </a:rPr>
              <a:t>效果与评价：</a:t>
            </a:r>
            <a:r>
              <a:rPr lang="zh-CN" altLang="en-US" sz="2000" b="1" dirty="0">
                <a:latin typeface="黑体" panose="02010609060101010101" pitchFamily="49" charset="-122"/>
                <a:ea typeface="黑体" panose="02010609060101010101" pitchFamily="49" charset="-122"/>
              </a:rPr>
              <a:t>学生能够发现故事的发展顺序，提取各阶段发生的事情以及分析人物的感受。</a:t>
            </a:r>
            <a:endParaRPr lang="en-US" altLang="zh-CN" sz="2000" b="1" dirty="0">
              <a:latin typeface="黑体" panose="02010609060101010101" pitchFamily="49" charset="-122"/>
              <a:ea typeface="黑体" panose="02010609060101010101" pitchFamily="49" charset="-122"/>
            </a:endParaRPr>
          </a:p>
          <a:p>
            <a:pPr marL="0" lvl="0" indent="0" algn="l" defTabSz="1244600">
              <a:lnSpc>
                <a:spcPct val="90000"/>
              </a:lnSpc>
              <a:spcBef>
                <a:spcPct val="0"/>
              </a:spcBef>
              <a:spcAft>
                <a:spcPct val="35000"/>
              </a:spcAft>
              <a:buNone/>
            </a:pPr>
            <a:r>
              <a:rPr lang="zh-CN" altLang="en-US" sz="2000" b="1" dirty="0">
                <a:solidFill>
                  <a:schemeClr val="tx1"/>
                </a:solidFill>
              </a:rPr>
              <a:t>。</a:t>
            </a:r>
            <a:endParaRPr lang="zh-CN" altLang="en-US" sz="2000" b="1" kern="1200" dirty="0">
              <a:solidFill>
                <a:schemeClr val="tx1"/>
              </a:solidFill>
            </a:endParaRPr>
          </a:p>
        </p:txBody>
      </p:sp>
      <p:sp>
        <p:nvSpPr>
          <p:cNvPr id="11" name="文本框 10"/>
          <p:cNvSpPr txBox="1"/>
          <p:nvPr/>
        </p:nvSpPr>
        <p:spPr>
          <a:xfrm>
            <a:off x="8594262" y="3099496"/>
            <a:ext cx="3436540" cy="2234258"/>
          </a:xfrm>
          <a:prstGeom prst="rect">
            <a:avLst/>
          </a:prstGeom>
          <a:scene3d>
            <a:camera prst="orthographicFront">
              <a:rot lat="0" lon="0" rev="0"/>
            </a:camera>
            <a:lightRig rig="balanced" dir="t">
              <a:rot lat="0" lon="0" rev="8700000"/>
            </a:lightRig>
          </a:scene3d>
          <a:sp3d/>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06680" tIns="106680" rIns="106680" bIns="106680" numCol="1" spcCol="1270" anchor="t" anchorCtr="0">
            <a:noAutofit/>
          </a:bodyPr>
          <a:lstStyle/>
          <a:p>
            <a:r>
              <a:rPr lang="zh-CN" altLang="en-US" sz="2000" b="1" dirty="0">
                <a:solidFill>
                  <a:srgbClr val="C00000"/>
                </a:solidFill>
              </a:rPr>
              <a:t>设计意图：</a:t>
            </a:r>
            <a:r>
              <a:rPr lang="zh-CN" altLang="en-US" sz="2000" b="1" dirty="0">
                <a:latin typeface="黑体" panose="02010609060101010101" pitchFamily="49" charset="-122"/>
                <a:ea typeface="黑体" panose="02010609060101010101" pitchFamily="49" charset="-122"/>
              </a:rPr>
              <a:t>第四遍</a:t>
            </a:r>
            <a:r>
              <a:rPr lang="zh-CN" altLang="zh-CN" sz="2000" b="1" dirty="0">
                <a:latin typeface="黑体" panose="02010609060101010101" pitchFamily="49" charset="-122"/>
                <a:ea typeface="黑体" panose="02010609060101010101" pitchFamily="49" charset="-122"/>
              </a:rPr>
              <a:t>阅读，</a:t>
            </a:r>
            <a:r>
              <a:rPr lang="zh-CN" altLang="en-US" sz="2000" b="1" dirty="0">
                <a:latin typeface="黑体" panose="02010609060101010101" pitchFamily="49" charset="-122"/>
                <a:ea typeface="黑体" panose="02010609060101010101" pitchFamily="49" charset="-122"/>
              </a:rPr>
              <a:t>基于以上梳理获取的信息，进一步分析人物的品质，（适当补充描述品质的形容词），并通过说明原因进一步内化文章语言，并为升华主题做进一步铺垫。</a:t>
            </a:r>
            <a:endParaRPr lang="en-US" altLang="zh-CN" sz="2000" b="1" dirty="0">
              <a:latin typeface="黑体" panose="02010609060101010101" pitchFamily="49" charset="-122"/>
              <a:ea typeface="黑体" panose="02010609060101010101" pitchFamily="49" charset="-122"/>
            </a:endParaRPr>
          </a:p>
          <a:p>
            <a:r>
              <a:rPr lang="zh-CN" altLang="en-US" sz="2000" b="1" kern="1200" dirty="0">
                <a:solidFill>
                  <a:srgbClr val="C00000"/>
                </a:solidFill>
              </a:rPr>
              <a:t>效果与评价：</a:t>
            </a:r>
            <a:r>
              <a:rPr lang="zh-CN" altLang="en-US" sz="2000" b="1" dirty="0">
                <a:latin typeface="黑体" panose="02010609060101010101" pitchFamily="49" charset="-122"/>
                <a:ea typeface="黑体" panose="02010609060101010101" pitchFamily="49" charset="-122"/>
              </a:rPr>
              <a:t>学生能够基于文中的信息，剖析人物品质并用文中信息支撑自己的判断。。</a:t>
            </a:r>
            <a:endParaRPr lang="zh-CN" altLang="en-US" sz="2000" b="1" kern="1200" dirty="0">
              <a:solidFill>
                <a:schemeClr val="tx1"/>
              </a:solidFill>
            </a:endParaRPr>
          </a:p>
        </p:txBody>
      </p:sp>
      <p:sp>
        <p:nvSpPr>
          <p:cNvPr id="12" name="矩形: 圆角 11"/>
          <p:cNvSpPr/>
          <p:nvPr/>
        </p:nvSpPr>
        <p:spPr>
          <a:xfrm>
            <a:off x="4535159" y="648549"/>
            <a:ext cx="1280160" cy="46541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sz="2800" b="1" dirty="0">
                <a:solidFill>
                  <a:srgbClr val="FFFF00"/>
                </a:solidFill>
              </a:rPr>
              <a:t>得意</a:t>
            </a:r>
            <a:endParaRPr lang="zh-CN" altLang="en-US" sz="2800" b="1" dirty="0">
              <a:solidFill>
                <a:srgbClr val="FFFF00"/>
              </a:solidFill>
            </a:endParaRPr>
          </a:p>
        </p:txBody>
      </p:sp>
      <p:sp>
        <p:nvSpPr>
          <p:cNvPr id="13" name="矩形: 圆角 12"/>
          <p:cNvSpPr/>
          <p:nvPr/>
        </p:nvSpPr>
        <p:spPr>
          <a:xfrm>
            <a:off x="4579061" y="1219912"/>
            <a:ext cx="1280160" cy="46541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sz="2800" b="1" dirty="0">
                <a:solidFill>
                  <a:srgbClr val="FFFF00"/>
                </a:solidFill>
              </a:rPr>
              <a:t>得语</a:t>
            </a:r>
            <a:endParaRPr lang="zh-CN" altLang="en-US" sz="2800" b="1" dirty="0">
              <a:solidFill>
                <a:srgbClr val="FFFF00"/>
              </a:solidFill>
            </a:endParaRPr>
          </a:p>
        </p:txBody>
      </p:sp>
      <p:sp>
        <p:nvSpPr>
          <p:cNvPr id="14" name="矩形: 圆角 13"/>
          <p:cNvSpPr/>
          <p:nvPr/>
        </p:nvSpPr>
        <p:spPr>
          <a:xfrm>
            <a:off x="7301488" y="4554125"/>
            <a:ext cx="1280160" cy="46541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sz="2800" b="1" dirty="0">
                <a:solidFill>
                  <a:srgbClr val="FFFF00"/>
                </a:solidFill>
              </a:rPr>
              <a:t>得道</a:t>
            </a:r>
            <a:endParaRPr lang="zh-CN" altLang="en-US" sz="2800" b="1" dirty="0">
              <a:solidFill>
                <a:srgbClr val="FFFF00"/>
              </a:solidFill>
            </a:endParaRPr>
          </a:p>
        </p:txBody>
      </p:sp>
      <p:sp>
        <p:nvSpPr>
          <p:cNvPr id="15" name="矩形: 圆角 14"/>
          <p:cNvSpPr/>
          <p:nvPr/>
        </p:nvSpPr>
        <p:spPr>
          <a:xfrm>
            <a:off x="7257342" y="3354971"/>
            <a:ext cx="1280160" cy="46541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sz="2800" b="1" dirty="0">
                <a:solidFill>
                  <a:srgbClr val="FFFF00"/>
                </a:solidFill>
              </a:rPr>
              <a:t>得意</a:t>
            </a:r>
            <a:endParaRPr lang="zh-CN" altLang="en-US" sz="2800" b="1" dirty="0">
              <a:solidFill>
                <a:srgbClr val="FFFF00"/>
              </a:solidFill>
            </a:endParaRPr>
          </a:p>
        </p:txBody>
      </p:sp>
      <p:sp>
        <p:nvSpPr>
          <p:cNvPr id="16" name="矩形: 圆角 15"/>
          <p:cNvSpPr/>
          <p:nvPr/>
        </p:nvSpPr>
        <p:spPr>
          <a:xfrm>
            <a:off x="7301244" y="3926334"/>
            <a:ext cx="1280160" cy="46541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sz="2800" b="1" dirty="0">
                <a:solidFill>
                  <a:srgbClr val="FFFF00"/>
                </a:solidFill>
              </a:rPr>
              <a:t>得语</a:t>
            </a:r>
            <a:endParaRPr lang="zh-CN" altLang="en-US" sz="2800" b="1" dirty="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2" grpId="0" animBg="1"/>
      <p:bldP spid="13" grpId="0" animBg="1"/>
      <p:bldP spid="14" grpId="0" animBg="1"/>
      <p:bldP spid="15" grpId="0" animBg="1"/>
      <p:bldP spid="1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endParaRPr lang="zh-CN" altLang="en-US" dirty="0"/>
          </a:p>
        </p:txBody>
      </p:sp>
      <p:pic>
        <p:nvPicPr>
          <p:cNvPr id="4" name="图片 3"/>
          <p:cNvPicPr>
            <a:picLocks noChangeAspect="1"/>
          </p:cNvPicPr>
          <p:nvPr/>
        </p:nvPicPr>
        <p:blipFill>
          <a:blip r:embed="rId1"/>
          <a:stretch>
            <a:fillRect/>
          </a:stretch>
        </p:blipFill>
        <p:spPr>
          <a:xfrm>
            <a:off x="76200" y="843920"/>
            <a:ext cx="6019800" cy="3386138"/>
          </a:xfrm>
          <a:prstGeom prst="rect">
            <a:avLst/>
          </a:prstGeom>
          <a:ln w="190500" cap="sq">
            <a:solidFill>
              <a:srgbClr val="C8C6BD"/>
            </a:solidFill>
            <a:prstDash val="solid"/>
            <a:miter lim="800000"/>
            <a:headEnd/>
            <a:tailEnd/>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5" name="标题 1"/>
          <p:cNvSpPr txBox="1"/>
          <p:nvPr/>
        </p:nvSpPr>
        <p:spPr>
          <a:xfrm>
            <a:off x="349469" y="-136854"/>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3600" b="1" dirty="0">
                <a:solidFill>
                  <a:srgbClr val="0000CC"/>
                </a:solidFill>
                <a:latin typeface="华文琥珀" panose="02010800040101010101" pitchFamily="2" charset="-122"/>
                <a:ea typeface="华文琥珀" panose="02010800040101010101" pitchFamily="2" charset="-122"/>
              </a:rPr>
              <a:t>Post-reading</a:t>
            </a:r>
            <a:endParaRPr lang="zh-CN" altLang="en-US" sz="3600" b="1" dirty="0">
              <a:solidFill>
                <a:srgbClr val="0000CC"/>
              </a:solidFill>
              <a:latin typeface="华文琥珀" panose="02010800040101010101" pitchFamily="2" charset="-122"/>
              <a:ea typeface="华文琥珀" panose="02010800040101010101" pitchFamily="2" charset="-122"/>
            </a:endParaRPr>
          </a:p>
        </p:txBody>
      </p:sp>
      <p:pic>
        <p:nvPicPr>
          <p:cNvPr id="6" name="图片 5"/>
          <p:cNvPicPr>
            <a:picLocks noChangeAspect="1"/>
          </p:cNvPicPr>
          <p:nvPr/>
        </p:nvPicPr>
        <p:blipFill>
          <a:blip r:embed="rId2"/>
          <a:stretch>
            <a:fillRect/>
          </a:stretch>
        </p:blipFill>
        <p:spPr>
          <a:xfrm>
            <a:off x="1079892" y="2088616"/>
            <a:ext cx="6090452" cy="3425879"/>
          </a:xfrm>
          <a:prstGeom prst="rect">
            <a:avLst/>
          </a:prstGeom>
          <a:ln w="190500" cap="sq">
            <a:solidFill>
              <a:srgbClr val="C8C6BD"/>
            </a:solidFill>
            <a:prstDash val="solid"/>
            <a:miter lim="800000"/>
            <a:headEnd/>
            <a:tailEnd/>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7" name="图片 6"/>
          <p:cNvPicPr>
            <a:picLocks noChangeAspect="1"/>
          </p:cNvPicPr>
          <p:nvPr/>
        </p:nvPicPr>
        <p:blipFill>
          <a:blip r:embed="rId3"/>
          <a:stretch>
            <a:fillRect/>
          </a:stretch>
        </p:blipFill>
        <p:spPr>
          <a:xfrm>
            <a:off x="2765587" y="3439884"/>
            <a:ext cx="6096528" cy="3429297"/>
          </a:xfrm>
          <a:prstGeom prst="rect">
            <a:avLst/>
          </a:prstGeom>
          <a:ln w="190500" cap="sq">
            <a:solidFill>
              <a:srgbClr val="C8C6BD"/>
            </a:solidFill>
            <a:prstDash val="solid"/>
            <a:miter lim="800000"/>
            <a:headEnd/>
            <a:tailEnd/>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grpSp>
        <p:nvGrpSpPr>
          <p:cNvPr id="8" name="组合 7"/>
          <p:cNvGrpSpPr/>
          <p:nvPr/>
        </p:nvGrpSpPr>
        <p:grpSpPr>
          <a:xfrm>
            <a:off x="288793" y="5623705"/>
            <a:ext cx="2257097" cy="1106515"/>
            <a:chOff x="9965504" y="991381"/>
            <a:chExt cx="1730809" cy="575851"/>
          </a:xfrm>
          <a:scene3d>
            <a:camera prst="orthographicFront">
              <a:rot lat="0" lon="0" rev="0"/>
            </a:camera>
            <a:lightRig rig="contrasting" dir="t">
              <a:rot lat="0" lon="0" rev="1200000"/>
            </a:lightRig>
          </a:scene3d>
        </p:grpSpPr>
        <p:sp>
          <p:nvSpPr>
            <p:cNvPr id="9" name="矩形: 圆角 8"/>
            <p:cNvSpPr/>
            <p:nvPr/>
          </p:nvSpPr>
          <p:spPr>
            <a:xfrm>
              <a:off x="9965504" y="991381"/>
              <a:ext cx="1730809" cy="575851"/>
            </a:xfrm>
            <a:prstGeom prst="roundRect">
              <a:avLst>
                <a:gd name="adj" fmla="val 10000"/>
              </a:avLst>
            </a:prstGeom>
            <a:sp3d contourW="19050" prstMaterial="metal">
              <a:bevelT w="88900" h="203200"/>
              <a:bevelB w="165100" h="254000"/>
            </a:sp3d>
          </p:spPr>
          <p:style>
            <a:lnRef idx="0">
              <a:schemeClr val="lt1">
                <a:hueOff val="0"/>
                <a:satOff val="0"/>
                <a:lumOff val="0"/>
                <a:alphaOff val="0"/>
              </a:schemeClr>
            </a:lnRef>
            <a:fillRef idx="1">
              <a:schemeClr val="accent4">
                <a:hueOff val="9800891"/>
                <a:satOff val="-40776"/>
                <a:lumOff val="9608"/>
                <a:alphaOff val="0"/>
              </a:schemeClr>
            </a:fillRef>
            <a:effectRef idx="2">
              <a:schemeClr val="accent4">
                <a:hueOff val="9800891"/>
                <a:satOff val="-40776"/>
                <a:lumOff val="9608"/>
                <a:alphaOff val="0"/>
              </a:schemeClr>
            </a:effectRef>
            <a:fontRef idx="minor">
              <a:schemeClr val="lt1"/>
            </a:fontRef>
          </p:style>
        </p:sp>
        <p:sp>
          <p:nvSpPr>
            <p:cNvPr id="10" name="矩形: 圆角 4"/>
            <p:cNvSpPr txBox="1"/>
            <p:nvPr/>
          </p:nvSpPr>
          <p:spPr>
            <a:xfrm>
              <a:off x="9982370" y="1105051"/>
              <a:ext cx="1697077" cy="445315"/>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zh-CN" altLang="en-US" sz="2400" b="1" kern="1200" dirty="0"/>
                <a:t>目标</a:t>
              </a:r>
              <a:r>
                <a:rPr lang="en-US" altLang="zh-CN" sz="2400" b="1" kern="1200" dirty="0"/>
                <a:t>4</a:t>
              </a:r>
              <a:r>
                <a:rPr lang="zh-CN" altLang="en-US" sz="2400" b="1" kern="1200" dirty="0"/>
                <a:t>（难）</a:t>
              </a:r>
              <a:endParaRPr lang="en-US" altLang="zh-CN" sz="2400" b="1" kern="1200" dirty="0"/>
            </a:p>
            <a:p>
              <a:pPr marL="0" lvl="0" indent="0" algn="ctr" defTabSz="1066800">
                <a:lnSpc>
                  <a:spcPct val="90000"/>
                </a:lnSpc>
                <a:spcBef>
                  <a:spcPct val="0"/>
                </a:spcBef>
                <a:spcAft>
                  <a:spcPct val="35000"/>
                </a:spcAft>
                <a:buNone/>
              </a:pPr>
              <a:r>
                <a:rPr lang="zh-CN" altLang="en-US" sz="2400" b="1" kern="1200" dirty="0"/>
                <a:t>迁移创新</a:t>
              </a:r>
              <a:endParaRPr lang="zh-CN" altLang="en-US" sz="2400" b="1" kern="1200" dirty="0"/>
            </a:p>
          </p:txBody>
        </p:sp>
      </p:grpSp>
      <p:sp>
        <p:nvSpPr>
          <p:cNvPr id="11" name="文本框 10"/>
          <p:cNvSpPr txBox="1"/>
          <p:nvPr/>
        </p:nvSpPr>
        <p:spPr>
          <a:xfrm>
            <a:off x="5977610" y="445713"/>
            <a:ext cx="6214390" cy="2234258"/>
          </a:xfrm>
          <a:prstGeom prst="rect">
            <a:avLst/>
          </a:prstGeom>
          <a:scene3d>
            <a:camera prst="orthographicFront">
              <a:rot lat="0" lon="0" rev="0"/>
            </a:camera>
            <a:lightRig rig="balanced" dir="t">
              <a:rot lat="0" lon="0" rev="8700000"/>
            </a:lightRig>
          </a:scene3d>
          <a:sp3d/>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06680" tIns="106680" rIns="106680" bIns="106680" numCol="1" spcCol="1270" anchor="t" anchorCtr="0">
            <a:noAutofit/>
          </a:bodyPr>
          <a:lstStyle/>
          <a:p>
            <a:r>
              <a:rPr lang="zh-CN" altLang="en-US" sz="2000" b="1" dirty="0">
                <a:solidFill>
                  <a:srgbClr val="C00000"/>
                </a:solidFill>
              </a:rPr>
              <a:t>设计意图：</a:t>
            </a:r>
            <a:r>
              <a:rPr lang="zh-CN" altLang="en-US" sz="2000" b="1" dirty="0">
                <a:latin typeface="黑体" panose="02010609060101010101" pitchFamily="49" charset="-122"/>
                <a:ea typeface="黑体" panose="02010609060101010101" pitchFamily="49" charset="-122"/>
              </a:rPr>
              <a:t>通过体会主人公的遭遇，剖析主人公性格，引导学生感受应该以何种态度应对生活中的遭遇。</a:t>
            </a:r>
            <a:endParaRPr lang="en-US" altLang="zh-CN" sz="2000" b="1" kern="1200" dirty="0">
              <a:solidFill>
                <a:srgbClr val="C00000"/>
              </a:solidFill>
            </a:endParaRPr>
          </a:p>
          <a:p>
            <a:pPr defTabSz="1244600">
              <a:lnSpc>
                <a:spcPct val="90000"/>
              </a:lnSpc>
              <a:spcBef>
                <a:spcPct val="0"/>
              </a:spcBef>
              <a:spcAft>
                <a:spcPct val="35000"/>
              </a:spcAft>
            </a:pPr>
            <a:r>
              <a:rPr lang="zh-CN" altLang="en-US" sz="2000" b="1" kern="1200" dirty="0">
                <a:solidFill>
                  <a:srgbClr val="C00000"/>
                </a:solidFill>
              </a:rPr>
              <a:t>效果与评价：</a:t>
            </a:r>
            <a:r>
              <a:rPr lang="zh-CN" altLang="en-US" sz="2000" b="1" dirty="0">
                <a:latin typeface="黑体" panose="02010609060101010101" pitchFamily="49" charset="-122"/>
                <a:ea typeface="黑体" panose="02010609060101010101" pitchFamily="49" charset="-122"/>
              </a:rPr>
              <a:t>学生可以总结出生活充满起起落落，但是我们要以积极的态度应对不如意</a:t>
            </a:r>
            <a:r>
              <a:rPr lang="zh-CN" altLang="en-US" sz="2000" b="1" dirty="0">
                <a:solidFill>
                  <a:schemeClr val="tx1"/>
                </a:solidFill>
              </a:rPr>
              <a:t>。</a:t>
            </a:r>
            <a:endParaRPr lang="zh-CN" altLang="en-US" sz="2000" b="1" kern="1200" dirty="0">
              <a:solidFill>
                <a:schemeClr val="tx1"/>
              </a:solidFill>
            </a:endParaRPr>
          </a:p>
        </p:txBody>
      </p:sp>
      <p:sp>
        <p:nvSpPr>
          <p:cNvPr id="12" name="文本框 11"/>
          <p:cNvSpPr txBox="1"/>
          <p:nvPr/>
        </p:nvSpPr>
        <p:spPr>
          <a:xfrm>
            <a:off x="8941877" y="3422301"/>
            <a:ext cx="3211865" cy="2234258"/>
          </a:xfrm>
          <a:prstGeom prst="rect">
            <a:avLst/>
          </a:prstGeom>
          <a:scene3d>
            <a:camera prst="orthographicFront">
              <a:rot lat="0" lon="0" rev="0"/>
            </a:camera>
            <a:lightRig rig="balanced" dir="t">
              <a:rot lat="0" lon="0" rev="8700000"/>
            </a:lightRig>
          </a:scene3d>
          <a:sp3d/>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06680" tIns="106680" rIns="106680" bIns="106680" numCol="1" spcCol="1270" anchor="t" anchorCtr="0">
            <a:noAutofit/>
          </a:bodyPr>
          <a:lstStyle/>
          <a:p>
            <a:r>
              <a:rPr lang="zh-CN" altLang="en-US" sz="2000" b="1" dirty="0">
                <a:solidFill>
                  <a:srgbClr val="C00000"/>
                </a:solidFill>
              </a:rPr>
              <a:t>设计意图：</a:t>
            </a:r>
            <a:r>
              <a:rPr lang="zh-CN" altLang="en-US" sz="2000" b="1" dirty="0">
                <a:latin typeface="黑体" panose="02010609060101010101" pitchFamily="49" charset="-122"/>
                <a:ea typeface="黑体" panose="02010609060101010101" pitchFamily="49" charset="-122"/>
              </a:rPr>
              <a:t>升华主题语境。</a:t>
            </a:r>
            <a:endParaRPr lang="en-US" altLang="zh-CN" sz="2000" b="1" dirty="0">
              <a:latin typeface="黑体" panose="02010609060101010101" pitchFamily="49" charset="-122"/>
              <a:ea typeface="黑体" panose="02010609060101010101" pitchFamily="49" charset="-122"/>
            </a:endParaRPr>
          </a:p>
          <a:p>
            <a:r>
              <a:rPr lang="zh-CN" altLang="en-US" sz="2000" b="1" kern="1200" dirty="0">
                <a:solidFill>
                  <a:srgbClr val="C00000"/>
                </a:solidFill>
              </a:rPr>
              <a:t>效果与评价：</a:t>
            </a:r>
            <a:r>
              <a:rPr lang="zh-CN" altLang="en-US" sz="2000" b="1" kern="1200" dirty="0">
                <a:solidFill>
                  <a:schemeClr val="tx1"/>
                </a:solidFill>
              </a:rPr>
              <a:t>学生可以基于自己对主题语境的理解，给出反应</a:t>
            </a:r>
            <a:r>
              <a:rPr lang="en-US" altLang="zh-CN" sz="2000" b="1" kern="1200" dirty="0">
                <a:solidFill>
                  <a:schemeClr val="tx1"/>
                </a:solidFill>
              </a:rPr>
              <a:t>Marty</a:t>
            </a:r>
            <a:r>
              <a:rPr lang="zh-CN" altLang="en-US" sz="2000" b="1" kern="1200" dirty="0">
                <a:solidFill>
                  <a:schemeClr val="tx1"/>
                </a:solidFill>
              </a:rPr>
              <a:t>精神品质的标题。通过对海伦凯勒话语的品读，对主题有更深刻的感悟和思考。</a:t>
            </a:r>
            <a:endParaRPr lang="zh-CN" altLang="en-US" sz="2000" b="1" kern="1200" dirty="0">
              <a:solidFill>
                <a:schemeClr val="tx1"/>
              </a:solidFill>
            </a:endParaRPr>
          </a:p>
        </p:txBody>
      </p:sp>
      <p:sp>
        <p:nvSpPr>
          <p:cNvPr id="13" name="矩形: 圆角 12"/>
          <p:cNvSpPr/>
          <p:nvPr/>
        </p:nvSpPr>
        <p:spPr>
          <a:xfrm>
            <a:off x="10017307" y="1793003"/>
            <a:ext cx="1280160" cy="46541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sz="2800" b="1" dirty="0">
                <a:solidFill>
                  <a:srgbClr val="FFFF00"/>
                </a:solidFill>
              </a:rPr>
              <a:t>得道</a:t>
            </a:r>
            <a:endParaRPr lang="zh-CN" altLang="en-US" sz="2800" b="1" dirty="0">
              <a:solidFill>
                <a:srgbClr val="FFFF00"/>
              </a:solidFill>
            </a:endParaRPr>
          </a:p>
        </p:txBody>
      </p:sp>
      <p:sp>
        <p:nvSpPr>
          <p:cNvPr id="14" name="矩形: 圆角 13"/>
          <p:cNvSpPr/>
          <p:nvPr/>
        </p:nvSpPr>
        <p:spPr>
          <a:xfrm>
            <a:off x="7057677" y="1761056"/>
            <a:ext cx="1280160" cy="46541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sz="2800" b="1" dirty="0">
                <a:solidFill>
                  <a:srgbClr val="FFFF00"/>
                </a:solidFill>
              </a:rPr>
              <a:t>得意</a:t>
            </a:r>
            <a:endParaRPr lang="zh-CN" altLang="en-US" sz="2800" b="1" dirty="0">
              <a:solidFill>
                <a:srgbClr val="FFFF00"/>
              </a:solidFill>
            </a:endParaRPr>
          </a:p>
        </p:txBody>
      </p:sp>
      <p:sp>
        <p:nvSpPr>
          <p:cNvPr id="15" name="矩形: 圆角 14"/>
          <p:cNvSpPr/>
          <p:nvPr/>
        </p:nvSpPr>
        <p:spPr>
          <a:xfrm>
            <a:off x="8565658" y="1793004"/>
            <a:ext cx="1280160" cy="46541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sz="2800" b="1" dirty="0">
                <a:solidFill>
                  <a:srgbClr val="FFFF00"/>
                </a:solidFill>
              </a:rPr>
              <a:t>得语</a:t>
            </a:r>
            <a:endParaRPr lang="zh-CN" altLang="en-US" sz="2800" b="1" dirty="0">
              <a:solidFill>
                <a:srgbClr val="FFFF00"/>
              </a:solidFill>
            </a:endParaRPr>
          </a:p>
        </p:txBody>
      </p:sp>
      <p:sp>
        <p:nvSpPr>
          <p:cNvPr id="16" name="矩形: 圆角 15"/>
          <p:cNvSpPr/>
          <p:nvPr/>
        </p:nvSpPr>
        <p:spPr>
          <a:xfrm>
            <a:off x="9831409" y="5806690"/>
            <a:ext cx="1280160" cy="46541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sz="2800" b="1" dirty="0">
                <a:solidFill>
                  <a:srgbClr val="FFFF00"/>
                </a:solidFill>
              </a:rPr>
              <a:t>得道</a:t>
            </a:r>
            <a:endParaRPr lang="zh-CN" altLang="en-US" sz="2800" b="1" dirty="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animBg="1"/>
      <p:bldP spid="14" grpId="0" animBg="1"/>
      <p:bldP spid="15" grpId="0" animBg="1"/>
      <p:bldP spid="16"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graphicFrame>
        <p:nvGraphicFramePr>
          <p:cNvPr id="7" name="内容占位符 6"/>
          <p:cNvGraphicFramePr>
            <a:graphicFrameLocks noGrp="1"/>
          </p:cNvGraphicFramePr>
          <p:nvPr>
            <p:ph idx="1"/>
          </p:nvPr>
        </p:nvGraphicFramePr>
        <p:xfrm>
          <a:off x="0" y="1325562"/>
          <a:ext cx="12192000" cy="4286961"/>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4" name="标题 1"/>
          <p:cNvSpPr txBox="1"/>
          <p:nvPr/>
        </p:nvSpPr>
        <p:spPr>
          <a:xfrm>
            <a:off x="315310" y="-2655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3200" b="1">
                <a:latin typeface="+mn-lt"/>
                <a:ea typeface="+mn-lt"/>
                <a:cs typeface="+mn-lt"/>
              </a:rPr>
              <a:t>8.</a:t>
            </a:r>
            <a:r>
              <a:rPr lang="zh-CN" altLang="en-US" sz="3200" b="1">
                <a:latin typeface="+mn-lt"/>
                <a:ea typeface="+mn-lt"/>
                <a:cs typeface="+mn-lt"/>
              </a:rPr>
              <a:t>课例分享</a:t>
            </a:r>
            <a:endParaRPr lang="zh-CN" altLang="en-US" sz="3200" b="1" dirty="0">
              <a:latin typeface="+mn-lt"/>
              <a:ea typeface="+mn-lt"/>
              <a:cs typeface="+mn-lt"/>
            </a:endParaRPr>
          </a:p>
        </p:txBody>
      </p:sp>
      <p:sp>
        <p:nvSpPr>
          <p:cNvPr id="5" name="矩形 4"/>
          <p:cNvSpPr/>
          <p:nvPr/>
        </p:nvSpPr>
        <p:spPr>
          <a:xfrm>
            <a:off x="2711670" y="94593"/>
            <a:ext cx="9317420" cy="584775"/>
          </a:xfrm>
          <a:prstGeom prst="rect">
            <a:avLst/>
          </a:prstGeom>
        </p:spPr>
        <p:txBody>
          <a:bodyPr wrap="square">
            <a:spAutoFit/>
          </a:bodyPr>
          <a:lstStyle/>
          <a:p>
            <a:pPr lvl="0"/>
            <a:r>
              <a:rPr lang="en-US" altLang="zh-CN" sz="3200" b="1" dirty="0">
                <a:solidFill>
                  <a:srgbClr val="0000CC"/>
                </a:solidFill>
              </a:rPr>
              <a:t>Reading and</a:t>
            </a:r>
            <a:r>
              <a:rPr lang="zh-CN" altLang="en-US" sz="3200" b="1" dirty="0">
                <a:solidFill>
                  <a:srgbClr val="0000CC"/>
                </a:solidFill>
              </a:rPr>
              <a:t> </a:t>
            </a:r>
            <a:r>
              <a:rPr lang="en-US" altLang="zh-CN" sz="3200" b="1" dirty="0">
                <a:solidFill>
                  <a:srgbClr val="0000CC"/>
                </a:solidFill>
              </a:rPr>
              <a:t>writing: A letter to an architect</a:t>
            </a:r>
            <a:endParaRPr lang="en-US" altLang="zh-CN" sz="3200" b="1" dirty="0">
              <a:solidFill>
                <a:srgbClr val="0000CC"/>
              </a:solidFill>
            </a:endParaRPr>
          </a:p>
        </p:txBody>
      </p:sp>
      <p:sp>
        <p:nvSpPr>
          <p:cNvPr id="9" name="矩形: 圆角 8"/>
          <p:cNvSpPr/>
          <p:nvPr/>
        </p:nvSpPr>
        <p:spPr>
          <a:xfrm>
            <a:off x="1361090" y="5360276"/>
            <a:ext cx="1681655" cy="662152"/>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zh-CN" altLang="en-US" sz="2800" b="1" dirty="0"/>
              <a:t>学习理解</a:t>
            </a:r>
            <a:endParaRPr lang="zh-CN" altLang="en-US" sz="2800" b="1" dirty="0"/>
          </a:p>
        </p:txBody>
      </p:sp>
      <p:sp>
        <p:nvSpPr>
          <p:cNvPr id="10" name="矩形: 圆角 9"/>
          <p:cNvSpPr/>
          <p:nvPr/>
        </p:nvSpPr>
        <p:spPr>
          <a:xfrm>
            <a:off x="4732282" y="663410"/>
            <a:ext cx="1681655" cy="662152"/>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6"/>
          </a:lnRef>
          <a:fillRef idx="3">
            <a:schemeClr val="accent6"/>
          </a:fillRef>
          <a:effectRef idx="3">
            <a:schemeClr val="accent6"/>
          </a:effectRef>
          <a:fontRef idx="minor">
            <a:schemeClr val="lt1"/>
          </a:fontRef>
        </p:style>
        <p:txBody>
          <a:bodyPr rtlCol="0" anchor="ctr"/>
          <a:lstStyle/>
          <a:p>
            <a:pPr algn="ctr"/>
            <a:r>
              <a:rPr lang="zh-CN" altLang="en-US" sz="2800" b="1" dirty="0"/>
              <a:t>应用实践</a:t>
            </a:r>
            <a:endParaRPr lang="zh-CN" altLang="en-US" sz="2800" b="1" dirty="0"/>
          </a:p>
        </p:txBody>
      </p:sp>
      <p:sp>
        <p:nvSpPr>
          <p:cNvPr id="11" name="矩形: 圆角 10"/>
          <p:cNvSpPr/>
          <p:nvPr/>
        </p:nvSpPr>
        <p:spPr>
          <a:xfrm>
            <a:off x="7927427" y="5485141"/>
            <a:ext cx="1681655" cy="662152"/>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zh-CN" altLang="en-US" sz="2800" b="1" dirty="0"/>
              <a:t>迁移创新</a:t>
            </a:r>
            <a:endParaRPr lang="zh-CN" altLang="en-US" sz="2800" b="1"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4" name="标题 1"/>
          <p:cNvSpPr txBox="1"/>
          <p:nvPr/>
        </p:nvSpPr>
        <p:spPr>
          <a:xfrm>
            <a:off x="349469" y="-136854"/>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3600" b="1" dirty="0">
                <a:solidFill>
                  <a:srgbClr val="0000CC"/>
                </a:solidFill>
                <a:latin typeface="华文琥珀" panose="02010800040101010101" pitchFamily="2" charset="-122"/>
                <a:ea typeface="华文琥珀" panose="02010800040101010101" pitchFamily="2" charset="-122"/>
              </a:rPr>
              <a:t>Pre-reading</a:t>
            </a:r>
            <a:endParaRPr lang="zh-CN" altLang="en-US" sz="3600" b="1" dirty="0">
              <a:solidFill>
                <a:srgbClr val="0000CC"/>
              </a:solidFill>
              <a:latin typeface="华文琥珀" panose="02010800040101010101" pitchFamily="2" charset="-122"/>
              <a:ea typeface="华文琥珀" panose="02010800040101010101" pitchFamily="2" charset="-122"/>
            </a:endParaRPr>
          </a:p>
        </p:txBody>
      </p:sp>
      <p:pic>
        <p:nvPicPr>
          <p:cNvPr id="5" name="图片 4"/>
          <p:cNvPicPr>
            <a:picLocks noChangeAspect="1"/>
          </p:cNvPicPr>
          <p:nvPr/>
        </p:nvPicPr>
        <p:blipFill>
          <a:blip r:embed="rId1"/>
          <a:stretch>
            <a:fillRect/>
          </a:stretch>
        </p:blipFill>
        <p:spPr>
          <a:xfrm>
            <a:off x="286407" y="1003944"/>
            <a:ext cx="4226571" cy="2377446"/>
          </a:xfrm>
          <a:prstGeom prst="rect">
            <a:avLst/>
          </a:prstGeom>
          <a:ln w="190500" cap="sq">
            <a:solidFill>
              <a:srgbClr val="C8C6BD"/>
            </a:solidFill>
            <a:prstDash val="solid"/>
            <a:miter lim="800000"/>
            <a:headEnd/>
            <a:tailEnd/>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6" name="图片 5"/>
          <p:cNvPicPr>
            <a:picLocks noChangeAspect="1"/>
          </p:cNvPicPr>
          <p:nvPr/>
        </p:nvPicPr>
        <p:blipFill>
          <a:blip r:embed="rId2"/>
          <a:stretch>
            <a:fillRect/>
          </a:stretch>
        </p:blipFill>
        <p:spPr>
          <a:xfrm>
            <a:off x="1460962" y="1752937"/>
            <a:ext cx="4715906" cy="2652697"/>
          </a:xfrm>
          <a:prstGeom prst="rect">
            <a:avLst/>
          </a:prstGeom>
          <a:ln w="190500" cap="sq">
            <a:solidFill>
              <a:srgbClr val="C8C6BD"/>
            </a:solidFill>
            <a:prstDash val="solid"/>
            <a:miter lim="800000"/>
            <a:headEnd/>
            <a:tailEnd/>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7" name="图片 6"/>
          <p:cNvPicPr>
            <a:picLocks noChangeAspect="1"/>
          </p:cNvPicPr>
          <p:nvPr/>
        </p:nvPicPr>
        <p:blipFill>
          <a:blip r:embed="rId3"/>
          <a:stretch>
            <a:fillRect/>
          </a:stretch>
        </p:blipFill>
        <p:spPr>
          <a:xfrm>
            <a:off x="2545759" y="2582703"/>
            <a:ext cx="5294999" cy="2978437"/>
          </a:xfrm>
          <a:prstGeom prst="rect">
            <a:avLst/>
          </a:prstGeom>
          <a:ln w="190500" cap="sq">
            <a:solidFill>
              <a:srgbClr val="C8C6BD"/>
            </a:solidFill>
            <a:prstDash val="solid"/>
            <a:miter lim="800000"/>
            <a:headEnd/>
            <a:tailEnd/>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8" name="文本框 7"/>
          <p:cNvSpPr txBox="1"/>
          <p:nvPr/>
        </p:nvSpPr>
        <p:spPr>
          <a:xfrm>
            <a:off x="5607269" y="0"/>
            <a:ext cx="6713322" cy="2234258"/>
          </a:xfrm>
          <a:prstGeom prst="rect">
            <a:avLst/>
          </a:prstGeom>
          <a:scene3d>
            <a:camera prst="orthographicFront">
              <a:rot lat="0" lon="0" rev="0"/>
            </a:camera>
            <a:lightRig rig="balanced" dir="t">
              <a:rot lat="0" lon="0" rev="8700000"/>
            </a:lightRig>
          </a:scene3d>
          <a:sp3d/>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06680" tIns="106680" rIns="106680" bIns="106680" numCol="1" spcCol="1270" anchor="t" anchorCtr="0">
            <a:noAutofit/>
          </a:bodyPr>
          <a:lstStyle/>
          <a:p>
            <a:r>
              <a:rPr lang="zh-CN" altLang="en-US" sz="2000" b="1" dirty="0">
                <a:solidFill>
                  <a:srgbClr val="C00000"/>
                </a:solidFill>
              </a:rPr>
              <a:t>设计意图：</a:t>
            </a:r>
            <a:r>
              <a:rPr lang="zh-CN" altLang="en-US" sz="2000" b="1" dirty="0">
                <a:latin typeface="黑体" panose="02010609060101010101" pitchFamily="49" charset="-122"/>
                <a:ea typeface="黑体" panose="02010609060101010101" pitchFamily="49" charset="-122"/>
              </a:rPr>
              <a:t>通过真实情景，让学生明确写作任务，头脑风暴新冠疫情背景下复课带来的问题和有可能的解决途径，并思考下级别对上级的建议信有哪些特征，为带着目的读做铺垫。</a:t>
            </a:r>
            <a:endParaRPr lang="en-US" altLang="zh-CN" sz="2000" b="1" dirty="0">
              <a:latin typeface="黑体" panose="02010609060101010101" pitchFamily="49" charset="-122"/>
              <a:ea typeface="黑体" panose="02010609060101010101" pitchFamily="49" charset="-122"/>
            </a:endParaRPr>
          </a:p>
          <a:p>
            <a:r>
              <a:rPr lang="zh-CN" altLang="en-US" sz="2000" b="1" kern="1200" dirty="0">
                <a:solidFill>
                  <a:srgbClr val="C00000"/>
                </a:solidFill>
              </a:rPr>
              <a:t>效果与评价：</a:t>
            </a:r>
            <a:r>
              <a:rPr lang="zh-CN" altLang="en-US" sz="2000" b="1" dirty="0">
                <a:latin typeface="黑体" panose="02010609060101010101" pitchFamily="49" charset="-122"/>
                <a:ea typeface="黑体" panose="02010609060101010101" pitchFamily="49" charset="-122"/>
              </a:rPr>
              <a:t>学生可以通过头脑风暴或图片提示说出新冠疫情背景下复课的困难和解决方案，说出好的建议信的特征</a:t>
            </a:r>
            <a:r>
              <a:rPr lang="zh-CN" altLang="en-US" sz="2000" b="1" dirty="0">
                <a:solidFill>
                  <a:schemeClr val="tx1"/>
                </a:solidFill>
              </a:rPr>
              <a:t>。</a:t>
            </a:r>
            <a:endParaRPr lang="zh-CN" altLang="en-US" sz="2000" b="1" kern="1200" dirty="0">
              <a:solidFill>
                <a:schemeClr val="tx1"/>
              </a:solidFill>
            </a:endParaRPr>
          </a:p>
        </p:txBody>
      </p:sp>
      <p:pic>
        <p:nvPicPr>
          <p:cNvPr id="9" name="图片 8"/>
          <p:cNvPicPr>
            <a:picLocks noChangeAspect="1"/>
          </p:cNvPicPr>
          <p:nvPr/>
        </p:nvPicPr>
        <p:blipFill>
          <a:blip r:embed="rId4"/>
          <a:stretch>
            <a:fillRect/>
          </a:stretch>
        </p:blipFill>
        <p:spPr>
          <a:xfrm>
            <a:off x="3913577" y="4020209"/>
            <a:ext cx="5011978" cy="2819238"/>
          </a:xfrm>
          <a:prstGeom prst="rect">
            <a:avLst/>
          </a:prstGeom>
          <a:ln w="190500" cap="sq">
            <a:solidFill>
              <a:srgbClr val="C8C6BD"/>
            </a:solidFill>
            <a:prstDash val="solid"/>
            <a:miter lim="800000"/>
            <a:headEnd/>
            <a:tailEnd/>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10" name="矩形: 圆角 9"/>
          <p:cNvSpPr/>
          <p:nvPr/>
        </p:nvSpPr>
        <p:spPr>
          <a:xfrm>
            <a:off x="10017307" y="2171379"/>
            <a:ext cx="1280160" cy="46541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sz="2800" b="1" dirty="0">
                <a:solidFill>
                  <a:srgbClr val="FFFF00"/>
                </a:solidFill>
              </a:rPr>
              <a:t>得道</a:t>
            </a:r>
            <a:endParaRPr lang="zh-CN" altLang="en-US" sz="2800" b="1" dirty="0">
              <a:solidFill>
                <a:srgbClr val="FFFF00"/>
              </a:solidFill>
            </a:endParaRPr>
          </a:p>
        </p:txBody>
      </p:sp>
      <p:sp>
        <p:nvSpPr>
          <p:cNvPr id="11" name="矩形: 圆角 10"/>
          <p:cNvSpPr/>
          <p:nvPr/>
        </p:nvSpPr>
        <p:spPr>
          <a:xfrm>
            <a:off x="7057677" y="2139432"/>
            <a:ext cx="1280160" cy="46541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sz="2800" b="1" dirty="0">
                <a:solidFill>
                  <a:srgbClr val="FFFF00"/>
                </a:solidFill>
              </a:rPr>
              <a:t>得意</a:t>
            </a:r>
            <a:endParaRPr lang="zh-CN" altLang="en-US" sz="2800" b="1" dirty="0">
              <a:solidFill>
                <a:srgbClr val="FFFF00"/>
              </a:solidFill>
            </a:endParaRPr>
          </a:p>
        </p:txBody>
      </p:sp>
      <p:sp>
        <p:nvSpPr>
          <p:cNvPr id="12" name="矩形: 圆角 11"/>
          <p:cNvSpPr/>
          <p:nvPr/>
        </p:nvSpPr>
        <p:spPr>
          <a:xfrm>
            <a:off x="8565658" y="2171380"/>
            <a:ext cx="1280160" cy="46541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sz="2800" b="1" dirty="0">
                <a:solidFill>
                  <a:srgbClr val="FFFF00"/>
                </a:solidFill>
              </a:rPr>
              <a:t>得语</a:t>
            </a:r>
            <a:endParaRPr lang="zh-CN" altLang="en-US" sz="2800" b="1" dirty="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1" grpId="0" animBg="1"/>
      <p:bldP spid="1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endParaRPr lang="zh-CN" altLang="en-US" dirty="0"/>
          </a:p>
        </p:txBody>
      </p:sp>
      <p:sp>
        <p:nvSpPr>
          <p:cNvPr id="5" name="标题 1"/>
          <p:cNvSpPr txBox="1"/>
          <p:nvPr/>
        </p:nvSpPr>
        <p:spPr>
          <a:xfrm>
            <a:off x="349469" y="-136854"/>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3600" b="1" dirty="0">
                <a:solidFill>
                  <a:srgbClr val="0000CC"/>
                </a:solidFill>
                <a:latin typeface="华文琥珀" panose="02010800040101010101" pitchFamily="2" charset="-122"/>
                <a:ea typeface="华文琥珀" panose="02010800040101010101" pitchFamily="2" charset="-122"/>
              </a:rPr>
              <a:t>Pre-reading</a:t>
            </a:r>
            <a:endParaRPr lang="zh-CN" altLang="en-US" sz="3600" b="1" dirty="0">
              <a:solidFill>
                <a:srgbClr val="0000CC"/>
              </a:solidFill>
              <a:latin typeface="华文琥珀" panose="02010800040101010101" pitchFamily="2" charset="-122"/>
              <a:ea typeface="华文琥珀" panose="02010800040101010101" pitchFamily="2" charset="-122"/>
            </a:endParaRPr>
          </a:p>
        </p:txBody>
      </p:sp>
      <p:pic>
        <p:nvPicPr>
          <p:cNvPr id="6" name="图片 5"/>
          <p:cNvPicPr>
            <a:picLocks noChangeAspect="1"/>
          </p:cNvPicPr>
          <p:nvPr/>
        </p:nvPicPr>
        <p:blipFill>
          <a:blip r:embed="rId1"/>
          <a:stretch>
            <a:fillRect/>
          </a:stretch>
        </p:blipFill>
        <p:spPr>
          <a:xfrm>
            <a:off x="691443" y="1114689"/>
            <a:ext cx="6366642" cy="3206052"/>
          </a:xfrm>
          <a:prstGeom prst="rect">
            <a:avLst/>
          </a:prstGeom>
          <a:ln w="190500" cap="sq">
            <a:solidFill>
              <a:srgbClr val="C8C6BD"/>
            </a:solidFill>
            <a:prstDash val="solid"/>
            <a:miter lim="800000"/>
            <a:headEnd/>
            <a:tailEnd/>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7" name="文本框 6"/>
          <p:cNvSpPr txBox="1"/>
          <p:nvPr/>
        </p:nvSpPr>
        <p:spPr>
          <a:xfrm>
            <a:off x="3746498" y="4623742"/>
            <a:ext cx="7607302" cy="2234258"/>
          </a:xfrm>
          <a:prstGeom prst="rect">
            <a:avLst/>
          </a:prstGeom>
          <a:scene3d>
            <a:camera prst="orthographicFront">
              <a:rot lat="0" lon="0" rev="0"/>
            </a:camera>
            <a:lightRig rig="balanced" dir="t">
              <a:rot lat="0" lon="0" rev="8700000"/>
            </a:lightRig>
          </a:scene3d>
          <a:sp3d/>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06680" tIns="106680" rIns="106680" bIns="106680" numCol="1" spcCol="1270" anchor="t" anchorCtr="0">
            <a:noAutofit/>
          </a:bodyPr>
          <a:lstStyle/>
          <a:p>
            <a:r>
              <a:rPr lang="zh-CN" altLang="en-US" sz="2000" b="1" dirty="0">
                <a:solidFill>
                  <a:srgbClr val="C00000"/>
                </a:solidFill>
              </a:rPr>
              <a:t>设计意图：</a:t>
            </a:r>
            <a:r>
              <a:rPr lang="zh-CN" altLang="en-US" sz="2000" b="1" dirty="0">
                <a:latin typeface="黑体" panose="02010609060101010101" pitchFamily="49" charset="-122"/>
                <a:ea typeface="黑体" panose="02010609060101010101" pitchFamily="49" charset="-122"/>
              </a:rPr>
              <a:t>激活学生对建议信的已知，构建已知和未知之间的联系，对文本的结构进行预测，为提炼框架做准备。</a:t>
            </a:r>
            <a:endParaRPr lang="en-US" altLang="zh-CN" sz="2000" b="1" dirty="0">
              <a:latin typeface="黑体" panose="02010609060101010101" pitchFamily="49" charset="-122"/>
              <a:ea typeface="黑体" panose="02010609060101010101" pitchFamily="49" charset="-122"/>
            </a:endParaRPr>
          </a:p>
          <a:p>
            <a:r>
              <a:rPr lang="zh-CN" altLang="en-US" sz="2000" b="1" kern="1200" dirty="0">
                <a:solidFill>
                  <a:srgbClr val="C00000"/>
                </a:solidFill>
              </a:rPr>
              <a:t>效果与评价：</a:t>
            </a:r>
            <a:r>
              <a:rPr lang="zh-CN" altLang="en-US" sz="2000" b="1" dirty="0">
                <a:latin typeface="黑体" panose="02010609060101010101" pitchFamily="49" charset="-122"/>
                <a:ea typeface="黑体" panose="02010609060101010101" pitchFamily="49" charset="-122"/>
              </a:rPr>
              <a:t>学生可以预测建议信的三部分以及相应内容</a:t>
            </a:r>
            <a:r>
              <a:rPr lang="zh-CN" altLang="en-US" sz="2000" b="1" dirty="0">
                <a:solidFill>
                  <a:schemeClr val="tx1"/>
                </a:solidFill>
              </a:rPr>
              <a:t>。</a:t>
            </a:r>
            <a:endParaRPr lang="zh-CN" altLang="en-US" sz="2000" b="1" kern="1200" dirty="0">
              <a:solidFill>
                <a:schemeClr val="tx1"/>
              </a:solidFill>
            </a:endParaRPr>
          </a:p>
        </p:txBody>
      </p:sp>
      <p:sp>
        <p:nvSpPr>
          <p:cNvPr id="8" name="矩形: 圆角 7"/>
          <p:cNvSpPr/>
          <p:nvPr/>
        </p:nvSpPr>
        <p:spPr>
          <a:xfrm>
            <a:off x="7550149" y="3774125"/>
            <a:ext cx="1280160" cy="46541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sz="2800" b="1" dirty="0">
                <a:solidFill>
                  <a:srgbClr val="FFFF00"/>
                </a:solidFill>
              </a:rPr>
              <a:t>得法</a:t>
            </a:r>
            <a:endParaRPr lang="zh-CN" altLang="en-US" sz="2800" b="1" dirty="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endParaRPr lang="zh-CN" altLang="en-US" dirty="0"/>
          </a:p>
        </p:txBody>
      </p:sp>
      <p:sp>
        <p:nvSpPr>
          <p:cNvPr id="4" name="矩形: 圆角 3"/>
          <p:cNvSpPr/>
          <p:nvPr/>
        </p:nvSpPr>
        <p:spPr>
          <a:xfrm>
            <a:off x="337177" y="5666533"/>
            <a:ext cx="2515341" cy="1020859"/>
          </a:xfrm>
          <a:prstGeom prst="roundRect">
            <a:avLst>
              <a:gd name="adj" fmla="val 10000"/>
            </a:avLst>
          </a:prstGeom>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4">
              <a:hueOff val="0"/>
              <a:satOff val="0"/>
              <a:lumOff val="0"/>
              <a:alphaOff val="0"/>
            </a:schemeClr>
          </a:fillRef>
          <a:effectRef idx="2">
            <a:schemeClr val="accent4">
              <a:hueOff val="0"/>
              <a:satOff val="0"/>
              <a:lumOff val="0"/>
              <a:alphaOff val="0"/>
            </a:schemeClr>
          </a:effectRef>
          <a:fontRef idx="minor">
            <a:schemeClr val="lt1"/>
          </a:fontRef>
        </p:style>
        <p:txBody>
          <a:bodyPr/>
          <a:lstStyle/>
          <a:p>
            <a:pPr algn="ctr"/>
            <a:r>
              <a:rPr lang="zh-CN" altLang="en-US" sz="3200" b="1" dirty="0"/>
              <a:t> 目标</a:t>
            </a:r>
            <a:r>
              <a:rPr lang="en-US" altLang="zh-CN" sz="3200" b="1" dirty="0"/>
              <a:t>1</a:t>
            </a:r>
            <a:r>
              <a:rPr lang="zh-CN" altLang="en-US" sz="3200" b="1" dirty="0"/>
              <a:t>（重）</a:t>
            </a:r>
            <a:endParaRPr lang="en-US" altLang="zh-CN" sz="3200" b="1" dirty="0"/>
          </a:p>
          <a:p>
            <a:pPr algn="ctr"/>
            <a:r>
              <a:rPr lang="zh-CN" altLang="en-US" sz="3200" b="1" dirty="0"/>
              <a:t>学习理解</a:t>
            </a:r>
            <a:endParaRPr lang="zh-CN" altLang="en-US" sz="3200" b="1" dirty="0"/>
          </a:p>
        </p:txBody>
      </p:sp>
      <p:sp>
        <p:nvSpPr>
          <p:cNvPr id="5" name="标题 1"/>
          <p:cNvSpPr txBox="1"/>
          <p:nvPr/>
        </p:nvSpPr>
        <p:spPr>
          <a:xfrm>
            <a:off x="349469" y="-136854"/>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3600" b="1" dirty="0">
                <a:solidFill>
                  <a:srgbClr val="0000CC"/>
                </a:solidFill>
                <a:latin typeface="华文琥珀" panose="02010800040101010101" pitchFamily="2" charset="-122"/>
                <a:ea typeface="华文琥珀" panose="02010800040101010101" pitchFamily="2" charset="-122"/>
              </a:rPr>
              <a:t>While-reading</a:t>
            </a:r>
            <a:endParaRPr lang="zh-CN" altLang="en-US" sz="3600" b="1" dirty="0">
              <a:solidFill>
                <a:srgbClr val="0000CC"/>
              </a:solidFill>
              <a:latin typeface="华文琥珀" panose="02010800040101010101" pitchFamily="2" charset="-122"/>
              <a:ea typeface="华文琥珀" panose="02010800040101010101" pitchFamily="2" charset="-122"/>
            </a:endParaRPr>
          </a:p>
        </p:txBody>
      </p:sp>
      <p:pic>
        <p:nvPicPr>
          <p:cNvPr id="6" name="图片 5"/>
          <p:cNvPicPr>
            <a:picLocks noChangeAspect="1"/>
          </p:cNvPicPr>
          <p:nvPr/>
        </p:nvPicPr>
        <p:blipFill>
          <a:blip r:embed="rId1"/>
          <a:stretch>
            <a:fillRect/>
          </a:stretch>
        </p:blipFill>
        <p:spPr>
          <a:xfrm>
            <a:off x="349469" y="1188709"/>
            <a:ext cx="4895993" cy="2753996"/>
          </a:xfrm>
          <a:prstGeom prst="rect">
            <a:avLst/>
          </a:prstGeom>
          <a:ln w="190500" cap="sq">
            <a:solidFill>
              <a:srgbClr val="C8C6BD"/>
            </a:solidFill>
            <a:prstDash val="solid"/>
            <a:miter lim="800000"/>
            <a:headEnd/>
            <a:tailEnd/>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7" name="文本框 6"/>
          <p:cNvSpPr txBox="1"/>
          <p:nvPr/>
        </p:nvSpPr>
        <p:spPr>
          <a:xfrm>
            <a:off x="2908298" y="5059833"/>
            <a:ext cx="8445502" cy="2234258"/>
          </a:xfrm>
          <a:prstGeom prst="rect">
            <a:avLst/>
          </a:prstGeom>
          <a:scene3d>
            <a:camera prst="orthographicFront">
              <a:rot lat="0" lon="0" rev="0"/>
            </a:camera>
            <a:lightRig rig="balanced" dir="t">
              <a:rot lat="0" lon="0" rev="8700000"/>
            </a:lightRig>
          </a:scene3d>
          <a:sp3d/>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06680" tIns="106680" rIns="106680" bIns="106680" numCol="1" spcCol="1270" anchor="t" anchorCtr="0">
            <a:noAutofit/>
          </a:bodyPr>
          <a:lstStyle/>
          <a:p>
            <a:r>
              <a:rPr lang="zh-CN" altLang="en-US" sz="2000" b="1" dirty="0">
                <a:solidFill>
                  <a:srgbClr val="C00000"/>
                </a:solidFill>
              </a:rPr>
              <a:t>设计意图：</a:t>
            </a:r>
            <a:r>
              <a:rPr lang="zh-CN" altLang="en-US" sz="2000" b="1" dirty="0">
                <a:latin typeface="黑体" panose="02010609060101010101" pitchFamily="49" charset="-122"/>
                <a:ea typeface="黑体" panose="02010609060101010101" pitchFamily="49" charset="-122"/>
              </a:rPr>
              <a:t>提炼建议信框架，验证预测，根据提炼框架和语篇常识，提取信件写信者、读信者，写信意图建议数量等信息，提炼写作策略为后面的进一步阅读和写作铺垫。</a:t>
            </a:r>
            <a:endParaRPr lang="en-US" altLang="zh-CN" sz="2000" b="1" dirty="0">
              <a:latin typeface="黑体" panose="02010609060101010101" pitchFamily="49" charset="-122"/>
              <a:ea typeface="黑体" panose="02010609060101010101" pitchFamily="49" charset="-122"/>
            </a:endParaRPr>
          </a:p>
          <a:p>
            <a:r>
              <a:rPr lang="zh-CN" altLang="en-US" sz="2000" b="1" kern="1200" dirty="0">
                <a:solidFill>
                  <a:srgbClr val="C00000"/>
                </a:solidFill>
              </a:rPr>
              <a:t>效果与评价：</a:t>
            </a:r>
            <a:r>
              <a:rPr lang="zh-CN" altLang="en-US" sz="2000" b="1" dirty="0">
                <a:latin typeface="黑体" panose="02010609060101010101" pitchFamily="49" charset="-122"/>
                <a:ea typeface="黑体" panose="02010609060101010101" pitchFamily="49" charset="-122"/>
              </a:rPr>
              <a:t>学生可以预测建议信的三部分以及相应内容，并根据语篇知识准确提取信息</a:t>
            </a:r>
            <a:r>
              <a:rPr lang="zh-CN" altLang="en-US" sz="2000" b="1" dirty="0">
                <a:solidFill>
                  <a:schemeClr val="tx1"/>
                </a:solidFill>
              </a:rPr>
              <a:t>。</a:t>
            </a:r>
            <a:endParaRPr lang="zh-CN" altLang="en-US" sz="2000" b="1" kern="1200" dirty="0">
              <a:solidFill>
                <a:schemeClr val="tx1"/>
              </a:solidFill>
            </a:endParaRPr>
          </a:p>
        </p:txBody>
      </p:sp>
      <p:pic>
        <p:nvPicPr>
          <p:cNvPr id="9" name="图片 8"/>
          <p:cNvPicPr>
            <a:picLocks noChangeAspect="1"/>
          </p:cNvPicPr>
          <p:nvPr/>
        </p:nvPicPr>
        <p:blipFill>
          <a:blip r:embed="rId2"/>
          <a:stretch>
            <a:fillRect/>
          </a:stretch>
        </p:blipFill>
        <p:spPr>
          <a:xfrm>
            <a:off x="5788634" y="1188709"/>
            <a:ext cx="4895993" cy="2812585"/>
          </a:xfrm>
          <a:prstGeom prst="rect">
            <a:avLst/>
          </a:prstGeom>
          <a:ln w="190500" cap="sq">
            <a:solidFill>
              <a:srgbClr val="C8C6BD"/>
            </a:solidFill>
            <a:prstDash val="solid"/>
            <a:miter lim="800000"/>
            <a:headEnd/>
            <a:tailEnd/>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10" name="矩形: 圆角 9"/>
          <p:cNvSpPr/>
          <p:nvPr/>
        </p:nvSpPr>
        <p:spPr>
          <a:xfrm>
            <a:off x="6474349" y="4456969"/>
            <a:ext cx="1280160" cy="46541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sz="2800" b="1" dirty="0">
                <a:solidFill>
                  <a:srgbClr val="FFFF00"/>
                </a:solidFill>
              </a:rPr>
              <a:t>得意</a:t>
            </a:r>
            <a:endParaRPr lang="zh-CN" altLang="en-US" sz="2800" b="1" dirty="0">
              <a:solidFill>
                <a:srgbClr val="FFFF00"/>
              </a:solidFill>
            </a:endParaRPr>
          </a:p>
        </p:txBody>
      </p:sp>
      <p:sp>
        <p:nvSpPr>
          <p:cNvPr id="11" name="矩形: 圆角 10"/>
          <p:cNvSpPr/>
          <p:nvPr/>
        </p:nvSpPr>
        <p:spPr>
          <a:xfrm>
            <a:off x="7982330" y="4488917"/>
            <a:ext cx="1280160" cy="46541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sz="2800" b="1" dirty="0">
                <a:solidFill>
                  <a:srgbClr val="FFFF00"/>
                </a:solidFill>
              </a:rPr>
              <a:t>得法</a:t>
            </a:r>
            <a:endParaRPr lang="zh-CN" altLang="en-US" sz="2800" b="1" dirty="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10" grpId="0" animBg="1"/>
      <p:bldP spid="11"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a:xfrm>
            <a:off x="955871" y="1814278"/>
            <a:ext cx="10515600" cy="4351338"/>
          </a:xfrm>
        </p:spPr>
        <p:txBody>
          <a:bodyPr/>
          <a:lstStyle/>
          <a:p>
            <a:endParaRPr lang="zh-CN" altLang="en-US" dirty="0"/>
          </a:p>
        </p:txBody>
      </p:sp>
      <p:sp>
        <p:nvSpPr>
          <p:cNvPr id="4" name="标题 1"/>
          <p:cNvSpPr txBox="1"/>
          <p:nvPr/>
        </p:nvSpPr>
        <p:spPr>
          <a:xfrm>
            <a:off x="349469" y="-136854"/>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3600" b="1" dirty="0">
                <a:solidFill>
                  <a:srgbClr val="0000CC"/>
                </a:solidFill>
                <a:latin typeface="华文琥珀" panose="02010800040101010101" pitchFamily="2" charset="-122"/>
                <a:ea typeface="华文琥珀" panose="02010800040101010101" pitchFamily="2" charset="-122"/>
              </a:rPr>
              <a:t>While-reading</a:t>
            </a:r>
            <a:endParaRPr lang="zh-CN" altLang="en-US" sz="3600" b="1" dirty="0">
              <a:solidFill>
                <a:srgbClr val="0000CC"/>
              </a:solidFill>
              <a:latin typeface="华文琥珀" panose="02010800040101010101" pitchFamily="2" charset="-122"/>
              <a:ea typeface="华文琥珀" panose="02010800040101010101" pitchFamily="2" charset="-122"/>
            </a:endParaRPr>
          </a:p>
        </p:txBody>
      </p:sp>
      <p:pic>
        <p:nvPicPr>
          <p:cNvPr id="6" name="图片 5"/>
          <p:cNvPicPr>
            <a:picLocks noChangeAspect="1"/>
          </p:cNvPicPr>
          <p:nvPr/>
        </p:nvPicPr>
        <p:blipFill>
          <a:blip r:embed="rId1"/>
          <a:stretch>
            <a:fillRect/>
          </a:stretch>
        </p:blipFill>
        <p:spPr>
          <a:xfrm>
            <a:off x="432077" y="776303"/>
            <a:ext cx="4715906" cy="2652697"/>
          </a:xfrm>
          <a:prstGeom prst="rect">
            <a:avLst/>
          </a:prstGeom>
          <a:ln w="190500" cap="sq">
            <a:solidFill>
              <a:srgbClr val="C8C6BD"/>
            </a:solidFill>
            <a:prstDash val="solid"/>
            <a:miter lim="800000"/>
            <a:headEnd/>
            <a:tailEnd/>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7" name="图片 6"/>
          <p:cNvPicPr>
            <a:picLocks noChangeAspect="1"/>
          </p:cNvPicPr>
          <p:nvPr/>
        </p:nvPicPr>
        <p:blipFill>
          <a:blip r:embed="rId2"/>
          <a:stretch>
            <a:fillRect/>
          </a:stretch>
        </p:blipFill>
        <p:spPr>
          <a:xfrm>
            <a:off x="890814" y="1234712"/>
            <a:ext cx="5150333" cy="2897062"/>
          </a:xfrm>
          <a:prstGeom prst="rect">
            <a:avLst/>
          </a:prstGeom>
          <a:ln w="190500" cap="sq">
            <a:solidFill>
              <a:srgbClr val="C8C6BD"/>
            </a:solidFill>
            <a:prstDash val="solid"/>
            <a:miter lim="800000"/>
            <a:headEnd/>
            <a:tailEnd/>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8" name="图片 7"/>
          <p:cNvPicPr>
            <a:picLocks noChangeAspect="1"/>
          </p:cNvPicPr>
          <p:nvPr/>
        </p:nvPicPr>
        <p:blipFill>
          <a:blip r:embed="rId3"/>
          <a:stretch>
            <a:fillRect/>
          </a:stretch>
        </p:blipFill>
        <p:spPr>
          <a:xfrm>
            <a:off x="1317984" y="1707542"/>
            <a:ext cx="5418347" cy="3047820"/>
          </a:xfrm>
          <a:prstGeom prst="rect">
            <a:avLst/>
          </a:prstGeom>
          <a:ln w="190500" cap="sq">
            <a:solidFill>
              <a:srgbClr val="C8C6BD"/>
            </a:solidFill>
            <a:prstDash val="solid"/>
            <a:miter lim="800000"/>
            <a:headEnd/>
            <a:tailEnd/>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9" name="图片 8"/>
          <p:cNvPicPr>
            <a:picLocks noChangeAspect="1"/>
          </p:cNvPicPr>
          <p:nvPr/>
        </p:nvPicPr>
        <p:blipFill>
          <a:blip r:embed="rId4"/>
          <a:stretch>
            <a:fillRect/>
          </a:stretch>
        </p:blipFill>
        <p:spPr>
          <a:xfrm>
            <a:off x="1702867" y="2199271"/>
            <a:ext cx="5812686" cy="3269636"/>
          </a:xfrm>
          <a:prstGeom prst="rect">
            <a:avLst/>
          </a:prstGeom>
          <a:ln w="190500" cap="sq">
            <a:solidFill>
              <a:srgbClr val="C8C6BD"/>
            </a:solidFill>
            <a:prstDash val="solid"/>
            <a:miter lim="800000"/>
            <a:headEnd/>
            <a:tailEnd/>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10" name="图片 9"/>
          <p:cNvPicPr>
            <a:picLocks noChangeAspect="1"/>
          </p:cNvPicPr>
          <p:nvPr/>
        </p:nvPicPr>
        <p:blipFill>
          <a:blip r:embed="rId5"/>
          <a:stretch>
            <a:fillRect/>
          </a:stretch>
        </p:blipFill>
        <p:spPr>
          <a:xfrm>
            <a:off x="2262176" y="2732024"/>
            <a:ext cx="5501983" cy="3094865"/>
          </a:xfrm>
          <a:prstGeom prst="rect">
            <a:avLst/>
          </a:prstGeom>
          <a:ln w="190500" cap="sq">
            <a:solidFill>
              <a:srgbClr val="C8C6BD"/>
            </a:solidFill>
            <a:prstDash val="solid"/>
            <a:miter lim="800000"/>
            <a:headEnd/>
            <a:tailEnd/>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11" name="图片 10"/>
          <p:cNvPicPr>
            <a:picLocks noChangeAspect="1"/>
          </p:cNvPicPr>
          <p:nvPr/>
        </p:nvPicPr>
        <p:blipFill>
          <a:blip r:embed="rId6"/>
          <a:stretch>
            <a:fillRect/>
          </a:stretch>
        </p:blipFill>
        <p:spPr>
          <a:xfrm>
            <a:off x="2893144" y="3217795"/>
            <a:ext cx="5430324" cy="3054557"/>
          </a:xfrm>
          <a:prstGeom prst="rect">
            <a:avLst/>
          </a:prstGeom>
          <a:ln w="190500" cap="sq">
            <a:solidFill>
              <a:srgbClr val="C8C6BD"/>
            </a:solidFill>
            <a:prstDash val="solid"/>
            <a:miter lim="800000"/>
            <a:headEnd/>
            <a:tailEnd/>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12" name="文本框 11"/>
          <p:cNvSpPr txBox="1"/>
          <p:nvPr/>
        </p:nvSpPr>
        <p:spPr>
          <a:xfrm>
            <a:off x="6572778" y="525927"/>
            <a:ext cx="5430324" cy="2234258"/>
          </a:xfrm>
          <a:prstGeom prst="rect">
            <a:avLst/>
          </a:prstGeom>
          <a:scene3d>
            <a:camera prst="orthographicFront">
              <a:rot lat="0" lon="0" rev="0"/>
            </a:camera>
            <a:lightRig rig="balanced" dir="t">
              <a:rot lat="0" lon="0" rev="8700000"/>
            </a:lightRig>
          </a:scene3d>
          <a:sp3d/>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06680" tIns="106680" rIns="106680" bIns="106680" numCol="1" spcCol="1270" anchor="t" anchorCtr="0">
            <a:noAutofit/>
          </a:bodyPr>
          <a:lstStyle/>
          <a:p>
            <a:r>
              <a:rPr lang="zh-CN" altLang="en-US" sz="2000" b="1" dirty="0">
                <a:solidFill>
                  <a:srgbClr val="C00000"/>
                </a:solidFill>
              </a:rPr>
              <a:t>设计意图：</a:t>
            </a:r>
            <a:r>
              <a:rPr lang="zh-CN" altLang="en-US" sz="2000" b="1" dirty="0">
                <a:latin typeface="黑体" panose="02010609060101010101" pitchFamily="49" charset="-122"/>
                <a:ea typeface="黑体" panose="02010609060101010101" pitchFamily="49" charset="-122"/>
              </a:rPr>
              <a:t>归纳作者的段落组织形式，提炼写作策略为后面的进一步提取目标语言作铺垫。</a:t>
            </a:r>
            <a:endParaRPr lang="en-US" altLang="zh-CN" sz="2000" b="1" dirty="0">
              <a:latin typeface="黑体" panose="02010609060101010101" pitchFamily="49" charset="-122"/>
              <a:ea typeface="黑体" panose="02010609060101010101" pitchFamily="49" charset="-122"/>
            </a:endParaRPr>
          </a:p>
          <a:p>
            <a:r>
              <a:rPr lang="zh-CN" altLang="en-US" sz="2000" b="1" kern="1200" dirty="0">
                <a:solidFill>
                  <a:srgbClr val="C00000"/>
                </a:solidFill>
              </a:rPr>
              <a:t>效果与评价：</a:t>
            </a:r>
            <a:r>
              <a:rPr lang="zh-CN" altLang="en-US" sz="2000" b="1" dirty="0">
                <a:latin typeface="黑体" panose="02010609060101010101" pitchFamily="49" charset="-122"/>
                <a:ea typeface="黑体" panose="02010609060101010101" pitchFamily="49" charset="-122"/>
              </a:rPr>
              <a:t>学生可以在教师提示下归纳出每段的主要话题</a:t>
            </a:r>
            <a:r>
              <a:rPr lang="zh-CN" altLang="en-US" sz="2000" b="1" dirty="0">
                <a:solidFill>
                  <a:schemeClr val="tx1"/>
                </a:solidFill>
              </a:rPr>
              <a:t>。</a:t>
            </a:r>
            <a:endParaRPr lang="zh-CN" altLang="en-US" sz="2000" b="1" kern="1200" dirty="0">
              <a:solidFill>
                <a:schemeClr val="tx1"/>
              </a:solidFill>
            </a:endParaRPr>
          </a:p>
        </p:txBody>
      </p:sp>
      <p:sp>
        <p:nvSpPr>
          <p:cNvPr id="13" name="矩形: 圆角 12"/>
          <p:cNvSpPr/>
          <p:nvPr/>
        </p:nvSpPr>
        <p:spPr>
          <a:xfrm>
            <a:off x="7843082" y="1947676"/>
            <a:ext cx="1280160" cy="46541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sz="2800" b="1" dirty="0">
                <a:solidFill>
                  <a:srgbClr val="FFFF00"/>
                </a:solidFill>
              </a:rPr>
              <a:t>得法</a:t>
            </a:r>
            <a:endParaRPr lang="zh-CN" altLang="en-US" sz="2800" b="1" dirty="0">
              <a:solidFill>
                <a:srgbClr val="FFFF00"/>
              </a:solidFill>
            </a:endParaRPr>
          </a:p>
        </p:txBody>
      </p:sp>
      <p:sp>
        <p:nvSpPr>
          <p:cNvPr id="14" name="矩形: 圆角 13"/>
          <p:cNvSpPr/>
          <p:nvPr/>
        </p:nvSpPr>
        <p:spPr>
          <a:xfrm>
            <a:off x="9287940" y="1947675"/>
            <a:ext cx="1280160" cy="46541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sz="2800" b="1" dirty="0">
                <a:solidFill>
                  <a:srgbClr val="FFFF00"/>
                </a:solidFill>
              </a:rPr>
              <a:t>得意</a:t>
            </a:r>
            <a:endParaRPr lang="zh-CN" altLang="en-US" sz="2800" b="1" dirty="0">
              <a:solidFill>
                <a:srgbClr val="FFFF00"/>
              </a:solidFill>
            </a:endParaRPr>
          </a:p>
        </p:txBody>
      </p:sp>
      <p:pic>
        <p:nvPicPr>
          <p:cNvPr id="15" name="图片 14"/>
          <p:cNvPicPr>
            <a:picLocks noChangeAspect="1"/>
          </p:cNvPicPr>
          <p:nvPr/>
        </p:nvPicPr>
        <p:blipFill>
          <a:blip r:embed="rId7"/>
          <a:stretch>
            <a:fillRect/>
          </a:stretch>
        </p:blipFill>
        <p:spPr>
          <a:xfrm>
            <a:off x="3627478" y="3742579"/>
            <a:ext cx="5326957" cy="2996413"/>
          </a:xfrm>
          <a:prstGeom prst="rect">
            <a:avLst/>
          </a:prstGeom>
          <a:ln w="190500" cap="sq">
            <a:solidFill>
              <a:srgbClr val="C8C6BD"/>
            </a:solidFill>
            <a:prstDash val="solid"/>
            <a:miter lim="800000"/>
            <a:headEnd/>
            <a:tailEnd/>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19" name="矩形: 圆角 18"/>
          <p:cNvSpPr/>
          <p:nvPr/>
        </p:nvSpPr>
        <p:spPr>
          <a:xfrm>
            <a:off x="337177" y="5666533"/>
            <a:ext cx="2515341" cy="1020859"/>
          </a:xfrm>
          <a:prstGeom prst="roundRect">
            <a:avLst>
              <a:gd name="adj" fmla="val 10000"/>
            </a:avLst>
          </a:prstGeom>
          <a:solidFill>
            <a:schemeClr val="accent6"/>
          </a:solidFill>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4">
              <a:hueOff val="0"/>
              <a:satOff val="0"/>
              <a:lumOff val="0"/>
              <a:alphaOff val="0"/>
            </a:schemeClr>
          </a:fillRef>
          <a:effectRef idx="2">
            <a:schemeClr val="accent4">
              <a:hueOff val="0"/>
              <a:satOff val="0"/>
              <a:lumOff val="0"/>
              <a:alphaOff val="0"/>
            </a:schemeClr>
          </a:effectRef>
          <a:fontRef idx="minor">
            <a:schemeClr val="lt1"/>
          </a:fontRef>
        </p:style>
        <p:txBody>
          <a:bodyPr/>
          <a:lstStyle/>
          <a:p>
            <a:pPr algn="ctr"/>
            <a:r>
              <a:rPr lang="zh-CN" altLang="en-US" sz="3200" b="1" dirty="0"/>
              <a:t> 目标</a:t>
            </a:r>
            <a:r>
              <a:rPr lang="en-US" altLang="zh-CN" sz="3200" b="1" dirty="0"/>
              <a:t>2</a:t>
            </a:r>
            <a:r>
              <a:rPr lang="zh-CN" altLang="en-US" sz="3200" b="1" dirty="0"/>
              <a:t>（重）</a:t>
            </a:r>
            <a:endParaRPr lang="en-US" altLang="zh-CN" sz="3200" b="1" dirty="0"/>
          </a:p>
          <a:p>
            <a:pPr algn="ctr"/>
            <a:r>
              <a:rPr lang="zh-CN" altLang="en-US" sz="3200" b="1" dirty="0"/>
              <a:t>应用实践</a:t>
            </a:r>
            <a:endParaRPr lang="zh-CN" altLang="en-US" sz="32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9"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dirty="0"/>
          </a:p>
        </p:txBody>
      </p:sp>
      <p:sp>
        <p:nvSpPr>
          <p:cNvPr id="3" name="内容占位符 2"/>
          <p:cNvSpPr>
            <a:spLocks noGrp="1"/>
          </p:cNvSpPr>
          <p:nvPr>
            <p:ph idx="1"/>
          </p:nvPr>
        </p:nvSpPr>
        <p:spPr/>
        <p:txBody>
          <a:bodyPr/>
          <a:lstStyle/>
          <a:p>
            <a:endParaRPr lang="zh-CN" altLang="en-US" dirty="0"/>
          </a:p>
        </p:txBody>
      </p:sp>
      <p:sp>
        <p:nvSpPr>
          <p:cNvPr id="4" name="标题 1"/>
          <p:cNvSpPr txBox="1"/>
          <p:nvPr/>
        </p:nvSpPr>
        <p:spPr>
          <a:xfrm>
            <a:off x="349469" y="-136854"/>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3600" b="1" dirty="0">
                <a:solidFill>
                  <a:srgbClr val="0000CC"/>
                </a:solidFill>
                <a:latin typeface="华文琥珀" panose="02010800040101010101" pitchFamily="2" charset="-122"/>
                <a:ea typeface="华文琥珀" panose="02010800040101010101" pitchFamily="2" charset="-122"/>
              </a:rPr>
              <a:t>While-reading</a:t>
            </a:r>
            <a:endParaRPr lang="zh-CN" altLang="en-US" sz="3600" b="1" dirty="0">
              <a:solidFill>
                <a:srgbClr val="0000CC"/>
              </a:solidFill>
              <a:latin typeface="华文琥珀" panose="02010800040101010101" pitchFamily="2" charset="-122"/>
              <a:ea typeface="华文琥珀" panose="02010800040101010101" pitchFamily="2" charset="-122"/>
            </a:endParaRPr>
          </a:p>
        </p:txBody>
      </p:sp>
      <p:sp>
        <p:nvSpPr>
          <p:cNvPr id="5" name="文本框 4"/>
          <p:cNvSpPr txBox="1"/>
          <p:nvPr/>
        </p:nvSpPr>
        <p:spPr>
          <a:xfrm>
            <a:off x="6374616" y="525927"/>
            <a:ext cx="5628486" cy="2234258"/>
          </a:xfrm>
          <a:prstGeom prst="rect">
            <a:avLst/>
          </a:prstGeom>
          <a:scene3d>
            <a:camera prst="orthographicFront">
              <a:rot lat="0" lon="0" rev="0"/>
            </a:camera>
            <a:lightRig rig="balanced" dir="t">
              <a:rot lat="0" lon="0" rev="8700000"/>
            </a:lightRig>
          </a:scene3d>
          <a:sp3d/>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06680" tIns="106680" rIns="106680" bIns="106680" numCol="1" spcCol="1270" anchor="t" anchorCtr="0">
            <a:noAutofit/>
          </a:bodyPr>
          <a:lstStyle/>
          <a:p>
            <a:r>
              <a:rPr lang="zh-CN" altLang="en-US" sz="2000" b="1" dirty="0">
                <a:solidFill>
                  <a:srgbClr val="C00000"/>
                </a:solidFill>
              </a:rPr>
              <a:t>设计意图：</a:t>
            </a:r>
            <a:r>
              <a:rPr lang="zh-CN" altLang="en-US" sz="2000" b="1" dirty="0">
                <a:latin typeface="黑体" panose="02010609060101010101" pitchFamily="49" charset="-122"/>
                <a:ea typeface="黑体" panose="02010609060101010101" pitchFamily="49" charset="-122"/>
              </a:rPr>
              <a:t>示范并引导学生自主提取目标语言，并基于提炼出的语言，总结出下对上的应用文语言风格，为写作做进一步铺垫。</a:t>
            </a:r>
            <a:endParaRPr lang="en-US" altLang="zh-CN" sz="2000" b="1" dirty="0">
              <a:latin typeface="黑体" panose="02010609060101010101" pitchFamily="49" charset="-122"/>
              <a:ea typeface="黑体" panose="02010609060101010101" pitchFamily="49" charset="-122"/>
            </a:endParaRPr>
          </a:p>
          <a:p>
            <a:r>
              <a:rPr lang="zh-CN" altLang="en-US" sz="2000" b="1" kern="1200" dirty="0">
                <a:solidFill>
                  <a:srgbClr val="C00000"/>
                </a:solidFill>
              </a:rPr>
              <a:t>效果与评价：</a:t>
            </a:r>
            <a:r>
              <a:rPr lang="zh-CN" altLang="en-US" sz="2000" b="1" dirty="0">
                <a:latin typeface="黑体" panose="02010609060101010101" pitchFamily="49" charset="-122"/>
                <a:ea typeface="黑体" panose="02010609060101010101" pitchFamily="49" charset="-122"/>
              </a:rPr>
              <a:t>学生可以在教师示范下，提炼出每段要点下的核心表达，并在教师引导下发现语言的礼貌性和得体性</a:t>
            </a:r>
            <a:r>
              <a:rPr lang="zh-CN" altLang="en-US" sz="2000" b="1" dirty="0">
                <a:solidFill>
                  <a:schemeClr val="tx1"/>
                </a:solidFill>
              </a:rPr>
              <a:t>。</a:t>
            </a:r>
            <a:endParaRPr lang="zh-CN" altLang="en-US" sz="2000" b="1" kern="1200" dirty="0">
              <a:solidFill>
                <a:schemeClr val="tx1"/>
              </a:solidFill>
            </a:endParaRPr>
          </a:p>
        </p:txBody>
      </p:sp>
      <p:pic>
        <p:nvPicPr>
          <p:cNvPr id="6" name="图片 5"/>
          <p:cNvPicPr>
            <a:picLocks noChangeAspect="1"/>
          </p:cNvPicPr>
          <p:nvPr/>
        </p:nvPicPr>
        <p:blipFill>
          <a:blip r:embed="rId1"/>
          <a:stretch>
            <a:fillRect/>
          </a:stretch>
        </p:blipFill>
        <p:spPr>
          <a:xfrm>
            <a:off x="640038" y="1027906"/>
            <a:ext cx="5444009" cy="3062255"/>
          </a:xfrm>
          <a:prstGeom prst="rect">
            <a:avLst/>
          </a:prstGeom>
          <a:ln w="190500" cap="sq">
            <a:solidFill>
              <a:srgbClr val="C8C6BD"/>
            </a:solidFill>
            <a:prstDash val="solid"/>
            <a:miter lim="800000"/>
            <a:headEnd/>
            <a:tailEnd/>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7" name="图片 6"/>
          <p:cNvPicPr>
            <a:picLocks noChangeAspect="1"/>
          </p:cNvPicPr>
          <p:nvPr/>
        </p:nvPicPr>
        <p:blipFill>
          <a:blip r:embed="rId2"/>
          <a:stretch>
            <a:fillRect/>
          </a:stretch>
        </p:blipFill>
        <p:spPr>
          <a:xfrm>
            <a:off x="1884357" y="2559033"/>
            <a:ext cx="6096528" cy="3429297"/>
          </a:xfrm>
          <a:prstGeom prst="rect">
            <a:avLst/>
          </a:prstGeom>
          <a:ln w="190500" cap="sq">
            <a:solidFill>
              <a:srgbClr val="C8C6BD"/>
            </a:solidFill>
            <a:prstDash val="solid"/>
            <a:miter lim="800000"/>
            <a:headEnd/>
            <a:tailEnd/>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8" name="矩形: 圆角 7"/>
          <p:cNvSpPr/>
          <p:nvPr/>
        </p:nvSpPr>
        <p:spPr>
          <a:xfrm>
            <a:off x="10073640" y="2294774"/>
            <a:ext cx="1280160" cy="46541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sz="2800" b="1" dirty="0">
                <a:solidFill>
                  <a:srgbClr val="FFFF00"/>
                </a:solidFill>
              </a:rPr>
              <a:t>得法</a:t>
            </a:r>
            <a:endParaRPr lang="zh-CN" altLang="en-US" sz="2800" b="1" dirty="0">
              <a:solidFill>
                <a:srgbClr val="FFFF00"/>
              </a:solidFill>
            </a:endParaRPr>
          </a:p>
        </p:txBody>
      </p:sp>
      <p:sp>
        <p:nvSpPr>
          <p:cNvPr id="9" name="矩形: 圆角 8"/>
          <p:cNvSpPr/>
          <p:nvPr/>
        </p:nvSpPr>
        <p:spPr>
          <a:xfrm>
            <a:off x="8630187" y="2271764"/>
            <a:ext cx="1280160" cy="46541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sz="2800" b="1" dirty="0">
                <a:solidFill>
                  <a:srgbClr val="FFFF00"/>
                </a:solidFill>
              </a:rPr>
              <a:t>得语</a:t>
            </a:r>
            <a:endParaRPr lang="zh-CN" altLang="en-US" sz="2800" b="1" dirty="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animBg="1"/>
      <p:bldP spid="9"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dirty="0"/>
          </a:p>
        </p:txBody>
      </p:sp>
      <p:sp>
        <p:nvSpPr>
          <p:cNvPr id="3" name="内容占位符 2"/>
          <p:cNvSpPr>
            <a:spLocks noGrp="1"/>
          </p:cNvSpPr>
          <p:nvPr>
            <p:ph idx="1"/>
          </p:nvPr>
        </p:nvSpPr>
        <p:spPr/>
        <p:txBody>
          <a:bodyPr/>
          <a:lstStyle/>
          <a:p>
            <a:endParaRPr lang="zh-CN" altLang="en-US" dirty="0"/>
          </a:p>
        </p:txBody>
      </p:sp>
      <p:pic>
        <p:nvPicPr>
          <p:cNvPr id="4" name="图片 3"/>
          <p:cNvPicPr>
            <a:picLocks noChangeAspect="1"/>
          </p:cNvPicPr>
          <p:nvPr/>
        </p:nvPicPr>
        <p:blipFill>
          <a:blip r:embed="rId1"/>
          <a:stretch>
            <a:fillRect/>
          </a:stretch>
        </p:blipFill>
        <p:spPr>
          <a:xfrm>
            <a:off x="462191" y="1138265"/>
            <a:ext cx="5992308" cy="3370673"/>
          </a:xfrm>
          <a:prstGeom prst="rect">
            <a:avLst/>
          </a:prstGeom>
          <a:ln w="190500" cap="sq">
            <a:solidFill>
              <a:srgbClr val="C8C6BD"/>
            </a:solidFill>
            <a:prstDash val="solid"/>
            <a:miter lim="800000"/>
            <a:headEnd/>
            <a:tailEnd/>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5" name="标题 1"/>
          <p:cNvSpPr txBox="1"/>
          <p:nvPr/>
        </p:nvSpPr>
        <p:spPr>
          <a:xfrm>
            <a:off x="349469" y="-136854"/>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3600" b="1" dirty="0">
                <a:solidFill>
                  <a:srgbClr val="0000CC"/>
                </a:solidFill>
                <a:latin typeface="华文琥珀" panose="02010800040101010101" pitchFamily="2" charset="-122"/>
                <a:ea typeface="华文琥珀" panose="02010800040101010101" pitchFamily="2" charset="-122"/>
              </a:rPr>
              <a:t>Post-reading &amp; Pre-writing</a:t>
            </a:r>
            <a:endParaRPr lang="zh-CN" altLang="en-US" sz="3600" b="1" dirty="0">
              <a:solidFill>
                <a:srgbClr val="0000CC"/>
              </a:solidFill>
              <a:latin typeface="华文琥珀" panose="02010800040101010101" pitchFamily="2" charset="-122"/>
              <a:ea typeface="华文琥珀" panose="02010800040101010101" pitchFamily="2" charset="-122"/>
            </a:endParaRPr>
          </a:p>
        </p:txBody>
      </p:sp>
      <p:pic>
        <p:nvPicPr>
          <p:cNvPr id="6" name="图片 5"/>
          <p:cNvPicPr>
            <a:picLocks noChangeAspect="1"/>
          </p:cNvPicPr>
          <p:nvPr/>
        </p:nvPicPr>
        <p:blipFill>
          <a:blip r:embed="rId2"/>
          <a:stretch>
            <a:fillRect/>
          </a:stretch>
        </p:blipFill>
        <p:spPr>
          <a:xfrm>
            <a:off x="1032925" y="1777389"/>
            <a:ext cx="6144805" cy="3456453"/>
          </a:xfrm>
          <a:prstGeom prst="rect">
            <a:avLst/>
          </a:prstGeom>
          <a:ln w="190500" cap="sq">
            <a:solidFill>
              <a:srgbClr val="C8C6BD"/>
            </a:solidFill>
            <a:prstDash val="solid"/>
            <a:miter lim="800000"/>
            <a:headEnd/>
            <a:tailEnd/>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7" name="图片 6"/>
          <p:cNvPicPr>
            <a:picLocks noChangeAspect="1"/>
          </p:cNvPicPr>
          <p:nvPr/>
        </p:nvPicPr>
        <p:blipFill>
          <a:blip r:embed="rId3"/>
          <a:stretch>
            <a:fillRect/>
          </a:stretch>
        </p:blipFill>
        <p:spPr>
          <a:xfrm>
            <a:off x="1651936" y="2628934"/>
            <a:ext cx="6096528" cy="3429297"/>
          </a:xfrm>
          <a:prstGeom prst="rect">
            <a:avLst/>
          </a:prstGeom>
          <a:ln w="190500" cap="sq">
            <a:solidFill>
              <a:srgbClr val="C8C6BD"/>
            </a:solidFill>
            <a:prstDash val="solid"/>
            <a:miter lim="800000"/>
            <a:headEnd/>
            <a:tailEnd/>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8" name="图片 7"/>
          <p:cNvPicPr>
            <a:picLocks noChangeAspect="1"/>
          </p:cNvPicPr>
          <p:nvPr/>
        </p:nvPicPr>
        <p:blipFill>
          <a:blip r:embed="rId4"/>
          <a:stretch>
            <a:fillRect/>
          </a:stretch>
        </p:blipFill>
        <p:spPr>
          <a:xfrm>
            <a:off x="2494375" y="3520806"/>
            <a:ext cx="6096528" cy="3429297"/>
          </a:xfrm>
          <a:prstGeom prst="rect">
            <a:avLst/>
          </a:prstGeom>
          <a:ln w="190500" cap="sq">
            <a:solidFill>
              <a:srgbClr val="C8C6BD"/>
            </a:solidFill>
            <a:prstDash val="solid"/>
            <a:miter lim="800000"/>
            <a:headEnd/>
            <a:tailEnd/>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9" name="文本框 8"/>
          <p:cNvSpPr txBox="1"/>
          <p:nvPr/>
        </p:nvSpPr>
        <p:spPr>
          <a:xfrm>
            <a:off x="7233180" y="513408"/>
            <a:ext cx="5010288" cy="2234258"/>
          </a:xfrm>
          <a:prstGeom prst="rect">
            <a:avLst/>
          </a:prstGeom>
          <a:scene3d>
            <a:camera prst="orthographicFront">
              <a:rot lat="0" lon="0" rev="0"/>
            </a:camera>
            <a:lightRig rig="balanced" dir="t">
              <a:rot lat="0" lon="0" rev="8700000"/>
            </a:lightRig>
          </a:scene3d>
          <a:sp3d/>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06680" tIns="106680" rIns="106680" bIns="106680" numCol="1" spcCol="1270" anchor="t" anchorCtr="0">
            <a:noAutofit/>
          </a:bodyPr>
          <a:lstStyle/>
          <a:p>
            <a:r>
              <a:rPr lang="zh-CN" altLang="en-US" sz="2000" b="1" dirty="0">
                <a:solidFill>
                  <a:srgbClr val="C00000"/>
                </a:solidFill>
              </a:rPr>
              <a:t>设计意图：</a:t>
            </a:r>
            <a:r>
              <a:rPr lang="zh-CN" altLang="en-US" sz="2000" b="1" dirty="0">
                <a:solidFill>
                  <a:schemeClr val="tx1"/>
                </a:solidFill>
              </a:rPr>
              <a:t>激活已知，用同伴已知补个体未知，头脑风暴尽可能多的表达</a:t>
            </a:r>
            <a:r>
              <a:rPr lang="zh-CN" altLang="en-US" sz="2000" b="1" dirty="0">
                <a:latin typeface="黑体" panose="02010609060101010101" pitchFamily="49" charset="-122"/>
                <a:ea typeface="黑体" panose="02010609060101010101" pitchFamily="49" charset="-122"/>
              </a:rPr>
              <a:t>，为写作做结构和语言上的双重铺垫。</a:t>
            </a:r>
            <a:endParaRPr lang="en-US" altLang="zh-CN" sz="2000" b="1" dirty="0">
              <a:latin typeface="黑体" panose="02010609060101010101" pitchFamily="49" charset="-122"/>
              <a:ea typeface="黑体" panose="02010609060101010101" pitchFamily="49" charset="-122"/>
            </a:endParaRPr>
          </a:p>
          <a:p>
            <a:r>
              <a:rPr lang="zh-CN" altLang="en-US" sz="2000" b="1" kern="1200" dirty="0">
                <a:solidFill>
                  <a:srgbClr val="C00000"/>
                </a:solidFill>
              </a:rPr>
              <a:t>效果与评价：</a:t>
            </a:r>
            <a:r>
              <a:rPr lang="zh-CN" altLang="en-US" sz="2000" b="1" kern="1200" dirty="0">
                <a:solidFill>
                  <a:schemeClr val="tx1"/>
                </a:solidFill>
              </a:rPr>
              <a:t>能够</a:t>
            </a:r>
            <a:r>
              <a:rPr lang="zh-CN" altLang="en-US" sz="2000" b="1" dirty="0">
                <a:latin typeface="黑体" panose="02010609060101010101" pitchFamily="49" charset="-122"/>
                <a:ea typeface="黑体" panose="02010609060101010101" pitchFamily="49" charset="-122"/>
              </a:rPr>
              <a:t>列举相关要点下已知的表达方式。</a:t>
            </a:r>
            <a:endParaRPr lang="zh-CN" altLang="en-US" sz="2000" b="1" kern="1200" dirty="0">
              <a:solidFill>
                <a:schemeClr val="tx1"/>
              </a:solidFill>
            </a:endParaRPr>
          </a:p>
        </p:txBody>
      </p:sp>
      <p:sp>
        <p:nvSpPr>
          <p:cNvPr id="10" name="矩形: 圆角 9"/>
          <p:cNvSpPr/>
          <p:nvPr/>
        </p:nvSpPr>
        <p:spPr>
          <a:xfrm>
            <a:off x="8124473" y="2192667"/>
            <a:ext cx="1280160" cy="46541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sz="2800" b="1" dirty="0">
                <a:solidFill>
                  <a:srgbClr val="FFFF00"/>
                </a:solidFill>
              </a:rPr>
              <a:t>得语</a:t>
            </a:r>
            <a:endParaRPr lang="zh-CN" altLang="en-US" sz="2800" b="1" dirty="0">
              <a:solidFill>
                <a:srgbClr val="FFFF00"/>
              </a:solidFill>
            </a:endParaRPr>
          </a:p>
        </p:txBody>
      </p:sp>
      <p:sp>
        <p:nvSpPr>
          <p:cNvPr id="11" name="矩形: 圆角 10"/>
          <p:cNvSpPr/>
          <p:nvPr/>
        </p:nvSpPr>
        <p:spPr>
          <a:xfrm>
            <a:off x="9214468" y="5714769"/>
            <a:ext cx="2515341" cy="1020859"/>
          </a:xfrm>
          <a:prstGeom prst="roundRect">
            <a:avLst>
              <a:gd name="adj" fmla="val 10000"/>
            </a:avLst>
          </a:prstGeom>
          <a:solidFill>
            <a:schemeClr val="accent6">
              <a:lumMod val="75000"/>
            </a:schemeClr>
          </a:solidFill>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4">
              <a:hueOff val="0"/>
              <a:satOff val="0"/>
              <a:lumOff val="0"/>
              <a:alphaOff val="0"/>
            </a:schemeClr>
          </a:fillRef>
          <a:effectRef idx="2">
            <a:schemeClr val="accent4">
              <a:hueOff val="0"/>
              <a:satOff val="0"/>
              <a:lumOff val="0"/>
              <a:alphaOff val="0"/>
            </a:schemeClr>
          </a:effectRef>
          <a:fontRef idx="minor">
            <a:schemeClr val="lt1"/>
          </a:fontRef>
        </p:style>
        <p:txBody>
          <a:bodyPr/>
          <a:lstStyle/>
          <a:p>
            <a:pPr algn="ctr"/>
            <a:r>
              <a:rPr lang="zh-CN" altLang="en-US" sz="3200" b="1" dirty="0"/>
              <a:t> 目标</a:t>
            </a:r>
            <a:r>
              <a:rPr lang="en-US" altLang="zh-CN" sz="3200" b="1" dirty="0"/>
              <a:t>3</a:t>
            </a:r>
            <a:r>
              <a:rPr lang="zh-CN" altLang="en-US" sz="3200" b="1" dirty="0"/>
              <a:t>（重）</a:t>
            </a:r>
            <a:endParaRPr lang="en-US" altLang="zh-CN" sz="3200" b="1" dirty="0"/>
          </a:p>
          <a:p>
            <a:pPr algn="ctr"/>
            <a:r>
              <a:rPr lang="zh-CN" altLang="en-US" sz="3200" b="1" dirty="0"/>
              <a:t>应用实践</a:t>
            </a:r>
            <a:endParaRPr lang="zh-CN" altLang="en-US" sz="32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P spid="1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5531485" y="3222565"/>
            <a:ext cx="1421765" cy="400110"/>
          </a:xfrm>
          <a:prstGeom prst="rect">
            <a:avLst/>
          </a:prstGeom>
          <a:noFill/>
        </p:spPr>
        <p:txBody>
          <a:bodyPr wrap="square" rtlCol="0">
            <a:spAutoFit/>
          </a:bodyPr>
          <a:lstStyle/>
          <a:p>
            <a:r>
              <a:rPr lang="zh-CN" altLang="en-US" sz="2000" dirty="0">
                <a:solidFill>
                  <a:schemeClr val="bg1"/>
                </a:solidFill>
              </a:rPr>
              <a:t>学情分析</a:t>
            </a:r>
            <a:endParaRPr lang="zh-CN" altLang="en-US" sz="2000" dirty="0">
              <a:solidFill>
                <a:schemeClr val="bg1"/>
              </a:solidFill>
            </a:endParaRPr>
          </a:p>
        </p:txBody>
      </p:sp>
      <p:graphicFrame>
        <p:nvGraphicFramePr>
          <p:cNvPr id="4" name="图示 3"/>
          <p:cNvGraphicFramePr/>
          <p:nvPr/>
        </p:nvGraphicFramePr>
        <p:xfrm>
          <a:off x="701040" y="719666"/>
          <a:ext cx="9458960" cy="5772574"/>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dirty="0"/>
          </a:p>
        </p:txBody>
      </p:sp>
      <p:sp>
        <p:nvSpPr>
          <p:cNvPr id="3" name="内容占位符 2"/>
          <p:cNvSpPr>
            <a:spLocks noGrp="1"/>
          </p:cNvSpPr>
          <p:nvPr>
            <p:ph idx="1"/>
          </p:nvPr>
        </p:nvSpPr>
        <p:spPr/>
        <p:txBody>
          <a:bodyPr/>
          <a:lstStyle/>
          <a:p>
            <a:endParaRPr lang="zh-CN" altLang="en-US" dirty="0"/>
          </a:p>
        </p:txBody>
      </p:sp>
      <p:sp>
        <p:nvSpPr>
          <p:cNvPr id="4" name="标题 1"/>
          <p:cNvSpPr txBox="1"/>
          <p:nvPr/>
        </p:nvSpPr>
        <p:spPr>
          <a:xfrm>
            <a:off x="349469" y="-136854"/>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3600" b="1" dirty="0">
                <a:solidFill>
                  <a:srgbClr val="0000CC"/>
                </a:solidFill>
                <a:latin typeface="华文琥珀" panose="02010800040101010101" pitchFamily="2" charset="-122"/>
                <a:ea typeface="华文琥珀" panose="02010800040101010101" pitchFamily="2" charset="-122"/>
              </a:rPr>
              <a:t>While-writing</a:t>
            </a:r>
            <a:endParaRPr lang="zh-CN" altLang="en-US" sz="3600" b="1" dirty="0">
              <a:solidFill>
                <a:srgbClr val="0000CC"/>
              </a:solidFill>
              <a:latin typeface="华文琥珀" panose="02010800040101010101" pitchFamily="2" charset="-122"/>
              <a:ea typeface="华文琥珀" panose="02010800040101010101" pitchFamily="2" charset="-122"/>
            </a:endParaRPr>
          </a:p>
        </p:txBody>
      </p:sp>
      <p:pic>
        <p:nvPicPr>
          <p:cNvPr id="5" name="图片 4"/>
          <p:cNvPicPr>
            <a:picLocks noChangeAspect="1"/>
          </p:cNvPicPr>
          <p:nvPr/>
        </p:nvPicPr>
        <p:blipFill>
          <a:blip r:embed="rId1"/>
          <a:stretch>
            <a:fillRect/>
          </a:stretch>
        </p:blipFill>
        <p:spPr>
          <a:xfrm>
            <a:off x="349469" y="1027906"/>
            <a:ext cx="5095426" cy="2866177"/>
          </a:xfrm>
          <a:prstGeom prst="rect">
            <a:avLst/>
          </a:prstGeom>
          <a:ln w="190500" cap="sq">
            <a:solidFill>
              <a:srgbClr val="C8C6BD"/>
            </a:solidFill>
            <a:prstDash val="solid"/>
            <a:miter lim="800000"/>
            <a:headEnd/>
            <a:tailEnd/>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6" name="图片 5"/>
          <p:cNvPicPr>
            <a:picLocks noChangeAspect="1"/>
          </p:cNvPicPr>
          <p:nvPr/>
        </p:nvPicPr>
        <p:blipFill>
          <a:blip r:embed="rId2"/>
          <a:stretch>
            <a:fillRect/>
          </a:stretch>
        </p:blipFill>
        <p:spPr>
          <a:xfrm>
            <a:off x="1628840" y="1690688"/>
            <a:ext cx="5514718" cy="3102029"/>
          </a:xfrm>
          <a:prstGeom prst="rect">
            <a:avLst/>
          </a:prstGeom>
          <a:ln w="190500" cap="sq">
            <a:solidFill>
              <a:srgbClr val="C8C6BD"/>
            </a:solidFill>
            <a:prstDash val="solid"/>
            <a:miter lim="800000"/>
            <a:headEnd/>
            <a:tailEnd/>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8" name="图片 7"/>
          <p:cNvPicPr>
            <a:picLocks noChangeAspect="1"/>
          </p:cNvPicPr>
          <p:nvPr/>
        </p:nvPicPr>
        <p:blipFill>
          <a:blip r:embed="rId3"/>
          <a:stretch>
            <a:fillRect/>
          </a:stretch>
        </p:blipFill>
        <p:spPr>
          <a:xfrm>
            <a:off x="2715036" y="2507677"/>
            <a:ext cx="5292734" cy="2977163"/>
          </a:xfrm>
          <a:prstGeom prst="rect">
            <a:avLst/>
          </a:prstGeom>
          <a:ln w="190500" cap="sq">
            <a:solidFill>
              <a:srgbClr val="C8C6BD"/>
            </a:solidFill>
            <a:prstDash val="solid"/>
            <a:miter lim="800000"/>
            <a:headEnd/>
            <a:tailEnd/>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9" name="文本框 8"/>
          <p:cNvSpPr txBox="1"/>
          <p:nvPr/>
        </p:nvSpPr>
        <p:spPr>
          <a:xfrm>
            <a:off x="8202542" y="681037"/>
            <a:ext cx="4244117" cy="2234258"/>
          </a:xfrm>
          <a:prstGeom prst="rect">
            <a:avLst/>
          </a:prstGeom>
          <a:scene3d>
            <a:camera prst="orthographicFront">
              <a:rot lat="0" lon="0" rev="0"/>
            </a:camera>
            <a:lightRig rig="balanced" dir="t">
              <a:rot lat="0" lon="0" rev="8700000"/>
            </a:lightRig>
          </a:scene3d>
          <a:sp3d/>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06680" tIns="106680" rIns="106680" bIns="106680" numCol="1" spcCol="1270" anchor="t" anchorCtr="0">
            <a:noAutofit/>
          </a:bodyPr>
          <a:lstStyle/>
          <a:p>
            <a:r>
              <a:rPr lang="zh-CN" altLang="en-US" sz="2000" b="1" dirty="0">
                <a:solidFill>
                  <a:srgbClr val="C00000"/>
                </a:solidFill>
              </a:rPr>
              <a:t>设计意图：</a:t>
            </a:r>
            <a:r>
              <a:rPr lang="zh-CN" altLang="en-US" sz="2000" b="1" dirty="0">
                <a:solidFill>
                  <a:schemeClr val="tx1"/>
                </a:solidFill>
              </a:rPr>
              <a:t>呈现写作任务，运用阅读中提炼出来的建议信框架在新的语境下迁移创新，并利用阅读课获取的维度作为评价标准，指导写作的高效开展，实现教学评一体化。</a:t>
            </a:r>
            <a:endParaRPr lang="en-US" altLang="zh-CN" sz="2000" b="1" dirty="0">
              <a:latin typeface="黑体" panose="02010609060101010101" pitchFamily="49" charset="-122"/>
              <a:ea typeface="黑体" panose="02010609060101010101" pitchFamily="49" charset="-122"/>
            </a:endParaRPr>
          </a:p>
          <a:p>
            <a:r>
              <a:rPr lang="zh-CN" altLang="en-US" sz="2000" b="1" kern="1200" dirty="0">
                <a:solidFill>
                  <a:srgbClr val="C00000"/>
                </a:solidFill>
              </a:rPr>
              <a:t>效果与评价：</a:t>
            </a:r>
            <a:r>
              <a:rPr lang="zh-CN" altLang="en-US" sz="2000" b="1" kern="1200" dirty="0">
                <a:solidFill>
                  <a:schemeClr val="tx1"/>
                </a:solidFill>
              </a:rPr>
              <a:t>能够列出作文提纲和核心表达；能够通过量表</a:t>
            </a:r>
            <a:r>
              <a:rPr lang="zh-CN" altLang="en-US" sz="2000" b="1" dirty="0">
                <a:solidFill>
                  <a:schemeClr val="tx1"/>
                </a:solidFill>
              </a:rPr>
              <a:t>主动监控自己的写作。</a:t>
            </a:r>
            <a:endParaRPr lang="zh-CN" altLang="en-US" sz="2000" b="1" kern="1200" dirty="0">
              <a:solidFill>
                <a:schemeClr val="tx1"/>
              </a:solidFill>
            </a:endParaRPr>
          </a:p>
        </p:txBody>
      </p:sp>
      <p:sp>
        <p:nvSpPr>
          <p:cNvPr id="10" name="矩形: 圆角 9"/>
          <p:cNvSpPr/>
          <p:nvPr/>
        </p:nvSpPr>
        <p:spPr>
          <a:xfrm>
            <a:off x="8380314" y="3428672"/>
            <a:ext cx="1280160" cy="46541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sz="2800" b="1" dirty="0">
                <a:solidFill>
                  <a:srgbClr val="FFFF00"/>
                </a:solidFill>
              </a:rPr>
              <a:t>得法</a:t>
            </a:r>
            <a:endParaRPr lang="zh-CN" altLang="en-US" sz="2800" b="1" dirty="0">
              <a:solidFill>
                <a:srgbClr val="FFFF00"/>
              </a:solidFill>
            </a:endParaRPr>
          </a:p>
        </p:txBody>
      </p:sp>
      <p:sp>
        <p:nvSpPr>
          <p:cNvPr id="11" name="矩形: 圆角 10"/>
          <p:cNvSpPr/>
          <p:nvPr/>
        </p:nvSpPr>
        <p:spPr>
          <a:xfrm>
            <a:off x="9851789" y="3428671"/>
            <a:ext cx="1280160" cy="46541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sz="2800" b="1" dirty="0">
                <a:solidFill>
                  <a:srgbClr val="FFFF00"/>
                </a:solidFill>
              </a:rPr>
              <a:t>得语</a:t>
            </a:r>
            <a:endParaRPr lang="zh-CN" altLang="en-US" sz="2800" b="1" dirty="0">
              <a:solidFill>
                <a:srgbClr val="FFFF00"/>
              </a:solidFill>
            </a:endParaRPr>
          </a:p>
        </p:txBody>
      </p:sp>
      <p:sp>
        <p:nvSpPr>
          <p:cNvPr id="12" name="矩形: 圆角 11"/>
          <p:cNvSpPr/>
          <p:nvPr/>
        </p:nvSpPr>
        <p:spPr>
          <a:xfrm>
            <a:off x="8380314" y="4174752"/>
            <a:ext cx="1280160" cy="46541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sz="2800" b="1" dirty="0">
                <a:solidFill>
                  <a:srgbClr val="FFFF00"/>
                </a:solidFill>
              </a:rPr>
              <a:t>得意</a:t>
            </a:r>
            <a:endParaRPr lang="zh-CN" altLang="en-US" sz="2800" b="1" dirty="0">
              <a:solidFill>
                <a:srgbClr val="FFFF00"/>
              </a:solidFill>
            </a:endParaRPr>
          </a:p>
        </p:txBody>
      </p:sp>
      <p:sp>
        <p:nvSpPr>
          <p:cNvPr id="13" name="矩形: 圆角 12"/>
          <p:cNvSpPr/>
          <p:nvPr/>
        </p:nvSpPr>
        <p:spPr>
          <a:xfrm>
            <a:off x="9851789" y="4174752"/>
            <a:ext cx="1280160" cy="46541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sz="2800" b="1" dirty="0">
                <a:solidFill>
                  <a:srgbClr val="FFFF00"/>
                </a:solidFill>
              </a:rPr>
              <a:t>得道</a:t>
            </a:r>
            <a:endParaRPr lang="zh-CN" altLang="en-US" sz="2800" b="1" dirty="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P spid="11" grpId="0" animBg="1"/>
      <p:bldP spid="12" grpId="0" animBg="1"/>
      <p:bldP spid="13"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dirty="0"/>
          </a:p>
        </p:txBody>
      </p:sp>
      <p:sp>
        <p:nvSpPr>
          <p:cNvPr id="3" name="内容占位符 2"/>
          <p:cNvSpPr>
            <a:spLocks noGrp="1"/>
          </p:cNvSpPr>
          <p:nvPr>
            <p:ph idx="1"/>
          </p:nvPr>
        </p:nvSpPr>
        <p:spPr/>
        <p:txBody>
          <a:bodyPr/>
          <a:lstStyle/>
          <a:p>
            <a:endParaRPr lang="zh-CN" altLang="en-US" dirty="0"/>
          </a:p>
        </p:txBody>
      </p:sp>
      <p:pic>
        <p:nvPicPr>
          <p:cNvPr id="4" name="图片 3"/>
          <p:cNvPicPr>
            <a:picLocks noChangeAspect="1"/>
          </p:cNvPicPr>
          <p:nvPr/>
        </p:nvPicPr>
        <p:blipFill>
          <a:blip r:embed="rId1"/>
          <a:stretch>
            <a:fillRect/>
          </a:stretch>
        </p:blipFill>
        <p:spPr>
          <a:xfrm>
            <a:off x="698672" y="1027906"/>
            <a:ext cx="5039371" cy="2834646"/>
          </a:xfrm>
          <a:prstGeom prst="rect">
            <a:avLst/>
          </a:prstGeom>
          <a:ln w="190500" cap="sq">
            <a:solidFill>
              <a:srgbClr val="C8C6BD"/>
            </a:solidFill>
            <a:prstDash val="solid"/>
            <a:miter lim="800000"/>
            <a:headEnd/>
            <a:tailEnd/>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5" name="标题 1"/>
          <p:cNvSpPr txBox="1"/>
          <p:nvPr/>
        </p:nvSpPr>
        <p:spPr>
          <a:xfrm>
            <a:off x="349469" y="-136854"/>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3600" b="1" dirty="0">
                <a:solidFill>
                  <a:srgbClr val="0000CC"/>
                </a:solidFill>
                <a:latin typeface="华文琥珀" panose="02010800040101010101" pitchFamily="2" charset="-122"/>
                <a:ea typeface="华文琥珀" panose="02010800040101010101" pitchFamily="2" charset="-122"/>
              </a:rPr>
              <a:t>Post-writing</a:t>
            </a:r>
            <a:endParaRPr lang="zh-CN" altLang="en-US" sz="3600" b="1" dirty="0">
              <a:solidFill>
                <a:srgbClr val="0000CC"/>
              </a:solidFill>
              <a:latin typeface="华文琥珀" panose="02010800040101010101" pitchFamily="2" charset="-122"/>
              <a:ea typeface="华文琥珀" panose="02010800040101010101" pitchFamily="2" charset="-122"/>
            </a:endParaRPr>
          </a:p>
        </p:txBody>
      </p:sp>
      <p:pic>
        <p:nvPicPr>
          <p:cNvPr id="6" name="图片 5"/>
          <p:cNvPicPr>
            <a:picLocks noChangeAspect="1"/>
          </p:cNvPicPr>
          <p:nvPr/>
        </p:nvPicPr>
        <p:blipFill>
          <a:blip r:embed="rId2"/>
          <a:stretch>
            <a:fillRect/>
          </a:stretch>
        </p:blipFill>
        <p:spPr>
          <a:xfrm>
            <a:off x="1843736" y="1947952"/>
            <a:ext cx="5265947" cy="2962095"/>
          </a:xfrm>
          <a:prstGeom prst="rect">
            <a:avLst/>
          </a:prstGeom>
          <a:ln w="190500" cap="sq">
            <a:solidFill>
              <a:srgbClr val="C8C6BD"/>
            </a:solidFill>
            <a:prstDash val="solid"/>
            <a:miter lim="800000"/>
            <a:headEnd/>
            <a:tailEnd/>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7" name="图片 6"/>
          <p:cNvPicPr>
            <a:picLocks noChangeAspect="1"/>
          </p:cNvPicPr>
          <p:nvPr/>
        </p:nvPicPr>
        <p:blipFill>
          <a:blip r:embed="rId3"/>
          <a:stretch>
            <a:fillRect/>
          </a:stretch>
        </p:blipFill>
        <p:spPr>
          <a:xfrm>
            <a:off x="3293335" y="3280116"/>
            <a:ext cx="5452333" cy="3066937"/>
          </a:xfrm>
          <a:prstGeom prst="rect">
            <a:avLst/>
          </a:prstGeom>
          <a:ln w="190500" cap="sq">
            <a:solidFill>
              <a:srgbClr val="C8C6BD"/>
            </a:solidFill>
            <a:prstDash val="solid"/>
            <a:miter lim="800000"/>
            <a:headEnd/>
            <a:tailEnd/>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8" name="文本框 7"/>
          <p:cNvSpPr txBox="1"/>
          <p:nvPr/>
        </p:nvSpPr>
        <p:spPr>
          <a:xfrm>
            <a:off x="7834895" y="322570"/>
            <a:ext cx="4244117" cy="2234258"/>
          </a:xfrm>
          <a:prstGeom prst="rect">
            <a:avLst/>
          </a:prstGeom>
          <a:scene3d>
            <a:camera prst="orthographicFront">
              <a:rot lat="0" lon="0" rev="0"/>
            </a:camera>
            <a:lightRig rig="balanced" dir="t">
              <a:rot lat="0" lon="0" rev="8700000"/>
            </a:lightRig>
          </a:scene3d>
          <a:sp3d/>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06680" tIns="106680" rIns="106680" bIns="106680" numCol="1" spcCol="1270" anchor="t" anchorCtr="0">
            <a:noAutofit/>
          </a:bodyPr>
          <a:lstStyle/>
          <a:p>
            <a:r>
              <a:rPr lang="zh-CN" altLang="en-US" sz="2000" b="1" dirty="0">
                <a:solidFill>
                  <a:srgbClr val="C00000"/>
                </a:solidFill>
              </a:rPr>
              <a:t>设计意图：</a:t>
            </a:r>
            <a:r>
              <a:rPr lang="zh-CN" altLang="en-US" sz="2000" b="1" dirty="0">
                <a:solidFill>
                  <a:schemeClr val="tx1"/>
                </a:solidFill>
              </a:rPr>
              <a:t>通过自评和同伴互评手段，让学生关注自己作品的六个维度，进一步内化和运用从阅读中获取的策略和语言并从范文和同伴作文中汲取营养，用以完善自己的文章。</a:t>
            </a:r>
            <a:endParaRPr lang="en-US" altLang="zh-CN" sz="2000" b="1" dirty="0">
              <a:latin typeface="黑体" panose="02010609060101010101" pitchFamily="49" charset="-122"/>
              <a:ea typeface="黑体" panose="02010609060101010101" pitchFamily="49" charset="-122"/>
            </a:endParaRPr>
          </a:p>
          <a:p>
            <a:r>
              <a:rPr lang="zh-CN" altLang="en-US" sz="2000" b="1" kern="1200" dirty="0">
                <a:solidFill>
                  <a:srgbClr val="C00000"/>
                </a:solidFill>
              </a:rPr>
              <a:t>效果与评价：</a:t>
            </a:r>
            <a:r>
              <a:rPr lang="zh-CN" altLang="en-US" sz="2000" b="1" kern="1200" dirty="0">
                <a:solidFill>
                  <a:schemeClr val="tx1"/>
                </a:solidFill>
              </a:rPr>
              <a:t>利用六个维度客观评价自己和他人的文章，指出自己和他人文章的优势和不足。</a:t>
            </a:r>
            <a:endParaRPr lang="zh-CN" altLang="en-US" sz="2000" b="1" kern="1200" dirty="0">
              <a:solidFill>
                <a:schemeClr val="tx1"/>
              </a:solidFill>
            </a:endParaRPr>
          </a:p>
        </p:txBody>
      </p:sp>
      <p:sp>
        <p:nvSpPr>
          <p:cNvPr id="9" name="矩形: 圆角 8"/>
          <p:cNvSpPr/>
          <p:nvPr/>
        </p:nvSpPr>
        <p:spPr>
          <a:xfrm>
            <a:off x="8815028" y="3332537"/>
            <a:ext cx="1280160" cy="46541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sz="2800" b="1" dirty="0">
                <a:solidFill>
                  <a:srgbClr val="FFFF00"/>
                </a:solidFill>
              </a:rPr>
              <a:t>得语</a:t>
            </a:r>
            <a:endParaRPr lang="zh-CN" altLang="en-US" sz="2800" b="1" dirty="0">
              <a:solidFill>
                <a:srgbClr val="FFFF00"/>
              </a:solidFill>
            </a:endParaRPr>
          </a:p>
        </p:txBody>
      </p:sp>
      <p:sp>
        <p:nvSpPr>
          <p:cNvPr id="10" name="矩形: 圆角 9"/>
          <p:cNvSpPr/>
          <p:nvPr/>
        </p:nvSpPr>
        <p:spPr>
          <a:xfrm>
            <a:off x="10309708" y="3332537"/>
            <a:ext cx="1280160" cy="46541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sz="2800" b="1" dirty="0">
                <a:solidFill>
                  <a:srgbClr val="FFFF00"/>
                </a:solidFill>
              </a:rPr>
              <a:t>得法</a:t>
            </a:r>
            <a:endParaRPr lang="zh-CN" altLang="en-US" sz="2800" b="1" dirty="0">
              <a:solidFill>
                <a:srgbClr val="FFFF00"/>
              </a:solidFill>
            </a:endParaRPr>
          </a:p>
        </p:txBody>
      </p:sp>
      <p:sp>
        <p:nvSpPr>
          <p:cNvPr id="11" name="矩形: 圆角 10"/>
          <p:cNvSpPr/>
          <p:nvPr/>
        </p:nvSpPr>
        <p:spPr>
          <a:xfrm>
            <a:off x="9254360" y="5514810"/>
            <a:ext cx="2474578" cy="1020619"/>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zh-CN" altLang="en-US" sz="2800" b="1" dirty="0"/>
              <a:t>目标</a:t>
            </a:r>
            <a:r>
              <a:rPr lang="en-US" altLang="zh-CN" sz="2800" b="1" dirty="0"/>
              <a:t>4</a:t>
            </a:r>
            <a:r>
              <a:rPr lang="zh-CN" altLang="en-US" sz="2800" b="1" dirty="0"/>
              <a:t>（难）迁移创新</a:t>
            </a:r>
            <a:endParaRPr lang="zh-CN" altLang="en-US" sz="28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微信图片_20200201171503"/>
          <p:cNvPicPr>
            <a:picLocks noChangeAspect="1"/>
          </p:cNvPicPr>
          <p:nvPr>
            <p:custDataLst>
              <p:tags r:id="rId1"/>
            </p:custDataLst>
          </p:nvPr>
        </p:nvPicPr>
        <p:blipFill>
          <a:blip r:embed="rId2">
            <a:clrChange>
              <a:clrFrom>
                <a:srgbClr val="FFFFFF">
                  <a:alpha val="100000"/>
                </a:srgbClr>
              </a:clrFrom>
              <a:clrTo>
                <a:srgbClr val="FFFFFF">
                  <a:alpha val="100000"/>
                  <a:alpha val="0"/>
                </a:srgbClr>
              </a:clrTo>
            </a:clrChange>
          </a:blip>
          <a:stretch>
            <a:fillRect/>
          </a:stretch>
        </p:blipFill>
        <p:spPr>
          <a:xfrm>
            <a:off x="5273040" y="1058444"/>
            <a:ext cx="1645920" cy="1630680"/>
          </a:xfrm>
          <a:prstGeom prst="rect">
            <a:avLst/>
          </a:prstGeom>
        </p:spPr>
      </p:pic>
      <p:sp>
        <p:nvSpPr>
          <p:cNvPr id="19" name="矩形 18"/>
          <p:cNvSpPr/>
          <p:nvPr/>
        </p:nvSpPr>
        <p:spPr>
          <a:xfrm>
            <a:off x="3169074" y="3147060"/>
            <a:ext cx="6211993" cy="1200329"/>
          </a:xfrm>
          <a:prstGeom prst="rect">
            <a:avLst/>
          </a:prstGeom>
        </p:spPr>
        <p:txBody>
          <a:bodyPr wrap="square">
            <a:spAutoFit/>
          </a:bodyPr>
          <a:lstStyle/>
          <a:p>
            <a:pPr algn="r"/>
            <a:r>
              <a:rPr lang="zh-CN" altLang="en-US" sz="7200" b="1" spc="400" dirty="0">
                <a:solidFill>
                  <a:srgbClr val="002060"/>
                </a:solidFill>
                <a:latin typeface="微软雅黑" panose="020B0503020204020204" charset="-122"/>
                <a:ea typeface="微软雅黑" panose="020B0503020204020204" charset="-122"/>
              </a:rPr>
              <a:t>谢谢您的观看</a:t>
            </a:r>
            <a:endParaRPr lang="zh-CN" altLang="en-US" sz="7200" b="1" spc="400" dirty="0">
              <a:solidFill>
                <a:srgbClr val="002060"/>
              </a:solidFill>
              <a:latin typeface="微软雅黑" panose="020B0503020204020204" charset="-122"/>
              <a:ea typeface="微软雅黑" panose="020B0503020204020204" charset="-122"/>
            </a:endParaRPr>
          </a:p>
        </p:txBody>
      </p:sp>
    </p:spTree>
    <p:custDataLst>
      <p:tags r:id="rId3"/>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nodeType="afterEffect">
                                  <p:stCondLst>
                                    <p:cond delay="0"/>
                                  </p:stCondLst>
                                  <p:iterate type="lt">
                                    <p:tmPct val="10000"/>
                                  </p:iterate>
                                  <p:childTnLst>
                                    <p:set>
                                      <p:cBhvr>
                                        <p:cTn id="6" dur="1" fill="hold">
                                          <p:stCondLst>
                                            <p:cond delay="0"/>
                                          </p:stCondLst>
                                        </p:cTn>
                                        <p:tgtEl>
                                          <p:spTgt spid="19">
                                            <p:txEl>
                                              <p:pRg st="0" end="0"/>
                                            </p:txEl>
                                          </p:spTgt>
                                        </p:tgtEl>
                                        <p:attrNameLst>
                                          <p:attrName>style.visibility</p:attrName>
                                        </p:attrNameLst>
                                      </p:cBhvr>
                                      <p:to>
                                        <p:strVal val="visible"/>
                                      </p:to>
                                    </p:set>
                                    <p:anim calcmode="lin" valueType="num">
                                      <p:cBhvr>
                                        <p:cTn id="7" dur="500" fill="hold"/>
                                        <p:tgtEl>
                                          <p:spTgt spid="19">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9">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19">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9">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框 9"/>
          <p:cNvSpPr txBox="1"/>
          <p:nvPr/>
        </p:nvSpPr>
        <p:spPr>
          <a:xfrm>
            <a:off x="73038" y="85738"/>
            <a:ext cx="1019175" cy="384719"/>
          </a:xfrm>
          <a:prstGeom prst="rect">
            <a:avLst/>
          </a:prstGeom>
          <a:noFill/>
        </p:spPr>
        <p:txBody>
          <a:bodyPr wrap="square" lIns="91420" tIns="45718" rIns="91420" bIns="45718"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80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PART 1</a:t>
            </a:r>
            <a:endParaRPr kumimoji="0" lang="zh-CN" altLang="en-US" sz="180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endParaRPr>
          </a:p>
        </p:txBody>
      </p:sp>
      <p:pic>
        <p:nvPicPr>
          <p:cNvPr id="9" name="Picture 3"/>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426" y="658723"/>
            <a:ext cx="12192425" cy="5436842"/>
          </a:xfrm>
          <a:prstGeom prst="rect">
            <a:avLst/>
          </a:prstGeom>
          <a:solidFill>
            <a:srgbClr val="00B0F0"/>
          </a:solidFill>
          <a:ln>
            <a:noFill/>
          </a:ln>
          <a:effectLst/>
        </p:spPr>
      </p:pic>
      <p:grpSp>
        <p:nvGrpSpPr>
          <p:cNvPr id="8" name="组合 31"/>
          <p:cNvGrpSpPr/>
          <p:nvPr/>
        </p:nvGrpSpPr>
        <p:grpSpPr>
          <a:xfrm>
            <a:off x="73038" y="579412"/>
            <a:ext cx="11660680" cy="1194070"/>
            <a:chOff x="4763620" y="1240813"/>
            <a:chExt cx="7784945" cy="1194068"/>
          </a:xfrm>
        </p:grpSpPr>
        <p:sp>
          <p:nvSpPr>
            <p:cNvPr id="11" name="文本框 10"/>
            <p:cNvSpPr txBox="1"/>
            <p:nvPr/>
          </p:nvSpPr>
          <p:spPr>
            <a:xfrm>
              <a:off x="4892220" y="2050160"/>
              <a:ext cx="3219450" cy="3847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2700" cap="none" spc="600" normalizeH="0" baseline="0" noProof="0" dirty="0">
                <a:ln>
                  <a:noFill/>
                </a:ln>
                <a:solidFill>
                  <a:prstClr val="black"/>
                </a:solidFill>
                <a:effectLst/>
                <a:uLnTx/>
                <a:uFillTx/>
                <a:latin typeface="等线" panose="02010600030101010101" charset="-122"/>
                <a:ea typeface="等线" panose="02010600030101010101" charset="-122"/>
                <a:cs typeface="+mn-cs"/>
              </a:endParaRPr>
            </a:p>
          </p:txBody>
        </p:sp>
        <p:sp>
          <p:nvSpPr>
            <p:cNvPr id="12" name="文本框 11"/>
            <p:cNvSpPr txBox="1"/>
            <p:nvPr/>
          </p:nvSpPr>
          <p:spPr>
            <a:xfrm>
              <a:off x="4763620" y="1240813"/>
              <a:ext cx="7784945" cy="754693"/>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defRPr/>
              </a:pPr>
              <a:endParaRPr kumimoji="0" lang="zh-CN" altLang="en-US" sz="3200" b="1" i="0" u="none" strike="noStrike" kern="1200" cap="none" spc="0" normalizeH="0" baseline="0" noProof="0" dirty="0">
                <a:ln>
                  <a:noFill/>
                </a:ln>
                <a:solidFill>
                  <a:srgbClr val="036EB8"/>
                </a:solidFill>
                <a:effectLst/>
                <a:uLnTx/>
                <a:uFillTx/>
                <a:latin typeface="Calibri" panose="020F0502020204030204" pitchFamily="34" charset="0"/>
                <a:ea typeface="微软雅黑" panose="020B0503020204020204" charset="-122"/>
                <a:cs typeface="+mn-cs"/>
              </a:endParaRPr>
            </a:p>
          </p:txBody>
        </p:sp>
      </p:grpSp>
      <p:sp>
        <p:nvSpPr>
          <p:cNvPr id="2" name="矩形 1"/>
          <p:cNvSpPr/>
          <p:nvPr/>
        </p:nvSpPr>
        <p:spPr>
          <a:xfrm>
            <a:off x="-425" y="5975131"/>
            <a:ext cx="12192425" cy="875128"/>
          </a:xfrm>
          <a:prstGeom prst="rect">
            <a:avLst/>
          </a:prstGeom>
          <a:solidFill>
            <a:srgbClr val="0066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prstClr val="white"/>
                </a:solidFill>
                <a:effectLst/>
                <a:uLnTx/>
                <a:uFillTx/>
                <a:latin typeface="等线" panose="02010600030101010101" charset="-122"/>
                <a:ea typeface="等线" panose="02010600030101010101" charset="-122"/>
                <a:cs typeface="+mn-cs"/>
              </a:rPr>
              <a:t>北京教育学院 李宝荣，</a:t>
            </a:r>
            <a:r>
              <a:rPr kumimoji="0" lang="en-US" altLang="zh-CN" sz="2400" b="1" i="0" u="none" strike="noStrike" kern="1200" cap="none" spc="0" normalizeH="0" baseline="0" noProof="0" dirty="0">
                <a:ln>
                  <a:noFill/>
                </a:ln>
                <a:solidFill>
                  <a:prstClr val="white"/>
                </a:solidFill>
                <a:effectLst/>
                <a:uLnTx/>
                <a:uFillTx/>
                <a:latin typeface="等线" panose="02010600030101010101" charset="-122"/>
                <a:ea typeface="等线" panose="02010600030101010101" charset="-122"/>
                <a:cs typeface="+mn-cs"/>
              </a:rPr>
              <a:t>《</a:t>
            </a:r>
            <a:r>
              <a:rPr kumimoji="0" lang="zh-CN" altLang="en-US" sz="2400" b="1" i="0" u="none" strike="noStrike" kern="1200" cap="none" spc="0" normalizeH="0" baseline="0" noProof="0" dirty="0">
                <a:ln>
                  <a:noFill/>
                </a:ln>
                <a:solidFill>
                  <a:prstClr val="white"/>
                </a:solidFill>
                <a:effectLst/>
                <a:uLnTx/>
                <a:uFillTx/>
                <a:latin typeface="等线" panose="02010600030101010101" charset="-122"/>
                <a:ea typeface="等线" panose="02010600030101010101" charset="-122"/>
                <a:cs typeface="+mn-cs"/>
              </a:rPr>
              <a:t>基于主题意义的单元整体教学</a:t>
            </a:r>
            <a:r>
              <a:rPr kumimoji="0" lang="en-US" altLang="zh-CN" sz="2400" b="1" i="0" u="none" strike="noStrike" kern="1200" cap="none" spc="0" normalizeH="0" baseline="0" noProof="0" dirty="0">
                <a:ln>
                  <a:noFill/>
                </a:ln>
                <a:solidFill>
                  <a:prstClr val="white"/>
                </a:solidFill>
                <a:effectLst/>
                <a:uLnTx/>
                <a:uFillTx/>
                <a:latin typeface="等线" panose="02010600030101010101" charset="-122"/>
                <a:ea typeface="等线" panose="02010600030101010101" charset="-122"/>
                <a:cs typeface="+mn-cs"/>
              </a:rPr>
              <a:t>》2019.3 </a:t>
            </a:r>
            <a:r>
              <a:rPr kumimoji="0" lang="zh-CN" altLang="en-US" sz="2400" b="1" i="0" u="none" strike="noStrike" kern="1200" cap="none" spc="0" normalizeH="0" baseline="0" noProof="0" dirty="0">
                <a:ln>
                  <a:noFill/>
                </a:ln>
                <a:solidFill>
                  <a:prstClr val="white"/>
                </a:solidFill>
                <a:effectLst/>
                <a:uLnTx/>
                <a:uFillTx/>
                <a:latin typeface="等线" panose="02010600030101010101" charset="-122"/>
                <a:ea typeface="等线" panose="02010600030101010101" charset="-122"/>
                <a:cs typeface="+mn-cs"/>
              </a:rPr>
              <a:t>北京</a:t>
            </a:r>
            <a:endParaRPr kumimoji="0" lang="zh-CN" altLang="en-US" sz="2400" b="1" i="0" u="none" strike="noStrike" kern="1200" cap="none" spc="0" normalizeH="0" baseline="0" noProof="0" dirty="0">
              <a:ln>
                <a:noFill/>
              </a:ln>
              <a:solidFill>
                <a:prstClr val="white"/>
              </a:solidFill>
              <a:effectLst/>
              <a:uLnTx/>
              <a:uFillTx/>
              <a:latin typeface="等线" panose="02010600030101010101" charset="-122"/>
              <a:ea typeface="等线" panose="02010600030101010101" charset="-122"/>
              <a:cs typeface="+mn-cs"/>
            </a:endParaRPr>
          </a:p>
        </p:txBody>
      </p:sp>
      <p:sp>
        <p:nvSpPr>
          <p:cNvPr id="13" name="矩形 12"/>
          <p:cNvSpPr/>
          <p:nvPr/>
        </p:nvSpPr>
        <p:spPr>
          <a:xfrm>
            <a:off x="337821" y="132302"/>
            <a:ext cx="3370580" cy="643255"/>
          </a:xfrm>
          <a:prstGeom prst="rect">
            <a:avLst/>
          </a:prstGeom>
        </p:spPr>
        <p:txBody>
          <a:bodyPr wrap="square">
            <a:spAutoFit/>
          </a:bodyPr>
          <a:lstStyle/>
          <a:p>
            <a:pPr lvl="0"/>
            <a:r>
              <a:rPr lang="en-US" altLang="zh-CN" sz="3600" b="1" dirty="0">
                <a:solidFill>
                  <a:schemeClr val="tx1"/>
                </a:solidFill>
              </a:rPr>
              <a:t>1. </a:t>
            </a:r>
            <a:r>
              <a:rPr lang="zh-CN" altLang="en-US" sz="3600" b="1" dirty="0"/>
              <a:t>理论依据 （</a:t>
            </a:r>
            <a:r>
              <a:rPr lang="en-US" altLang="zh-CN" sz="3600" b="1" dirty="0"/>
              <a:t>1</a:t>
            </a:r>
            <a:r>
              <a:rPr lang="zh-CN" altLang="en-US" sz="3600" b="1" dirty="0"/>
              <a:t>）</a:t>
            </a:r>
            <a:endParaRPr lang="zh-CN" altLang="en-US" sz="3600" b="1" dirty="0">
              <a:solidFill>
                <a:schemeClr val="tx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descr="timg.jpg"/>
          <p:cNvPicPr>
            <a:picLocks noChangeAspect="1"/>
          </p:cNvPicPr>
          <p:nvPr/>
        </p:nvPicPr>
        <p:blipFill>
          <a:blip r:embed="rId1"/>
          <a:stretch>
            <a:fillRect/>
          </a:stretch>
        </p:blipFill>
        <p:spPr>
          <a:xfrm>
            <a:off x="2364871" y="1439146"/>
            <a:ext cx="6479278" cy="4232433"/>
          </a:xfrm>
          <a:prstGeom prst="rect">
            <a:avLst/>
          </a:prstGeom>
        </p:spPr>
      </p:pic>
      <p:sp>
        <p:nvSpPr>
          <p:cNvPr id="21" name="矩形 20"/>
          <p:cNvSpPr/>
          <p:nvPr/>
        </p:nvSpPr>
        <p:spPr>
          <a:xfrm>
            <a:off x="337821" y="132302"/>
            <a:ext cx="3370580" cy="643255"/>
          </a:xfrm>
          <a:prstGeom prst="rect">
            <a:avLst/>
          </a:prstGeom>
        </p:spPr>
        <p:txBody>
          <a:bodyPr wrap="square">
            <a:spAutoFit/>
          </a:bodyPr>
          <a:lstStyle/>
          <a:p>
            <a:pPr lvl="0"/>
            <a:r>
              <a:rPr lang="en-US" altLang="zh-CN" sz="3600" b="1" dirty="0">
                <a:solidFill>
                  <a:schemeClr val="tx1"/>
                </a:solidFill>
              </a:rPr>
              <a:t>1. </a:t>
            </a:r>
            <a:r>
              <a:rPr lang="zh-CN" altLang="en-US" sz="3600" b="1" dirty="0"/>
              <a:t>理论依据 （</a:t>
            </a:r>
            <a:r>
              <a:rPr lang="en-US" altLang="zh-CN" sz="3600" b="1" dirty="0"/>
              <a:t>2</a:t>
            </a:r>
            <a:r>
              <a:rPr lang="zh-CN" altLang="en-US" sz="3600" b="1" dirty="0"/>
              <a:t>）</a:t>
            </a:r>
            <a:endParaRPr lang="zh-CN" altLang="en-US" sz="3600" b="1" dirty="0">
              <a:solidFill>
                <a:schemeClr val="tx1"/>
              </a:solidFill>
            </a:endParaRPr>
          </a:p>
        </p:txBody>
      </p:sp>
      <p:sp>
        <p:nvSpPr>
          <p:cNvPr id="4" name="矩形 3"/>
          <p:cNvSpPr/>
          <p:nvPr/>
        </p:nvSpPr>
        <p:spPr>
          <a:xfrm>
            <a:off x="-425" y="5975131"/>
            <a:ext cx="12192425" cy="875128"/>
          </a:xfrm>
          <a:prstGeom prst="rect">
            <a:avLst/>
          </a:prstGeom>
          <a:solidFill>
            <a:srgbClr val="0000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solidFill>
                  <a:srgbClr val="FFFF00"/>
                </a:solidFill>
              </a:rPr>
              <a:t>《</a:t>
            </a:r>
            <a:r>
              <a:rPr lang="zh-CN" altLang="en-US" sz="2400" b="1" dirty="0">
                <a:solidFill>
                  <a:srgbClr val="FFFF00"/>
                </a:solidFill>
              </a:rPr>
              <a:t>普通高中英语课程标准（</a:t>
            </a:r>
            <a:r>
              <a:rPr lang="en-US" altLang="zh-CN" sz="2400" b="1" dirty="0">
                <a:solidFill>
                  <a:srgbClr val="FFFF00"/>
                </a:solidFill>
              </a:rPr>
              <a:t>2017</a:t>
            </a:r>
            <a:r>
              <a:rPr lang="zh-CN" altLang="en-US" sz="2400" b="1" dirty="0">
                <a:solidFill>
                  <a:srgbClr val="FFFF00"/>
                </a:solidFill>
              </a:rPr>
              <a:t>版）</a:t>
            </a:r>
            <a:r>
              <a:rPr lang="en-US" altLang="zh-CN" sz="2400" b="1" dirty="0">
                <a:solidFill>
                  <a:srgbClr val="FFFF00"/>
                </a:solidFill>
              </a:rPr>
              <a:t>》P8</a:t>
            </a:r>
            <a:endParaRPr lang="zh-CN" altLang="en-US" sz="2400" b="1" dirty="0">
              <a:solidFill>
                <a:srgbClr val="FFFF00"/>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pic>
        <p:nvPicPr>
          <p:cNvPr id="5" name="内容占位符 4"/>
          <p:cNvPicPr>
            <a:picLocks noGrp="1" noChangeAspect="1"/>
          </p:cNvPicPr>
          <p:nvPr>
            <p:ph idx="1"/>
          </p:nvPr>
        </p:nvPicPr>
        <p:blipFill>
          <a:blip r:embed="rId1"/>
          <a:stretch>
            <a:fillRect/>
          </a:stretch>
        </p:blipFill>
        <p:spPr>
          <a:xfrm>
            <a:off x="6390642" y="1396048"/>
            <a:ext cx="4807025" cy="3419255"/>
          </a:xfrm>
          <a:prstGeom prst="rect">
            <a:avLst/>
          </a:prstGeom>
        </p:spPr>
      </p:pic>
      <p:sp>
        <p:nvSpPr>
          <p:cNvPr id="4" name="矩形 3"/>
          <p:cNvSpPr/>
          <p:nvPr/>
        </p:nvSpPr>
        <p:spPr>
          <a:xfrm>
            <a:off x="337821" y="132302"/>
            <a:ext cx="3370580" cy="643255"/>
          </a:xfrm>
          <a:prstGeom prst="rect">
            <a:avLst/>
          </a:prstGeom>
        </p:spPr>
        <p:txBody>
          <a:bodyPr wrap="square">
            <a:spAutoFit/>
          </a:bodyPr>
          <a:lstStyle/>
          <a:p>
            <a:pPr lvl="0"/>
            <a:r>
              <a:rPr lang="en-US" altLang="zh-CN" sz="3600" b="1" dirty="0">
                <a:solidFill>
                  <a:schemeClr val="tx1"/>
                </a:solidFill>
              </a:rPr>
              <a:t>1. </a:t>
            </a:r>
            <a:r>
              <a:rPr lang="zh-CN" altLang="en-US" sz="3600" b="1" dirty="0"/>
              <a:t>理论依据 （</a:t>
            </a:r>
            <a:r>
              <a:rPr lang="en-US" altLang="zh-CN" sz="3600" b="1" dirty="0"/>
              <a:t>3</a:t>
            </a:r>
            <a:r>
              <a:rPr lang="zh-CN" altLang="en-US" sz="3600" b="1" dirty="0"/>
              <a:t>）</a:t>
            </a:r>
            <a:endParaRPr lang="zh-CN" altLang="en-US" sz="3600" b="1" dirty="0">
              <a:solidFill>
                <a:schemeClr val="tx1"/>
              </a:solidFill>
            </a:endParaRPr>
          </a:p>
        </p:txBody>
      </p:sp>
      <p:pic>
        <p:nvPicPr>
          <p:cNvPr id="6" name="图片 5"/>
          <p:cNvPicPr>
            <a:picLocks noChangeAspect="1"/>
          </p:cNvPicPr>
          <p:nvPr/>
        </p:nvPicPr>
        <p:blipFill>
          <a:blip r:embed="rId2"/>
          <a:stretch>
            <a:fillRect/>
          </a:stretch>
        </p:blipFill>
        <p:spPr>
          <a:xfrm>
            <a:off x="557557" y="1396048"/>
            <a:ext cx="5243802" cy="3419255"/>
          </a:xfrm>
          <a:prstGeom prst="rect">
            <a:avLst/>
          </a:prstGeom>
        </p:spPr>
      </p:pic>
      <p:sp>
        <p:nvSpPr>
          <p:cNvPr id="7" name="矩形 6"/>
          <p:cNvSpPr/>
          <p:nvPr/>
        </p:nvSpPr>
        <p:spPr>
          <a:xfrm>
            <a:off x="-425" y="5975131"/>
            <a:ext cx="12192425" cy="875128"/>
          </a:xfrm>
          <a:prstGeom prst="rect">
            <a:avLst/>
          </a:prstGeom>
          <a:solidFill>
            <a:srgbClr val="0000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solidFill>
                  <a:srgbClr val="FFFF00"/>
                </a:solidFill>
              </a:rPr>
              <a:t>《</a:t>
            </a:r>
            <a:r>
              <a:rPr lang="zh-CN" altLang="en-US" sz="2400" b="1" dirty="0">
                <a:solidFill>
                  <a:srgbClr val="FFFF00"/>
                </a:solidFill>
              </a:rPr>
              <a:t>普通高中英语课程标准（</a:t>
            </a:r>
            <a:r>
              <a:rPr lang="en-US" altLang="zh-CN" sz="2400" b="1" dirty="0">
                <a:solidFill>
                  <a:srgbClr val="FFFF00"/>
                </a:solidFill>
              </a:rPr>
              <a:t>2017</a:t>
            </a:r>
            <a:r>
              <a:rPr lang="zh-CN" altLang="en-US" sz="2400" b="1" dirty="0">
                <a:solidFill>
                  <a:srgbClr val="FFFF00"/>
                </a:solidFill>
              </a:rPr>
              <a:t>版）</a:t>
            </a:r>
            <a:r>
              <a:rPr lang="en-US" altLang="zh-CN" sz="2400" b="1" dirty="0">
                <a:solidFill>
                  <a:srgbClr val="FFFF00"/>
                </a:solidFill>
              </a:rPr>
              <a:t>》P8</a:t>
            </a:r>
            <a:endParaRPr lang="zh-CN" altLang="en-US" sz="2400" b="1" dirty="0">
              <a:solidFill>
                <a:srgbClr val="FFFF00"/>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框 9"/>
          <p:cNvSpPr txBox="1"/>
          <p:nvPr/>
        </p:nvSpPr>
        <p:spPr>
          <a:xfrm>
            <a:off x="73038" y="85738"/>
            <a:ext cx="1019175" cy="384719"/>
          </a:xfrm>
          <a:prstGeom prst="rect">
            <a:avLst/>
          </a:prstGeom>
          <a:noFill/>
        </p:spPr>
        <p:txBody>
          <a:bodyPr wrap="square" lIns="91420" tIns="45718" rIns="91420" bIns="45718" rtlCol="0">
            <a:spAutoFit/>
          </a:bodyPr>
          <a:lstStyle/>
          <a:p>
            <a:pPr algn="ctr"/>
            <a:r>
              <a:rPr lang="en-US" altLang="zh-CN" dirty="0">
                <a:solidFill>
                  <a:prstClr val="white"/>
                </a:solidFill>
                <a:latin typeface="微软雅黑" panose="020B0503020204020204" charset="-122"/>
                <a:ea typeface="微软雅黑" panose="020B0503020204020204" charset="-122"/>
              </a:rPr>
              <a:t>PART 1</a:t>
            </a:r>
            <a:endParaRPr lang="zh-CN" altLang="en-US" dirty="0">
              <a:solidFill>
                <a:prstClr val="white"/>
              </a:solidFill>
              <a:latin typeface="微软雅黑" panose="020B0503020204020204" charset="-122"/>
              <a:ea typeface="微软雅黑" panose="020B0503020204020204" charset="-122"/>
            </a:endParaRPr>
          </a:p>
        </p:txBody>
      </p:sp>
      <p:pic>
        <p:nvPicPr>
          <p:cNvPr id="9" name="Picture 3"/>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426" y="85738"/>
            <a:ext cx="12192425" cy="6106512"/>
          </a:xfrm>
          <a:prstGeom prst="rect">
            <a:avLst/>
          </a:prstGeom>
          <a:solidFill>
            <a:srgbClr val="00B0F0"/>
          </a:solidFill>
          <a:ln>
            <a:noFill/>
          </a:ln>
          <a:effectLst/>
        </p:spPr>
      </p:pic>
      <p:grpSp>
        <p:nvGrpSpPr>
          <p:cNvPr id="8" name="组合 31"/>
          <p:cNvGrpSpPr/>
          <p:nvPr/>
        </p:nvGrpSpPr>
        <p:grpSpPr>
          <a:xfrm>
            <a:off x="73038" y="579412"/>
            <a:ext cx="11660680" cy="1194070"/>
            <a:chOff x="4763620" y="1240813"/>
            <a:chExt cx="7784945" cy="1194068"/>
          </a:xfrm>
        </p:grpSpPr>
        <p:sp>
          <p:nvSpPr>
            <p:cNvPr id="11" name="文本框 10"/>
            <p:cNvSpPr txBox="1"/>
            <p:nvPr/>
          </p:nvSpPr>
          <p:spPr>
            <a:xfrm>
              <a:off x="4892220" y="2050160"/>
              <a:ext cx="3219450" cy="384721"/>
            </a:xfrm>
            <a:prstGeom prst="rect">
              <a:avLst/>
            </a:prstGeom>
            <a:noFill/>
          </p:spPr>
          <p:txBody>
            <a:bodyPr wrap="square" rtlCol="0">
              <a:spAutoFit/>
            </a:bodyPr>
            <a:lstStyle/>
            <a:p>
              <a:pPr algn="ctr"/>
              <a:endParaRPr lang="zh-CN" altLang="en-US" kern="2700" spc="600" dirty="0">
                <a:solidFill>
                  <a:prstClr val="black"/>
                </a:solidFill>
              </a:endParaRPr>
            </a:p>
          </p:txBody>
        </p:sp>
        <p:sp>
          <p:nvSpPr>
            <p:cNvPr id="12" name="文本框 11"/>
            <p:cNvSpPr txBox="1"/>
            <p:nvPr/>
          </p:nvSpPr>
          <p:spPr>
            <a:xfrm>
              <a:off x="4763620" y="1240813"/>
              <a:ext cx="7784945" cy="754693"/>
            </a:xfrm>
            <a:prstGeom prst="rect">
              <a:avLst/>
            </a:prstGeom>
            <a:noFill/>
          </p:spPr>
          <p:txBody>
            <a:bodyPr wrap="square" rtlCol="0">
              <a:spAutoFit/>
            </a:bodyPr>
            <a:lstStyle/>
            <a:p>
              <a:pPr>
                <a:lnSpc>
                  <a:spcPct val="150000"/>
                </a:lnSpc>
              </a:pPr>
              <a:endParaRPr lang="zh-CN" altLang="en-US" sz="3200" b="1" dirty="0">
                <a:solidFill>
                  <a:srgbClr val="036EB8"/>
                </a:solidFill>
                <a:latin typeface="Calibri" panose="020F0502020204030204" pitchFamily="34" charset="0"/>
                <a:ea typeface="微软雅黑" panose="020B0503020204020204" charset="-122"/>
              </a:endParaRPr>
            </a:p>
          </p:txBody>
        </p:sp>
      </p:grpSp>
      <p:sp>
        <p:nvSpPr>
          <p:cNvPr id="2" name="矩形 1"/>
          <p:cNvSpPr/>
          <p:nvPr/>
        </p:nvSpPr>
        <p:spPr>
          <a:xfrm>
            <a:off x="-425" y="5975131"/>
            <a:ext cx="12192425" cy="875128"/>
          </a:xfrm>
          <a:prstGeom prst="rect">
            <a:avLst/>
          </a:prstGeom>
          <a:solidFill>
            <a:srgbClr val="0066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a:solidFill>
                  <a:schemeClr val="bg1"/>
                </a:solidFill>
              </a:rPr>
              <a:t>北京教育学院 李宝荣，</a:t>
            </a:r>
            <a:r>
              <a:rPr lang="en-US" altLang="zh-CN" sz="2400" b="1" dirty="0">
                <a:solidFill>
                  <a:schemeClr val="bg1"/>
                </a:solidFill>
              </a:rPr>
              <a:t>《</a:t>
            </a:r>
            <a:r>
              <a:rPr lang="zh-CN" altLang="en-US" sz="2400" b="1" dirty="0">
                <a:solidFill>
                  <a:schemeClr val="bg1"/>
                </a:solidFill>
              </a:rPr>
              <a:t>基于主题意义的单元整体教学</a:t>
            </a:r>
            <a:r>
              <a:rPr lang="en-US" altLang="zh-CN" sz="2400" b="1" dirty="0">
                <a:solidFill>
                  <a:schemeClr val="bg1"/>
                </a:solidFill>
              </a:rPr>
              <a:t>》2019.3 </a:t>
            </a:r>
            <a:r>
              <a:rPr lang="zh-CN" altLang="en-US" sz="2400" b="1" dirty="0">
                <a:solidFill>
                  <a:schemeClr val="bg1"/>
                </a:solidFill>
              </a:rPr>
              <a:t>北京</a:t>
            </a:r>
            <a:endParaRPr lang="zh-CN" altLang="en-US" sz="2400" b="1" dirty="0">
              <a:solidFill>
                <a:schemeClr val="bg1"/>
              </a:solidFill>
            </a:endParaRPr>
          </a:p>
        </p:txBody>
      </p:sp>
      <p:sp>
        <p:nvSpPr>
          <p:cNvPr id="13" name="矩形 12"/>
          <p:cNvSpPr/>
          <p:nvPr/>
        </p:nvSpPr>
        <p:spPr>
          <a:xfrm>
            <a:off x="-192619" y="964131"/>
            <a:ext cx="4635713" cy="3096344"/>
          </a:xfrm>
          <a:prstGeom prst="rect">
            <a:avLst/>
          </a:prstGeom>
          <a:noFill/>
          <a:ln w="11112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prstClr val="white"/>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linds(horizontal)">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endParaRPr lang="zh-CN" altLang="en-US"/>
          </a:p>
        </p:txBody>
      </p:sp>
      <p:pic>
        <p:nvPicPr>
          <p:cNvPr id="4" name="图片 3"/>
          <p:cNvPicPr>
            <a:picLocks noChangeAspect="1"/>
          </p:cNvPicPr>
          <p:nvPr/>
        </p:nvPicPr>
        <p:blipFill>
          <a:blip r:embed="rId1"/>
          <a:stretch>
            <a:fillRect/>
          </a:stretch>
        </p:blipFill>
        <p:spPr>
          <a:xfrm>
            <a:off x="915134" y="185744"/>
            <a:ext cx="10515600" cy="6480109"/>
          </a:xfrm>
          <a:prstGeom prst="rect">
            <a:avLst/>
          </a:prstGeom>
        </p:spPr>
      </p:pic>
      <p:sp>
        <p:nvSpPr>
          <p:cNvPr id="10" name="矩形: 圆角 9"/>
          <p:cNvSpPr/>
          <p:nvPr/>
        </p:nvSpPr>
        <p:spPr>
          <a:xfrm>
            <a:off x="4399280" y="365125"/>
            <a:ext cx="3230880" cy="120967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b="1" dirty="0">
                <a:solidFill>
                  <a:srgbClr val="FFFF00"/>
                </a:solidFill>
              </a:rPr>
              <a:t>人与自我：</a:t>
            </a:r>
            <a:endParaRPr lang="en-US" altLang="zh-CN" sz="3200" b="1" dirty="0">
              <a:solidFill>
                <a:srgbClr val="FFFF00"/>
              </a:solidFill>
            </a:endParaRPr>
          </a:p>
          <a:p>
            <a:pPr algn="ctr"/>
            <a:r>
              <a:rPr lang="zh-CN" altLang="en-US" sz="2400" b="1" dirty="0">
                <a:solidFill>
                  <a:srgbClr val="FFFF00"/>
                </a:solidFill>
              </a:rPr>
              <a:t>残疾；残疾人的生活</a:t>
            </a:r>
            <a:endParaRPr lang="zh-CN" altLang="en-US" sz="2400" b="1" dirty="0">
              <a:solidFill>
                <a:srgbClr val="FFFF00"/>
              </a:solidFill>
            </a:endParaRPr>
          </a:p>
        </p:txBody>
      </p:sp>
      <p:sp>
        <p:nvSpPr>
          <p:cNvPr id="11" name="矩形: 圆角 10"/>
          <p:cNvSpPr/>
          <p:nvPr/>
        </p:nvSpPr>
        <p:spPr>
          <a:xfrm>
            <a:off x="4013200" y="4997133"/>
            <a:ext cx="4094480" cy="1495742"/>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a:solidFill>
                  <a:srgbClr val="002060"/>
                </a:solidFill>
                <a:latin typeface="宋体" panose="02010600030101010101" pitchFamily="2" charset="-122"/>
                <a:ea typeface="宋体" panose="02010600030101010101" pitchFamily="2" charset="-122"/>
              </a:rPr>
              <a:t>记叙文、访谈、建议信</a:t>
            </a:r>
            <a:endParaRPr lang="zh-CN" altLang="en-US" sz="2800" b="1" dirty="0">
              <a:solidFill>
                <a:srgbClr val="002060"/>
              </a:solidFill>
            </a:endParaRPr>
          </a:p>
        </p:txBody>
      </p:sp>
      <p:sp>
        <p:nvSpPr>
          <p:cNvPr id="14" name="矩形: 圆角 13"/>
          <p:cNvSpPr/>
          <p:nvPr/>
        </p:nvSpPr>
        <p:spPr>
          <a:xfrm>
            <a:off x="4841935" y="2919387"/>
            <a:ext cx="2384239" cy="562054"/>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dirty="0">
                <a:solidFill>
                  <a:schemeClr val="bg1"/>
                </a:solidFill>
                <a:latin typeface="华文琥珀" panose="02010800040101010101" pitchFamily="2" charset="-122"/>
                <a:ea typeface="华文琥珀" panose="02010800040101010101" pitchFamily="2" charset="-122"/>
              </a:rPr>
              <a:t>Unit1 </a:t>
            </a:r>
            <a:r>
              <a:rPr lang="en-US" altLang="zh-CN" sz="2000" b="1" dirty="0">
                <a:solidFill>
                  <a:schemeClr val="bg1"/>
                </a:solidFill>
              </a:rPr>
              <a:t>Living Well</a:t>
            </a:r>
            <a:endParaRPr lang="zh-CN" altLang="en-US" sz="2000" b="1" dirty="0">
              <a:solidFill>
                <a:schemeClr val="bg1"/>
              </a:solidFill>
            </a:endParaRPr>
          </a:p>
        </p:txBody>
      </p:sp>
      <p:sp>
        <p:nvSpPr>
          <p:cNvPr id="15" name="矩形: 圆角 14"/>
          <p:cNvSpPr/>
          <p:nvPr/>
        </p:nvSpPr>
        <p:spPr>
          <a:xfrm>
            <a:off x="66042" y="681037"/>
            <a:ext cx="4375310" cy="3203697"/>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600" b="1" dirty="0">
                <a:solidFill>
                  <a:schemeClr val="tx1"/>
                </a:solidFill>
                <a:latin typeface="宋体" panose="02010600030101010101" pitchFamily="2" charset="-122"/>
                <a:ea typeface="宋体" panose="02010600030101010101" pitchFamily="2" charset="-122"/>
                <a:cs typeface="Times New Roman" panose="02020603050405020304" pitchFamily="18" charset="0"/>
              </a:rPr>
              <a:t>主题语境下词汇：</a:t>
            </a:r>
            <a:endParaRPr lang="en-US" altLang="zh-CN" sz="1600" b="1" dirty="0">
              <a:solidFill>
                <a:schemeClr val="tx1"/>
              </a:solidFill>
              <a:latin typeface="宋体" panose="02010600030101010101" pitchFamily="2" charset="-122"/>
              <a:ea typeface="宋体" panose="02010600030101010101" pitchFamily="2" charset="-122"/>
              <a:cs typeface="Times New Roman" panose="02020603050405020304" pitchFamily="18" charset="0"/>
            </a:endParaRPr>
          </a:p>
          <a:p>
            <a:r>
              <a:rPr lang="zh-CN" altLang="en-US" sz="1600" b="1" dirty="0">
                <a:solidFill>
                  <a:srgbClr val="0000CC"/>
                </a:solidFill>
                <a:latin typeface="宋体" panose="02010600030101010101" pitchFamily="2" charset="-122"/>
                <a:ea typeface="宋体" panose="02010600030101010101" pitchFamily="2" charset="-122"/>
                <a:cs typeface="Times New Roman" panose="02020603050405020304" pitchFamily="18" charset="0"/>
              </a:rPr>
              <a:t>身体缺陷的表述；残疾人的生活及成就；人生态度；品质等</a:t>
            </a:r>
            <a:endParaRPr lang="en-US" altLang="zh-CN" sz="1600" b="1" dirty="0">
              <a:solidFill>
                <a:srgbClr val="0000CC"/>
              </a:solidFill>
              <a:latin typeface="宋体" panose="02010600030101010101" pitchFamily="2" charset="-122"/>
              <a:ea typeface="宋体" panose="02010600030101010101" pitchFamily="2" charset="-122"/>
              <a:cs typeface="Times New Roman" panose="02020603050405020304" pitchFamily="18" charset="0"/>
            </a:endParaRPr>
          </a:p>
          <a:p>
            <a:r>
              <a:rPr lang="zh-CN" altLang="en-US" sz="1600" b="1" dirty="0">
                <a:solidFill>
                  <a:schemeClr val="tx1"/>
                </a:solidFill>
                <a:latin typeface="宋体" panose="02010600030101010101" pitchFamily="2" charset="-122"/>
                <a:ea typeface="宋体" panose="02010600030101010101" pitchFamily="2" charset="-122"/>
                <a:cs typeface="Times New Roman" panose="02020603050405020304" pitchFamily="18" charset="0"/>
              </a:rPr>
              <a:t>语法知识：</a:t>
            </a:r>
            <a:endParaRPr lang="en-US" altLang="zh-CN" sz="1600" b="1" dirty="0">
              <a:solidFill>
                <a:schemeClr val="tx1"/>
              </a:solidFill>
              <a:latin typeface="宋体" panose="02010600030101010101" pitchFamily="2" charset="-122"/>
              <a:ea typeface="宋体" panose="02010600030101010101" pitchFamily="2" charset="-122"/>
              <a:cs typeface="Times New Roman" panose="02020603050405020304" pitchFamily="18" charset="0"/>
            </a:endParaRPr>
          </a:p>
          <a:p>
            <a:r>
              <a:rPr lang="zh-CN" altLang="en-US" sz="1600" b="1" dirty="0">
                <a:solidFill>
                  <a:srgbClr val="0000CC"/>
                </a:solidFill>
                <a:latin typeface="宋体" panose="02010600030101010101" pitchFamily="2" charset="-122"/>
                <a:ea typeface="宋体" panose="02010600030101010101" pitchFamily="2" charset="-122"/>
                <a:cs typeface="Times New Roman" panose="02020603050405020304" pitchFamily="18" charset="0"/>
              </a:rPr>
              <a:t>动词不定式</a:t>
            </a:r>
            <a:endParaRPr lang="en-US" altLang="zh-CN" sz="1600" b="1" dirty="0">
              <a:solidFill>
                <a:srgbClr val="0000CC"/>
              </a:solidFill>
              <a:latin typeface="宋体" panose="02010600030101010101" pitchFamily="2" charset="-122"/>
              <a:ea typeface="宋体" panose="02010600030101010101" pitchFamily="2" charset="-122"/>
              <a:cs typeface="Times New Roman" panose="02020603050405020304" pitchFamily="18" charset="0"/>
            </a:endParaRPr>
          </a:p>
          <a:p>
            <a:r>
              <a:rPr lang="zh-CN" altLang="en-US" sz="1600" b="1" dirty="0">
                <a:solidFill>
                  <a:schemeClr val="tx1"/>
                </a:solidFill>
                <a:latin typeface="宋体" panose="02010600030101010101" pitchFamily="2" charset="-122"/>
                <a:ea typeface="宋体" panose="02010600030101010101" pitchFamily="2" charset="-122"/>
                <a:cs typeface="Times New Roman" panose="02020603050405020304" pitchFamily="18" charset="0"/>
              </a:rPr>
              <a:t>词汇知识：</a:t>
            </a:r>
            <a:endParaRPr lang="en-US" altLang="zh-CN" sz="1600" b="1" dirty="0">
              <a:solidFill>
                <a:schemeClr val="tx1"/>
              </a:solidFill>
              <a:latin typeface="宋体" panose="02010600030101010101" pitchFamily="2" charset="-122"/>
              <a:ea typeface="宋体" panose="02010600030101010101" pitchFamily="2" charset="-122"/>
              <a:cs typeface="Times New Roman" panose="02020603050405020304" pitchFamily="18" charset="0"/>
            </a:endParaRPr>
          </a:p>
          <a:p>
            <a:r>
              <a:rPr lang="zh-CN" altLang="en-US" sz="1600" b="1" dirty="0">
                <a:solidFill>
                  <a:srgbClr val="0000CC"/>
                </a:solidFill>
                <a:latin typeface="宋体" panose="02010600030101010101" pitchFamily="2" charset="-122"/>
                <a:ea typeface="宋体" panose="02010600030101010101" pitchFamily="2" charset="-122"/>
                <a:cs typeface="Times New Roman" panose="02020603050405020304" pitchFamily="18" charset="0"/>
              </a:rPr>
              <a:t>名词形容词的转化</a:t>
            </a:r>
            <a:endParaRPr lang="en-US" altLang="zh-CN" sz="1600" b="1" dirty="0">
              <a:solidFill>
                <a:srgbClr val="0000CC"/>
              </a:solidFill>
              <a:latin typeface="宋体" panose="02010600030101010101" pitchFamily="2" charset="-122"/>
              <a:ea typeface="宋体" panose="02010600030101010101" pitchFamily="2" charset="-122"/>
              <a:cs typeface="Times New Roman" panose="02020603050405020304" pitchFamily="18" charset="0"/>
            </a:endParaRPr>
          </a:p>
          <a:p>
            <a:r>
              <a:rPr lang="zh-CN" altLang="en-US" sz="1600" b="1" dirty="0">
                <a:solidFill>
                  <a:schemeClr val="tx1"/>
                </a:solidFill>
                <a:latin typeface="宋体" panose="02010600030101010101" pitchFamily="2" charset="-122"/>
                <a:ea typeface="宋体" panose="02010600030101010101" pitchFamily="2" charset="-122"/>
                <a:cs typeface="Times New Roman" panose="02020603050405020304" pitchFamily="18" charset="0"/>
              </a:rPr>
              <a:t>语篇知识：</a:t>
            </a:r>
            <a:endParaRPr lang="en-US" altLang="zh-CN" sz="1600" b="1" dirty="0">
              <a:solidFill>
                <a:schemeClr val="tx1"/>
              </a:solidFill>
              <a:latin typeface="宋体" panose="02010600030101010101" pitchFamily="2" charset="-122"/>
              <a:ea typeface="宋体" panose="02010600030101010101" pitchFamily="2" charset="-122"/>
              <a:cs typeface="Times New Roman" panose="02020603050405020304" pitchFamily="18" charset="0"/>
            </a:endParaRPr>
          </a:p>
          <a:p>
            <a:r>
              <a:rPr lang="zh-CN" altLang="en-US" sz="1600" b="1" dirty="0">
                <a:solidFill>
                  <a:srgbClr val="0000CC"/>
                </a:solidFill>
                <a:latin typeface="宋体" panose="02010600030101010101" pitchFamily="2" charset="-122"/>
                <a:ea typeface="宋体" panose="02010600030101010101" pitchFamily="2" charset="-122"/>
                <a:cs typeface="Times New Roman" panose="02020603050405020304" pitchFamily="18" charset="0"/>
              </a:rPr>
              <a:t>记叙文（语篇结构；标题特征；衔接手段；关键词；主题句等）；建议信（主题句；行文结构，信息组织方式等）</a:t>
            </a:r>
            <a:endParaRPr lang="en-US" altLang="zh-CN" sz="1600" b="1" dirty="0">
              <a:solidFill>
                <a:srgbClr val="0000CC"/>
              </a:solidFill>
              <a:latin typeface="宋体" panose="02010600030101010101" pitchFamily="2" charset="-122"/>
              <a:ea typeface="宋体" panose="02010600030101010101" pitchFamily="2" charset="-122"/>
              <a:cs typeface="Times New Roman" panose="02020603050405020304" pitchFamily="18" charset="0"/>
            </a:endParaRPr>
          </a:p>
          <a:p>
            <a:r>
              <a:rPr lang="zh-CN" altLang="en-US" sz="1600" b="1" dirty="0">
                <a:solidFill>
                  <a:schemeClr val="tx1"/>
                </a:solidFill>
                <a:latin typeface="宋体" panose="02010600030101010101" pitchFamily="2" charset="-122"/>
                <a:ea typeface="宋体" panose="02010600030101010101" pitchFamily="2" charset="-122"/>
                <a:cs typeface="Times New Roman" panose="02020603050405020304" pitchFamily="18" charset="0"/>
              </a:rPr>
              <a:t>语用知识：</a:t>
            </a:r>
            <a:endParaRPr lang="en-US" altLang="zh-CN" sz="1600" b="1" dirty="0">
              <a:solidFill>
                <a:schemeClr val="tx1"/>
              </a:solidFill>
              <a:latin typeface="宋体" panose="02010600030101010101" pitchFamily="2" charset="-122"/>
              <a:ea typeface="宋体" panose="02010600030101010101" pitchFamily="2" charset="-122"/>
              <a:cs typeface="Times New Roman" panose="02020603050405020304" pitchFamily="18" charset="0"/>
            </a:endParaRPr>
          </a:p>
          <a:p>
            <a:r>
              <a:rPr lang="zh-CN" altLang="en-US" sz="1600" b="1" dirty="0">
                <a:solidFill>
                  <a:srgbClr val="0000CC"/>
                </a:solidFill>
                <a:latin typeface="宋体" panose="02010600030101010101" pitchFamily="2" charset="-122"/>
                <a:ea typeface="宋体" panose="02010600030101010101" pitchFamily="2" charset="-122"/>
                <a:cs typeface="Times New Roman" panose="02020603050405020304" pitchFamily="18" charset="0"/>
              </a:rPr>
              <a:t>表达祝愿和期待</a:t>
            </a:r>
            <a:endParaRPr lang="zh-CN" altLang="en-US" sz="1600" b="1" dirty="0">
              <a:solidFill>
                <a:srgbClr val="0000CC"/>
              </a:solidFill>
              <a:latin typeface="宋体" panose="02010600030101010101" pitchFamily="2" charset="-122"/>
              <a:ea typeface="宋体" panose="02010600030101010101" pitchFamily="2" charset="-122"/>
              <a:cs typeface="Times New Roman" panose="02020603050405020304" pitchFamily="18" charset="0"/>
            </a:endParaRPr>
          </a:p>
        </p:txBody>
      </p:sp>
      <p:sp>
        <p:nvSpPr>
          <p:cNvPr id="16" name="矩形: 圆角 15"/>
          <p:cNvSpPr/>
          <p:nvPr/>
        </p:nvSpPr>
        <p:spPr>
          <a:xfrm>
            <a:off x="8199853" y="1321199"/>
            <a:ext cx="3631465" cy="1219171"/>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rgbClr val="FFFF00"/>
                </a:solidFill>
              </a:rPr>
              <a:t>客观了解残疾人生活的艰辛，从而欣赏他们身残志坚的宝贵品质并提升学生关心、理解、帮助他人的意识。</a:t>
            </a:r>
            <a:endParaRPr lang="zh-CN" altLang="en-US" b="1" dirty="0">
              <a:solidFill>
                <a:srgbClr val="FFFF00"/>
              </a:solidFill>
            </a:endParaRPr>
          </a:p>
        </p:txBody>
      </p:sp>
      <p:sp>
        <p:nvSpPr>
          <p:cNvPr id="17" name="矩形: 圆角 16"/>
          <p:cNvSpPr/>
          <p:nvPr/>
        </p:nvSpPr>
        <p:spPr>
          <a:xfrm>
            <a:off x="8616517" y="3061629"/>
            <a:ext cx="2937575" cy="2475172"/>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000" b="1" dirty="0">
                <a:solidFill>
                  <a:schemeClr val="tx1"/>
                </a:solidFill>
              </a:rPr>
              <a:t>元认知策略：</a:t>
            </a:r>
            <a:endParaRPr lang="en-US" altLang="zh-CN" sz="2000" b="1" dirty="0">
              <a:solidFill>
                <a:schemeClr val="tx1"/>
              </a:solidFill>
            </a:endParaRPr>
          </a:p>
          <a:p>
            <a:r>
              <a:rPr lang="zh-CN" altLang="en-US" sz="2000" b="1" dirty="0">
                <a:solidFill>
                  <a:srgbClr val="0000CC"/>
                </a:solidFill>
                <a:latin typeface="宋体" panose="02010600030101010101" pitchFamily="2" charset="-122"/>
                <a:ea typeface="宋体" panose="02010600030101010101" pitchFamily="2" charset="-122"/>
              </a:rPr>
              <a:t>自我评价</a:t>
            </a:r>
            <a:endParaRPr lang="en-US" altLang="zh-CN" sz="2000" b="1" dirty="0">
              <a:solidFill>
                <a:srgbClr val="0000CC"/>
              </a:solidFill>
              <a:latin typeface="宋体" panose="02010600030101010101" pitchFamily="2" charset="-122"/>
              <a:ea typeface="宋体" panose="02010600030101010101" pitchFamily="2" charset="-122"/>
            </a:endParaRPr>
          </a:p>
          <a:p>
            <a:r>
              <a:rPr lang="zh-CN" altLang="en-US" sz="2000" b="1" dirty="0">
                <a:solidFill>
                  <a:schemeClr val="tx1"/>
                </a:solidFill>
                <a:latin typeface="宋体" panose="02010600030101010101" pitchFamily="2" charset="-122"/>
                <a:ea typeface="宋体" panose="02010600030101010101" pitchFamily="2" charset="-122"/>
              </a:rPr>
              <a:t>认知策略：</a:t>
            </a:r>
            <a:endParaRPr lang="en-US" altLang="zh-CN" sz="2000" b="1" dirty="0">
              <a:solidFill>
                <a:schemeClr val="tx1"/>
              </a:solidFill>
              <a:latin typeface="宋体" panose="02010600030101010101" pitchFamily="2" charset="-122"/>
              <a:ea typeface="宋体" panose="02010600030101010101" pitchFamily="2" charset="-122"/>
            </a:endParaRPr>
          </a:p>
          <a:p>
            <a:r>
              <a:rPr lang="zh-CN" altLang="en-US" sz="2000" b="1" dirty="0">
                <a:solidFill>
                  <a:srgbClr val="0000CC"/>
                </a:solidFill>
                <a:latin typeface="宋体" panose="02010600030101010101" pitchFamily="2" charset="-122"/>
                <a:ea typeface="宋体" panose="02010600030101010101" pitchFamily="2" charset="-122"/>
              </a:rPr>
              <a:t>预测、利用思维导图处理信息、在语境中学习推测词汇、通过构词法、话题词等方式扩大词汇量</a:t>
            </a:r>
            <a:endParaRPr lang="zh-CN" altLang="en-US" sz="2000" b="1" dirty="0">
              <a:solidFill>
                <a:srgbClr val="0000CC"/>
              </a:solidFill>
            </a:endParaRPr>
          </a:p>
        </p:txBody>
      </p:sp>
      <p:sp>
        <p:nvSpPr>
          <p:cNvPr id="12" name="矩形 11"/>
          <p:cNvSpPr/>
          <p:nvPr/>
        </p:nvSpPr>
        <p:spPr>
          <a:xfrm>
            <a:off x="360681" y="66895"/>
            <a:ext cx="4284979" cy="646331"/>
          </a:xfrm>
          <a:prstGeom prst="rect">
            <a:avLst/>
          </a:prstGeom>
        </p:spPr>
        <p:txBody>
          <a:bodyPr wrap="square">
            <a:spAutoFit/>
          </a:bodyPr>
          <a:lstStyle/>
          <a:p>
            <a:pPr lvl="0"/>
            <a:r>
              <a:rPr lang="en-US" altLang="zh-CN" sz="3600" b="1" dirty="0">
                <a:solidFill>
                  <a:schemeClr val="tx1"/>
                </a:solidFill>
              </a:rPr>
              <a:t>2. </a:t>
            </a:r>
            <a:r>
              <a:rPr lang="zh-CN" altLang="en-US" sz="3600" b="1" dirty="0"/>
              <a:t>单元整体分析 </a:t>
            </a:r>
            <a:endParaRPr lang="zh-CN" altLang="en-US" sz="3600" b="1" dirty="0">
              <a:solidFill>
                <a:schemeClr val="tx1"/>
              </a:solidFill>
            </a:endParaRPr>
          </a:p>
        </p:txBody>
      </p:sp>
      <p:sp>
        <p:nvSpPr>
          <p:cNvPr id="5" name="对话气泡: 矩形 4"/>
          <p:cNvSpPr/>
          <p:nvPr/>
        </p:nvSpPr>
        <p:spPr>
          <a:xfrm>
            <a:off x="1448750" y="4049248"/>
            <a:ext cx="2126734" cy="850802"/>
          </a:xfrm>
          <a:prstGeom prst="wedgeRectCallout">
            <a:avLst>
              <a:gd name="adj1" fmla="val 114481"/>
              <a:gd name="adj2" fmla="val -10427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t>听、说、读、写</a:t>
            </a:r>
            <a:endParaRPr lang="zh-CN" altLang="en-US"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4" grpId="0" animBg="1"/>
      <p:bldP spid="15" grpId="0" animBg="1"/>
      <p:bldP spid="16" grpId="0" animBg="1"/>
      <p:bldP spid="17" grpId="0" animBg="1"/>
      <p:bldP spid="5" grpId="0" animBg="1"/>
    </p:bldLst>
  </p:timing>
</p:sld>
</file>

<file path=ppt/tags/tag1.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BEAUTIFY_FLAG" val="#wm#"/>
  <p:tag name="KSO_WM_TEMPLATE_CATEGORY" val="custom"/>
  <p:tag name="KSO_WM_TEMPLATE_INDEX" val="20204538"/>
</p:tagLst>
</file>

<file path=ppt/tags/tag2.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xml><?xml version="1.0" encoding="utf-8"?>
<p:tagLst xmlns:p="http://schemas.openxmlformats.org/presentationml/2006/main">
  <p:tag name="KSO_WM_TEMPLATE_CATEGORY" val="custom"/>
  <p:tag name="KSO_WM_TEMPLATE_INDEX" val="20204538"/>
  <p:tag name="KSO_WM_TAG_VERSION" val="1.0"/>
  <p:tag name="KSO_WM_SLIDE_ID" val="custom20186579_1"/>
  <p:tag name="KSO_WM_SLIDE_INDEX" val="1"/>
  <p:tag name="KSO_WM_SLIDE_ITEM_CNT" val="0"/>
  <p:tag name="KSO_WM_SLIDE_LAYOUT" val="a_b"/>
  <p:tag name="KSO_WM_SLIDE_LAYOUT_CNT" val="1_1"/>
  <p:tag name="KSO_WM_SLIDE_TYPE" val="title"/>
  <p:tag name="KSO_WM_SLIDE_SUBTYPE" val="pureTxt"/>
  <p:tag name="KSO_WM_TEMPLATE_THUMBS_INDEX" val="1、5、6、7、8、10、13、14、16、17、18、19"/>
  <p:tag name="KSO_WM_BEAUTIFY_FLAG" val="#wm#"/>
  <p:tag name="KSO_WM_TEMPLATE_TOPIC_ID" val="2869567"/>
  <p:tag name="KSO_WM_TEMPLATE_OUTLINE_ID" val="6"/>
  <p:tag name="KSO_WM_TEMPLATE_SCENE_ID" val="1"/>
  <p:tag name="KSO_WM_TEMPLATE_JOB_ID" val="6"/>
  <p:tag name="KSO_WM_TEMPLATE_TOPIC_DEFAULT" val="0"/>
  <p:tag name="KSO_WM_TEMPLATE_SUBCATEGORY" val="0"/>
  <p:tag name="KSO_WM_TEMPLATE_MASTER_TYPE" val="1"/>
  <p:tag name="KSO_WM_TEMPLATE_COLOR_TYPE" val="1"/>
  <p:tag name="KSO_WM_TEMPLATE_MASTER_THUMB_INDEX" val="12"/>
</p:tagLst>
</file>

<file path=ppt/tags/tag9.xml><?xml version="1.0" encoding="utf-8"?>
<p:tagLst xmlns:p="http://schemas.openxmlformats.org/presentationml/2006/main">
  <p:tag name="KSO_WM_UNIT_PLACING_PICTURE_USER_VIEWPORT" val="{&quot;height&quot;:1926,&quot;width&quot;:1944}"/>
</p:tagLst>
</file>

<file path=ppt/theme/_rels/theme1.xml.rels><?xml version="1.0" encoding="UTF-8" standalone="yes"?>
<Relationships xmlns="http://schemas.openxmlformats.org/package/2006/relationships"><Relationship Id="rId1" Type="http://schemas.openxmlformats.org/officeDocument/2006/relationships/hyperlink" Target="file:///C:\Users\&#21016;&#22521;&#34174;\Desktop\&#21271;&#24072;&#22823;&#29256;U4\lesson1-lesson3\Topic%20talk%20&amp;%20Lesson%202\Topic%20Talk\unit%204%20Topic%20Talk.pptx" TargetMode="External"/></Relationships>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lang="en-US" altLang="zh-CN" b="1" dirty="0">
            <a:solidFill>
              <a:schemeClr val="dk1"/>
            </a:solidFill>
            <a:sym typeface="+mn-ea"/>
            <a:hlinkClick xmlns:r="http://schemas.openxmlformats.org/officeDocument/2006/relationships" r:id="rId1" action="ppaction://hlinkfile"/>
          </a:defRPr>
        </a:defPPr>
      </a:lst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4780</Words>
  <Application>WPS 演示</Application>
  <PresentationFormat>宽屏</PresentationFormat>
  <Paragraphs>397</Paragraphs>
  <Slides>42</Slides>
  <Notes>22</Notes>
  <HiddenSlides>0</HiddenSlides>
  <MMClips>0</MMClips>
  <ScaleCrop>false</ScaleCrop>
  <HeadingPairs>
    <vt:vector size="6" baseType="variant">
      <vt:variant>
        <vt:lpstr>已用的字体</vt:lpstr>
      </vt:variant>
      <vt:variant>
        <vt:i4>16</vt:i4>
      </vt:variant>
      <vt:variant>
        <vt:lpstr>主题</vt:lpstr>
      </vt:variant>
      <vt:variant>
        <vt:i4>1</vt:i4>
      </vt:variant>
      <vt:variant>
        <vt:lpstr>幻灯片标题</vt:lpstr>
      </vt:variant>
      <vt:variant>
        <vt:i4>42</vt:i4>
      </vt:variant>
    </vt:vector>
  </HeadingPairs>
  <TitlesOfParts>
    <vt:vector size="59" baseType="lpstr">
      <vt:lpstr>Arial</vt:lpstr>
      <vt:lpstr>宋体</vt:lpstr>
      <vt:lpstr>Wingdings</vt:lpstr>
      <vt:lpstr>微软雅黑</vt:lpstr>
      <vt:lpstr>汉仪旗黑-85S</vt:lpstr>
      <vt:lpstr>楷体</vt:lpstr>
      <vt:lpstr>华文琥珀</vt:lpstr>
      <vt:lpstr>等线</vt:lpstr>
      <vt:lpstr>Calibri</vt:lpstr>
      <vt:lpstr>Times New Roman</vt:lpstr>
      <vt:lpstr>Arial Unicode MS</vt:lpstr>
      <vt:lpstr>等线 Light</vt:lpstr>
      <vt:lpstr>Angsana New</vt:lpstr>
      <vt:lpstr>黑体</vt:lpstr>
      <vt:lpstr>华文新魏</vt:lpstr>
      <vt:lpstr>HelveticaNeue</vt:lpstr>
      <vt:lpstr>Office 主题​​</vt:lpstr>
      <vt:lpstr>PowerPoint 演示文稿</vt:lpstr>
      <vt:lpstr>人教版选修7 Unit1  单元整体分析</vt:lpstr>
      <vt:lpstr>基于主题语境，促“得意、得语、得法、得道” 协同发展探究  人教版选修七 Unit1 Living Well单元整体分析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Pre-reading</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北师大版英语必修二 Unit4 Information Technology</dc:title>
  <dc:creator>daoku</dc:creator>
  <cp:lastModifiedBy>曹小等</cp:lastModifiedBy>
  <cp:revision>140</cp:revision>
  <dcterms:created xsi:type="dcterms:W3CDTF">2019-11-27T06:48:00Z</dcterms:created>
  <dcterms:modified xsi:type="dcterms:W3CDTF">2020-07-20T02:32:03Z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2052-11.1.0.9828</vt:lpwstr>
  </property>
</Properties>
</file>