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6"/>
  </p:notesMasterIdLst>
  <p:sldIdLst>
    <p:sldId id="558" r:id="rId3"/>
    <p:sldId id="380" r:id="rId4"/>
    <p:sldId id="260" r:id="rId5"/>
    <p:sldId id="587" r:id="rId6"/>
    <p:sldId id="261" r:id="rId7"/>
    <p:sldId id="616" r:id="rId8"/>
    <p:sldId id="615" r:id="rId9"/>
    <p:sldId id="588" r:id="rId10"/>
    <p:sldId id="382" r:id="rId11"/>
    <p:sldId id="602" r:id="rId12"/>
    <p:sldId id="599" r:id="rId13"/>
    <p:sldId id="589" r:id="rId14"/>
    <p:sldId id="606"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9B1C"/>
    <a:srgbClr val="1D41D5"/>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5A389F-90AA-4505-B7E1-F2452D4B0A55}" type="datetimeFigureOut">
              <a:rPr lang="zh-CN" altLang="en-US" smtClean="0"/>
              <a:t>2020/7/28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8F4DD2-185B-494A-B1AA-9A7CD320554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68F4DD2-185B-494A-B1AA-9A7CD3205542}"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Related to </a:t>
            </a:r>
            <a:r>
              <a:rPr lang="zh-CN" altLang="en-US" dirty="0"/>
              <a:t>单词有个小错误。然后这里可以归类一下，把这些</a:t>
            </a:r>
            <a:r>
              <a:rPr lang="en-US" altLang="zh-CN" dirty="0"/>
              <a:t>expressions</a:t>
            </a:r>
            <a:r>
              <a:rPr lang="zh-CN" altLang="en-US"/>
              <a:t>放到各自的类别里去。</a:t>
            </a:r>
          </a:p>
        </p:txBody>
      </p:sp>
      <p:sp>
        <p:nvSpPr>
          <p:cNvPr id="4" name="灯片编号占位符 3"/>
          <p:cNvSpPr>
            <a:spLocks noGrp="1"/>
          </p:cNvSpPr>
          <p:nvPr>
            <p:ph type="sldNum" sz="quarter" idx="5"/>
          </p:nvPr>
        </p:nvSpPr>
        <p:spPr/>
        <p:txBody>
          <a:bodyPr/>
          <a:lstStyle/>
          <a:p>
            <a:fld id="{268F4DD2-185B-494A-B1AA-9A7CD3205542}" type="slidenum">
              <a:rPr lang="zh-CN" altLang="en-US" smtClean="0"/>
              <a:t>10</a:t>
            </a:fld>
            <a:endParaRPr lang="zh-CN" altLang="en-US"/>
          </a:p>
        </p:txBody>
      </p:sp>
    </p:spTree>
    <p:extLst>
      <p:ext uri="{BB962C8B-B14F-4D97-AF65-F5344CB8AC3E}">
        <p14:creationId xmlns:p14="http://schemas.microsoft.com/office/powerpoint/2010/main" val="1189424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1AC9B69-65EE-482D-8A0A-DC0B834370A1}" type="datetimeFigureOut">
              <a:rPr lang="zh-CN" altLang="en-US" smtClean="0"/>
              <a:t>2020/7/28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94163B-FE9F-41FF-85E4-AFA4BE84CDC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1AC9B69-65EE-482D-8A0A-DC0B834370A1}" type="datetimeFigureOut">
              <a:rPr lang="zh-CN" altLang="en-US" smtClean="0"/>
              <a:t>2020/7/28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94163B-FE9F-41FF-85E4-AFA4BE84CDC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1AC9B69-65EE-482D-8A0A-DC0B834370A1}" type="datetimeFigureOut">
              <a:rPr lang="zh-CN" altLang="en-US" smtClean="0"/>
              <a:t>2020/7/28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94163B-FE9F-41FF-85E4-AFA4BE84CDC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与副标题">
    <p:spTree>
      <p:nvGrpSpPr>
        <p:cNvPr id="1" name=""/>
        <p:cNvGrpSpPr/>
        <p:nvPr/>
      </p:nvGrpSpPr>
      <p:grpSpPr>
        <a:xfrm>
          <a:off x="0" y="0"/>
          <a:ext cx="0" cy="0"/>
          <a:chOff x="0" y="0"/>
          <a:chExt cx="0" cy="0"/>
        </a:xfrm>
      </p:grpSpPr>
      <p:sp>
        <p:nvSpPr>
          <p:cNvPr id="12" name="标题文本"/>
          <p:cNvSpPr txBox="1">
            <a:spLocks noGrp="1"/>
          </p:cNvSpPr>
          <p:nvPr>
            <p:ph type="title" hasCustomPrompt="1"/>
          </p:nvPr>
        </p:nvSpPr>
        <p:spPr>
          <a:xfrm>
            <a:off x="1727200" y="1600200"/>
            <a:ext cx="8737600" cy="1981200"/>
          </a:xfrm>
          <a:prstGeom prst="rect">
            <a:avLst/>
          </a:prstGeom>
        </p:spPr>
        <p:txBody>
          <a:bodyPr anchor="b"/>
          <a:lstStyle>
            <a:lvl1pPr>
              <a:defRPr sz="5300">
                <a:solidFill>
                  <a:srgbClr val="F4D799"/>
                </a:solidFill>
                <a:effectLst>
                  <a:outerShdw blurRad="25400" dist="25400" dir="16200000" rotWithShape="0">
                    <a:srgbClr val="000000">
                      <a:alpha val="34000"/>
                    </a:srgbClr>
                  </a:outerShdw>
                </a:effectLst>
              </a:defRPr>
            </a:lvl1pPr>
          </a:lstStyle>
          <a:p>
            <a:r>
              <a:t>标题文本</a:t>
            </a:r>
          </a:p>
        </p:txBody>
      </p:sp>
      <p:sp>
        <p:nvSpPr>
          <p:cNvPr id="13" name="正文级别 1…"/>
          <p:cNvSpPr txBox="1">
            <a:spLocks noGrp="1"/>
          </p:cNvSpPr>
          <p:nvPr>
            <p:ph type="body" sz="quarter" idx="1" hasCustomPrompt="1"/>
          </p:nvPr>
        </p:nvSpPr>
        <p:spPr>
          <a:xfrm>
            <a:off x="1727200" y="4152900"/>
            <a:ext cx="8737600" cy="990600"/>
          </a:xfrm>
          <a:prstGeom prst="rect">
            <a:avLst/>
          </a:prstGeom>
        </p:spPr>
        <p:txBody>
          <a:bodyPr anchor="t"/>
          <a:lstStyle>
            <a:lvl1pPr marL="0" indent="0" algn="ctr">
              <a:spcBef>
                <a:spcPct val="0"/>
              </a:spcBef>
              <a:buSzTx/>
              <a:buNone/>
              <a:defRPr sz="2300">
                <a:solidFill>
                  <a:srgbClr val="C8AF7B"/>
                </a:solidFill>
                <a:effectLst>
                  <a:outerShdw blurRad="25400" dist="12700" dir="16200000" rotWithShape="0">
                    <a:srgbClr val="000000">
                      <a:alpha val="48000"/>
                    </a:srgbClr>
                  </a:outerShdw>
                </a:effectLst>
                <a:latin typeface="+mn-lt"/>
                <a:ea typeface="+mn-ea"/>
                <a:cs typeface="+mn-cs"/>
                <a:sym typeface="Helvetica Neue" panose="02000503000000020004"/>
              </a:defRPr>
            </a:lvl1pPr>
            <a:lvl2pPr marL="0" indent="0" algn="ctr">
              <a:spcBef>
                <a:spcPct val="0"/>
              </a:spcBef>
              <a:buSzTx/>
              <a:buNone/>
              <a:defRPr sz="2300">
                <a:solidFill>
                  <a:srgbClr val="C8AF7B"/>
                </a:solidFill>
                <a:effectLst>
                  <a:outerShdw blurRad="25400" dist="12700" dir="16200000" rotWithShape="0">
                    <a:srgbClr val="000000">
                      <a:alpha val="48000"/>
                    </a:srgbClr>
                  </a:outerShdw>
                </a:effectLst>
                <a:latin typeface="+mn-lt"/>
                <a:ea typeface="+mn-ea"/>
                <a:cs typeface="+mn-cs"/>
                <a:sym typeface="Helvetica Neue" panose="02000503000000020004"/>
              </a:defRPr>
            </a:lvl2pPr>
            <a:lvl3pPr marL="0" indent="0" algn="ctr">
              <a:spcBef>
                <a:spcPct val="0"/>
              </a:spcBef>
              <a:buSzTx/>
              <a:buNone/>
              <a:defRPr sz="2300">
                <a:solidFill>
                  <a:srgbClr val="C8AF7B"/>
                </a:solidFill>
                <a:effectLst>
                  <a:outerShdw blurRad="25400" dist="12700" dir="16200000" rotWithShape="0">
                    <a:srgbClr val="000000">
                      <a:alpha val="48000"/>
                    </a:srgbClr>
                  </a:outerShdw>
                </a:effectLst>
                <a:latin typeface="+mn-lt"/>
                <a:ea typeface="+mn-ea"/>
                <a:cs typeface="+mn-cs"/>
                <a:sym typeface="Helvetica Neue" panose="02000503000000020004"/>
              </a:defRPr>
            </a:lvl3pPr>
            <a:lvl4pPr marL="0" indent="0" algn="ctr">
              <a:spcBef>
                <a:spcPct val="0"/>
              </a:spcBef>
              <a:buSzTx/>
              <a:buNone/>
              <a:defRPr sz="2300">
                <a:solidFill>
                  <a:srgbClr val="C8AF7B"/>
                </a:solidFill>
                <a:effectLst>
                  <a:outerShdw blurRad="25400" dist="12700" dir="16200000" rotWithShape="0">
                    <a:srgbClr val="000000">
                      <a:alpha val="48000"/>
                    </a:srgbClr>
                  </a:outerShdw>
                </a:effectLst>
                <a:latin typeface="+mn-lt"/>
                <a:ea typeface="+mn-ea"/>
                <a:cs typeface="+mn-cs"/>
                <a:sym typeface="Helvetica Neue" panose="02000503000000020004"/>
              </a:defRPr>
            </a:lvl4pPr>
            <a:lvl5pPr marL="0" indent="0" algn="ctr">
              <a:spcBef>
                <a:spcPct val="0"/>
              </a:spcBef>
              <a:buSzTx/>
              <a:buNone/>
              <a:defRPr sz="2300">
                <a:solidFill>
                  <a:srgbClr val="C8AF7B"/>
                </a:solidFill>
                <a:effectLst>
                  <a:outerShdw blurRad="25400" dist="12700" dir="16200000" rotWithShape="0">
                    <a:srgbClr val="000000">
                      <a:alpha val="48000"/>
                    </a:srgbClr>
                  </a:outerShdw>
                </a:effectLst>
                <a:latin typeface="+mn-lt"/>
                <a:ea typeface="+mn-ea"/>
                <a:cs typeface="+mn-cs"/>
                <a:sym typeface="Helvetica Neue" panose="02000503000000020004"/>
              </a:defRPr>
            </a:lvl5pPr>
          </a:lstStyle>
          <a:p>
            <a:r>
              <a:t>正文级别 1</a:t>
            </a:r>
          </a:p>
          <a:p>
            <a:pPr lvl="1"/>
            <a:r>
              <a:t>正文级别 2</a:t>
            </a:r>
          </a:p>
          <a:p>
            <a:pPr lvl="2"/>
            <a:r>
              <a:t>正文级别 3</a:t>
            </a:r>
          </a:p>
          <a:p>
            <a:pPr lvl="3"/>
            <a:r>
              <a:t>正文级别 4</a:t>
            </a:r>
          </a:p>
          <a:p>
            <a:pPr lvl="4"/>
            <a:r>
              <a:t>正文级别 5</a:t>
            </a:r>
          </a:p>
        </p:txBody>
      </p:sp>
      <p:sp>
        <p:nvSpPr>
          <p:cNvPr id="14" name="幻灯片编号"/>
          <p:cNvSpPr txBox="1">
            <a:spLocks noGrp="1"/>
          </p:cNvSpPr>
          <p:nvPr>
            <p:ph type="sldNum" sz="quarter" idx="2"/>
          </p:nvPr>
        </p:nvSpPr>
        <p:spPr>
          <a:xfrm>
            <a:off x="5997575" y="6613525"/>
            <a:ext cx="209551" cy="254001"/>
          </a:xfrm>
          <a:prstGeom prst="rect">
            <a:avLst/>
          </a:prstGeom>
        </p:spPr>
        <p:txBody>
          <a:bodyPr/>
          <a:lstStyle>
            <a:lvl1pPr>
              <a:defRPr i="1">
                <a:solidFill>
                  <a:srgbClr val="F4E1B9"/>
                </a:solidFill>
              </a:defRPr>
            </a:lvl1pPr>
          </a:lstStyle>
          <a:p>
            <a:fld id="{86CB4B4D-7CA3-9044-876B-883B54F8677D}" type="slidenum">
              <a:r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fld id="{86CB4B4D-7CA3-9044-876B-883B54F8677D}" type="slidenum">
              <a:rPr lang="en-US" altLang="zh-CN" smtClean="0"/>
              <a:t>‹#›</a:t>
            </a:fld>
            <a:endParaRPr lang="en-US" altLang="zh-CN"/>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与项目符号">
    <p:spTree>
      <p:nvGrpSpPr>
        <p:cNvPr id="1" name=""/>
        <p:cNvGrpSpPr/>
        <p:nvPr/>
      </p:nvGrpSpPr>
      <p:grpSpPr>
        <a:xfrm>
          <a:off x="0" y="0"/>
          <a:ext cx="0" cy="0"/>
          <a:chOff x="0" y="0"/>
          <a:chExt cx="0" cy="0"/>
        </a:xfrm>
      </p:grpSpPr>
      <p:sp>
        <p:nvSpPr>
          <p:cNvPr id="57" name="标题文本"/>
          <p:cNvSpPr txBox="1">
            <a:spLocks noGrp="1"/>
          </p:cNvSpPr>
          <p:nvPr>
            <p:ph type="title" hasCustomPrompt="1"/>
          </p:nvPr>
        </p:nvSpPr>
        <p:spPr>
          <a:prstGeom prst="rect">
            <a:avLst/>
          </a:prstGeom>
        </p:spPr>
        <p:txBody>
          <a:bodyPr/>
          <a:lstStyle/>
          <a:p>
            <a:r>
              <a:t>标题文本</a:t>
            </a:r>
          </a:p>
        </p:txBody>
      </p:sp>
      <p:sp>
        <p:nvSpPr>
          <p:cNvPr id="59"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
        <p:nvSpPr>
          <p:cNvPr id="5" name="正文级别 1…"/>
          <p:cNvSpPr txBox="1">
            <a:spLocks noGrp="1"/>
          </p:cNvSpPr>
          <p:nvPr>
            <p:ph idx="1" hasCustomPrompt="1"/>
          </p:nvPr>
        </p:nvSpPr>
        <p:spPr>
          <a:xfrm>
            <a:off x="1551929" y="2053198"/>
            <a:ext cx="7614369" cy="3541273"/>
          </a:xfrm>
          <a:prstGeom prst="rect">
            <a:avLst/>
          </a:prstGeom>
          <a:ln w="12700">
            <a:miter lim="400000"/>
          </a:ln>
        </p:spPr>
        <p:txBody>
          <a:bodyPr lIns="50800" tIns="50800" rIns="50800" bIns="50800" anchor="ctr">
            <a:normAutofit/>
          </a:bodyPr>
          <a:lstStyle>
            <a:lvl1pPr marL="0" indent="0">
              <a:buFont typeface="Arial" panose="020B0604020202020204" pitchFamily="34" charset="0"/>
              <a:buNone/>
              <a:defRPr b="0">
                <a:solidFill>
                  <a:srgbClr val="FFFFFF">
                    <a:alpha val="80000"/>
                  </a:srgbClr>
                </a:solidFill>
                <a:latin typeface="黑体" panose="02010609060101010101" pitchFamily="49" charset="-122"/>
                <a:ea typeface="黑体" panose="02010609060101010101" pitchFamily="49" charset="-122"/>
              </a:defRPr>
            </a:lvl1pPr>
            <a:lvl2pPr>
              <a:buBlip>
                <a:blip r:embed="rId2"/>
              </a:buBlip>
            </a:lvl2pPr>
            <a:lvl3pPr marL="673100" indent="0">
              <a:buFont typeface="Arial" panose="020B0604020202020204" pitchFamily="34" charset="0"/>
              <a:buNone/>
              <a:defRPr b="0">
                <a:solidFill>
                  <a:srgbClr val="FFFFFF">
                    <a:alpha val="80000"/>
                  </a:srgbClr>
                </a:solidFill>
                <a:latin typeface="黑体" panose="02010609060101010101" pitchFamily="49" charset="-122"/>
                <a:ea typeface="黑体" panose="02010609060101010101" pitchFamily="49" charset="-122"/>
              </a:defRPr>
            </a:lvl3pPr>
            <a:lvl4pPr marL="1009650" indent="0">
              <a:buFont typeface="Arial" panose="020B0604020202020204" pitchFamily="34" charset="0"/>
              <a:buNone/>
              <a:defRPr b="0">
                <a:solidFill>
                  <a:srgbClr val="FFFFFF">
                    <a:alpha val="80000"/>
                  </a:srgbClr>
                </a:solidFill>
                <a:latin typeface="黑体" panose="02010609060101010101" pitchFamily="49" charset="-122"/>
                <a:ea typeface="黑体" panose="02010609060101010101" pitchFamily="49" charset="-122"/>
              </a:defRPr>
            </a:lvl4pPr>
            <a:lvl5pPr marL="1346200" indent="0">
              <a:buFont typeface="Arial" panose="020B0604020202020204" pitchFamily="34" charset="0"/>
              <a:buNone/>
              <a:defRPr b="0">
                <a:solidFill>
                  <a:srgbClr val="FFFFFF">
                    <a:alpha val="80000"/>
                  </a:srgbClr>
                </a:solidFill>
                <a:latin typeface="黑体" panose="02010609060101010101" pitchFamily="49" charset="-122"/>
                <a:ea typeface="黑体" panose="02010609060101010101" pitchFamily="49" charset="-122"/>
              </a:defRPr>
            </a:lvl5pPr>
          </a:lstStyle>
          <a:p>
            <a:r>
              <a:rPr dirty="0" err="1"/>
              <a:t>正文级别</a:t>
            </a:r>
            <a:r>
              <a:rPr dirty="0"/>
              <a:t> 1</a:t>
            </a:r>
          </a:p>
          <a:p>
            <a:pPr lvl="2"/>
            <a:r>
              <a:rPr dirty="0" err="1"/>
              <a:t>正文级别</a:t>
            </a:r>
            <a:r>
              <a:rPr dirty="0"/>
              <a:t> 3</a:t>
            </a:r>
          </a:p>
          <a:p>
            <a:pPr lvl="3"/>
            <a:r>
              <a:rPr dirty="0" err="1"/>
              <a:t>正文级别</a:t>
            </a:r>
            <a:r>
              <a:rPr dirty="0"/>
              <a:t> 4</a:t>
            </a:r>
          </a:p>
          <a:p>
            <a:pPr lvl="4"/>
            <a:r>
              <a:rPr dirty="0" err="1"/>
              <a:t>正文级别</a:t>
            </a:r>
            <a:r>
              <a:rPr dirty="0"/>
              <a:t> 5</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1AC9B69-65EE-482D-8A0A-DC0B834370A1}" type="datetimeFigureOut">
              <a:rPr lang="zh-CN" altLang="en-US" smtClean="0"/>
              <a:t>2020/7/28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94163B-FE9F-41FF-85E4-AFA4BE84CDC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1AC9B69-65EE-482D-8A0A-DC0B834370A1}" type="datetimeFigureOut">
              <a:rPr lang="zh-CN" altLang="en-US" smtClean="0"/>
              <a:t>2020/7/28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94163B-FE9F-41FF-85E4-AFA4BE84CDC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21AC9B69-65EE-482D-8A0A-DC0B834370A1}" type="datetimeFigureOut">
              <a:rPr lang="zh-CN" altLang="en-US" smtClean="0"/>
              <a:t>2020/7/28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94163B-FE9F-41FF-85E4-AFA4BE84CDC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21AC9B69-65EE-482D-8A0A-DC0B834370A1}" type="datetimeFigureOut">
              <a:rPr lang="zh-CN" altLang="en-US" smtClean="0"/>
              <a:t>2020/7/28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594163B-FE9F-41FF-85E4-AFA4BE84CDC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1AC9B69-65EE-482D-8A0A-DC0B834370A1}" type="datetimeFigureOut">
              <a:rPr lang="zh-CN" altLang="en-US" smtClean="0"/>
              <a:t>2020/7/28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594163B-FE9F-41FF-85E4-AFA4BE84CDC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1AC9B69-65EE-482D-8A0A-DC0B834370A1}" type="datetimeFigureOut">
              <a:rPr lang="zh-CN" altLang="en-US" smtClean="0"/>
              <a:t>2020/7/28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594163B-FE9F-41FF-85E4-AFA4BE84CDC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1AC9B69-65EE-482D-8A0A-DC0B834370A1}" type="datetimeFigureOut">
              <a:rPr lang="zh-CN" altLang="en-US" smtClean="0"/>
              <a:t>2020/7/28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94163B-FE9F-41FF-85E4-AFA4BE84CDC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1AC9B69-65EE-482D-8A0A-DC0B834370A1}" type="datetimeFigureOut">
              <a:rPr lang="zh-CN" altLang="en-US" smtClean="0"/>
              <a:t>2020/7/28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94163B-FE9F-41FF-85E4-AFA4BE84CDC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AC9B69-65EE-482D-8A0A-DC0B834370A1}" type="datetimeFigureOut">
              <a:rPr lang="zh-CN" altLang="en-US" smtClean="0"/>
              <a:t>2020/7/28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94163B-FE9F-41FF-85E4-AFA4BE84CDC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5"/>
          <a:srcRect/>
          <a:stretch>
            <a:fillRect/>
          </a:stretch>
        </a:blipFill>
        <a:effectLst/>
      </p:bgPr>
    </p:bg>
    <p:spTree>
      <p:nvGrpSpPr>
        <p:cNvPr id="1" name=""/>
        <p:cNvGrpSpPr/>
        <p:nvPr/>
      </p:nvGrpSpPr>
      <p:grpSpPr>
        <a:xfrm>
          <a:off x="0" y="0"/>
          <a:ext cx="0" cy="0"/>
          <a:chOff x="0" y="0"/>
          <a:chExt cx="0" cy="0"/>
        </a:xfrm>
      </p:grpSpPr>
      <p:sp>
        <p:nvSpPr>
          <p:cNvPr id="2" name="正文级别 1…"/>
          <p:cNvSpPr txBox="1">
            <a:spLocks noGrp="1"/>
          </p:cNvSpPr>
          <p:nvPr>
            <p:ph type="body" idx="1"/>
          </p:nvPr>
        </p:nvSpPr>
        <p:spPr>
          <a:xfrm>
            <a:off x="1551929" y="2053198"/>
            <a:ext cx="7614369" cy="3541273"/>
          </a:xfrm>
          <a:prstGeom prst="rect">
            <a:avLst/>
          </a:prstGeom>
          <a:ln w="12700">
            <a:miter lim="400000"/>
          </a:ln>
        </p:spPr>
        <p:txBody>
          <a:bodyPr lIns="50800" tIns="50800" rIns="50800" bIns="50800" anchor="ctr">
            <a:normAutofit/>
          </a:bodyPr>
          <a:lstStyle>
            <a:lvl1pPr>
              <a:buBlip>
                <a:blip r:embed="rId6"/>
              </a:buBlip>
            </a:lvl1pPr>
            <a:lvl2pPr>
              <a:buBlip>
                <a:blip r:embed="rId6"/>
              </a:buBlip>
            </a:lvl2pPr>
            <a:lvl3pPr>
              <a:buBlip>
                <a:blip r:embed="rId6"/>
              </a:buBlip>
            </a:lvl3pPr>
            <a:lvl4pPr>
              <a:buBlip>
                <a:blip r:embed="rId6"/>
              </a:buBlip>
            </a:lvl4pPr>
            <a:lvl5pPr>
              <a:buBlip>
                <a:blip r:embed="rId6"/>
              </a:buBlip>
            </a:lvl5pPr>
          </a:lstStyle>
          <a:p>
            <a:r>
              <a:rPr dirty="0" err="1"/>
              <a:t>正文级别</a:t>
            </a:r>
            <a:r>
              <a:rPr dirty="0"/>
              <a:t> 1文级别 2</a:t>
            </a:r>
          </a:p>
          <a:p>
            <a:pPr lvl="2"/>
            <a:r>
              <a:rPr dirty="0" err="1"/>
              <a:t>正文级别</a:t>
            </a:r>
            <a:r>
              <a:rPr dirty="0"/>
              <a:t> 3</a:t>
            </a:r>
          </a:p>
          <a:p>
            <a:pPr lvl="3"/>
            <a:r>
              <a:rPr dirty="0" err="1"/>
              <a:t>正文级别</a:t>
            </a:r>
            <a:r>
              <a:rPr dirty="0"/>
              <a:t> 4</a:t>
            </a:r>
          </a:p>
          <a:p>
            <a:pPr lvl="4"/>
            <a:r>
              <a:rPr dirty="0" err="1"/>
              <a:t>正文级别</a:t>
            </a:r>
            <a:r>
              <a:rPr dirty="0"/>
              <a:t> 5</a:t>
            </a:r>
          </a:p>
        </p:txBody>
      </p:sp>
      <p:sp>
        <p:nvSpPr>
          <p:cNvPr id="3" name="标题文本"/>
          <p:cNvSpPr txBox="1">
            <a:spLocks noGrp="1"/>
          </p:cNvSpPr>
          <p:nvPr>
            <p:ph type="title"/>
          </p:nvPr>
        </p:nvSpPr>
        <p:spPr>
          <a:xfrm>
            <a:off x="1800614" y="1059673"/>
            <a:ext cx="8393921" cy="866075"/>
          </a:xfrm>
          <a:prstGeom prst="rect">
            <a:avLst/>
          </a:prstGeom>
          <a:ln w="12700">
            <a:miter lim="400000"/>
          </a:ln>
        </p:spPr>
        <p:txBody>
          <a:bodyPr lIns="50800" tIns="50800" rIns="50800" bIns="50800" anchor="ctr">
            <a:normAutofit/>
          </a:bodyPr>
          <a:lstStyle/>
          <a:p>
            <a:r>
              <a:rPr dirty="0" err="1"/>
              <a:t>标题文本</a:t>
            </a:r>
            <a:endParaRPr dirty="0"/>
          </a:p>
        </p:txBody>
      </p:sp>
      <p:sp>
        <p:nvSpPr>
          <p:cNvPr id="4" name="幻灯片编号"/>
          <p:cNvSpPr txBox="1">
            <a:spLocks noGrp="1"/>
          </p:cNvSpPr>
          <p:nvPr>
            <p:ph type="sldNum" sz="quarter" idx="2"/>
          </p:nvPr>
        </p:nvSpPr>
        <p:spPr>
          <a:xfrm>
            <a:off x="5997575" y="6616700"/>
            <a:ext cx="209551" cy="254001"/>
          </a:xfrm>
          <a:prstGeom prst="rect">
            <a:avLst/>
          </a:prstGeom>
          <a:ln w="12700">
            <a:miter lim="400000"/>
          </a:ln>
        </p:spPr>
        <p:txBody>
          <a:bodyPr wrap="none" lIns="50800" tIns="50800" rIns="50800" bIns="50800" anchor="ctr">
            <a:spAutoFit/>
          </a:bodyPr>
          <a:lstStyle>
            <a:lvl1pPr>
              <a:defRPr sz="1200" b="1" i="0">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rPr/>
              <a:t>‹#›</a:t>
            </a:fld>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Lst>
  <p:transition spd="med"/>
  <p:txStyles>
    <p:titleStyle>
      <a:lvl1pPr marL="0" marR="0" indent="0" algn="ctr" defTabSz="412750" rtl="0" latinLnBrk="0">
        <a:lnSpc>
          <a:spcPct val="100000"/>
        </a:lnSpc>
        <a:spcBef>
          <a:spcPct val="0"/>
        </a:spcBef>
        <a:spcAft>
          <a:spcPts val="0"/>
        </a:spcAft>
        <a:buClrTx/>
        <a:buSzTx/>
        <a:buFontTx/>
        <a:buNone/>
        <a:defRPr sz="4400" b="0" i="0" u="none" strike="noStrike" cap="none" spc="0" baseline="0">
          <a:solidFill>
            <a:srgbClr val="FFFF00"/>
          </a:solidFill>
          <a:effectLst/>
          <a:uFillTx/>
          <a:latin typeface="黑体" panose="02010609060101010101" pitchFamily="49" charset="-122"/>
          <a:ea typeface="黑体" panose="02010609060101010101" pitchFamily="49" charset="-122"/>
          <a:cs typeface="+mn-cs"/>
          <a:sym typeface="Helvetica Neue" panose="02000503000000020004"/>
        </a:defRPr>
      </a:lvl1pPr>
      <a:lvl2pPr marL="0" marR="0" indent="0" algn="ctr" defTabSz="825500" rtl="0" latinLnBrk="0">
        <a:lnSpc>
          <a:spcPct val="100000"/>
        </a:lnSpc>
        <a:spcBef>
          <a:spcPts val="0"/>
        </a:spcBef>
        <a:spcAft>
          <a:spcPts val="0"/>
        </a:spcAft>
        <a:buClrTx/>
        <a:buSzTx/>
        <a:buFontTx/>
        <a:buNone/>
        <a:defRPr sz="9400" b="0" i="0" u="none" strike="noStrike" cap="none" spc="0" baseline="0">
          <a:solidFill>
            <a:srgbClr val="BCB08F"/>
          </a:solidFill>
          <a:effectLst>
            <a:outerShdw blurRad="12700" dist="12700" dir="16200000" rotWithShape="0">
              <a:srgbClr val="000000">
                <a:alpha val="50000"/>
              </a:srgbClr>
            </a:outerShdw>
          </a:effectLst>
          <a:uFillTx/>
          <a:latin typeface="+mn-lt"/>
          <a:ea typeface="+mn-ea"/>
          <a:cs typeface="+mn-cs"/>
          <a:sym typeface="Helvetica Neue" panose="02000503000000020004"/>
        </a:defRPr>
      </a:lvl2pPr>
      <a:lvl3pPr marL="0" marR="0" indent="0" algn="ctr" defTabSz="825500" rtl="0" latinLnBrk="0">
        <a:lnSpc>
          <a:spcPct val="100000"/>
        </a:lnSpc>
        <a:spcBef>
          <a:spcPts val="0"/>
        </a:spcBef>
        <a:spcAft>
          <a:spcPts val="0"/>
        </a:spcAft>
        <a:buClrTx/>
        <a:buSzTx/>
        <a:buFontTx/>
        <a:buNone/>
        <a:defRPr sz="9400" b="0" i="0" u="none" strike="noStrike" cap="none" spc="0" baseline="0">
          <a:solidFill>
            <a:srgbClr val="BCB08F"/>
          </a:solidFill>
          <a:effectLst>
            <a:outerShdw blurRad="12700" dist="12700" dir="16200000" rotWithShape="0">
              <a:srgbClr val="000000">
                <a:alpha val="50000"/>
              </a:srgbClr>
            </a:outerShdw>
          </a:effectLst>
          <a:uFillTx/>
          <a:latin typeface="+mn-lt"/>
          <a:ea typeface="+mn-ea"/>
          <a:cs typeface="+mn-cs"/>
          <a:sym typeface="Helvetica Neue" panose="02000503000000020004"/>
        </a:defRPr>
      </a:lvl3pPr>
      <a:lvl4pPr marL="0" marR="0" indent="0" algn="ctr" defTabSz="825500" rtl="0" latinLnBrk="0">
        <a:lnSpc>
          <a:spcPct val="100000"/>
        </a:lnSpc>
        <a:spcBef>
          <a:spcPts val="0"/>
        </a:spcBef>
        <a:spcAft>
          <a:spcPts val="0"/>
        </a:spcAft>
        <a:buClrTx/>
        <a:buSzTx/>
        <a:buFontTx/>
        <a:buNone/>
        <a:defRPr sz="9400" b="0" i="0" u="none" strike="noStrike" cap="none" spc="0" baseline="0">
          <a:solidFill>
            <a:srgbClr val="BCB08F"/>
          </a:solidFill>
          <a:effectLst>
            <a:outerShdw blurRad="12700" dist="12700" dir="16200000" rotWithShape="0">
              <a:srgbClr val="000000">
                <a:alpha val="50000"/>
              </a:srgbClr>
            </a:outerShdw>
          </a:effectLst>
          <a:uFillTx/>
          <a:latin typeface="+mn-lt"/>
          <a:ea typeface="+mn-ea"/>
          <a:cs typeface="+mn-cs"/>
          <a:sym typeface="Helvetica Neue" panose="02000503000000020004"/>
        </a:defRPr>
      </a:lvl4pPr>
      <a:lvl5pPr marL="0" marR="0" indent="0" algn="ctr" defTabSz="825500" rtl="0" latinLnBrk="0">
        <a:lnSpc>
          <a:spcPct val="100000"/>
        </a:lnSpc>
        <a:spcBef>
          <a:spcPts val="0"/>
        </a:spcBef>
        <a:spcAft>
          <a:spcPts val="0"/>
        </a:spcAft>
        <a:buClrTx/>
        <a:buSzTx/>
        <a:buFontTx/>
        <a:buNone/>
        <a:defRPr sz="9400" b="0" i="0" u="none" strike="noStrike" cap="none" spc="0" baseline="0">
          <a:solidFill>
            <a:srgbClr val="BCB08F"/>
          </a:solidFill>
          <a:effectLst>
            <a:outerShdw blurRad="12700" dist="12700" dir="16200000" rotWithShape="0">
              <a:srgbClr val="000000">
                <a:alpha val="50000"/>
              </a:srgbClr>
            </a:outerShdw>
          </a:effectLst>
          <a:uFillTx/>
          <a:latin typeface="+mn-lt"/>
          <a:ea typeface="+mn-ea"/>
          <a:cs typeface="+mn-cs"/>
          <a:sym typeface="Helvetica Neue" panose="02000503000000020004"/>
        </a:defRPr>
      </a:lvl5pPr>
      <a:lvl6pPr marL="0" marR="0" indent="0" algn="ctr" defTabSz="825500" rtl="0" latinLnBrk="0">
        <a:lnSpc>
          <a:spcPct val="100000"/>
        </a:lnSpc>
        <a:spcBef>
          <a:spcPts val="0"/>
        </a:spcBef>
        <a:spcAft>
          <a:spcPts val="0"/>
        </a:spcAft>
        <a:buClrTx/>
        <a:buSzTx/>
        <a:buFontTx/>
        <a:buNone/>
        <a:defRPr sz="9400" b="0" i="0" u="none" strike="noStrike" cap="none" spc="0" baseline="0">
          <a:solidFill>
            <a:srgbClr val="BCB08F"/>
          </a:solidFill>
          <a:effectLst>
            <a:outerShdw blurRad="12700" dist="12700" dir="16200000" rotWithShape="0">
              <a:srgbClr val="000000">
                <a:alpha val="50000"/>
              </a:srgbClr>
            </a:outerShdw>
          </a:effectLst>
          <a:uFillTx/>
          <a:latin typeface="+mn-lt"/>
          <a:ea typeface="+mn-ea"/>
          <a:cs typeface="+mn-cs"/>
          <a:sym typeface="Helvetica Neue" panose="02000503000000020004"/>
        </a:defRPr>
      </a:lvl6pPr>
      <a:lvl7pPr marL="0" marR="0" indent="0" algn="ctr" defTabSz="825500" rtl="0" latinLnBrk="0">
        <a:lnSpc>
          <a:spcPct val="100000"/>
        </a:lnSpc>
        <a:spcBef>
          <a:spcPts val="0"/>
        </a:spcBef>
        <a:spcAft>
          <a:spcPts val="0"/>
        </a:spcAft>
        <a:buClrTx/>
        <a:buSzTx/>
        <a:buFontTx/>
        <a:buNone/>
        <a:defRPr sz="9400" b="0" i="0" u="none" strike="noStrike" cap="none" spc="0" baseline="0">
          <a:solidFill>
            <a:srgbClr val="BCB08F"/>
          </a:solidFill>
          <a:effectLst>
            <a:outerShdw blurRad="12700" dist="12700" dir="16200000" rotWithShape="0">
              <a:srgbClr val="000000">
                <a:alpha val="50000"/>
              </a:srgbClr>
            </a:outerShdw>
          </a:effectLst>
          <a:uFillTx/>
          <a:latin typeface="+mn-lt"/>
          <a:ea typeface="+mn-ea"/>
          <a:cs typeface="+mn-cs"/>
          <a:sym typeface="Helvetica Neue" panose="02000503000000020004"/>
        </a:defRPr>
      </a:lvl7pPr>
      <a:lvl8pPr marL="0" marR="0" indent="0" algn="ctr" defTabSz="825500" rtl="0" latinLnBrk="0">
        <a:lnSpc>
          <a:spcPct val="100000"/>
        </a:lnSpc>
        <a:spcBef>
          <a:spcPts val="0"/>
        </a:spcBef>
        <a:spcAft>
          <a:spcPts val="0"/>
        </a:spcAft>
        <a:buClrTx/>
        <a:buSzTx/>
        <a:buFontTx/>
        <a:buNone/>
        <a:defRPr sz="9400" b="0" i="0" u="none" strike="noStrike" cap="none" spc="0" baseline="0">
          <a:solidFill>
            <a:srgbClr val="BCB08F"/>
          </a:solidFill>
          <a:effectLst>
            <a:outerShdw blurRad="12700" dist="12700" dir="16200000" rotWithShape="0">
              <a:srgbClr val="000000">
                <a:alpha val="50000"/>
              </a:srgbClr>
            </a:outerShdw>
          </a:effectLst>
          <a:uFillTx/>
          <a:latin typeface="+mn-lt"/>
          <a:ea typeface="+mn-ea"/>
          <a:cs typeface="+mn-cs"/>
          <a:sym typeface="Helvetica Neue" panose="02000503000000020004"/>
        </a:defRPr>
      </a:lvl8pPr>
      <a:lvl9pPr marL="0" marR="0" indent="0" algn="ctr" defTabSz="825500" rtl="0" latinLnBrk="0">
        <a:lnSpc>
          <a:spcPct val="100000"/>
        </a:lnSpc>
        <a:spcBef>
          <a:spcPts val="0"/>
        </a:spcBef>
        <a:spcAft>
          <a:spcPts val="0"/>
        </a:spcAft>
        <a:buClrTx/>
        <a:buSzTx/>
        <a:buFontTx/>
        <a:buNone/>
        <a:defRPr sz="9400" b="0" i="0" u="none" strike="noStrike" cap="none" spc="0" baseline="0">
          <a:solidFill>
            <a:srgbClr val="BCB08F"/>
          </a:solidFill>
          <a:effectLst>
            <a:outerShdw blurRad="12700" dist="12700" dir="16200000" rotWithShape="0">
              <a:srgbClr val="000000">
                <a:alpha val="50000"/>
              </a:srgbClr>
            </a:outerShdw>
          </a:effectLst>
          <a:uFillTx/>
          <a:latin typeface="+mn-lt"/>
          <a:ea typeface="+mn-ea"/>
          <a:cs typeface="+mn-cs"/>
          <a:sym typeface="Helvetica Neue" panose="02000503000000020004"/>
        </a:defRPr>
      </a:lvl9pPr>
    </p:titleStyle>
    <p:bodyStyle>
      <a:lvl1pPr marL="336550" marR="0" indent="-336550" algn="l" defTabSz="412750" rtl="0" latinLnBrk="0">
        <a:lnSpc>
          <a:spcPct val="120000"/>
        </a:lnSpc>
        <a:spcBef>
          <a:spcPct val="450000"/>
        </a:spcBef>
        <a:spcAft>
          <a:spcPts val="0"/>
        </a:spcAft>
        <a:buClrTx/>
        <a:buSzPct val="50000"/>
        <a:buFontTx/>
        <a:buBlip>
          <a:blip r:embed="rId6"/>
        </a:buBlip>
        <a:defRPr sz="2900" b="0" i="0" u="none" strike="noStrike" cap="none" spc="0" baseline="0">
          <a:solidFill>
            <a:srgbClr val="FFFFFF">
              <a:alpha val="80000"/>
            </a:srgbClr>
          </a:solidFill>
          <a:effectLst>
            <a:outerShdw blurRad="25400" dist="12700" dir="5400000" rotWithShape="0">
              <a:srgbClr val="FFFFFF"/>
            </a:outerShdw>
          </a:effectLst>
          <a:uFillTx/>
          <a:latin typeface="Hoefler Text"/>
          <a:ea typeface="Hoefler Text"/>
          <a:cs typeface="Hoefler Text"/>
          <a:sym typeface="Hoefler Text"/>
        </a:defRPr>
      </a:lvl1pPr>
      <a:lvl2pPr marL="673100" marR="0" indent="-336550" algn="l" defTabSz="412750" rtl="0" latinLnBrk="0">
        <a:lnSpc>
          <a:spcPct val="120000"/>
        </a:lnSpc>
        <a:spcBef>
          <a:spcPct val="450000"/>
        </a:spcBef>
        <a:spcAft>
          <a:spcPts val="0"/>
        </a:spcAft>
        <a:buClrTx/>
        <a:buSzPct val="50000"/>
        <a:buFontTx/>
        <a:buBlip>
          <a:blip r:embed="rId6"/>
        </a:buBlip>
        <a:defRPr sz="2900" b="0" i="1" u="none" strike="noStrike" cap="none" spc="0" baseline="0">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defRPr>
      </a:lvl2pPr>
      <a:lvl3pPr marL="1009650" marR="0" indent="-336550" algn="l" defTabSz="412750" rtl="0" latinLnBrk="0">
        <a:lnSpc>
          <a:spcPct val="150000"/>
        </a:lnSpc>
        <a:spcBef>
          <a:spcPts val="0"/>
        </a:spcBef>
        <a:spcAft>
          <a:spcPts val="0"/>
        </a:spcAft>
        <a:buClrTx/>
        <a:buSzPct val="50000"/>
        <a:buFontTx/>
        <a:buBlip>
          <a:blip r:embed="rId6"/>
        </a:buBlip>
        <a:defRPr sz="2900" b="0" i="0" u="none" strike="noStrike" cap="none" spc="0" baseline="0">
          <a:solidFill>
            <a:srgbClr val="FFFFFF">
              <a:alpha val="80000"/>
            </a:srgbClr>
          </a:solidFill>
          <a:effectLst/>
          <a:uFillTx/>
          <a:latin typeface="黑体" panose="02010609060101010101" pitchFamily="49" charset="-122"/>
          <a:ea typeface="黑体" panose="02010609060101010101" pitchFamily="49" charset="-122"/>
          <a:cs typeface="黑体" panose="02010609060101010101" pitchFamily="49" charset="-122"/>
          <a:sym typeface="Hoefler Text"/>
        </a:defRPr>
      </a:lvl3pPr>
      <a:lvl4pPr marL="1346200" marR="0" indent="-336550" algn="l" defTabSz="412750" rtl="0" latinLnBrk="0">
        <a:lnSpc>
          <a:spcPct val="150000"/>
        </a:lnSpc>
        <a:spcBef>
          <a:spcPts val="0"/>
        </a:spcBef>
        <a:spcAft>
          <a:spcPts val="0"/>
        </a:spcAft>
        <a:buClrTx/>
        <a:buSzPct val="50000"/>
        <a:buFontTx/>
        <a:buBlip>
          <a:blip r:embed="rId6"/>
        </a:buBlip>
        <a:defRPr sz="2900" b="0" i="0" u="none" strike="noStrike" cap="none" spc="0" baseline="0">
          <a:solidFill>
            <a:srgbClr val="FFFFFF">
              <a:alpha val="80000"/>
            </a:srgbClr>
          </a:solidFill>
          <a:effectLst/>
          <a:uFillTx/>
          <a:latin typeface="黑体" panose="02010609060101010101" pitchFamily="49" charset="-122"/>
          <a:ea typeface="黑体" panose="02010609060101010101" pitchFamily="49" charset="-122"/>
          <a:cs typeface="黑体" panose="02010609060101010101" pitchFamily="49" charset="-122"/>
          <a:sym typeface="Hoefler Text"/>
        </a:defRPr>
      </a:lvl4pPr>
      <a:lvl5pPr marL="1682750" marR="0" indent="-336550" algn="l" defTabSz="412750" rtl="0" latinLnBrk="0">
        <a:lnSpc>
          <a:spcPct val="150000"/>
        </a:lnSpc>
        <a:spcBef>
          <a:spcPts val="0"/>
        </a:spcBef>
        <a:spcAft>
          <a:spcPts val="0"/>
        </a:spcAft>
        <a:buClrTx/>
        <a:buSzPct val="50000"/>
        <a:buFontTx/>
        <a:buBlip>
          <a:blip r:embed="rId6"/>
        </a:buBlip>
        <a:defRPr sz="2900" b="0" i="0" u="none" strike="noStrike" cap="none" spc="0" baseline="0">
          <a:solidFill>
            <a:srgbClr val="FFFFFF">
              <a:alpha val="80000"/>
            </a:srgbClr>
          </a:solidFill>
          <a:effectLst/>
          <a:uFillTx/>
          <a:latin typeface="黑体" panose="02010609060101010101" pitchFamily="49" charset="-122"/>
          <a:ea typeface="黑体" panose="02010609060101010101" pitchFamily="49" charset="-122"/>
          <a:cs typeface="黑体" panose="02010609060101010101" pitchFamily="49" charset="-122"/>
          <a:sym typeface="Hoefler Text"/>
        </a:defRPr>
      </a:lvl5pPr>
      <a:lvl6pPr marL="2019300" marR="0" indent="-336550" algn="l" defTabSz="412750" rtl="0" latinLnBrk="0">
        <a:lnSpc>
          <a:spcPct val="120000"/>
        </a:lnSpc>
        <a:spcBef>
          <a:spcPct val="450000"/>
        </a:spcBef>
        <a:spcAft>
          <a:spcPts val="0"/>
        </a:spcAft>
        <a:buClrTx/>
        <a:buSzPct val="50000"/>
        <a:buFontTx/>
        <a:buBlip>
          <a:blip r:embed="rId6"/>
        </a:buBlip>
        <a:defRPr sz="2900" b="0" i="1" u="none" strike="noStrike" cap="none" spc="0" baseline="0">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defRPr>
      </a:lvl6pPr>
      <a:lvl7pPr marL="2355850" marR="0" indent="-336550" algn="l" defTabSz="412750" rtl="0" latinLnBrk="0">
        <a:lnSpc>
          <a:spcPct val="120000"/>
        </a:lnSpc>
        <a:spcBef>
          <a:spcPct val="450000"/>
        </a:spcBef>
        <a:spcAft>
          <a:spcPts val="0"/>
        </a:spcAft>
        <a:buClrTx/>
        <a:buSzPct val="50000"/>
        <a:buFontTx/>
        <a:buBlip>
          <a:blip r:embed="rId6"/>
        </a:buBlip>
        <a:defRPr sz="2900" b="0" i="1" u="none" strike="noStrike" cap="none" spc="0" baseline="0">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defRPr>
      </a:lvl7pPr>
      <a:lvl8pPr marL="2692400" marR="0" indent="-336550" algn="l" defTabSz="412750" rtl="0" latinLnBrk="0">
        <a:lnSpc>
          <a:spcPct val="120000"/>
        </a:lnSpc>
        <a:spcBef>
          <a:spcPct val="450000"/>
        </a:spcBef>
        <a:spcAft>
          <a:spcPts val="0"/>
        </a:spcAft>
        <a:buClrTx/>
        <a:buSzPct val="50000"/>
        <a:buFontTx/>
        <a:buBlip>
          <a:blip r:embed="rId6"/>
        </a:buBlip>
        <a:defRPr sz="2900" b="0" i="1" u="none" strike="noStrike" cap="none" spc="0" baseline="0">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defRPr>
      </a:lvl8pPr>
      <a:lvl9pPr marL="3028950" marR="0" indent="-336550" algn="l" defTabSz="412750" rtl="0" latinLnBrk="0">
        <a:lnSpc>
          <a:spcPct val="120000"/>
        </a:lnSpc>
        <a:spcBef>
          <a:spcPct val="450000"/>
        </a:spcBef>
        <a:spcAft>
          <a:spcPts val="0"/>
        </a:spcAft>
        <a:buClrTx/>
        <a:buSzPct val="50000"/>
        <a:buFontTx/>
        <a:buBlip>
          <a:blip r:embed="rId6"/>
        </a:buBlip>
        <a:defRPr sz="2900" b="0" i="1" u="none" strike="noStrike" cap="none" spc="0" baseline="0">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defRPr>
      </a:lvl9pPr>
    </p:bodyStyle>
    <p:otherStyle>
      <a:lvl1pPr marL="0" marR="0" indent="0" algn="ctr" defTabSz="412750" latinLnBrk="0">
        <a:lnSpc>
          <a:spcPct val="100000"/>
        </a:lnSpc>
        <a:spcBef>
          <a:spcPct val="0"/>
        </a:spcBef>
        <a:spcAft>
          <a:spcPts val="0"/>
        </a:spcAft>
        <a:buClrTx/>
        <a:buSzTx/>
        <a:buFontTx/>
        <a:buNone/>
        <a:defRPr sz="1200" b="1" i="0" u="none" strike="noStrike" cap="none" spc="0" baseline="0">
          <a:solidFill>
            <a:schemeClr val="tx1"/>
          </a:solidFill>
          <a:effectLst>
            <a:outerShdw blurRad="25400" dist="12700" dir="16200000" rotWithShape="0">
              <a:srgbClr val="000000">
                <a:alpha val="80000"/>
              </a:srgbClr>
            </a:outerShdw>
          </a:effectLst>
          <a:uFillTx/>
          <a:latin typeface="+mn-lt"/>
          <a:ea typeface="+mn-ea"/>
          <a:cs typeface="+mn-cs"/>
          <a:sym typeface="Palatino"/>
        </a:defRPr>
      </a:lvl1pPr>
      <a:lvl2pPr marL="0" marR="0" indent="114300" algn="ctr" defTabSz="412750" latinLnBrk="0">
        <a:lnSpc>
          <a:spcPct val="100000"/>
        </a:lnSpc>
        <a:spcBef>
          <a:spcPct val="0"/>
        </a:spcBef>
        <a:spcAft>
          <a:spcPts val="0"/>
        </a:spcAft>
        <a:buClrTx/>
        <a:buSzTx/>
        <a:buFontTx/>
        <a:buNone/>
        <a:defRPr sz="1200" b="1" i="0" u="none" strike="noStrike" cap="none" spc="0" baseline="0">
          <a:solidFill>
            <a:schemeClr val="tx1"/>
          </a:solidFill>
          <a:effectLst>
            <a:outerShdw blurRad="25400" dist="12700" dir="16200000" rotWithShape="0">
              <a:srgbClr val="000000">
                <a:alpha val="80000"/>
              </a:srgbClr>
            </a:outerShdw>
          </a:effectLst>
          <a:uFillTx/>
          <a:latin typeface="+mn-lt"/>
          <a:ea typeface="+mn-ea"/>
          <a:cs typeface="+mn-cs"/>
          <a:sym typeface="Palatino"/>
        </a:defRPr>
      </a:lvl2pPr>
      <a:lvl3pPr marL="0" marR="0" indent="228600" algn="ctr" defTabSz="412750" latinLnBrk="0">
        <a:lnSpc>
          <a:spcPct val="100000"/>
        </a:lnSpc>
        <a:spcBef>
          <a:spcPct val="0"/>
        </a:spcBef>
        <a:spcAft>
          <a:spcPts val="0"/>
        </a:spcAft>
        <a:buClrTx/>
        <a:buSzTx/>
        <a:buFontTx/>
        <a:buNone/>
        <a:defRPr sz="1200" b="1" i="0" u="none" strike="noStrike" cap="none" spc="0" baseline="0">
          <a:solidFill>
            <a:schemeClr val="tx1"/>
          </a:solidFill>
          <a:effectLst>
            <a:outerShdw blurRad="25400" dist="12700" dir="16200000" rotWithShape="0">
              <a:srgbClr val="000000">
                <a:alpha val="80000"/>
              </a:srgbClr>
            </a:outerShdw>
          </a:effectLst>
          <a:uFillTx/>
          <a:latin typeface="+mn-lt"/>
          <a:ea typeface="+mn-ea"/>
          <a:cs typeface="+mn-cs"/>
          <a:sym typeface="Palatino"/>
        </a:defRPr>
      </a:lvl3pPr>
      <a:lvl4pPr marL="0" marR="0" indent="342900" algn="ctr" defTabSz="412750" latinLnBrk="0">
        <a:lnSpc>
          <a:spcPct val="100000"/>
        </a:lnSpc>
        <a:spcBef>
          <a:spcPct val="0"/>
        </a:spcBef>
        <a:spcAft>
          <a:spcPts val="0"/>
        </a:spcAft>
        <a:buClrTx/>
        <a:buSzTx/>
        <a:buFontTx/>
        <a:buNone/>
        <a:defRPr sz="1200" b="1" i="0" u="none" strike="noStrike" cap="none" spc="0" baseline="0">
          <a:solidFill>
            <a:schemeClr val="tx1"/>
          </a:solidFill>
          <a:effectLst>
            <a:outerShdw blurRad="25400" dist="12700" dir="16200000" rotWithShape="0">
              <a:srgbClr val="000000">
                <a:alpha val="80000"/>
              </a:srgbClr>
            </a:outerShdw>
          </a:effectLst>
          <a:uFillTx/>
          <a:latin typeface="+mn-lt"/>
          <a:ea typeface="+mn-ea"/>
          <a:cs typeface="+mn-cs"/>
          <a:sym typeface="Palatino"/>
        </a:defRPr>
      </a:lvl4pPr>
      <a:lvl5pPr marL="0" marR="0" indent="457200" algn="ctr" defTabSz="412750" latinLnBrk="0">
        <a:lnSpc>
          <a:spcPct val="100000"/>
        </a:lnSpc>
        <a:spcBef>
          <a:spcPct val="0"/>
        </a:spcBef>
        <a:spcAft>
          <a:spcPts val="0"/>
        </a:spcAft>
        <a:buClrTx/>
        <a:buSzTx/>
        <a:buFontTx/>
        <a:buNone/>
        <a:defRPr sz="1200" b="1" i="0" u="none" strike="noStrike" cap="none" spc="0" baseline="0">
          <a:solidFill>
            <a:schemeClr val="tx1"/>
          </a:solidFill>
          <a:effectLst>
            <a:outerShdw blurRad="25400" dist="12700" dir="16200000" rotWithShape="0">
              <a:srgbClr val="000000">
                <a:alpha val="80000"/>
              </a:srgbClr>
            </a:outerShdw>
          </a:effectLst>
          <a:uFillTx/>
          <a:latin typeface="+mn-lt"/>
          <a:ea typeface="+mn-ea"/>
          <a:cs typeface="+mn-cs"/>
          <a:sym typeface="Palatino"/>
        </a:defRPr>
      </a:lvl5pPr>
      <a:lvl6pPr marL="0" marR="0" indent="571500" algn="ctr" defTabSz="412750" latinLnBrk="0">
        <a:lnSpc>
          <a:spcPct val="100000"/>
        </a:lnSpc>
        <a:spcBef>
          <a:spcPct val="0"/>
        </a:spcBef>
        <a:spcAft>
          <a:spcPts val="0"/>
        </a:spcAft>
        <a:buClrTx/>
        <a:buSzTx/>
        <a:buFontTx/>
        <a:buNone/>
        <a:defRPr sz="1200" b="1" i="0" u="none" strike="noStrike" cap="none" spc="0" baseline="0">
          <a:solidFill>
            <a:schemeClr val="tx1"/>
          </a:solidFill>
          <a:effectLst>
            <a:outerShdw blurRad="25400" dist="12700" dir="16200000" rotWithShape="0">
              <a:srgbClr val="000000">
                <a:alpha val="80000"/>
              </a:srgbClr>
            </a:outerShdw>
          </a:effectLst>
          <a:uFillTx/>
          <a:latin typeface="+mn-lt"/>
          <a:ea typeface="+mn-ea"/>
          <a:cs typeface="+mn-cs"/>
          <a:sym typeface="Palatino"/>
        </a:defRPr>
      </a:lvl6pPr>
      <a:lvl7pPr marL="0" marR="0" indent="685800" algn="ctr" defTabSz="412750" latinLnBrk="0">
        <a:lnSpc>
          <a:spcPct val="100000"/>
        </a:lnSpc>
        <a:spcBef>
          <a:spcPct val="0"/>
        </a:spcBef>
        <a:spcAft>
          <a:spcPts val="0"/>
        </a:spcAft>
        <a:buClrTx/>
        <a:buSzTx/>
        <a:buFontTx/>
        <a:buNone/>
        <a:defRPr sz="1200" b="1" i="0" u="none" strike="noStrike" cap="none" spc="0" baseline="0">
          <a:solidFill>
            <a:schemeClr val="tx1"/>
          </a:solidFill>
          <a:effectLst>
            <a:outerShdw blurRad="25400" dist="12700" dir="16200000" rotWithShape="0">
              <a:srgbClr val="000000">
                <a:alpha val="80000"/>
              </a:srgbClr>
            </a:outerShdw>
          </a:effectLst>
          <a:uFillTx/>
          <a:latin typeface="+mn-lt"/>
          <a:ea typeface="+mn-ea"/>
          <a:cs typeface="+mn-cs"/>
          <a:sym typeface="Palatino"/>
        </a:defRPr>
      </a:lvl7pPr>
      <a:lvl8pPr marL="0" marR="0" indent="800100" algn="ctr" defTabSz="412750" latinLnBrk="0">
        <a:lnSpc>
          <a:spcPct val="100000"/>
        </a:lnSpc>
        <a:spcBef>
          <a:spcPct val="0"/>
        </a:spcBef>
        <a:spcAft>
          <a:spcPts val="0"/>
        </a:spcAft>
        <a:buClrTx/>
        <a:buSzTx/>
        <a:buFontTx/>
        <a:buNone/>
        <a:defRPr sz="1200" b="1" i="0" u="none" strike="noStrike" cap="none" spc="0" baseline="0">
          <a:solidFill>
            <a:schemeClr val="tx1"/>
          </a:solidFill>
          <a:effectLst>
            <a:outerShdw blurRad="25400" dist="12700" dir="16200000" rotWithShape="0">
              <a:srgbClr val="000000">
                <a:alpha val="80000"/>
              </a:srgbClr>
            </a:outerShdw>
          </a:effectLst>
          <a:uFillTx/>
          <a:latin typeface="+mn-lt"/>
          <a:ea typeface="+mn-ea"/>
          <a:cs typeface="+mn-cs"/>
          <a:sym typeface="Palatino"/>
        </a:defRPr>
      </a:lvl8pPr>
      <a:lvl9pPr marL="0" marR="0" indent="914400" algn="ctr" defTabSz="412750" latinLnBrk="0">
        <a:lnSpc>
          <a:spcPct val="100000"/>
        </a:lnSpc>
        <a:spcBef>
          <a:spcPct val="0"/>
        </a:spcBef>
        <a:spcAft>
          <a:spcPts val="0"/>
        </a:spcAft>
        <a:buClrTx/>
        <a:buSzTx/>
        <a:buFontTx/>
        <a:buNone/>
        <a:defRPr sz="1200" b="1" i="0" u="none" strike="noStrike" cap="none" spc="0" baseline="0">
          <a:solidFill>
            <a:schemeClr val="tx1"/>
          </a:solidFill>
          <a:effectLst>
            <a:outerShdw blurRad="25400" dist="12700" dir="16200000" rotWithShape="0">
              <a:srgbClr val="000000">
                <a:alpha val="80000"/>
              </a:srgbClr>
            </a:outerShdw>
          </a:effectLst>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844155" y="6099810"/>
            <a:ext cx="4128770" cy="521970"/>
          </a:xfrm>
          <a:prstGeom prst="rect">
            <a:avLst/>
          </a:prstGeom>
          <a:noFill/>
        </p:spPr>
        <p:txBody>
          <a:bodyPr wrap="square" rtlCol="0">
            <a:spAutoFit/>
          </a:bodyPr>
          <a:lstStyle/>
          <a:p>
            <a:r>
              <a:rPr lang="en-US" altLang="zh-CN" sz="2800">
                <a:latin typeface="华文楷体" panose="02010600040101010101" charset="-122"/>
                <a:ea typeface="华文楷体" panose="02010600040101010101" charset="-122"/>
                <a:cs typeface="华文楷体" panose="02010600040101010101" charset="-122"/>
              </a:rPr>
              <a:t>----</a:t>
            </a:r>
            <a:r>
              <a:rPr lang="zh-CN" altLang="en-US" sz="2800">
                <a:latin typeface="华文楷体" panose="02010600040101010101" charset="-122"/>
                <a:ea typeface="华文楷体" panose="02010600040101010101" charset="-122"/>
                <a:cs typeface="华文楷体" panose="02010600040101010101" charset="-122"/>
              </a:rPr>
              <a:t>青田中学 叶新新</a:t>
            </a:r>
          </a:p>
        </p:txBody>
      </p:sp>
      <p:pic>
        <p:nvPicPr>
          <p:cNvPr id="6" name="图片 5" descr="66666666"/>
          <p:cNvPicPr>
            <a:picLocks noChangeAspect="1"/>
          </p:cNvPicPr>
          <p:nvPr/>
        </p:nvPicPr>
        <p:blipFill>
          <a:blip r:embed="rId3"/>
          <a:stretch>
            <a:fillRect/>
          </a:stretch>
        </p:blipFill>
        <p:spPr>
          <a:xfrm>
            <a:off x="1200150" y="1207135"/>
            <a:ext cx="9039860" cy="4815205"/>
          </a:xfrm>
          <a:prstGeom prst="rect">
            <a:avLst/>
          </a:prstGeom>
        </p:spPr>
      </p:pic>
      <p:sp>
        <p:nvSpPr>
          <p:cNvPr id="7" name="文本框 6"/>
          <p:cNvSpPr txBox="1"/>
          <p:nvPr/>
        </p:nvSpPr>
        <p:spPr>
          <a:xfrm>
            <a:off x="785495" y="285115"/>
            <a:ext cx="10160635" cy="922020"/>
          </a:xfrm>
          <a:prstGeom prst="rect">
            <a:avLst/>
          </a:prstGeom>
          <a:noFill/>
        </p:spPr>
        <p:txBody>
          <a:bodyPr wrap="square" rtlCol="0">
            <a:spAutoFit/>
          </a:bodyPr>
          <a:lstStyle/>
          <a:p>
            <a:r>
              <a:rPr lang="en-US" altLang="zh-CN" sz="5400">
                <a:latin typeface="Times New Roman" panose="02020603050405020304" pitchFamily="18" charset="0"/>
                <a:cs typeface="Times New Roman" panose="02020603050405020304" pitchFamily="18" charset="0"/>
              </a:rPr>
              <a:t>Beautiful Ireland and Its Traditions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文本框 4"/>
          <p:cNvSpPr txBox="1"/>
          <p:nvPr/>
        </p:nvSpPr>
        <p:spPr>
          <a:xfrm>
            <a:off x="134620" y="562610"/>
            <a:ext cx="11922760" cy="584775"/>
          </a:xfrm>
          <a:prstGeom prst="rect">
            <a:avLst/>
          </a:prstGeom>
          <a:noFill/>
          <a:ln w="9525">
            <a:noFill/>
          </a:ln>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Sort each sensory words according to the sense that </a:t>
            </a:r>
            <a:r>
              <a:rPr kumimoji="0" lang="en-US" altLang="zh-CN" sz="32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is related </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to.</a:t>
            </a:r>
          </a:p>
        </p:txBody>
      </p:sp>
      <p:sp>
        <p:nvSpPr>
          <p:cNvPr id="15367" name="文本框 11"/>
          <p:cNvSpPr txBox="1"/>
          <p:nvPr/>
        </p:nvSpPr>
        <p:spPr>
          <a:xfrm>
            <a:off x="134620" y="1193840"/>
            <a:ext cx="12057380" cy="3046095"/>
          </a:xfrm>
          <a:prstGeom prst="rect">
            <a:avLst/>
          </a:prstGeom>
          <a:noFill/>
          <a:ln w="9525">
            <a:noFill/>
          </a:ln>
        </p:spPr>
        <p:txBody>
          <a:bodyPr wrap="square" anchor="t">
            <a:spAutoFit/>
          </a:bodyPr>
          <a:lstStyle/>
          <a:p>
            <a:pPr lvl="0"/>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bitter         bright       buzzing(</a:t>
            </a:r>
            <a:r>
              <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昆虫嗡嗡声</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      </a:t>
            </a:r>
            <a:r>
              <a:rPr kumimoji="0" lang="en-US" altLang="zh-CN" sz="3200" b="0" i="0" u="none" strike="noStrike" kern="1200" cap="none" spc="0" normalizeH="0" noProof="0" dirty="0">
                <a:ln>
                  <a:noFill/>
                </a:ln>
                <a:solidFill>
                  <a:prstClr val="black"/>
                </a:solidFill>
                <a:effectLst/>
                <a:uLnTx/>
                <a:uFillTx/>
                <a:latin typeface="Times New Roman" panose="02020603050405020304" pitchFamily="18" charset="0"/>
                <a:ea typeface="宋体" panose="02010600030101010101" pitchFamily="2" charset="-122"/>
                <a:cs typeface="+mn-cs"/>
              </a:rPr>
              <a:t>    </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murmuring      cloudy       fruity     </a:t>
            </a:r>
            <a:r>
              <a:rPr lang="en-US" altLang="zh-CN" sz="3200" dirty="0">
                <a:solidFill>
                  <a:prstClr val="black"/>
                </a:solidFill>
                <a:latin typeface="Times New Roman" panose="02020603050405020304" pitchFamily="18" charset="0"/>
                <a:ea typeface="宋体" panose="02010600030101010101" pitchFamily="2" charset="-122"/>
              </a:rPr>
              <a:t>   shining     fragrant</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芳香的</a:t>
            </a:r>
            <a:r>
              <a:rPr lang="en-US" altLang="zh-CN" sz="3200" dirty="0">
                <a:solidFill>
                  <a:prstClr val="black"/>
                </a:solidFill>
                <a:latin typeface="Times New Roman" panose="02020603050405020304" pitchFamily="18" charset="0"/>
                <a:ea typeface="宋体" panose="02010600030101010101" pitchFamily="2" charset="-122"/>
              </a:rPr>
              <a:t>)                  salty                 rough</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lvl="0"/>
            <a:r>
              <a:rPr lang="en-US" altLang="zh-CN" sz="3200" dirty="0">
                <a:solidFill>
                  <a:prstClr val="black"/>
                </a:solidFill>
                <a:latin typeface="Times New Roman" panose="02020603050405020304" pitchFamily="18" charset="0"/>
                <a:ea typeface="宋体" panose="02010600030101010101" pitchFamily="2" charset="-122"/>
              </a:rPr>
              <a:t>wet            cry           </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earthly smell</a:t>
            </a:r>
            <a:r>
              <a:rPr lang="en-US" altLang="zh-CN" sz="3200" dirty="0">
                <a:solidFill>
                  <a:prstClr val="black"/>
                </a:solidFill>
                <a:latin typeface="Times New Roman" panose="02020603050405020304" pitchFamily="18" charset="0"/>
                <a:ea typeface="宋体" panose="02010600030101010101" pitchFamily="2" charset="-122"/>
              </a:rPr>
              <a:t>(</a:t>
            </a:r>
            <a:r>
              <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泥土般气味</a:t>
            </a:r>
            <a:r>
              <a:rPr lang="en-US" altLang="zh-CN" sz="3200" dirty="0">
                <a:solidFill>
                  <a:prstClr val="black"/>
                </a:solidFill>
                <a:latin typeface="Times New Roman" panose="02020603050405020304" pitchFamily="18" charset="0"/>
                <a:ea typeface="宋体" panose="02010600030101010101" pitchFamily="2" charset="-122"/>
              </a:rPr>
              <a:t>)  rolling              roar</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r>
              <a:rPr lang="en-US" altLang="zh-CN" sz="3200" dirty="0">
                <a:solidFill>
                  <a:prstClr val="black"/>
                </a:solidFill>
                <a:latin typeface="Times New Roman" panose="02020603050405020304" pitchFamily="18" charset="0"/>
                <a:ea typeface="宋体" panose="02010600030101010101" pitchFamily="2" charset="-122"/>
              </a:rPr>
              <a:t>scented      sweet       humming</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嗡嗡声</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               </a:t>
            </a:r>
            <a:r>
              <a:rPr lang="en-US" altLang="zh-CN" sz="3200" dirty="0">
                <a:solidFill>
                  <a:prstClr val="black"/>
                </a:solidFill>
                <a:latin typeface="Times New Roman" panose="02020603050405020304" pitchFamily="18" charset="0"/>
                <a:ea typeface="宋体" panose="02010600030101010101" pitchFamily="2" charset="-122"/>
              </a:rPr>
              <a:t>glistening        howling  rustling(</a:t>
            </a:r>
            <a:r>
              <a:rPr lang="zh-CN" altLang="en-US" sz="3200" dirty="0">
                <a:solidFill>
                  <a:prstClr val="black"/>
                </a:solidFill>
                <a:latin typeface="Times New Roman" panose="02020603050405020304" pitchFamily="18" charset="0"/>
                <a:ea typeface="宋体" panose="02010600030101010101" pitchFamily="2" charset="-122"/>
              </a:rPr>
              <a:t>沙沙声</a:t>
            </a:r>
            <a:r>
              <a:rPr lang="en-US" altLang="zh-CN" sz="3200" dirty="0">
                <a:solidFill>
                  <a:prstClr val="black"/>
                </a:solidFill>
                <a:latin typeface="Times New Roman" panose="02020603050405020304" pitchFamily="18" charset="0"/>
                <a:ea typeface="宋体" panose="02010600030101010101" pitchFamily="2" charset="-122"/>
              </a:rPr>
              <a:t>)       </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stroke through the hair         </a:t>
            </a:r>
            <a:r>
              <a:rPr lang="en-US" altLang="zh-CN" sz="3200" dirty="0">
                <a:solidFill>
                  <a:prstClr val="black"/>
                </a:solidFill>
                <a:latin typeface="Times New Roman" panose="02020603050405020304" pitchFamily="18" charset="0"/>
                <a:ea typeface="宋体" panose="02010600030101010101" pitchFamily="2" charset="-122"/>
              </a:rPr>
              <a:t>kiss on the cheek</a:t>
            </a:r>
          </a:p>
          <a:p>
            <a:pPr lvl="0"/>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sp>
        <p:nvSpPr>
          <p:cNvPr id="4" name="文本框 3"/>
          <p:cNvSpPr txBox="1"/>
          <p:nvPr/>
        </p:nvSpPr>
        <p:spPr>
          <a:xfrm>
            <a:off x="134620" y="0"/>
            <a:ext cx="304101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Task two:</a:t>
            </a:r>
          </a:p>
        </p:txBody>
      </p:sp>
      <p:sp>
        <p:nvSpPr>
          <p:cNvPr id="3" name="流程图: 磁盘 2"/>
          <p:cNvSpPr/>
          <p:nvPr/>
        </p:nvSpPr>
        <p:spPr>
          <a:xfrm>
            <a:off x="629920" y="5567680"/>
            <a:ext cx="1605280" cy="80899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smell</a:t>
            </a:r>
            <a:endParaRPr lang="zh-CN" altLang="en-US" sz="3200" dirty="0">
              <a:latin typeface="Times New Roman" panose="02020603050405020304" pitchFamily="18" charset="0"/>
              <a:cs typeface="Times New Roman" panose="02020603050405020304" pitchFamily="18" charset="0"/>
            </a:endParaRPr>
          </a:p>
        </p:txBody>
      </p:sp>
      <p:sp>
        <p:nvSpPr>
          <p:cNvPr id="12" name="流程图: 磁盘 11"/>
          <p:cNvSpPr/>
          <p:nvPr/>
        </p:nvSpPr>
        <p:spPr>
          <a:xfrm>
            <a:off x="2733040" y="5567680"/>
            <a:ext cx="1605280" cy="808990"/>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hearing</a:t>
            </a:r>
            <a:endParaRPr lang="zh-CN" altLang="en-US" sz="3200" dirty="0">
              <a:latin typeface="Times New Roman" panose="02020603050405020304" pitchFamily="18" charset="0"/>
              <a:cs typeface="Times New Roman" panose="02020603050405020304" pitchFamily="18" charset="0"/>
            </a:endParaRPr>
          </a:p>
        </p:txBody>
      </p:sp>
      <p:sp>
        <p:nvSpPr>
          <p:cNvPr id="13" name="流程图: 磁盘 12"/>
          <p:cNvSpPr/>
          <p:nvPr/>
        </p:nvSpPr>
        <p:spPr>
          <a:xfrm>
            <a:off x="5059680" y="5567680"/>
            <a:ext cx="1605280" cy="808990"/>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taste</a:t>
            </a:r>
            <a:endParaRPr lang="zh-CN" altLang="en-US" sz="3200" dirty="0">
              <a:latin typeface="Times New Roman" panose="02020603050405020304" pitchFamily="18" charset="0"/>
              <a:cs typeface="Times New Roman" panose="02020603050405020304" pitchFamily="18" charset="0"/>
            </a:endParaRPr>
          </a:p>
        </p:txBody>
      </p:sp>
      <p:sp>
        <p:nvSpPr>
          <p:cNvPr id="14" name="流程图: 磁盘 13"/>
          <p:cNvSpPr/>
          <p:nvPr/>
        </p:nvSpPr>
        <p:spPr>
          <a:xfrm>
            <a:off x="7162800" y="5567680"/>
            <a:ext cx="1605280" cy="808990"/>
          </a:xfrm>
          <a:prstGeom prst="flowChartMagneticDisk">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touch</a:t>
            </a:r>
            <a:endParaRPr lang="zh-CN" altLang="en-US" sz="3200" dirty="0">
              <a:latin typeface="Times New Roman" panose="02020603050405020304" pitchFamily="18" charset="0"/>
              <a:cs typeface="Times New Roman" panose="02020603050405020304" pitchFamily="18" charset="0"/>
            </a:endParaRPr>
          </a:p>
        </p:txBody>
      </p:sp>
      <p:sp>
        <p:nvSpPr>
          <p:cNvPr id="15" name="流程图: 磁盘 14"/>
          <p:cNvSpPr/>
          <p:nvPr/>
        </p:nvSpPr>
        <p:spPr>
          <a:xfrm>
            <a:off x="9265920" y="5567680"/>
            <a:ext cx="1605280" cy="808990"/>
          </a:xfrm>
          <a:prstGeom prst="flowChartMagneticDisk">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Times New Roman" panose="02020603050405020304" pitchFamily="18" charset="0"/>
                <a:cs typeface="Times New Roman" panose="02020603050405020304" pitchFamily="18" charset="0"/>
              </a:rPr>
              <a:t>sight</a:t>
            </a:r>
            <a:endParaRPr lang="zh-CN" altLang="en-US"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1277620" y="0"/>
            <a:ext cx="9458325" cy="685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3000" dirty="0">
                <a:solidFill>
                  <a:schemeClr val="bg1"/>
                </a:solidFill>
                <a:latin typeface="Times New Roman" panose="02020603050405020304" pitchFamily="18" charset="0"/>
                <a:cs typeface="Times New Roman" panose="02020603050405020304" pitchFamily="18" charset="0"/>
              </a:rPr>
              <a:t>Ireland’s beautiful countryside has always had a great influence on its people and traditions. The country has a long history of producing great writers and poets. </a:t>
            </a:r>
          </a:p>
          <a:p>
            <a:pPr marL="0" indent="0">
              <a:buFont typeface="Arial" panose="020B0604020202020204" pitchFamily="34" charset="0"/>
              <a:buNone/>
            </a:pPr>
            <a:r>
              <a:rPr lang="en-US" altLang="zh-CN" sz="3000" dirty="0">
                <a:latin typeface="Times New Roman" panose="02020603050405020304" pitchFamily="18" charset="0"/>
                <a:cs typeface="Times New Roman" panose="02020603050405020304" pitchFamily="18" charset="0"/>
              </a:rPr>
              <a:t>Its beautiful countryside excites and inspires all, offering something for each of the senses. The peaceful landscape of the “Emerald Isle” and its many green counties(</a:t>
            </a:r>
            <a:r>
              <a:rPr lang="zh-CN" altLang="en-US" sz="3000" dirty="0">
                <a:latin typeface="Times New Roman" panose="02020603050405020304" pitchFamily="18" charset="0"/>
                <a:cs typeface="Times New Roman" panose="02020603050405020304" pitchFamily="18" charset="0"/>
              </a:rPr>
              <a:t>视觉</a:t>
            </a:r>
            <a:r>
              <a:rPr lang="en-US" altLang="zh-CN" sz="3000" dirty="0">
                <a:latin typeface="Times New Roman" panose="02020603050405020304" pitchFamily="18" charset="0"/>
                <a:cs typeface="Times New Roman" panose="02020603050405020304" pitchFamily="18" charset="0"/>
              </a:rPr>
              <a:t>) is a true feast for the eyes, with its rolling green hills dotted with sheep and cattle(</a:t>
            </a:r>
            <a:r>
              <a:rPr lang="zh-CN" altLang="en-US" sz="3000" dirty="0">
                <a:latin typeface="Times New Roman" panose="02020603050405020304" pitchFamily="18" charset="0"/>
                <a:cs typeface="Times New Roman" panose="02020603050405020304" pitchFamily="18" charset="0"/>
              </a:rPr>
              <a:t>视觉</a:t>
            </a:r>
            <a:r>
              <a:rPr lang="en-US" altLang="zh-CN" sz="3000" dirty="0">
                <a:latin typeface="Times New Roman" panose="02020603050405020304" pitchFamily="18" charset="0"/>
                <a:cs typeface="Times New Roman" panose="02020603050405020304" pitchFamily="18" charset="0"/>
              </a:rPr>
              <a:t>). And down by the sea, the roar of the ocean waves and cries of the seabirds make up the music of the coast(</a:t>
            </a:r>
            <a:r>
              <a:rPr lang="zh-CN" altLang="en-US" sz="3000" dirty="0">
                <a:latin typeface="Times New Roman" panose="02020603050405020304" pitchFamily="18" charset="0"/>
                <a:cs typeface="Times New Roman" panose="02020603050405020304" pitchFamily="18" charset="0"/>
              </a:rPr>
              <a:t>听觉</a:t>
            </a:r>
            <a:r>
              <a:rPr lang="en-US" altLang="zh-CN" sz="3000" dirty="0">
                <a:latin typeface="Times New Roman" panose="02020603050405020304" pitchFamily="18" charset="0"/>
                <a:cs typeface="Times New Roman" panose="02020603050405020304" pitchFamily="18" charset="0"/>
              </a:rPr>
              <a:t>). On a quiet morning in the mountains, feel the sun on your skin(</a:t>
            </a:r>
            <a:r>
              <a:rPr lang="zh-CN" altLang="en-US" sz="3000" dirty="0">
                <a:latin typeface="Times New Roman" panose="02020603050405020304" pitchFamily="18" charset="0"/>
                <a:cs typeface="Times New Roman" panose="02020603050405020304" pitchFamily="18" charset="0"/>
              </a:rPr>
              <a:t>触觉</a:t>
            </a:r>
            <a:r>
              <a:rPr lang="en-US" altLang="zh-CN" sz="3000" dirty="0">
                <a:latin typeface="Times New Roman" panose="02020603050405020304" pitchFamily="18" charset="0"/>
                <a:cs typeface="Times New Roman" panose="02020603050405020304" pitchFamily="18" charset="0"/>
              </a:rPr>
              <a:t>), and breathe in the sweet scent</a:t>
            </a:r>
            <a:r>
              <a:rPr lang="zh-CN" altLang="en-US" sz="3000" dirty="0">
                <a:latin typeface="Times New Roman" panose="02020603050405020304" pitchFamily="18" charset="0"/>
                <a:cs typeface="Times New Roman" panose="02020603050405020304" pitchFamily="18" charset="0"/>
              </a:rPr>
              <a:t>（嗅觉）</a:t>
            </a:r>
            <a:r>
              <a:rPr lang="en-US" altLang="zh-CN" sz="3000" dirty="0">
                <a:latin typeface="Times New Roman" panose="02020603050405020304" pitchFamily="18" charset="0"/>
                <a:cs typeface="Times New Roman" panose="02020603050405020304" pitchFamily="18" charset="0"/>
              </a:rPr>
              <a:t> of fresh flowers while birds greet the new day with their morning song. </a:t>
            </a:r>
            <a:r>
              <a:rPr lang="en-US" altLang="zh-CN" sz="3000" dirty="0">
                <a:solidFill>
                  <a:schemeClr val="bg1"/>
                </a:solidFill>
                <a:latin typeface="Times New Roman" panose="02020603050405020304" pitchFamily="18" charset="0"/>
                <a:cs typeface="Times New Roman" panose="02020603050405020304" pitchFamily="18" charset="0"/>
              </a:rPr>
              <a:t>With all this beauty, it is not surprising that Ireland has developed stron</a:t>
            </a:r>
            <a:endParaRPr lang="zh-CN" altLang="en-US" sz="3000" dirty="0">
              <a:solidFill>
                <a:schemeClr val="bg1"/>
              </a:solidFill>
              <a:latin typeface="Times New Roman" panose="02020603050405020304" pitchFamily="18" charset="0"/>
              <a:cs typeface="Times New Roman" panose="02020603050405020304" pitchFamily="18" charset="0"/>
            </a:endParaRPr>
          </a:p>
        </p:txBody>
      </p:sp>
      <p:sp>
        <p:nvSpPr>
          <p:cNvPr id="9" name="矩形: 圆角 8"/>
          <p:cNvSpPr/>
          <p:nvPr/>
        </p:nvSpPr>
        <p:spPr>
          <a:xfrm>
            <a:off x="1021715" y="1224280"/>
            <a:ext cx="9803130" cy="4485640"/>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91135" y="182245"/>
            <a:ext cx="6275070" cy="645160"/>
          </a:xfrm>
          <a:prstGeom prst="rect">
            <a:avLst/>
          </a:prstGeom>
          <a:noFill/>
        </p:spPr>
        <p:txBody>
          <a:bodyPr wrap="square" rtlCol="0">
            <a:spAutoFit/>
          </a:bodyPr>
          <a:lstStyle/>
          <a:p>
            <a:r>
              <a:rPr lang="en-US" altLang="zh-CN" sz="3600" dirty="0"/>
              <a:t>Imitative writing </a:t>
            </a:r>
            <a:r>
              <a:rPr lang="zh-CN" altLang="en-US" sz="3600" dirty="0"/>
              <a:t>仿写</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405890" y="986790"/>
            <a:ext cx="9022715" cy="4686300"/>
          </a:xfrm>
          <a:prstGeom prst="roundRect">
            <a:avLst/>
          </a:prstGeom>
          <a:gradFill>
            <a:gsLst>
              <a:gs pos="42000">
                <a:srgbClr val="EDE976"/>
              </a:gs>
              <a:gs pos="0">
                <a:srgbClr val="F3F0A4"/>
              </a:gs>
              <a:gs pos="100000">
                <a:srgbClr val="E6E148"/>
              </a:gs>
            </a:gsLst>
            <a:lin scaled="1"/>
          </a:gra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内容占位符 5"/>
          <p:cNvSpPr>
            <a:spLocks noGrp="1"/>
          </p:cNvSpPr>
          <p:nvPr>
            <p:ph idx="1"/>
          </p:nvPr>
        </p:nvSpPr>
        <p:spPr>
          <a:xfrm>
            <a:off x="1746250" y="1110615"/>
            <a:ext cx="6402070" cy="4355465"/>
          </a:xfrm>
        </p:spPr>
        <p:txBody>
          <a:bodyPr/>
          <a:lstStyle/>
          <a:p>
            <a:pPr marL="0" indent="0">
              <a:buNone/>
            </a:pPr>
            <a:r>
              <a:rPr lang="zh-CN" altLang="en-US" sz="3200" dirty="0">
                <a:latin typeface="Times New Roman" panose="02020603050405020304" pitchFamily="18" charset="0"/>
                <a:cs typeface="Times New Roman" panose="02020603050405020304" pitchFamily="18" charset="0"/>
              </a:rPr>
              <a:t>[Tell] Nature was calm and peaceful</a:t>
            </a:r>
          </a:p>
          <a:p>
            <a:pPr marL="0" indent="0">
              <a:buNone/>
            </a:pPr>
            <a:r>
              <a:rPr lang="zh-CN" altLang="en-US" sz="3200" dirty="0">
                <a:latin typeface="Times New Roman" panose="02020603050405020304" pitchFamily="18" charset="0"/>
                <a:cs typeface="Times New Roman" panose="02020603050405020304" pitchFamily="18" charset="0"/>
              </a:rPr>
              <a:t>[Show] </a:t>
            </a:r>
          </a:p>
          <a:p>
            <a:pPr marL="0" indent="0">
              <a:buNone/>
            </a:pPr>
            <a:r>
              <a:rPr lang="en-US" altLang="zh-CN" sz="3200" dirty="0">
                <a:latin typeface="Times New Roman" panose="02020603050405020304" pitchFamily="18" charset="0"/>
                <a:cs typeface="Times New Roman" panose="02020603050405020304" pitchFamily="18" charset="0"/>
              </a:rPr>
              <a:t>It was a cool(</a:t>
            </a:r>
            <a:r>
              <a:rPr lang="zh-CN" altLang="en-US" sz="3200" dirty="0">
                <a:latin typeface="Times New Roman" panose="02020603050405020304" pitchFamily="18" charset="0"/>
                <a:cs typeface="Times New Roman" panose="02020603050405020304" pitchFamily="18" charset="0"/>
              </a:rPr>
              <a:t>触觉</a:t>
            </a:r>
            <a:r>
              <a:rPr lang="en-US" altLang="zh-CN" sz="3200" dirty="0">
                <a:latin typeface="Times New Roman" panose="02020603050405020304" pitchFamily="18" charset="0"/>
                <a:cs typeface="Times New Roman" panose="02020603050405020304" pitchFamily="18" charset="0"/>
              </a:rPr>
              <a:t>) and fresh(</a:t>
            </a:r>
            <a:r>
              <a:rPr lang="zh-CN" altLang="en-US" sz="3200" dirty="0">
                <a:latin typeface="Times New Roman" panose="02020603050405020304" pitchFamily="18" charset="0"/>
                <a:cs typeface="Times New Roman" panose="02020603050405020304" pitchFamily="18" charset="0"/>
              </a:rPr>
              <a:t>嗅觉</a:t>
            </a:r>
            <a:r>
              <a:rPr lang="en-US" altLang="zh-CN" sz="3200" dirty="0">
                <a:latin typeface="Times New Roman" panose="02020603050405020304" pitchFamily="18" charset="0"/>
                <a:cs typeface="Times New Roman" panose="02020603050405020304" pitchFamily="18" charset="0"/>
              </a:rPr>
              <a:t>) morning. The sky is clear and clean(</a:t>
            </a:r>
            <a:r>
              <a:rPr lang="zh-CN" altLang="en-US" sz="3200" dirty="0">
                <a:latin typeface="Times New Roman" panose="02020603050405020304" pitchFamily="18" charset="0"/>
                <a:cs typeface="Times New Roman" panose="02020603050405020304" pitchFamily="18" charset="0"/>
              </a:rPr>
              <a:t>视觉</a:t>
            </a:r>
            <a:r>
              <a:rPr lang="en-US" altLang="zh-CN" sz="3200" dirty="0">
                <a:latin typeface="Times New Roman" panose="02020603050405020304" pitchFamily="18" charset="0"/>
                <a:cs typeface="Times New Roman" panose="02020603050405020304" pitchFamily="18" charset="0"/>
              </a:rPr>
              <a:t>). A gentle breeze whistled(</a:t>
            </a:r>
            <a:r>
              <a:rPr lang="zh-CN" altLang="en-US" sz="3200" dirty="0">
                <a:latin typeface="Times New Roman" panose="02020603050405020304" pitchFamily="18" charset="0"/>
                <a:cs typeface="Times New Roman" panose="02020603050405020304" pitchFamily="18" charset="0"/>
              </a:rPr>
              <a:t>听觉</a:t>
            </a:r>
            <a:r>
              <a:rPr lang="en-US" altLang="zh-CN" sz="3200" dirty="0">
                <a:latin typeface="Times New Roman" panose="02020603050405020304" pitchFamily="18" charset="0"/>
                <a:cs typeface="Times New Roman" panose="02020603050405020304" pitchFamily="18" charset="0"/>
              </a:rPr>
              <a:t>) through the bushes and trees, mixed with scents(</a:t>
            </a:r>
            <a:r>
              <a:rPr lang="zh-CN" altLang="en-US" sz="3200" dirty="0">
                <a:latin typeface="Times New Roman" panose="02020603050405020304" pitchFamily="18" charset="0"/>
                <a:cs typeface="Times New Roman" panose="02020603050405020304" pitchFamily="18" charset="0"/>
              </a:rPr>
              <a:t>嗅觉</a:t>
            </a:r>
            <a:r>
              <a:rPr lang="en-US" altLang="zh-CN" sz="3200" dirty="0">
                <a:latin typeface="Times New Roman" panose="02020603050405020304" pitchFamily="18" charset="0"/>
                <a:cs typeface="Times New Roman" panose="02020603050405020304" pitchFamily="18" charset="0"/>
              </a:rPr>
              <a:t>) of the wild flowers. </a:t>
            </a:r>
          </a:p>
        </p:txBody>
      </p:sp>
      <p:pic>
        <p:nvPicPr>
          <p:cNvPr id="7" name="图片 6"/>
          <p:cNvPicPr>
            <a:picLocks noChangeAspect="1"/>
          </p:cNvPicPr>
          <p:nvPr/>
        </p:nvPicPr>
        <p:blipFill>
          <a:blip r:embed="rId2"/>
          <a:stretch>
            <a:fillRect/>
          </a:stretch>
        </p:blipFill>
        <p:spPr>
          <a:xfrm>
            <a:off x="8068310" y="0"/>
            <a:ext cx="4123690" cy="2498725"/>
          </a:xfrm>
          <a:prstGeom prst="rect">
            <a:avLst/>
          </a:prstGeom>
        </p:spPr>
      </p:pic>
      <p:sp>
        <p:nvSpPr>
          <p:cNvPr id="9" name="文本框 8"/>
          <p:cNvSpPr txBox="1"/>
          <p:nvPr/>
        </p:nvSpPr>
        <p:spPr>
          <a:xfrm>
            <a:off x="84930" y="80963"/>
            <a:ext cx="6275070" cy="645160"/>
          </a:xfrm>
          <a:prstGeom prst="rect">
            <a:avLst/>
          </a:prstGeom>
          <a:noFill/>
        </p:spPr>
        <p:txBody>
          <a:bodyPr wrap="square" rtlCol="0">
            <a:spAutoFit/>
          </a:bodyPr>
          <a:lstStyle/>
          <a:p>
            <a:r>
              <a:rPr lang="en-US" altLang="zh-CN" sz="3600" dirty="0"/>
              <a:t>Imitating writing </a:t>
            </a:r>
            <a:r>
              <a:rPr lang="zh-CN" altLang="en-US" sz="3600" dirty="0"/>
              <a:t>模仿写作</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395605" y="1012825"/>
            <a:ext cx="11041380" cy="4611370"/>
          </a:xfrm>
          <a:prstGeom prst="roundRect">
            <a:avLst/>
          </a:prstGeom>
          <a:gradFill>
            <a:gsLst>
              <a:gs pos="50000">
                <a:srgbClr val="F7E5DC"/>
              </a:gs>
              <a:gs pos="0">
                <a:srgbClr val="F8ECE6"/>
              </a:gs>
              <a:gs pos="100000">
                <a:srgbClr val="F6DDD2"/>
              </a:gs>
            </a:gsLst>
            <a:lin scaled="1"/>
          </a:gra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内容占位符 2"/>
          <p:cNvSpPr>
            <a:spLocks noGrp="1"/>
          </p:cNvSpPr>
          <p:nvPr>
            <p:ph idx="1"/>
          </p:nvPr>
        </p:nvSpPr>
        <p:spPr>
          <a:xfrm>
            <a:off x="575945" y="1132205"/>
            <a:ext cx="10745470" cy="4491990"/>
          </a:xfrm>
        </p:spPr>
        <p:txBody>
          <a:bodyPr>
            <a:normAutofit lnSpcReduction="10000"/>
          </a:bodyPr>
          <a:lstStyle/>
          <a:p>
            <a:pPr marL="0" indent="0" algn="l">
              <a:buNone/>
            </a:pPr>
            <a:r>
              <a:rPr lang="zh-CN" altLang="en-US" sz="3200" dirty="0">
                <a:latin typeface="Times New Roman" panose="02020603050405020304" pitchFamily="18" charset="0"/>
                <a:ea typeface="Yu Gothic Medium" panose="020B0500000000000000" charset="-128"/>
                <a:cs typeface="Times New Roman" panose="02020603050405020304" pitchFamily="18" charset="0"/>
              </a:rPr>
              <a:t>[Tell]</a:t>
            </a:r>
            <a:r>
              <a:rPr lang="en-US" altLang="zh-CN" sz="3200" dirty="0">
                <a:latin typeface="Times New Roman" panose="02020603050405020304" pitchFamily="18" charset="0"/>
                <a:ea typeface="Yu Gothic Medium" panose="020B0500000000000000" charset="-128"/>
                <a:cs typeface="Times New Roman" panose="02020603050405020304" pitchFamily="18" charset="0"/>
              </a:rPr>
              <a:t>: </a:t>
            </a:r>
            <a:r>
              <a:rPr lang="en-US" sz="3200" dirty="0">
                <a:latin typeface="Times New Roman" panose="02020603050405020304" pitchFamily="18" charset="0"/>
                <a:ea typeface="Yu Gothic Medium" panose="020B0500000000000000" charset="-128"/>
                <a:cs typeface="Times New Roman" panose="02020603050405020304" pitchFamily="18" charset="0"/>
              </a:rPr>
              <a:t>The West Lake is beautiful</a:t>
            </a:r>
            <a:r>
              <a:rPr lang="en-US" altLang="zh-CN" sz="3200" dirty="0">
                <a:latin typeface="Times New Roman" panose="02020603050405020304" pitchFamily="18" charset="0"/>
                <a:ea typeface="Yu Gothic Medium" panose="020B0500000000000000" charset="-128"/>
                <a:cs typeface="Times New Roman" panose="02020603050405020304" pitchFamily="18" charset="0"/>
              </a:rPr>
              <a:t>.</a:t>
            </a:r>
            <a:endParaRPr lang="zh-CN" altLang="en-US" sz="3200" dirty="0">
              <a:latin typeface="Times New Roman" panose="02020603050405020304" pitchFamily="18" charset="0"/>
              <a:ea typeface="Yu Gothic Medium" panose="020B0500000000000000" charset="-128"/>
              <a:cs typeface="Times New Roman" panose="02020603050405020304" pitchFamily="18" charset="0"/>
            </a:endParaRPr>
          </a:p>
          <a:p>
            <a:pPr marL="0" indent="0">
              <a:buNone/>
            </a:pPr>
            <a:r>
              <a:rPr lang="zh-CN" altLang="en-US" sz="3200" dirty="0">
                <a:latin typeface="Times New Roman" panose="02020603050405020304" pitchFamily="18" charset="0"/>
                <a:ea typeface="Yu Gothic Medium" panose="020B0500000000000000" charset="-128"/>
                <a:cs typeface="Times New Roman" panose="02020603050405020304" pitchFamily="18" charset="0"/>
              </a:rPr>
              <a:t>[Show] </a:t>
            </a:r>
            <a:r>
              <a:rPr lang="en-US" altLang="zh-CN" sz="3200" dirty="0">
                <a:latin typeface="Times New Roman" panose="02020603050405020304" pitchFamily="18" charset="0"/>
                <a:ea typeface="Yu Gothic Medium" panose="020B0500000000000000" charset="-128"/>
                <a:cs typeface="Times New Roman" panose="02020603050405020304" pitchFamily="18" charset="0"/>
              </a:rPr>
              <a:t>When the night falls, the West Lake </a:t>
            </a:r>
            <a:r>
              <a:rPr lang="en-US" sz="3200" dirty="0">
                <a:latin typeface="Times New Roman" panose="02020603050405020304" pitchFamily="18" charset="0"/>
                <a:ea typeface="Yu Gothic Medium" panose="020B0500000000000000" charset="-128"/>
                <a:cs typeface="Times New Roman" panose="02020603050405020304" pitchFamily="18" charset="0"/>
              </a:rPr>
              <a:t>is really fascinating</a:t>
            </a:r>
            <a:r>
              <a:rPr lang="en-US" altLang="zh-CN" sz="3200" dirty="0">
                <a:latin typeface="Times New Roman" panose="02020603050405020304" pitchFamily="18" charset="0"/>
                <a:ea typeface="Yu Gothic Medium" panose="020B0500000000000000" charset="-128"/>
                <a:cs typeface="Times New Roman" panose="02020603050405020304" pitchFamily="18" charset="0"/>
              </a:rPr>
              <a:t>. High above the sky are a lot of bright shiny stars , and the glistening moon is specially clear.(</a:t>
            </a:r>
            <a:r>
              <a:rPr lang="zh-CN" altLang="en-US" sz="3200" dirty="0">
                <a:latin typeface="Times New Roman" panose="02020603050405020304" pitchFamily="18" charset="0"/>
                <a:ea typeface="宋体" panose="02010600030101010101" pitchFamily="2" charset="-122"/>
                <a:cs typeface="Times New Roman" panose="02020603050405020304" pitchFamily="18" charset="0"/>
              </a:rPr>
              <a:t>视觉</a:t>
            </a:r>
            <a:r>
              <a:rPr lang="en-US" altLang="zh-CN" sz="3200" dirty="0">
                <a:latin typeface="Times New Roman" panose="02020603050405020304" pitchFamily="18" charset="0"/>
                <a:ea typeface="Yu Gothic Medium" panose="020B0500000000000000" charset="-128"/>
                <a:cs typeface="Times New Roman" panose="02020603050405020304" pitchFamily="18" charset="0"/>
              </a:rPr>
              <a:t>) The water in the lake is as even as a mirror with reflections of hills and trees alongside the lakeshore. Branches of the willows are singing a soft song in the evening breeze.(</a:t>
            </a:r>
            <a:r>
              <a:rPr lang="zh-CN" altLang="en-US" sz="3200" dirty="0">
                <a:latin typeface="Times New Roman" panose="02020603050405020304" pitchFamily="18" charset="0"/>
                <a:ea typeface="宋体" panose="02010600030101010101" pitchFamily="2" charset="-122"/>
                <a:cs typeface="Times New Roman" panose="02020603050405020304" pitchFamily="18" charset="0"/>
              </a:rPr>
              <a:t>听觉</a:t>
            </a:r>
            <a:r>
              <a:rPr lang="en-US" altLang="zh-CN" sz="3200" dirty="0">
                <a:latin typeface="Times New Roman" panose="02020603050405020304" pitchFamily="18" charset="0"/>
                <a:ea typeface="Yu Gothic Medium" panose="020B0500000000000000" charset="-128"/>
                <a:cs typeface="Times New Roman" panose="02020603050405020304" pitchFamily="18" charset="0"/>
              </a:rPr>
              <a:t>) Walking for a short distance, with the wind stroking through your hair (</a:t>
            </a:r>
            <a:r>
              <a:rPr lang="zh-CN" altLang="en-US" sz="3200" dirty="0">
                <a:latin typeface="Times New Roman" panose="02020603050405020304" pitchFamily="18" charset="0"/>
                <a:ea typeface="宋体" panose="02010600030101010101" pitchFamily="2" charset="-122"/>
                <a:cs typeface="Times New Roman" panose="02020603050405020304" pitchFamily="18" charset="0"/>
              </a:rPr>
              <a:t>触觉</a:t>
            </a:r>
            <a:r>
              <a:rPr lang="en-US" altLang="zh-CN" sz="3200" dirty="0">
                <a:latin typeface="Times New Roman" panose="02020603050405020304" pitchFamily="18" charset="0"/>
                <a:ea typeface="Yu Gothic Medium" panose="020B0500000000000000" charset="-128"/>
                <a:cs typeface="Times New Roman" panose="02020603050405020304" pitchFamily="18" charset="0"/>
              </a:rPr>
              <a:t>)and the faint sweet smell(</a:t>
            </a:r>
            <a:r>
              <a:rPr lang="zh-CN" altLang="en-US" sz="3200" dirty="0">
                <a:latin typeface="Times New Roman" panose="02020603050405020304" pitchFamily="18" charset="0"/>
                <a:ea typeface="宋体" panose="02010600030101010101" pitchFamily="2" charset="-122"/>
                <a:cs typeface="Times New Roman" panose="02020603050405020304" pitchFamily="18" charset="0"/>
              </a:rPr>
              <a:t>嗅觉</a:t>
            </a:r>
            <a:r>
              <a:rPr lang="en-US" altLang="zh-CN" sz="3200" dirty="0">
                <a:latin typeface="Times New Roman" panose="02020603050405020304" pitchFamily="18" charset="0"/>
                <a:ea typeface="Yu Gothic Medium" panose="020B0500000000000000" charset="-128"/>
                <a:cs typeface="Times New Roman" panose="02020603050405020304" pitchFamily="18" charset="0"/>
              </a:rPr>
              <a:t>) wafted along, you can be fully immersed in this charming peace. </a:t>
            </a:r>
          </a:p>
        </p:txBody>
      </p:sp>
      <p:pic>
        <p:nvPicPr>
          <p:cNvPr id="5" name="图片 4"/>
          <p:cNvPicPr>
            <a:picLocks noChangeAspect="1"/>
          </p:cNvPicPr>
          <p:nvPr/>
        </p:nvPicPr>
        <p:blipFill>
          <a:blip r:embed="rId2"/>
          <a:stretch>
            <a:fillRect/>
          </a:stretch>
        </p:blipFill>
        <p:spPr>
          <a:xfrm>
            <a:off x="9410065" y="4954905"/>
            <a:ext cx="2781935" cy="1903095"/>
          </a:xfrm>
          <a:prstGeom prst="rect">
            <a:avLst/>
          </a:prstGeom>
        </p:spPr>
      </p:pic>
      <p:sp>
        <p:nvSpPr>
          <p:cNvPr id="6" name="文本框 5"/>
          <p:cNvSpPr txBox="1"/>
          <p:nvPr/>
        </p:nvSpPr>
        <p:spPr>
          <a:xfrm>
            <a:off x="255269" y="220567"/>
            <a:ext cx="4600575" cy="583565"/>
          </a:xfrm>
          <a:prstGeom prst="rect">
            <a:avLst/>
          </a:prstGeom>
          <a:noFill/>
        </p:spPr>
        <p:txBody>
          <a:bodyPr wrap="square" rtlCol="0">
            <a:spAutoFit/>
          </a:bodyPr>
          <a:lstStyle/>
          <a:p>
            <a:r>
              <a:rPr lang="en-US" altLang="zh-CN" sz="3200" dirty="0"/>
              <a:t>Assignment</a:t>
            </a:r>
            <a:r>
              <a:rPr lang="zh-CN" altLang="en-US" sz="32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6" name="副标题 2"/>
          <p:cNvSpPr txBox="1"/>
          <p:nvPr/>
        </p:nvSpPr>
        <p:spPr>
          <a:xfrm>
            <a:off x="0" y="6381771"/>
            <a:ext cx="12192000" cy="476229"/>
          </a:xfrm>
          <a:prstGeom prst="rect">
            <a:avLst/>
          </a:prstGeom>
        </p:spPr>
        <p:txBody>
          <a:bodyPr vert="horz" lIns="121920" tIns="60960" rIns="121920" bIns="6096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zh-CN" altLang="en-US" sz="1465" b="0" i="0" u="none" strike="noStrike" kern="1200" cap="none" spc="0" normalizeH="0" baseline="0" noProof="0" dirty="0">
              <a:ln>
                <a:noFill/>
              </a:ln>
              <a:solidFill>
                <a:srgbClr val="86837F">
                  <a:alpha val="80000"/>
                  <a:lumMod val="20000"/>
                  <a:lumOff val="80000"/>
                </a:srgbClr>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sym typeface="Hoefler Text"/>
            </a:endParaRPr>
          </a:p>
        </p:txBody>
      </p:sp>
      <p:sp>
        <p:nvSpPr>
          <p:cNvPr id="13" name="副标题 2"/>
          <p:cNvSpPr txBox="1"/>
          <p:nvPr/>
        </p:nvSpPr>
        <p:spPr>
          <a:xfrm>
            <a:off x="152400" y="6534171"/>
            <a:ext cx="12192000" cy="476229"/>
          </a:xfrm>
          <a:prstGeom prst="rect">
            <a:avLst/>
          </a:prstGeom>
        </p:spPr>
        <p:txBody>
          <a:bodyPr vert="horz" lIns="121920" tIns="60960" rIns="121920" bIns="6096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zh-CN" altLang="en-US" sz="1465" b="0" i="0" u="none" strike="noStrike" kern="1200" cap="none" spc="0" normalizeH="0" baseline="0" noProof="0" dirty="0">
              <a:ln>
                <a:noFill/>
              </a:ln>
              <a:solidFill>
                <a:srgbClr val="86837F">
                  <a:alpha val="80000"/>
                  <a:lumMod val="20000"/>
                  <a:lumOff val="80000"/>
                </a:srgbClr>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sym typeface="Hoefler Text"/>
            </a:endParaRPr>
          </a:p>
        </p:txBody>
      </p:sp>
      <p:sp>
        <p:nvSpPr>
          <p:cNvPr id="8" name="TextBox 7"/>
          <p:cNvSpPr txBox="1"/>
          <p:nvPr/>
        </p:nvSpPr>
        <p:spPr>
          <a:xfrm>
            <a:off x="278432" y="-159608"/>
            <a:ext cx="11822128" cy="176339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825500" rtl="0" eaLnBrk="1" fontAlgn="auto" latinLnBrk="0" hangingPunct="0">
              <a:lnSpc>
                <a:spcPct val="150000"/>
              </a:lnSpc>
              <a:spcBef>
                <a:spcPts val="0"/>
              </a:spcBef>
              <a:spcAft>
                <a:spcPts val="0"/>
              </a:spcAft>
              <a:buClrTx/>
              <a:buSzTx/>
              <a:buFontTx/>
              <a:buNone/>
              <a:defRPr/>
            </a:pPr>
            <a:r>
              <a:rPr kumimoji="0" lang="en-US" altLang="zh-CN" sz="3000" b="0" i="0" u="none" strike="noStrike" cap="none" spc="0" normalizeH="0" baseline="0" dirty="0">
                <a:solidFill>
                  <a:srgbClr val="002060"/>
                </a:solidFill>
                <a:latin typeface="Times New Roman" panose="02020603050405020304" pitchFamily="18" charset="0"/>
                <a:cs typeface="Times New Roman" panose="02020603050405020304" pitchFamily="18" charset="0"/>
                <a:sym typeface="Hoefler Text"/>
              </a:rPr>
              <a:t>Look at the pictures of Ireland’s countryside and describe your first impression of the country.</a:t>
            </a:r>
          </a:p>
        </p:txBody>
      </p:sp>
      <p:pic>
        <p:nvPicPr>
          <p:cNvPr id="5" name="图片 4"/>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418465" y="1688465"/>
            <a:ext cx="4937125" cy="3288665"/>
          </a:xfrm>
          <a:prstGeom prst="rect">
            <a:avLst/>
          </a:prstGeom>
        </p:spPr>
      </p:pic>
      <p:sp>
        <p:nvSpPr>
          <p:cNvPr id="10" name="文本框 9"/>
          <p:cNvSpPr txBox="1"/>
          <p:nvPr/>
        </p:nvSpPr>
        <p:spPr>
          <a:xfrm>
            <a:off x="3715385" y="5321300"/>
            <a:ext cx="4196715" cy="716915"/>
          </a:xfrm>
          <a:prstGeom prst="rect">
            <a:avLst/>
          </a:prstGeom>
          <a:solidFill>
            <a:schemeClr val="accent2">
              <a:lumMod val="60000"/>
              <a:lumOff val="40000"/>
            </a:schemeClr>
          </a:solid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scene3d>
              <a:camera prst="orthographicFront"/>
              <a:lightRig rig="soft" dir="t">
                <a:rot lat="0" lon="0" rev="15600000"/>
              </a:lightRig>
            </a:scene3d>
            <a:sp3d extrusionH="57150" prstMaterial="softEdge">
              <a:bevelT w="25400" h="38100"/>
            </a:sp3d>
          </a:bodyPr>
          <a:lstStyle/>
          <a:p>
            <a:pPr marL="0" marR="0" indent="0" algn="ctr" defTabSz="825500" rtl="0" fontAlgn="auto" latinLnBrk="0" hangingPunct="0">
              <a:lnSpc>
                <a:spcPct val="100000"/>
              </a:lnSpc>
              <a:spcBef>
                <a:spcPts val="0"/>
              </a:spcBef>
              <a:spcAft>
                <a:spcPts val="0"/>
              </a:spcAft>
              <a:buClrTx/>
              <a:buSzTx/>
              <a:buFontTx/>
              <a:buNone/>
            </a:pPr>
            <a:r>
              <a:rPr kumimoji="0" lang="en-US" altLang="zh-CN" sz="4000" b="0" i="0" u="none" strike="noStrike" cap="none" spc="0" normalizeH="0" baseline="0" dirty="0">
                <a:solidFill>
                  <a:schemeClr val="bg1"/>
                </a:solidFill>
                <a:effectLst>
                  <a:glow rad="101600">
                    <a:schemeClr val="accent2">
                      <a:satMod val="175000"/>
                      <a:alpha val="40000"/>
                    </a:schemeClr>
                  </a:glow>
                </a:effectLst>
                <a:uFillTx/>
                <a:latin typeface="Times New Roman" panose="02020603050405020304" pitchFamily="18" charset="0"/>
                <a:ea typeface="黑体" panose="02010609060101010101" pitchFamily="49" charset="-122"/>
                <a:cs typeface="Times New Roman" panose="02020603050405020304" pitchFamily="18" charset="0"/>
                <a:sym typeface="Hoefler Text"/>
              </a:rPr>
              <a:t>beautiful</a:t>
            </a:r>
          </a:p>
        </p:txBody>
      </p:sp>
      <p:pic>
        <p:nvPicPr>
          <p:cNvPr id="15" name="图片 14"/>
          <p:cNvPicPr>
            <a:picLocks noChangeAspect="1"/>
          </p:cNvPicPr>
          <p:nvPr/>
        </p:nvPicPr>
        <p:blipFill>
          <a:blip r:embed="rId5"/>
          <a:stretch>
            <a:fillRect/>
          </a:stretch>
        </p:blipFill>
        <p:spPr>
          <a:xfrm>
            <a:off x="6270625" y="1689100"/>
            <a:ext cx="4700905" cy="3288665"/>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9" name="内容占位符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60" y="0"/>
            <a:ext cx="11816080" cy="6927671"/>
          </a:xfrm>
        </p:spPr>
      </p:pic>
      <p:sp>
        <p:nvSpPr>
          <p:cNvPr id="10" name="矩形: 圆角 9"/>
          <p:cNvSpPr/>
          <p:nvPr/>
        </p:nvSpPr>
        <p:spPr>
          <a:xfrm>
            <a:off x="345440" y="1351280"/>
            <a:ext cx="11145520" cy="339408"/>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p:cNvSpPr/>
          <p:nvPr/>
        </p:nvSpPr>
        <p:spPr>
          <a:xfrm>
            <a:off x="345440" y="1690688"/>
            <a:ext cx="1513840" cy="239712"/>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345440" y="5276850"/>
            <a:ext cx="9534525" cy="706755"/>
          </a:xfrm>
          <a:prstGeom prst="rect">
            <a:avLst/>
          </a:prstGeom>
          <a:gradFill>
            <a:gsLst>
              <a:gs pos="2000">
                <a:srgbClr val="CDFBCD"/>
              </a:gs>
              <a:gs pos="67000">
                <a:srgbClr val="72D773"/>
              </a:gs>
              <a:gs pos="98000">
                <a:srgbClr val="72D673"/>
              </a:gs>
              <a:gs pos="35000">
                <a:srgbClr val="A9E4A9"/>
              </a:gs>
            </a:gsLst>
            <a:lin scaled="0"/>
          </a:gradFill>
        </p:spPr>
        <p:txBody>
          <a:bodyPr wrap="square" rtlCol="0">
            <a:spAutoFit/>
          </a:bodyPr>
          <a:lstStyle/>
          <a:p>
            <a:r>
              <a:rPr lang="en-US" altLang="zh-CN" sz="4000" b="1" dirty="0">
                <a:solidFill>
                  <a:schemeClr val="tx1"/>
                </a:solidFill>
                <a:latin typeface="Times New Roman" panose="02020603050405020304" pitchFamily="18" charset="0"/>
                <a:cs typeface="Times New Roman" panose="02020603050405020304" pitchFamily="18" charset="0"/>
              </a:rPr>
              <a:t>What's the topic sentence of the passage?</a:t>
            </a:r>
          </a:p>
        </p:txBody>
      </p:sp>
      <p:sp>
        <p:nvSpPr>
          <p:cNvPr id="3" name="文本框 2"/>
          <p:cNvSpPr txBox="1"/>
          <p:nvPr/>
        </p:nvSpPr>
        <p:spPr>
          <a:xfrm>
            <a:off x="10160" y="0"/>
            <a:ext cx="3041015" cy="583565"/>
          </a:xfrm>
          <a:prstGeom prst="rect">
            <a:avLst/>
          </a:prstGeom>
          <a:noFill/>
        </p:spPr>
        <p:txBody>
          <a:bodyPr wrap="square" rtlCol="0">
            <a:spAutoFit/>
          </a:bodyPr>
          <a:lstStyle/>
          <a:p>
            <a:r>
              <a:rPr lang="en-US" altLang="zh-CN" sz="3200" b="1"/>
              <a:t>Fast reading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2000"/>
                                        <p:tgtEl>
                                          <p:spTgt spid="1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999"/>
          <p:cNvPicPr>
            <a:picLocks noChangeAspect="1"/>
          </p:cNvPicPr>
          <p:nvPr/>
        </p:nvPicPr>
        <p:blipFill>
          <a:blip r:embed="rId2"/>
          <a:stretch>
            <a:fillRect/>
          </a:stretch>
        </p:blipFill>
        <p:spPr>
          <a:xfrm>
            <a:off x="3494405" y="1270000"/>
            <a:ext cx="6985000" cy="4318000"/>
          </a:xfrm>
          <a:prstGeom prst="rect">
            <a:avLst/>
          </a:prstGeom>
        </p:spPr>
      </p:pic>
      <p:pic>
        <p:nvPicPr>
          <p:cNvPr id="4" name="内容占位符 3" descr="88888"/>
          <p:cNvPicPr>
            <a:picLocks noGrp="1" noChangeAspect="1"/>
          </p:cNvPicPr>
          <p:nvPr>
            <p:ph idx="1"/>
          </p:nvPr>
        </p:nvPicPr>
        <p:blipFill>
          <a:blip r:embed="rId3"/>
          <a:stretch>
            <a:fillRect/>
          </a:stretch>
        </p:blipFill>
        <p:spPr>
          <a:xfrm>
            <a:off x="2614295" y="1092835"/>
            <a:ext cx="4010660" cy="4351655"/>
          </a:xfrm>
          <a:prstGeom prst="rect">
            <a:avLst/>
          </a:prstGeom>
        </p:spPr>
      </p:pic>
      <p:sp>
        <p:nvSpPr>
          <p:cNvPr id="6" name="文本框 5"/>
          <p:cNvSpPr txBox="1"/>
          <p:nvPr/>
        </p:nvSpPr>
        <p:spPr>
          <a:xfrm>
            <a:off x="2614295" y="5685790"/>
            <a:ext cx="5286375" cy="583565"/>
          </a:xfrm>
          <a:prstGeom prst="rect">
            <a:avLst/>
          </a:prstGeom>
          <a:noFill/>
        </p:spPr>
        <p:txBody>
          <a:bodyPr wrap="square" rtlCol="0" anchor="t">
            <a:spAutoFit/>
          </a:bodyPr>
          <a:lstStyle/>
          <a:p>
            <a:r>
              <a:rPr lang="zh-CN" altLang="en-US" sz="3200" dirty="0">
                <a:latin typeface="Times New Roman" panose="02020603050405020304" pitchFamily="18" charset="0"/>
                <a:cs typeface="Times New Roman" panose="02020603050405020304" pitchFamily="18" charset="0"/>
              </a:rPr>
              <a:t>William Butler Yeats </a:t>
            </a:r>
            <a:r>
              <a:rPr lang="en-US" altLang="zh-CN" sz="3200" dirty="0">
                <a:latin typeface="Times New Roman" panose="02020603050405020304" pitchFamily="18" charset="0"/>
                <a:cs typeface="Times New Roman" panose="02020603050405020304" pitchFamily="18" charset="0"/>
              </a:rPr>
              <a:t>(</a:t>
            </a:r>
            <a:r>
              <a:rPr lang="zh-CN" altLang="en-US" sz="3200" dirty="0">
                <a:latin typeface="Times New Roman" panose="02020603050405020304" pitchFamily="18" charset="0"/>
                <a:cs typeface="Times New Roman" panose="02020603050405020304" pitchFamily="18" charset="0"/>
              </a:rPr>
              <a:t>叶芝）</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idx="1"/>
          </p:nvPr>
        </p:nvSpPr>
        <p:spPr>
          <a:xfrm>
            <a:off x="0" y="0"/>
            <a:ext cx="12192000" cy="6858000"/>
          </a:xfrm>
        </p:spPr>
        <p:txBody>
          <a:bodyPr>
            <a:noAutofit/>
          </a:bodyPr>
          <a:lstStyle/>
          <a:p>
            <a:pPr marL="0" indent="0">
              <a:buNone/>
            </a:pPr>
            <a:r>
              <a:rPr lang="en-US" altLang="zh-CN" sz="3000" dirty="0">
                <a:latin typeface="Times New Roman" panose="02020603050405020304" pitchFamily="18" charset="0"/>
                <a:cs typeface="Times New Roman" panose="02020603050405020304" pitchFamily="18" charset="0"/>
              </a:rPr>
              <a:t>Ireland’s beautiful countryside has always had a great influence on its people and traditions. The country has a long history of producing great writers and poets. Its beautiful countryside excites and inspires all, offering something for each of the senses. The peaceful landscape of the “Emerald Isle” and its many green counties is a true feast for the eyes, with its rolling green hills dotted with sheep and cattle. And down by the sea, the roar of the ocean waves and cries of the seabirds make up the music of the coast. On a quiet morning in the mountains, feel the sun on your skin, and breathe in the sweet scent of fresh flowers while birds greet the new day with their morning song. With all this beauty, it is not surprising that Ireland has developed strong traditions that include music, dancing, and dining. To have a chance of experiencing this, stop by a village pub and relax with a glass of wine or a local beer. Better yet, enjoy a delicious traditional Irish Beef Stew. If you are lucky, you might be able to enjoy some traditional music and the dancing, too.  And if you introduce yourself to a friendly face, you are more than likely to experience local culture and customs first-hand.</a:t>
            </a:r>
            <a:endParaRPr lang="zh-CN" altLang="en-US" sz="3000" dirty="0">
              <a:latin typeface="Times New Roman" panose="02020603050405020304" pitchFamily="18" charset="0"/>
              <a:cs typeface="Times New Roman" panose="02020603050405020304" pitchFamily="18" charset="0"/>
            </a:endParaRPr>
          </a:p>
        </p:txBody>
      </p:sp>
      <p:sp>
        <p:nvSpPr>
          <p:cNvPr id="5" name="标题 1"/>
          <p:cNvSpPr txBox="1"/>
          <p:nvPr/>
        </p:nvSpPr>
        <p:spPr>
          <a:xfrm>
            <a:off x="0" y="0"/>
            <a:ext cx="12192000" cy="685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3000" dirty="0">
                <a:solidFill>
                  <a:schemeClr val="bg1"/>
                </a:solidFill>
                <a:latin typeface="Times New Roman" panose="02020603050405020304" pitchFamily="18" charset="0"/>
                <a:cs typeface="Times New Roman" panose="02020603050405020304" pitchFamily="18" charset="0"/>
              </a:rPr>
              <a:t>Ireland’s beautiful countryside has always had a great influence on its people and traditions. </a:t>
            </a:r>
            <a:r>
              <a:rPr lang="en-US" altLang="zh-CN" sz="3000" dirty="0">
                <a:solidFill>
                  <a:srgbClr val="FF0000"/>
                </a:solidFill>
                <a:latin typeface="Times New Roman" panose="02020603050405020304" pitchFamily="18" charset="0"/>
                <a:cs typeface="Times New Roman" panose="02020603050405020304" pitchFamily="18" charset="0"/>
              </a:rPr>
              <a:t>The country has a long history of producing great writers and poets. </a:t>
            </a:r>
            <a:r>
              <a:rPr lang="en-US" altLang="zh-CN" sz="3000" dirty="0">
                <a:solidFill>
                  <a:schemeClr val="bg1"/>
                </a:solidFill>
                <a:latin typeface="Times New Roman" panose="02020603050405020304" pitchFamily="18" charset="0"/>
                <a:cs typeface="Times New Roman" panose="02020603050405020304" pitchFamily="18" charset="0"/>
              </a:rPr>
              <a:t>Its beautiful countryside excites and inspires all, offering something for each of the senses. The peaceful landscape of the “Emerald Isle” and its many green counties is a true feast for the eyes, with its rolling green hills dotted with sheep and cattle. And down by the sea, the roar of the ocean waves and cries of the seabirds make up the music of the coast. On a quiet morning in the mountains, feel the sun on your skin, and breathe in the sweet scent of fresh flowers while birds greet the new day with their morning song. With all this beauty, it is not surprising that Ireland has developed strong traditions that include music, dancing, and dining. To have a chance of experiencing this, stop by a village pub and relax with a glass of wine or a local beer. Better yet, enjoy a delicious traditional Irish Beef Stew. If you are lucky, you might be able to enjoy some traditional music and the dancing, too.  And if you introduce yourself to a friendly face, you are more than likely to experience local culture and customs first-hand.</a:t>
            </a:r>
            <a:endParaRPr lang="zh-CN" altLang="en-US" sz="3000" dirty="0">
              <a:solidFill>
                <a:schemeClr val="bg1"/>
              </a:solidFill>
              <a:latin typeface="Times New Roman" panose="02020603050405020304" pitchFamily="18" charset="0"/>
              <a:cs typeface="Times New Roman" panose="02020603050405020304" pitchFamily="18" charset="0"/>
            </a:endParaRPr>
          </a:p>
        </p:txBody>
      </p:sp>
      <p:sp>
        <p:nvSpPr>
          <p:cNvPr id="6" name="箭头: 下 5"/>
          <p:cNvSpPr/>
          <p:nvPr/>
        </p:nvSpPr>
        <p:spPr>
          <a:xfrm>
            <a:off x="8026400" y="921385"/>
            <a:ext cx="386080" cy="3149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7508240" y="393065"/>
            <a:ext cx="1564640" cy="52832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5674360" y="2677160"/>
            <a:ext cx="914400" cy="914400"/>
          </a:xfrm>
          <a:prstGeom prst="rect">
            <a:avLst/>
          </a:prstGeom>
          <a:noFill/>
        </p:spPr>
        <p:txBody>
          <a:bodyPr wrap="square" rtlCol="0">
            <a:spAutoFit/>
          </a:bodyPr>
          <a:lstStyle/>
          <a:p>
            <a:endParaRPr lang="zh-CN" altLang="en-US" dirty="0"/>
          </a:p>
        </p:txBody>
      </p:sp>
      <p:sp>
        <p:nvSpPr>
          <p:cNvPr id="9" name="文本框 8"/>
          <p:cNvSpPr txBox="1"/>
          <p:nvPr/>
        </p:nvSpPr>
        <p:spPr>
          <a:xfrm>
            <a:off x="4465320" y="1458595"/>
            <a:ext cx="7462520" cy="953135"/>
          </a:xfrm>
          <a:prstGeom prst="rect">
            <a:avLst/>
          </a:prstGeom>
          <a:gradFill>
            <a:gsLst>
              <a:gs pos="50000">
                <a:srgbClr val="B3E9EE"/>
              </a:gs>
              <a:gs pos="0">
                <a:srgbClr val="CBEFF2"/>
              </a:gs>
              <a:gs pos="100000">
                <a:srgbClr val="9BE3E9"/>
              </a:gs>
            </a:gsLst>
            <a:lin scaled="1"/>
          </a:gradFill>
        </p:spPr>
        <p:txBody>
          <a:bodyPr wrap="square" rtlCol="0">
            <a:spAutoFit/>
          </a:bodyPr>
          <a:lstStyle/>
          <a:p>
            <a:r>
              <a:rPr lang="en-US" altLang="zh-CN" sz="2800" dirty="0">
                <a:solidFill>
                  <a:schemeClr val="accent1"/>
                </a:solidFill>
                <a:latin typeface="Times New Roman" panose="02020603050405020304" pitchFamily="18" charset="0"/>
                <a:cs typeface="Times New Roman" panose="02020603050405020304" pitchFamily="18" charset="0"/>
              </a:rPr>
              <a:t>If a country produces sb with a special quality, the person comes from that country </a:t>
            </a:r>
            <a:r>
              <a:rPr lang="zh-CN" altLang="en-US" sz="2800" dirty="0">
                <a:solidFill>
                  <a:schemeClr val="accent1"/>
                </a:solidFill>
                <a:latin typeface="Times New Roman" panose="02020603050405020304" pitchFamily="18" charset="0"/>
                <a:cs typeface="Times New Roman" panose="02020603050405020304" pitchFamily="18" charset="0"/>
              </a:rPr>
              <a:t>栽培，培养</a:t>
            </a:r>
          </a:p>
        </p:txBody>
      </p:sp>
      <p:sp>
        <p:nvSpPr>
          <p:cNvPr id="16" name="文本框 15"/>
          <p:cNvSpPr txBox="1"/>
          <p:nvPr/>
        </p:nvSpPr>
        <p:spPr>
          <a:xfrm>
            <a:off x="5674360" y="2915920"/>
            <a:ext cx="914400" cy="914400"/>
          </a:xfrm>
          <a:prstGeom prst="rect">
            <a:avLst/>
          </a:prstGeom>
          <a:noFill/>
        </p:spPr>
        <p:txBody>
          <a:bodyPr wrap="square" rtlCol="0">
            <a:spAutoFit/>
          </a:bodyPr>
          <a:lstStyle/>
          <a:p>
            <a:endParaRPr lang="zh-CN" altLang="en-US" dirty="0"/>
          </a:p>
        </p:txBody>
      </p:sp>
      <p:sp>
        <p:nvSpPr>
          <p:cNvPr id="2" name="文本框 1"/>
          <p:cNvSpPr txBox="1"/>
          <p:nvPr/>
        </p:nvSpPr>
        <p:spPr>
          <a:xfrm>
            <a:off x="945515" y="3288030"/>
            <a:ext cx="10338435" cy="583565"/>
          </a:xfrm>
          <a:prstGeom prst="rect">
            <a:avLst/>
          </a:prstGeom>
          <a:solidFill>
            <a:schemeClr val="accent4">
              <a:lumMod val="20000"/>
              <a:lumOff val="80000"/>
            </a:schemeClr>
          </a:solidFill>
        </p:spPr>
        <p:txBody>
          <a:bodyPr wrap="square" rtlCol="0">
            <a:spAutoFit/>
          </a:bodyPr>
          <a:lstStyle/>
          <a:p>
            <a:r>
              <a:rPr lang="en-US" altLang="zh-CN" sz="3200">
                <a:latin typeface="Times New Roman" panose="02020603050405020304" pitchFamily="18" charset="0"/>
                <a:cs typeface="Times New Roman" panose="02020603050405020304" pitchFamily="18" charset="0"/>
              </a:rPr>
              <a:t>Why are there so many great writers and poets in Ireland?</a:t>
            </a:r>
          </a:p>
        </p:txBody>
      </p:sp>
      <p:sp>
        <p:nvSpPr>
          <p:cNvPr id="3" name="文本框 2"/>
          <p:cNvSpPr txBox="1"/>
          <p:nvPr/>
        </p:nvSpPr>
        <p:spPr>
          <a:xfrm>
            <a:off x="19050" y="802005"/>
            <a:ext cx="12191365" cy="553085"/>
          </a:xfrm>
          <a:prstGeom prst="rect">
            <a:avLst/>
          </a:prstGeom>
          <a:noFill/>
        </p:spPr>
        <p:txBody>
          <a:bodyPr wrap="square" rtlCol="0">
            <a:spAutoFit/>
          </a:bodyPr>
          <a:lstStyle/>
          <a:p>
            <a:r>
              <a:rPr lang="en-US" altLang="zh-CN" sz="3000" dirty="0">
                <a:solidFill>
                  <a:srgbClr val="FF0000"/>
                </a:solidFill>
                <a:latin typeface="Times New Roman" panose="02020603050405020304" pitchFamily="18" charset="0"/>
                <a:cs typeface="Times New Roman" panose="02020603050405020304" pitchFamily="18" charset="0"/>
                <a:sym typeface="+mn-ea"/>
              </a:rPr>
              <a:t>          Its beautiful countryside excites and inspires all, offering something for </a:t>
            </a:r>
          </a:p>
        </p:txBody>
      </p:sp>
      <p:sp>
        <p:nvSpPr>
          <p:cNvPr id="10" name="文本框 9"/>
          <p:cNvSpPr txBox="1"/>
          <p:nvPr/>
        </p:nvSpPr>
        <p:spPr>
          <a:xfrm>
            <a:off x="635" y="1160145"/>
            <a:ext cx="3385820" cy="553085"/>
          </a:xfrm>
          <a:prstGeom prst="rect">
            <a:avLst/>
          </a:prstGeom>
          <a:noFill/>
        </p:spPr>
        <p:txBody>
          <a:bodyPr wrap="square" rtlCol="0">
            <a:spAutoFit/>
          </a:bodyPr>
          <a:lstStyle/>
          <a:p>
            <a:r>
              <a:rPr lang="en-US" altLang="zh-CN" sz="3000" dirty="0">
                <a:solidFill>
                  <a:srgbClr val="FF0000"/>
                </a:solidFill>
                <a:latin typeface="Times New Roman" panose="02020603050405020304" pitchFamily="18" charset="0"/>
                <a:cs typeface="Times New Roman" panose="02020603050405020304" pitchFamily="18" charset="0"/>
              </a:rPr>
              <a:t>each of the senses</a:t>
            </a:r>
            <a:endParaRPr lang="en-US" altLang="zh-CN">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2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linds(horizontal)">
                                      <p:cBhvr>
                                        <p:cTn id="26" dur="500"/>
                                        <p:tgtEl>
                                          <p:spTgt spid="2"/>
                                        </p:tgtEl>
                                      </p:cBhvr>
                                    </p:animEffect>
                                  </p:childTnLst>
                                </p:cTn>
                              </p:par>
                              <p:par>
                                <p:cTn id="27" presetID="2" presetClass="exit" presetSubtype="4" fill="hold" grpId="1" nodeType="withEffect">
                                  <p:stCondLst>
                                    <p:cond delay="0"/>
                                  </p:stCondLst>
                                  <p:childTnLst>
                                    <p:anim calcmode="lin" valueType="num">
                                      <p:cBhvr additive="base">
                                        <p:cTn id="28" dur="500"/>
                                        <p:tgtEl>
                                          <p:spTgt spid="6"/>
                                        </p:tgtEl>
                                        <p:attrNameLst>
                                          <p:attrName>ppt_x</p:attrName>
                                        </p:attrNameLst>
                                      </p:cBhvr>
                                      <p:tavLst>
                                        <p:tav tm="0">
                                          <p:val>
                                            <p:strVal val="ppt_x"/>
                                          </p:val>
                                        </p:tav>
                                        <p:tav tm="100000">
                                          <p:val>
                                            <p:strVal val="ppt_x"/>
                                          </p:val>
                                        </p:tav>
                                      </p:tavLst>
                                    </p:anim>
                                    <p:anim calcmode="lin" valueType="num">
                                      <p:cBhvr additive="base">
                                        <p:cTn id="29" dur="500"/>
                                        <p:tgtEl>
                                          <p:spTgt spid="6"/>
                                        </p:tgtEl>
                                        <p:attrNameLst>
                                          <p:attrName>ppt_y</p:attrName>
                                        </p:attrNameLst>
                                      </p:cBhvr>
                                      <p:tavLst>
                                        <p:tav tm="0">
                                          <p:val>
                                            <p:strVal val="ppt_y"/>
                                          </p:val>
                                        </p:tav>
                                        <p:tav tm="100000">
                                          <p:val>
                                            <p:strVal val="1+ppt_h/2"/>
                                          </p:val>
                                        </p:tav>
                                      </p:tavLst>
                                    </p:anim>
                                    <p:set>
                                      <p:cBhvr>
                                        <p:cTn id="30" dur="1" fill="hold">
                                          <p:stCondLst>
                                            <p:cond delay="499"/>
                                          </p:stCondLst>
                                        </p:cTn>
                                        <p:tgtEl>
                                          <p:spTgt spid="6"/>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7"/>
                                        </p:tgtEl>
                                        <p:attrNameLst>
                                          <p:attrName>ppt_x</p:attrName>
                                        </p:attrNameLst>
                                      </p:cBhvr>
                                      <p:tavLst>
                                        <p:tav tm="0">
                                          <p:val>
                                            <p:strVal val="ppt_x"/>
                                          </p:val>
                                        </p:tav>
                                        <p:tav tm="100000">
                                          <p:val>
                                            <p:strVal val="ppt_x"/>
                                          </p:val>
                                        </p:tav>
                                      </p:tavLst>
                                    </p:anim>
                                    <p:anim calcmode="lin" valueType="num">
                                      <p:cBhvr additive="base">
                                        <p:cTn id="33" dur="500"/>
                                        <p:tgtEl>
                                          <p:spTgt spid="7"/>
                                        </p:tgtEl>
                                        <p:attrNameLst>
                                          <p:attrName>ppt_y</p:attrName>
                                        </p:attrNameLst>
                                      </p:cBhvr>
                                      <p:tavLst>
                                        <p:tav tm="0">
                                          <p:val>
                                            <p:strVal val="ppt_y"/>
                                          </p:val>
                                        </p:tav>
                                        <p:tav tm="100000">
                                          <p:val>
                                            <p:strVal val="1+ppt_h/2"/>
                                          </p:val>
                                        </p:tav>
                                      </p:tavLst>
                                    </p:anim>
                                    <p:set>
                                      <p:cBhvr>
                                        <p:cTn id="34" dur="1" fill="hold">
                                          <p:stCondLst>
                                            <p:cond delay="499"/>
                                          </p:stCondLst>
                                        </p:cTn>
                                        <p:tgtEl>
                                          <p:spTgt spid="7"/>
                                        </p:tgtEl>
                                        <p:attrNameLst>
                                          <p:attrName>style.visibility</p:attrName>
                                        </p:attrNameLst>
                                      </p:cBhvr>
                                      <p:to>
                                        <p:strVal val="hidden"/>
                                      </p:to>
                                    </p:set>
                                  </p:childTnLst>
                                </p:cTn>
                              </p:par>
                              <p:par>
                                <p:cTn id="35" presetID="2" presetClass="exit" presetSubtype="4" fill="hold" grpId="1" nodeType="withEffect">
                                  <p:stCondLst>
                                    <p:cond delay="0"/>
                                  </p:stCondLst>
                                  <p:childTnLst>
                                    <p:anim calcmode="lin" valueType="num">
                                      <p:cBhvr additive="base">
                                        <p:cTn id="36" dur="500"/>
                                        <p:tgtEl>
                                          <p:spTgt spid="9"/>
                                        </p:tgtEl>
                                        <p:attrNameLst>
                                          <p:attrName>ppt_x</p:attrName>
                                        </p:attrNameLst>
                                      </p:cBhvr>
                                      <p:tavLst>
                                        <p:tav tm="0">
                                          <p:val>
                                            <p:strVal val="ppt_x"/>
                                          </p:val>
                                        </p:tav>
                                        <p:tav tm="100000">
                                          <p:val>
                                            <p:strVal val="ppt_x"/>
                                          </p:val>
                                        </p:tav>
                                      </p:tavLst>
                                    </p:anim>
                                    <p:anim calcmode="lin" valueType="num">
                                      <p:cBhvr additive="base">
                                        <p:cTn id="37" dur="500"/>
                                        <p:tgtEl>
                                          <p:spTgt spid="9"/>
                                        </p:tgtEl>
                                        <p:attrNameLst>
                                          <p:attrName>ppt_y</p:attrName>
                                        </p:attrNameLst>
                                      </p:cBhvr>
                                      <p:tavLst>
                                        <p:tav tm="0">
                                          <p:val>
                                            <p:strVal val="ppt_y"/>
                                          </p:val>
                                        </p:tav>
                                        <p:tav tm="100000">
                                          <p:val>
                                            <p:strVal val="1+ppt_h/2"/>
                                          </p:val>
                                        </p:tav>
                                      </p:tavLst>
                                    </p:anim>
                                    <p:set>
                                      <p:cBhvr>
                                        <p:cTn id="38" dur="1" fill="hold">
                                          <p:stCondLst>
                                            <p:cond delay="499"/>
                                          </p:stCondLst>
                                        </p:cTn>
                                        <p:tgtEl>
                                          <p:spTgt spid="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blinds(horizontal)">
                                      <p:cBhvr>
                                        <p:cTn id="43" dur="500"/>
                                        <p:tgtEl>
                                          <p:spTgt spid="3"/>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linds(horizontal)">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ldLvl="0" animBg="1"/>
      <p:bldP spid="6" grpId="1" animBg="1"/>
      <p:bldP spid="7" grpId="0" bldLvl="0" animBg="1"/>
      <p:bldP spid="7" grpId="1" animBg="1"/>
      <p:bldP spid="9" grpId="0" bldLvl="0" animBg="1"/>
      <p:bldP spid="9" grpId="1" animBg="1"/>
      <p:bldP spid="2" grpId="0" animBg="1"/>
      <p:bldP spid="2" grpId="1" animBg="1"/>
      <p:bldP spid="3"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内容占位符 17"/>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7505" t="5729" r="17038" b="3950"/>
          <a:stretch>
            <a:fillRect/>
          </a:stretch>
        </p:blipFill>
        <p:spPr>
          <a:xfrm>
            <a:off x="4004945" y="1843405"/>
            <a:ext cx="3755390" cy="3611245"/>
          </a:xfrm>
          <a:prstGeom prst="ellipse">
            <a:avLst/>
          </a:prstGeom>
          <a:ln>
            <a:noFill/>
          </a:ln>
          <a:effectLst>
            <a:softEdge rad="112500"/>
          </a:effectLst>
        </p:spPr>
      </p:pic>
      <p:graphicFrame>
        <p:nvGraphicFramePr>
          <p:cNvPr id="4" name="表格 3"/>
          <p:cNvGraphicFramePr/>
          <p:nvPr>
            <p:custDataLst>
              <p:tags r:id="rId1"/>
            </p:custDataLst>
          </p:nvPr>
        </p:nvGraphicFramePr>
        <p:xfrm>
          <a:off x="796925" y="2035175"/>
          <a:ext cx="10864850" cy="4015740"/>
        </p:xfrm>
        <a:graphic>
          <a:graphicData uri="http://schemas.openxmlformats.org/drawingml/2006/table">
            <a:tbl>
              <a:tblPr firstRow="1" bandRow="1">
                <a:tableStyleId>{5C22544A-7EE6-4342-B048-85BDC9FD1C3A}</a:tableStyleId>
              </a:tblPr>
              <a:tblGrid>
                <a:gridCol w="5432425">
                  <a:extLst>
                    <a:ext uri="{9D8B030D-6E8A-4147-A177-3AD203B41FA5}">
                      <a16:colId xmlns:a16="http://schemas.microsoft.com/office/drawing/2014/main" val="20000"/>
                    </a:ext>
                  </a:extLst>
                </a:gridCol>
                <a:gridCol w="5432425">
                  <a:extLst>
                    <a:ext uri="{9D8B030D-6E8A-4147-A177-3AD203B41FA5}">
                      <a16:colId xmlns:a16="http://schemas.microsoft.com/office/drawing/2014/main" val="20001"/>
                    </a:ext>
                  </a:extLst>
                </a:gridCol>
              </a:tblGrid>
              <a:tr h="1003935">
                <a:tc>
                  <a:txBody>
                    <a:bodyPr/>
                    <a:lstStyle/>
                    <a:p>
                      <a:pPr>
                        <a:buNone/>
                      </a:pPr>
                      <a:r>
                        <a:rPr lang="en-US" altLang="zh-CN" sz="3200" b="1">
                          <a:solidFill>
                            <a:schemeClr val="tx1"/>
                          </a:solidFill>
                          <a:latin typeface="Times New Roman" panose="02020603050405020304" pitchFamily="18" charset="0"/>
                          <a:cs typeface="Times New Roman" panose="02020603050405020304" pitchFamily="18" charset="0"/>
                        </a:rPr>
                        <a:t>Senses: 1____________</a:t>
                      </a:r>
                    </a:p>
                  </a:txBody>
                  <a:tcPr anchor="ctr">
                    <a:solidFill>
                      <a:schemeClr val="accent2">
                        <a:lumMod val="20000"/>
                        <a:lumOff val="80000"/>
                      </a:schemeClr>
                    </a:solidFill>
                  </a:tcPr>
                </a:tc>
                <a:tc>
                  <a:txBody>
                    <a:bodyPr/>
                    <a:lstStyle/>
                    <a:p>
                      <a:pPr>
                        <a:buNone/>
                      </a:pPr>
                      <a:r>
                        <a:rPr lang="en-US" altLang="zh-CN" sz="3200" b="1">
                          <a:solidFill>
                            <a:schemeClr val="tx1"/>
                          </a:solidFill>
                          <a:latin typeface="Times New Roman" panose="02020603050405020304" pitchFamily="18" charset="0"/>
                          <a:cs typeface="Times New Roman" panose="02020603050405020304" pitchFamily="18" charset="0"/>
                        </a:rPr>
                        <a:t>Places: 1____________</a:t>
                      </a:r>
                    </a:p>
                  </a:txBody>
                  <a:tcPr anchor="ctr">
                    <a:solidFill>
                      <a:schemeClr val="accent2">
                        <a:lumMod val="20000"/>
                        <a:lumOff val="80000"/>
                      </a:schemeClr>
                    </a:solidFill>
                  </a:tcPr>
                </a:tc>
                <a:extLst>
                  <a:ext uri="{0D108BD9-81ED-4DB2-BD59-A6C34878D82A}">
                    <a16:rowId xmlns:a16="http://schemas.microsoft.com/office/drawing/2014/main" val="10000"/>
                  </a:ext>
                </a:extLst>
              </a:tr>
              <a:tr h="1003935">
                <a:tc>
                  <a:txBody>
                    <a:bodyPr/>
                    <a:lstStyle/>
                    <a:p>
                      <a:pPr>
                        <a:buNone/>
                      </a:pPr>
                      <a:r>
                        <a:rPr lang="en-US" altLang="zh-CN" sz="3200" b="1">
                          <a:solidFill>
                            <a:schemeClr val="tx1"/>
                          </a:solidFill>
                          <a:latin typeface="Times New Roman" panose="02020603050405020304" pitchFamily="18" charset="0"/>
                          <a:cs typeface="Times New Roman" panose="02020603050405020304" pitchFamily="18" charset="0"/>
                        </a:rPr>
                        <a:t>             2____________</a:t>
                      </a:r>
                    </a:p>
                  </a:txBody>
                  <a:tcPr anchor="ctr">
                    <a:solidFill>
                      <a:schemeClr val="accent2">
                        <a:lumMod val="20000"/>
                        <a:lumOff val="80000"/>
                      </a:schemeClr>
                    </a:solidFill>
                  </a:tcPr>
                </a:tc>
                <a:tc>
                  <a:txBody>
                    <a:bodyPr/>
                    <a:lstStyle/>
                    <a:p>
                      <a:pPr>
                        <a:buNone/>
                      </a:pPr>
                      <a:r>
                        <a:rPr lang="en-US" altLang="zh-CN" sz="3200" b="1">
                          <a:solidFill>
                            <a:schemeClr val="tx1"/>
                          </a:solidFill>
                          <a:latin typeface="Times New Roman" panose="02020603050405020304" pitchFamily="18" charset="0"/>
                          <a:cs typeface="Times New Roman" panose="02020603050405020304" pitchFamily="18" charset="0"/>
                        </a:rPr>
                        <a:t>             2____________</a:t>
                      </a:r>
                    </a:p>
                  </a:txBody>
                  <a:tcPr anchor="ctr">
                    <a:solidFill>
                      <a:schemeClr val="accent2">
                        <a:lumMod val="20000"/>
                        <a:lumOff val="80000"/>
                      </a:schemeClr>
                    </a:solidFill>
                  </a:tcPr>
                </a:tc>
                <a:extLst>
                  <a:ext uri="{0D108BD9-81ED-4DB2-BD59-A6C34878D82A}">
                    <a16:rowId xmlns:a16="http://schemas.microsoft.com/office/drawing/2014/main" val="10001"/>
                  </a:ext>
                </a:extLst>
              </a:tr>
              <a:tr h="1003935">
                <a:tc>
                  <a:txBody>
                    <a:bodyPr/>
                    <a:lstStyle/>
                    <a:p>
                      <a:pPr>
                        <a:buNone/>
                      </a:pPr>
                      <a:r>
                        <a:rPr lang="en-US" altLang="zh-CN" sz="3200" b="1">
                          <a:solidFill>
                            <a:schemeClr val="tx1"/>
                          </a:solidFill>
                          <a:latin typeface="Times New Roman" panose="02020603050405020304" pitchFamily="18" charset="0"/>
                          <a:cs typeface="Times New Roman" panose="02020603050405020304" pitchFamily="18" charset="0"/>
                        </a:rPr>
                        <a:t>             3____________</a:t>
                      </a:r>
                    </a:p>
                  </a:txBody>
                  <a:tcPr anchor="ctr">
                    <a:solidFill>
                      <a:schemeClr val="accent2">
                        <a:lumMod val="20000"/>
                        <a:lumOff val="80000"/>
                      </a:schemeClr>
                    </a:solidFill>
                  </a:tcPr>
                </a:tc>
                <a:tc>
                  <a:txBody>
                    <a:bodyPr/>
                    <a:lstStyle/>
                    <a:p>
                      <a:pPr>
                        <a:buNone/>
                      </a:pPr>
                      <a:r>
                        <a:rPr lang="en-US" altLang="zh-CN" sz="3200" b="1">
                          <a:solidFill>
                            <a:schemeClr val="tx1"/>
                          </a:solidFill>
                          <a:latin typeface="Times New Roman" panose="02020603050405020304" pitchFamily="18" charset="0"/>
                          <a:cs typeface="Times New Roman" panose="02020603050405020304" pitchFamily="18" charset="0"/>
                        </a:rPr>
                        <a:t>             3____________</a:t>
                      </a:r>
                    </a:p>
                  </a:txBody>
                  <a:tcPr anchor="ctr">
                    <a:solidFill>
                      <a:schemeClr val="accent2">
                        <a:lumMod val="20000"/>
                        <a:lumOff val="80000"/>
                      </a:schemeClr>
                    </a:solidFill>
                  </a:tcPr>
                </a:tc>
                <a:extLst>
                  <a:ext uri="{0D108BD9-81ED-4DB2-BD59-A6C34878D82A}">
                    <a16:rowId xmlns:a16="http://schemas.microsoft.com/office/drawing/2014/main" val="10002"/>
                  </a:ext>
                </a:extLst>
              </a:tr>
              <a:tr h="1003935">
                <a:tc>
                  <a:txBody>
                    <a:bodyPr/>
                    <a:lstStyle/>
                    <a:p>
                      <a:pPr>
                        <a:buNone/>
                      </a:pPr>
                      <a:r>
                        <a:rPr lang="en-US" altLang="zh-CN" sz="3200" b="1">
                          <a:solidFill>
                            <a:schemeClr val="tx1"/>
                          </a:solidFill>
                          <a:latin typeface="Times New Roman" panose="02020603050405020304" pitchFamily="18" charset="0"/>
                          <a:cs typeface="Times New Roman" panose="02020603050405020304" pitchFamily="18" charset="0"/>
                        </a:rPr>
                        <a:t>             4____________</a:t>
                      </a:r>
                    </a:p>
                  </a:txBody>
                  <a:tcPr anchor="ctr">
                    <a:solidFill>
                      <a:schemeClr val="accent2">
                        <a:lumMod val="20000"/>
                        <a:lumOff val="80000"/>
                      </a:schemeClr>
                    </a:solidFill>
                  </a:tcPr>
                </a:tc>
                <a:tc>
                  <a:txBody>
                    <a:bodyPr/>
                    <a:lstStyle/>
                    <a:p>
                      <a:pPr>
                        <a:buNone/>
                      </a:pPr>
                      <a:r>
                        <a:rPr lang="en-US" altLang="zh-CN" sz="3200" b="1">
                          <a:solidFill>
                            <a:schemeClr val="tx1"/>
                          </a:solidFill>
                          <a:latin typeface="Times New Roman" panose="02020603050405020304" pitchFamily="18" charset="0"/>
                          <a:cs typeface="Times New Roman" panose="02020603050405020304" pitchFamily="18" charset="0"/>
                        </a:rPr>
                        <a:t>             4____________</a:t>
                      </a:r>
                    </a:p>
                  </a:txBody>
                  <a:tcPr anchor="ctr">
                    <a:solidFill>
                      <a:schemeClr val="accent2">
                        <a:lumMod val="20000"/>
                        <a:lumOff val="80000"/>
                      </a:schemeClr>
                    </a:solidFill>
                  </a:tcPr>
                </a:tc>
                <a:extLst>
                  <a:ext uri="{0D108BD9-81ED-4DB2-BD59-A6C34878D82A}">
                    <a16:rowId xmlns:a16="http://schemas.microsoft.com/office/drawing/2014/main" val="10003"/>
                  </a:ext>
                </a:extLst>
              </a:tr>
            </a:tbl>
          </a:graphicData>
        </a:graphic>
      </p:graphicFrame>
      <p:sp>
        <p:nvSpPr>
          <p:cNvPr id="5" name="文本框 4"/>
          <p:cNvSpPr txBox="1"/>
          <p:nvPr/>
        </p:nvSpPr>
        <p:spPr>
          <a:xfrm>
            <a:off x="533400" y="635635"/>
            <a:ext cx="11511915" cy="953135"/>
          </a:xfrm>
          <a:prstGeom prst="rect">
            <a:avLst/>
          </a:prstGeom>
          <a:noFill/>
        </p:spPr>
        <p:txBody>
          <a:bodyPr wrap="square" rtlCol="0">
            <a:spAutoFit/>
          </a:bodyPr>
          <a:lstStyle/>
          <a:p>
            <a:r>
              <a:rPr lang="en-US" altLang="zh-CN" sz="2800">
                <a:latin typeface="Times New Roman" panose="02020603050405020304" pitchFamily="18" charset="0"/>
                <a:cs typeface="Times New Roman" panose="02020603050405020304" pitchFamily="18" charset="0"/>
              </a:rPr>
              <a:t>The paragraph talks about different senses in different places. Write the senses and places in the order that they appear.</a:t>
            </a:r>
          </a:p>
        </p:txBody>
      </p:sp>
      <p:sp>
        <p:nvSpPr>
          <p:cNvPr id="6" name="文本框 5"/>
          <p:cNvSpPr txBox="1"/>
          <p:nvPr/>
        </p:nvSpPr>
        <p:spPr>
          <a:xfrm>
            <a:off x="11430" y="52070"/>
            <a:ext cx="2635250" cy="583565"/>
          </a:xfrm>
          <a:prstGeom prst="rect">
            <a:avLst/>
          </a:prstGeom>
          <a:noFill/>
        </p:spPr>
        <p:txBody>
          <a:bodyPr wrap="square" rtlCol="0">
            <a:spAutoFit/>
          </a:bodyPr>
          <a:lstStyle/>
          <a:p>
            <a:r>
              <a:rPr lang="en-US" altLang="zh-CN" sz="3200" b="1"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Task One:</a:t>
            </a:r>
          </a:p>
        </p:txBody>
      </p:sp>
      <p:sp>
        <p:nvSpPr>
          <p:cNvPr id="8" name="文本框 7"/>
          <p:cNvSpPr txBox="1"/>
          <p:nvPr/>
        </p:nvSpPr>
        <p:spPr>
          <a:xfrm>
            <a:off x="2806256" y="2169335"/>
            <a:ext cx="1520328" cy="584775"/>
          </a:xfrm>
          <a:prstGeom prst="rect">
            <a:avLst/>
          </a:prstGeom>
          <a:noFill/>
        </p:spPr>
        <p:txBody>
          <a:bodyPr wrap="square" rtlCol="0">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sight</a:t>
            </a:r>
          </a:p>
        </p:txBody>
      </p:sp>
      <p:sp>
        <p:nvSpPr>
          <p:cNvPr id="9" name="文本框 8"/>
          <p:cNvSpPr txBox="1"/>
          <p:nvPr/>
        </p:nvSpPr>
        <p:spPr>
          <a:xfrm>
            <a:off x="2806256" y="3136318"/>
            <a:ext cx="1520328" cy="584775"/>
          </a:xfrm>
          <a:prstGeom prst="rect">
            <a:avLst/>
          </a:prstGeom>
          <a:noFill/>
        </p:spPr>
        <p:txBody>
          <a:bodyPr wrap="square" rtlCol="0">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hearing</a:t>
            </a:r>
          </a:p>
        </p:txBody>
      </p:sp>
      <p:sp>
        <p:nvSpPr>
          <p:cNvPr id="10" name="文本框 9"/>
          <p:cNvSpPr txBox="1"/>
          <p:nvPr/>
        </p:nvSpPr>
        <p:spPr>
          <a:xfrm>
            <a:off x="2879281" y="4184437"/>
            <a:ext cx="1520328" cy="584775"/>
          </a:xfrm>
          <a:prstGeom prst="rect">
            <a:avLst/>
          </a:prstGeom>
          <a:noFill/>
        </p:spPr>
        <p:txBody>
          <a:bodyPr wrap="square" rtlCol="0">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touch</a:t>
            </a:r>
          </a:p>
        </p:txBody>
      </p:sp>
      <p:sp>
        <p:nvSpPr>
          <p:cNvPr id="11" name="文本框 10"/>
          <p:cNvSpPr txBox="1"/>
          <p:nvPr/>
        </p:nvSpPr>
        <p:spPr>
          <a:xfrm>
            <a:off x="2879281" y="5173757"/>
            <a:ext cx="1520328" cy="584775"/>
          </a:xfrm>
          <a:prstGeom prst="rect">
            <a:avLst/>
          </a:prstGeom>
          <a:noFill/>
        </p:spPr>
        <p:txBody>
          <a:bodyPr wrap="square" rtlCol="0">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smell</a:t>
            </a:r>
          </a:p>
        </p:txBody>
      </p:sp>
      <p:sp>
        <p:nvSpPr>
          <p:cNvPr id="12" name="文本框 11"/>
          <p:cNvSpPr txBox="1"/>
          <p:nvPr/>
        </p:nvSpPr>
        <p:spPr>
          <a:xfrm>
            <a:off x="7844155" y="1843405"/>
            <a:ext cx="4004310" cy="1076325"/>
          </a:xfrm>
          <a:prstGeom prst="rect">
            <a:avLst/>
          </a:prstGeom>
          <a:noFill/>
        </p:spPr>
        <p:txBody>
          <a:bodyPr wrap="square" rtlCol="0">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in the green counties and hills</a:t>
            </a:r>
          </a:p>
        </p:txBody>
      </p:sp>
      <p:sp>
        <p:nvSpPr>
          <p:cNvPr id="13" name="文本框 12"/>
          <p:cNvSpPr txBox="1"/>
          <p:nvPr/>
        </p:nvSpPr>
        <p:spPr>
          <a:xfrm>
            <a:off x="7916671" y="3136689"/>
            <a:ext cx="3363817" cy="584775"/>
          </a:xfrm>
          <a:prstGeom prst="rect">
            <a:avLst/>
          </a:prstGeom>
          <a:noFill/>
        </p:spPr>
        <p:txBody>
          <a:bodyPr wrap="square" rtlCol="0">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down by the sea</a:t>
            </a:r>
          </a:p>
        </p:txBody>
      </p:sp>
      <p:sp>
        <p:nvSpPr>
          <p:cNvPr id="14" name="文本框 13"/>
          <p:cNvSpPr txBox="1"/>
          <p:nvPr/>
        </p:nvSpPr>
        <p:spPr>
          <a:xfrm>
            <a:off x="7916670" y="4112173"/>
            <a:ext cx="3363817" cy="584775"/>
          </a:xfrm>
          <a:prstGeom prst="rect">
            <a:avLst/>
          </a:prstGeom>
          <a:noFill/>
        </p:spPr>
        <p:txBody>
          <a:bodyPr wrap="square" rtlCol="0">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in the mountains</a:t>
            </a:r>
          </a:p>
        </p:txBody>
      </p:sp>
      <p:sp>
        <p:nvSpPr>
          <p:cNvPr id="15" name="文本框 14"/>
          <p:cNvSpPr txBox="1"/>
          <p:nvPr/>
        </p:nvSpPr>
        <p:spPr>
          <a:xfrm>
            <a:off x="7916670" y="5173893"/>
            <a:ext cx="3363817" cy="584775"/>
          </a:xfrm>
          <a:prstGeom prst="rect">
            <a:avLst/>
          </a:prstGeom>
          <a:noFill/>
        </p:spPr>
        <p:txBody>
          <a:bodyPr wrap="square" rtlCol="0">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in the mountains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linds(horizontal)">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linds(horizont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linds(horizontal)">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blinds(horizontal)">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blinds(horizontal)">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635"/>
            <a:ext cx="12192635" cy="6857365"/>
          </a:xfrm>
        </p:spPr>
        <p:txBody>
          <a:bodyPr>
            <a:noAutofit/>
          </a:bodyPr>
          <a:lstStyle/>
          <a:p>
            <a:pPr marL="0" indent="0">
              <a:buNone/>
            </a:pPr>
            <a:r>
              <a:rPr lang="zh-CN" altLang="en-US" sz="2900">
                <a:latin typeface="Times New Roman" panose="02020603050405020304" pitchFamily="18" charset="0"/>
                <a:cs typeface="Times New Roman" panose="02020603050405020304" pitchFamily="18" charset="0"/>
              </a:rPr>
              <a:t>Ireland’s beautiful countryside has always had a great influence on its people and traditions. The country has a long history of producing great writers and poets. Its beautiful countryside excites and inspires all, offering something for each of the senses. The peaceful landscape of the “Emerald Isle” and its many green counties is a true feast for the eyes, with its rolling green hills dotted with sheep and cattle. And down by the sea, the roar of the ocean waves and cries of the seabirds make up the music of the coast. On a quiet morning in the mountains, feel the sun on your skin, and breathe in the sweet scent of fresh flowers while birds greet the new day with their morning song. With all this beauty, it is not surprising that Ireland has developed strong traditions that include music, dancing, and dining. To have a chance of experiencing this, stop by a village pub and relax with a glass of wine or a local beer. Better yet, enjoy a delicious traditional Irish Beef Stew. If you are lucky, you might be able to enjoy some traditional music and the dancing, too.  And if you introduce yourself to a friendly face, you are more than likely to experience local culture and customs first-hand.</a:t>
            </a:r>
          </a:p>
        </p:txBody>
      </p:sp>
      <p:sp>
        <p:nvSpPr>
          <p:cNvPr id="4" name="内容占位符 2"/>
          <p:cNvSpPr>
            <a:spLocks noGrp="1"/>
          </p:cNvSpPr>
          <p:nvPr/>
        </p:nvSpPr>
        <p:spPr>
          <a:xfrm>
            <a:off x="635" y="0"/>
            <a:ext cx="12192000" cy="68573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900">
                <a:latin typeface="Times New Roman" panose="02020603050405020304" pitchFamily="18" charset="0"/>
                <a:cs typeface="Times New Roman" panose="02020603050405020304" pitchFamily="18" charset="0"/>
              </a:rPr>
              <a:t>Ireland’s beautiful countryside has always had a great influence on its people and traditions. The country has a long history of producing great writers and poets. Its beautiful countryside excites and inspires all, offering something for each of the senses. The peaceful landscape of the “Emerald Isle” and its many green counties is a true feast for the eyes, with its </a:t>
            </a:r>
            <a:r>
              <a:rPr lang="zh-CN" altLang="en-US" sz="2900">
                <a:solidFill>
                  <a:schemeClr val="accent2"/>
                </a:solidFill>
                <a:latin typeface="Times New Roman" panose="02020603050405020304" pitchFamily="18" charset="0"/>
                <a:cs typeface="Times New Roman" panose="02020603050405020304" pitchFamily="18" charset="0"/>
              </a:rPr>
              <a:t>rolling green hills dotted with sheep and cattle</a:t>
            </a:r>
            <a:r>
              <a:rPr lang="zh-CN" altLang="en-US" sz="2900">
                <a:latin typeface="Times New Roman" panose="02020603050405020304" pitchFamily="18" charset="0"/>
                <a:cs typeface="Times New Roman" panose="02020603050405020304" pitchFamily="18" charset="0"/>
              </a:rPr>
              <a:t>. And down by the sea, the roar of the ocean waves and cries of the seabirds make up the music of the coast. On a quiet morning in the mountains, feel the sun on your skin, and breathe in the sweet scent of fresh flowers while birds greet the new day with their morning song. With all this beauty, it is not surprising that Ireland has developed strong traditions that include music, dancing, and dining. To have a chance of experiencing this, stop by a village pub and relax with a glass of wine or a local beer. Better yet, enjoy a delicious traditional Irish Beef Stew. If you are lucky, you might be able to enjoy some traditional music and the dancing, too.  And if you introduce yourself to a friendly face, you are more than likely to experience local culture and customs first-hand.</a:t>
            </a:r>
          </a:p>
        </p:txBody>
      </p:sp>
      <p:sp>
        <p:nvSpPr>
          <p:cNvPr id="5" name="内容占位符 2"/>
          <p:cNvSpPr>
            <a:spLocks noGrp="1"/>
          </p:cNvSpPr>
          <p:nvPr/>
        </p:nvSpPr>
        <p:spPr>
          <a:xfrm>
            <a:off x="0" y="635"/>
            <a:ext cx="12192000" cy="68573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900">
                <a:latin typeface="Times New Roman" panose="02020603050405020304" pitchFamily="18" charset="0"/>
                <a:cs typeface="Times New Roman" panose="02020603050405020304" pitchFamily="18" charset="0"/>
              </a:rPr>
              <a:t>Ireland’s beautiful countryside has always had a great influence on its people and traditions. The country has a long history of producing great writers and poets. Its beautiful countryside excites and inspires all, offering something for each of the senses. The peaceful landscape of the “Emerald Isle” and its many green counties is a true feast for the eyes, w</a:t>
            </a:r>
            <a:r>
              <a:rPr lang="zh-CN" altLang="en-US" sz="2900">
                <a:solidFill>
                  <a:schemeClr val="tx1"/>
                </a:solidFill>
                <a:latin typeface="Times New Roman" panose="02020603050405020304" pitchFamily="18" charset="0"/>
                <a:cs typeface="Times New Roman" panose="02020603050405020304" pitchFamily="18" charset="0"/>
              </a:rPr>
              <a:t>ith its </a:t>
            </a:r>
            <a:r>
              <a:rPr lang="zh-CN" altLang="en-US" sz="2900">
                <a:solidFill>
                  <a:schemeClr val="accent2"/>
                </a:solidFill>
                <a:latin typeface="Times New Roman" panose="02020603050405020304" pitchFamily="18" charset="0"/>
                <a:cs typeface="Times New Roman" panose="02020603050405020304" pitchFamily="18" charset="0"/>
              </a:rPr>
              <a:t>rolling green hills dotted with sheep and cattle</a:t>
            </a:r>
            <a:r>
              <a:rPr lang="zh-CN" altLang="en-US" sz="2900">
                <a:solidFill>
                  <a:schemeClr val="tx1"/>
                </a:solidFill>
                <a:latin typeface="Times New Roman" panose="02020603050405020304" pitchFamily="18" charset="0"/>
                <a:cs typeface="Times New Roman" panose="02020603050405020304" pitchFamily="18" charset="0"/>
              </a:rPr>
              <a:t>. And down by the sea, </a:t>
            </a:r>
            <a:r>
              <a:rPr lang="zh-CN" altLang="en-US" sz="2900">
                <a:solidFill>
                  <a:schemeClr val="accent1"/>
                </a:solidFill>
                <a:latin typeface="Times New Roman" panose="02020603050405020304" pitchFamily="18" charset="0"/>
                <a:cs typeface="Times New Roman" panose="02020603050405020304" pitchFamily="18" charset="0"/>
              </a:rPr>
              <a:t>the roar of the ocean waves</a:t>
            </a:r>
            <a:r>
              <a:rPr lang="zh-CN" altLang="en-US" sz="2900">
                <a:solidFill>
                  <a:schemeClr val="tx1"/>
                </a:solidFill>
                <a:latin typeface="Times New Roman" panose="02020603050405020304" pitchFamily="18" charset="0"/>
                <a:cs typeface="Times New Roman" panose="02020603050405020304" pitchFamily="18" charset="0"/>
              </a:rPr>
              <a:t> and </a:t>
            </a:r>
            <a:r>
              <a:rPr lang="zh-CN" altLang="en-US" sz="2900">
                <a:solidFill>
                  <a:schemeClr val="accent1"/>
                </a:solidFill>
                <a:latin typeface="Times New Roman" panose="02020603050405020304" pitchFamily="18" charset="0"/>
                <a:cs typeface="Times New Roman" panose="02020603050405020304" pitchFamily="18" charset="0"/>
              </a:rPr>
              <a:t>cries of the seabirds</a:t>
            </a:r>
            <a:r>
              <a:rPr lang="zh-CN" altLang="en-US" sz="2900">
                <a:solidFill>
                  <a:schemeClr val="tx1"/>
                </a:solidFill>
                <a:latin typeface="Times New Roman" panose="02020603050405020304" pitchFamily="18" charset="0"/>
                <a:cs typeface="Times New Roman" panose="02020603050405020304" pitchFamily="18" charset="0"/>
              </a:rPr>
              <a:t> </a:t>
            </a:r>
            <a:r>
              <a:rPr lang="zh-CN" altLang="en-US" sz="2900">
                <a:solidFill>
                  <a:schemeClr val="accent1"/>
                </a:solidFill>
                <a:latin typeface="Times New Roman" panose="02020603050405020304" pitchFamily="18" charset="0"/>
                <a:cs typeface="Times New Roman" panose="02020603050405020304" pitchFamily="18" charset="0"/>
              </a:rPr>
              <a:t>make up the music of the coast</a:t>
            </a:r>
            <a:r>
              <a:rPr lang="zh-CN" altLang="en-US" sz="2900">
                <a:solidFill>
                  <a:schemeClr val="tx1"/>
                </a:solidFill>
                <a:latin typeface="Times New Roman" panose="02020603050405020304" pitchFamily="18" charset="0"/>
                <a:cs typeface="Times New Roman" panose="02020603050405020304" pitchFamily="18" charset="0"/>
              </a:rPr>
              <a:t>. On a quiet morning in the mountains, feel the sun on your skin, and breathe in the sweet scent of fresh flowers while </a:t>
            </a:r>
            <a:r>
              <a:rPr lang="zh-CN" altLang="en-US" sz="2900">
                <a:solidFill>
                  <a:schemeClr val="accent1"/>
                </a:solidFill>
                <a:latin typeface="Times New Roman" panose="02020603050405020304" pitchFamily="18" charset="0"/>
                <a:cs typeface="Times New Roman" panose="02020603050405020304" pitchFamily="18" charset="0"/>
              </a:rPr>
              <a:t>birds greet the new day with their morning song</a:t>
            </a:r>
            <a:r>
              <a:rPr lang="zh-CN" altLang="en-US" sz="2900">
                <a:solidFill>
                  <a:schemeClr val="tx1"/>
                </a:solidFill>
                <a:latin typeface="Times New Roman" panose="02020603050405020304" pitchFamily="18" charset="0"/>
                <a:cs typeface="Times New Roman" panose="02020603050405020304" pitchFamily="18" charset="0"/>
              </a:rPr>
              <a:t>. With all this beauty, it is not surprising that Ireland has developed strong traditions that includ</a:t>
            </a:r>
            <a:r>
              <a:rPr lang="zh-CN" altLang="en-US" sz="2900">
                <a:latin typeface="Times New Roman" panose="02020603050405020304" pitchFamily="18" charset="0"/>
                <a:cs typeface="Times New Roman" panose="02020603050405020304" pitchFamily="18" charset="0"/>
              </a:rPr>
              <a:t>e music, dancing, and dining. To have a chance of experiencing this, stop by a village pub and relax with a glass of wine or a local beer. Better yet, enjoy a delicious traditional Irish Beef Stew. If you are lucky, you might be able to enjoy some traditional music and the dancing, too.  And if you introduce yourself to a friendly face, you are more than likely to experience local culture and customs first-hand.</a:t>
            </a:r>
          </a:p>
        </p:txBody>
      </p:sp>
      <p:sp>
        <p:nvSpPr>
          <p:cNvPr id="6" name="内容占位符 2"/>
          <p:cNvSpPr>
            <a:spLocks noGrp="1"/>
          </p:cNvSpPr>
          <p:nvPr/>
        </p:nvSpPr>
        <p:spPr>
          <a:xfrm>
            <a:off x="635" y="0"/>
            <a:ext cx="12192000" cy="68573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900">
                <a:latin typeface="Times New Roman" panose="02020603050405020304" pitchFamily="18" charset="0"/>
                <a:cs typeface="Times New Roman" panose="02020603050405020304" pitchFamily="18" charset="0"/>
              </a:rPr>
              <a:t>Ireland’s beautiful countryside has always had a great influence on its people and traditions. The country has a long history of producing great writers and poets. Its beautiful countryside excites and inspires all, offering something for each of the senses. The peaceful landscape of the “Emerald Isle” and its many green counties is a true feast for the eyes, w</a:t>
            </a:r>
            <a:r>
              <a:rPr lang="zh-CN" altLang="en-US" sz="2900">
                <a:solidFill>
                  <a:schemeClr val="tx1"/>
                </a:solidFill>
                <a:latin typeface="Times New Roman" panose="02020603050405020304" pitchFamily="18" charset="0"/>
                <a:cs typeface="Times New Roman" panose="02020603050405020304" pitchFamily="18" charset="0"/>
              </a:rPr>
              <a:t>ith its </a:t>
            </a:r>
            <a:r>
              <a:rPr lang="zh-CN" altLang="en-US" sz="2900">
                <a:solidFill>
                  <a:schemeClr val="accent2"/>
                </a:solidFill>
                <a:latin typeface="Times New Roman" panose="02020603050405020304" pitchFamily="18" charset="0"/>
                <a:cs typeface="Times New Roman" panose="02020603050405020304" pitchFamily="18" charset="0"/>
              </a:rPr>
              <a:t>rolling green hills dotted with sheep and cattle</a:t>
            </a:r>
            <a:r>
              <a:rPr lang="zh-CN" altLang="en-US" sz="2900">
                <a:solidFill>
                  <a:schemeClr val="tx1"/>
                </a:solidFill>
                <a:latin typeface="Times New Roman" panose="02020603050405020304" pitchFamily="18" charset="0"/>
                <a:cs typeface="Times New Roman" panose="02020603050405020304" pitchFamily="18" charset="0"/>
              </a:rPr>
              <a:t>. And down by the sea, </a:t>
            </a:r>
            <a:r>
              <a:rPr lang="zh-CN" altLang="en-US" sz="2900">
                <a:solidFill>
                  <a:schemeClr val="accent1"/>
                </a:solidFill>
                <a:latin typeface="Times New Roman" panose="02020603050405020304" pitchFamily="18" charset="0"/>
                <a:cs typeface="Times New Roman" panose="02020603050405020304" pitchFamily="18" charset="0"/>
              </a:rPr>
              <a:t>the roar of the ocean waves</a:t>
            </a:r>
            <a:r>
              <a:rPr lang="zh-CN" altLang="en-US" sz="2900">
                <a:solidFill>
                  <a:schemeClr val="tx1"/>
                </a:solidFill>
                <a:latin typeface="Times New Roman" panose="02020603050405020304" pitchFamily="18" charset="0"/>
                <a:cs typeface="Times New Roman" panose="02020603050405020304" pitchFamily="18" charset="0"/>
              </a:rPr>
              <a:t> and </a:t>
            </a:r>
            <a:r>
              <a:rPr lang="zh-CN" altLang="en-US" sz="2900">
                <a:solidFill>
                  <a:schemeClr val="accent1"/>
                </a:solidFill>
                <a:latin typeface="Times New Roman" panose="02020603050405020304" pitchFamily="18" charset="0"/>
                <a:cs typeface="Times New Roman" panose="02020603050405020304" pitchFamily="18" charset="0"/>
              </a:rPr>
              <a:t>cries of the seabirds</a:t>
            </a:r>
            <a:r>
              <a:rPr lang="zh-CN" altLang="en-US" sz="2900">
                <a:solidFill>
                  <a:schemeClr val="tx1"/>
                </a:solidFill>
                <a:latin typeface="Times New Roman" panose="02020603050405020304" pitchFamily="18" charset="0"/>
                <a:cs typeface="Times New Roman" panose="02020603050405020304" pitchFamily="18" charset="0"/>
              </a:rPr>
              <a:t> </a:t>
            </a:r>
            <a:r>
              <a:rPr lang="zh-CN" altLang="en-US" sz="2900">
                <a:solidFill>
                  <a:schemeClr val="accent1"/>
                </a:solidFill>
                <a:latin typeface="Times New Roman" panose="02020603050405020304" pitchFamily="18" charset="0"/>
                <a:cs typeface="Times New Roman" panose="02020603050405020304" pitchFamily="18" charset="0"/>
              </a:rPr>
              <a:t>make up the music of the coast</a:t>
            </a:r>
            <a:r>
              <a:rPr lang="zh-CN" altLang="en-US" sz="2900">
                <a:solidFill>
                  <a:schemeClr val="tx1"/>
                </a:solidFill>
                <a:latin typeface="Times New Roman" panose="02020603050405020304" pitchFamily="18" charset="0"/>
                <a:cs typeface="Times New Roman" panose="02020603050405020304" pitchFamily="18" charset="0"/>
              </a:rPr>
              <a:t>. On a quiet morning in the mountains, </a:t>
            </a:r>
            <a:r>
              <a:rPr lang="zh-CN" altLang="en-US" sz="2900">
                <a:solidFill>
                  <a:srgbClr val="00B050"/>
                </a:solidFill>
                <a:latin typeface="Times New Roman" panose="02020603050405020304" pitchFamily="18" charset="0"/>
                <a:cs typeface="Times New Roman" panose="02020603050405020304" pitchFamily="18" charset="0"/>
              </a:rPr>
              <a:t>feel the sun on your skin</a:t>
            </a:r>
            <a:r>
              <a:rPr lang="zh-CN" altLang="en-US" sz="2900">
                <a:solidFill>
                  <a:schemeClr val="tx1"/>
                </a:solidFill>
                <a:latin typeface="Times New Roman" panose="02020603050405020304" pitchFamily="18" charset="0"/>
                <a:cs typeface="Times New Roman" panose="02020603050405020304" pitchFamily="18" charset="0"/>
              </a:rPr>
              <a:t>, and breathe in the sweet scent of fresh flowers while </a:t>
            </a:r>
            <a:r>
              <a:rPr lang="zh-CN" altLang="en-US" sz="2900">
                <a:solidFill>
                  <a:schemeClr val="accent1"/>
                </a:solidFill>
                <a:latin typeface="Times New Roman" panose="02020603050405020304" pitchFamily="18" charset="0"/>
                <a:cs typeface="Times New Roman" panose="02020603050405020304" pitchFamily="18" charset="0"/>
              </a:rPr>
              <a:t>birds greet the new day with their morning song</a:t>
            </a:r>
            <a:r>
              <a:rPr lang="zh-CN" altLang="en-US" sz="2900">
                <a:solidFill>
                  <a:schemeClr val="tx1"/>
                </a:solidFill>
                <a:latin typeface="Times New Roman" panose="02020603050405020304" pitchFamily="18" charset="0"/>
                <a:cs typeface="Times New Roman" panose="02020603050405020304" pitchFamily="18" charset="0"/>
              </a:rPr>
              <a:t>. With all this beauty, it is not surprising that Ireland has developed strong traditions that includ</a:t>
            </a:r>
            <a:r>
              <a:rPr lang="zh-CN" altLang="en-US" sz="2900">
                <a:latin typeface="Times New Roman" panose="02020603050405020304" pitchFamily="18" charset="0"/>
                <a:cs typeface="Times New Roman" panose="02020603050405020304" pitchFamily="18" charset="0"/>
              </a:rPr>
              <a:t>e music, dancing, and dining. To have a chance of experiencing this, stop by a village pub and relax with a glass of wine or a local beer. Better yet, enjoy a delicious traditional Irish Beef Stew. If you are lucky, you might be able to enjoy some traditional music and the dancing, too.  And if you introduce yourself to a friendly face, you are more than likely to experience local culture and customs first-hand.</a:t>
            </a:r>
          </a:p>
        </p:txBody>
      </p:sp>
      <p:sp>
        <p:nvSpPr>
          <p:cNvPr id="7" name="内容占位符 2"/>
          <p:cNvSpPr>
            <a:spLocks noGrp="1"/>
          </p:cNvSpPr>
          <p:nvPr/>
        </p:nvSpPr>
        <p:spPr>
          <a:xfrm>
            <a:off x="635" y="0"/>
            <a:ext cx="12192000" cy="68573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900">
                <a:latin typeface="Times New Roman" panose="02020603050405020304" pitchFamily="18" charset="0"/>
                <a:cs typeface="Times New Roman" panose="02020603050405020304" pitchFamily="18" charset="0"/>
              </a:rPr>
              <a:t>Ireland’s beautiful countryside has always had a great influence on its people and traditions. The country has a long history of producing great writers and poets. Its beautiful countryside excites and inspires all, offering something for each of the senses. The peaceful landscape of the “Emerald Isle” and its many green counties is a true feast for the eyes, w</a:t>
            </a:r>
            <a:r>
              <a:rPr lang="zh-CN" altLang="en-US" sz="2900">
                <a:solidFill>
                  <a:schemeClr val="tx1"/>
                </a:solidFill>
                <a:latin typeface="Times New Roman" panose="02020603050405020304" pitchFamily="18" charset="0"/>
                <a:cs typeface="Times New Roman" panose="02020603050405020304" pitchFamily="18" charset="0"/>
              </a:rPr>
              <a:t>ith its </a:t>
            </a:r>
            <a:r>
              <a:rPr lang="zh-CN" altLang="en-US" sz="2900">
                <a:solidFill>
                  <a:schemeClr val="accent2"/>
                </a:solidFill>
                <a:latin typeface="Times New Roman" panose="02020603050405020304" pitchFamily="18" charset="0"/>
                <a:cs typeface="Times New Roman" panose="02020603050405020304" pitchFamily="18" charset="0"/>
              </a:rPr>
              <a:t>rolling green hills dotted with sheep and cattle</a:t>
            </a:r>
            <a:r>
              <a:rPr lang="zh-CN" altLang="en-US" sz="2900">
                <a:solidFill>
                  <a:schemeClr val="tx1"/>
                </a:solidFill>
                <a:latin typeface="Times New Roman" panose="02020603050405020304" pitchFamily="18" charset="0"/>
                <a:cs typeface="Times New Roman" panose="02020603050405020304" pitchFamily="18" charset="0"/>
              </a:rPr>
              <a:t>. And down by the sea, </a:t>
            </a:r>
            <a:r>
              <a:rPr lang="zh-CN" altLang="en-US" sz="2900">
                <a:solidFill>
                  <a:schemeClr val="accent1"/>
                </a:solidFill>
                <a:latin typeface="Times New Roman" panose="02020603050405020304" pitchFamily="18" charset="0"/>
                <a:cs typeface="Times New Roman" panose="02020603050405020304" pitchFamily="18" charset="0"/>
              </a:rPr>
              <a:t>the roar of the ocean waves</a:t>
            </a:r>
            <a:r>
              <a:rPr lang="zh-CN" altLang="en-US" sz="2900">
                <a:solidFill>
                  <a:schemeClr val="tx1"/>
                </a:solidFill>
                <a:latin typeface="Times New Roman" panose="02020603050405020304" pitchFamily="18" charset="0"/>
                <a:cs typeface="Times New Roman" panose="02020603050405020304" pitchFamily="18" charset="0"/>
              </a:rPr>
              <a:t> and </a:t>
            </a:r>
            <a:r>
              <a:rPr lang="zh-CN" altLang="en-US" sz="2900">
                <a:solidFill>
                  <a:schemeClr val="accent1"/>
                </a:solidFill>
                <a:latin typeface="Times New Roman" panose="02020603050405020304" pitchFamily="18" charset="0"/>
                <a:cs typeface="Times New Roman" panose="02020603050405020304" pitchFamily="18" charset="0"/>
              </a:rPr>
              <a:t>cries of the seabirds</a:t>
            </a:r>
            <a:r>
              <a:rPr lang="zh-CN" altLang="en-US" sz="2900">
                <a:solidFill>
                  <a:schemeClr val="tx1"/>
                </a:solidFill>
                <a:latin typeface="Times New Roman" panose="02020603050405020304" pitchFamily="18" charset="0"/>
                <a:cs typeface="Times New Roman" panose="02020603050405020304" pitchFamily="18" charset="0"/>
              </a:rPr>
              <a:t> </a:t>
            </a:r>
            <a:r>
              <a:rPr lang="zh-CN" altLang="en-US" sz="2900">
                <a:solidFill>
                  <a:schemeClr val="accent1"/>
                </a:solidFill>
                <a:latin typeface="Times New Roman" panose="02020603050405020304" pitchFamily="18" charset="0"/>
                <a:cs typeface="Times New Roman" panose="02020603050405020304" pitchFamily="18" charset="0"/>
              </a:rPr>
              <a:t>make up the music of the coast</a:t>
            </a:r>
            <a:r>
              <a:rPr lang="zh-CN" altLang="en-US" sz="2900">
                <a:solidFill>
                  <a:schemeClr val="tx1"/>
                </a:solidFill>
                <a:latin typeface="Times New Roman" panose="02020603050405020304" pitchFamily="18" charset="0"/>
                <a:cs typeface="Times New Roman" panose="02020603050405020304" pitchFamily="18" charset="0"/>
              </a:rPr>
              <a:t>. On a quiet morning in the mountains, </a:t>
            </a:r>
            <a:r>
              <a:rPr lang="zh-CN" altLang="en-US" sz="2900">
                <a:solidFill>
                  <a:srgbClr val="00B050"/>
                </a:solidFill>
                <a:latin typeface="Times New Roman" panose="02020603050405020304" pitchFamily="18" charset="0"/>
                <a:cs typeface="Times New Roman" panose="02020603050405020304" pitchFamily="18" charset="0"/>
              </a:rPr>
              <a:t>feel the sun on your skin</a:t>
            </a:r>
            <a:r>
              <a:rPr lang="zh-CN" altLang="en-US" sz="2900">
                <a:solidFill>
                  <a:schemeClr val="tx1"/>
                </a:solidFill>
                <a:latin typeface="Times New Roman" panose="02020603050405020304" pitchFamily="18" charset="0"/>
                <a:cs typeface="Times New Roman" panose="02020603050405020304" pitchFamily="18" charset="0"/>
              </a:rPr>
              <a:t>, and breathe in the </a:t>
            </a:r>
            <a:r>
              <a:rPr lang="zh-CN" altLang="en-US" sz="2900">
                <a:solidFill>
                  <a:srgbClr val="FF0000"/>
                </a:solidFill>
                <a:latin typeface="Times New Roman" panose="02020603050405020304" pitchFamily="18" charset="0"/>
                <a:cs typeface="Times New Roman" panose="02020603050405020304" pitchFamily="18" charset="0"/>
              </a:rPr>
              <a:t>sweet scent of fresh flowers</a:t>
            </a:r>
            <a:r>
              <a:rPr lang="zh-CN" altLang="en-US" sz="2900">
                <a:solidFill>
                  <a:schemeClr val="tx1"/>
                </a:solidFill>
                <a:latin typeface="Times New Roman" panose="02020603050405020304" pitchFamily="18" charset="0"/>
                <a:cs typeface="Times New Roman" panose="02020603050405020304" pitchFamily="18" charset="0"/>
              </a:rPr>
              <a:t> while </a:t>
            </a:r>
            <a:r>
              <a:rPr lang="zh-CN" altLang="en-US" sz="2900">
                <a:solidFill>
                  <a:schemeClr val="accent1"/>
                </a:solidFill>
                <a:latin typeface="Times New Roman" panose="02020603050405020304" pitchFamily="18" charset="0"/>
                <a:cs typeface="Times New Roman" panose="02020603050405020304" pitchFamily="18" charset="0"/>
              </a:rPr>
              <a:t>birds greet the new day with their morning song</a:t>
            </a:r>
            <a:r>
              <a:rPr lang="zh-CN" altLang="en-US" sz="2900">
                <a:solidFill>
                  <a:schemeClr val="tx1"/>
                </a:solidFill>
                <a:latin typeface="Times New Roman" panose="02020603050405020304" pitchFamily="18" charset="0"/>
                <a:cs typeface="Times New Roman" panose="02020603050405020304" pitchFamily="18" charset="0"/>
              </a:rPr>
              <a:t>. With all this beauty, it is not surprising that Ireland has developed strong traditions that includ</a:t>
            </a:r>
            <a:r>
              <a:rPr lang="zh-CN" altLang="en-US" sz="2900">
                <a:latin typeface="Times New Roman" panose="02020603050405020304" pitchFamily="18" charset="0"/>
                <a:cs typeface="Times New Roman" panose="02020603050405020304" pitchFamily="18" charset="0"/>
              </a:rPr>
              <a:t>e music, dancing, and dining. To have a chance of experiencing this, stop by a village pub and relax with a glass of wine or a local beer. Better yet, enjoy a delicious traditional Irish Beef Stew. If you are lucky, you might be able to enjoy some traditional music and the dancing, too.  And if you introduce yourself to a friendly face, you are more than likely to experience local culture and customs first-hand.</a:t>
            </a:r>
          </a:p>
        </p:txBody>
      </p:sp>
      <p:sp>
        <p:nvSpPr>
          <p:cNvPr id="9" name="文本框 8"/>
          <p:cNvSpPr txBox="1"/>
          <p:nvPr/>
        </p:nvSpPr>
        <p:spPr>
          <a:xfrm>
            <a:off x="2600960" y="1994535"/>
            <a:ext cx="1494790" cy="553085"/>
          </a:xfrm>
          <a:prstGeom prst="rect">
            <a:avLst/>
          </a:prstGeom>
          <a:solidFill>
            <a:schemeClr val="accent1"/>
          </a:solidFill>
        </p:spPr>
        <p:txBody>
          <a:bodyPr wrap="square" rtlCol="0">
            <a:spAutoFit/>
          </a:bodyPr>
          <a:lstStyle/>
          <a:p>
            <a:r>
              <a:rPr lang="en-US" altLang="zh-CN" sz="3000" b="1" dirty="0">
                <a:solidFill>
                  <a:schemeClr val="tx1"/>
                </a:solidFill>
                <a:latin typeface="Times New Roman" panose="02020603050405020304" pitchFamily="18" charset="0"/>
                <a:cs typeface="Times New Roman" panose="02020603050405020304" pitchFamily="18" charset="0"/>
              </a:rPr>
              <a:t>hearing</a:t>
            </a:r>
          </a:p>
        </p:txBody>
      </p:sp>
      <p:sp>
        <p:nvSpPr>
          <p:cNvPr id="8" name="文本框 7"/>
          <p:cNvSpPr txBox="1"/>
          <p:nvPr/>
        </p:nvSpPr>
        <p:spPr>
          <a:xfrm>
            <a:off x="2997835" y="1543685"/>
            <a:ext cx="1097915" cy="553085"/>
          </a:xfrm>
          <a:prstGeom prst="rect">
            <a:avLst/>
          </a:prstGeom>
          <a:solidFill>
            <a:srgbClr val="FE9B1C"/>
          </a:solidFill>
        </p:spPr>
        <p:txBody>
          <a:bodyPr wrap="square" rtlCol="0">
            <a:spAutoFit/>
          </a:bodyPr>
          <a:lstStyle/>
          <a:p>
            <a:r>
              <a:rPr lang="en-US" altLang="zh-CN" sz="3000" b="1" dirty="0">
                <a:solidFill>
                  <a:schemeClr val="tx1"/>
                </a:solidFill>
                <a:latin typeface="Times New Roman" panose="02020603050405020304" pitchFamily="18" charset="0"/>
                <a:cs typeface="Times New Roman" panose="02020603050405020304" pitchFamily="18" charset="0"/>
              </a:rPr>
              <a:t>sight</a:t>
            </a:r>
          </a:p>
        </p:txBody>
      </p:sp>
      <p:sp>
        <p:nvSpPr>
          <p:cNvPr id="10" name="文本框 9"/>
          <p:cNvSpPr txBox="1"/>
          <p:nvPr/>
        </p:nvSpPr>
        <p:spPr>
          <a:xfrm>
            <a:off x="10035540" y="2357120"/>
            <a:ext cx="1124585" cy="553085"/>
          </a:xfrm>
          <a:prstGeom prst="rect">
            <a:avLst/>
          </a:prstGeom>
          <a:solidFill>
            <a:srgbClr val="00B050"/>
          </a:solidFill>
        </p:spPr>
        <p:txBody>
          <a:bodyPr wrap="square" rtlCol="0">
            <a:spAutoFit/>
          </a:bodyPr>
          <a:lstStyle/>
          <a:p>
            <a:r>
              <a:rPr lang="en-US" altLang="zh-CN" sz="3000" b="1" dirty="0">
                <a:solidFill>
                  <a:schemeClr val="tx1"/>
                </a:solidFill>
                <a:latin typeface="Times New Roman" panose="02020603050405020304" pitchFamily="18" charset="0"/>
                <a:cs typeface="Times New Roman" panose="02020603050405020304" pitchFamily="18" charset="0"/>
              </a:rPr>
              <a:t>touch</a:t>
            </a:r>
          </a:p>
        </p:txBody>
      </p:sp>
      <p:sp>
        <p:nvSpPr>
          <p:cNvPr id="11" name="文本框 10"/>
          <p:cNvSpPr txBox="1"/>
          <p:nvPr/>
        </p:nvSpPr>
        <p:spPr>
          <a:xfrm>
            <a:off x="4425315" y="2745740"/>
            <a:ext cx="1085850" cy="553085"/>
          </a:xfrm>
          <a:prstGeom prst="rect">
            <a:avLst/>
          </a:prstGeom>
          <a:solidFill>
            <a:srgbClr val="FF0000"/>
          </a:solidFill>
        </p:spPr>
        <p:txBody>
          <a:bodyPr wrap="square" rtlCol="0">
            <a:spAutoFit/>
          </a:bodyPr>
          <a:lstStyle/>
          <a:p>
            <a:r>
              <a:rPr lang="en-US" altLang="zh-CN" sz="3000" b="1" dirty="0">
                <a:solidFill>
                  <a:schemeClr val="tx1"/>
                </a:solidFill>
                <a:latin typeface="Times New Roman" panose="02020603050405020304" pitchFamily="18" charset="0"/>
                <a:cs typeface="Times New Roman" panose="02020603050405020304" pitchFamily="18" charset="0"/>
              </a:rPr>
              <a:t>smell</a:t>
            </a:r>
          </a:p>
        </p:txBody>
      </p:sp>
      <p:sp>
        <p:nvSpPr>
          <p:cNvPr id="12" name="圆角矩形 11"/>
          <p:cNvSpPr/>
          <p:nvPr/>
        </p:nvSpPr>
        <p:spPr>
          <a:xfrm>
            <a:off x="906780" y="233680"/>
            <a:ext cx="10377170" cy="139319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000" b="1" kern="0" noProof="0" dirty="0">
                <a:ln>
                  <a:noFill/>
                </a:ln>
                <a:solidFill>
                  <a:schemeClr val="tx1"/>
                </a:solidFill>
                <a:effectLst/>
                <a:uLnTx/>
                <a:uFillTx/>
                <a:latin typeface="Times New Roman" panose="02020603050405020304" pitchFamily="18" charset="0"/>
                <a:ea typeface="黑体" panose="02010609060101010101" pitchFamily="49" charset="-122"/>
                <a:cs typeface="Times New Roman" panose="02020603050405020304" pitchFamily="18" charset="0"/>
                <a:sym typeface="Hoefler Text"/>
              </a:rPr>
              <a:t>What words does the writer use to describe sensory details? </a:t>
            </a:r>
            <a:endParaRPr lang="zh-CN" altLang="en-US" sz="3000"/>
          </a:p>
        </p:txBody>
      </p:sp>
      <p:sp>
        <p:nvSpPr>
          <p:cNvPr id="13" name="圆角矩形 12"/>
          <p:cNvSpPr/>
          <p:nvPr/>
        </p:nvSpPr>
        <p:spPr>
          <a:xfrm>
            <a:off x="715010" y="4961890"/>
            <a:ext cx="10287635" cy="161036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800" b="1">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Tip2</a:t>
            </a:r>
            <a:r>
              <a:rPr lang="zh-CN" altLang="en-US" sz="2800" b="1">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2800" b="1">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Good writers use </a:t>
            </a:r>
            <a:r>
              <a:rPr lang="en-US" altLang="zh-CN"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sensory </a:t>
            </a:r>
            <a:r>
              <a:rPr lang="en-US"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details </a:t>
            </a:r>
            <a:r>
              <a:rPr lang="en-US" altLang="zh-CN" sz="2800" b="1">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which describe something according to one or more of the five senses: taste, smell, touch, hearing, and sight.</a:t>
            </a:r>
          </a:p>
        </p:txBody>
      </p:sp>
      <p:sp>
        <p:nvSpPr>
          <p:cNvPr id="14" name="椭圆 13"/>
          <p:cNvSpPr/>
          <p:nvPr/>
        </p:nvSpPr>
        <p:spPr>
          <a:xfrm>
            <a:off x="843915" y="3194685"/>
            <a:ext cx="881380" cy="561975"/>
          </a:xfrm>
          <a:prstGeom prst="ellipse">
            <a:avLst/>
          </a:prstGeom>
          <a:noFill/>
          <a:ln w="381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形标注 14"/>
          <p:cNvSpPr/>
          <p:nvPr/>
        </p:nvSpPr>
        <p:spPr>
          <a:xfrm rot="10800000">
            <a:off x="575310" y="3756660"/>
            <a:ext cx="6109970" cy="864235"/>
          </a:xfrm>
          <a:prstGeom prst="wedgeEllipseCallout">
            <a:avLst>
              <a:gd name="adj1" fmla="val 29657"/>
              <a:gd name="adj2" fmla="val 749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16" name="文本框 15"/>
          <p:cNvSpPr txBox="1"/>
          <p:nvPr/>
        </p:nvSpPr>
        <p:spPr>
          <a:xfrm>
            <a:off x="1189355" y="3927475"/>
            <a:ext cx="5495925" cy="521970"/>
          </a:xfrm>
          <a:prstGeom prst="rect">
            <a:avLst/>
          </a:prstGeom>
          <a:noFill/>
        </p:spPr>
        <p:txBody>
          <a:bodyPr wrap="square" rtlCol="0">
            <a:spAutoFit/>
          </a:bodyPr>
          <a:lstStyle/>
          <a:p>
            <a:r>
              <a:rPr lang="en-US" altLang="zh-CN" sz="2800">
                <a:latin typeface="Times New Roman" panose="02020603050405020304" pitchFamily="18" charset="0"/>
                <a:cs typeface="Times New Roman" panose="02020603050405020304" pitchFamily="18" charset="0"/>
              </a:rPr>
              <a:t>What  is the rhetorical device?</a:t>
            </a:r>
          </a:p>
        </p:txBody>
      </p:sp>
      <p:sp>
        <p:nvSpPr>
          <p:cNvPr id="17" name="文本框 16"/>
          <p:cNvSpPr txBox="1"/>
          <p:nvPr/>
        </p:nvSpPr>
        <p:spPr>
          <a:xfrm>
            <a:off x="1725295" y="3591560"/>
            <a:ext cx="6569075" cy="953135"/>
          </a:xfrm>
          <a:prstGeom prst="rect">
            <a:avLst/>
          </a:prstGeom>
          <a:solidFill>
            <a:schemeClr val="accent1">
              <a:lumMod val="20000"/>
              <a:lumOff val="80000"/>
            </a:schemeClr>
          </a:solidFill>
        </p:spPr>
        <p:txBody>
          <a:bodyPr wrap="square" rtlCol="0">
            <a:spAutoFit/>
          </a:bodyPr>
          <a:lstStyle/>
          <a:p>
            <a:r>
              <a:rPr lang="en-US" altLang="zh-CN" sz="2800" b="1">
                <a:latin typeface="Times New Roman" panose="02020603050405020304" pitchFamily="18" charset="0"/>
                <a:cs typeface="Times New Roman" panose="02020603050405020304" pitchFamily="18" charset="0"/>
              </a:rPr>
              <a:t>Tip1: Good writers use </a:t>
            </a:r>
            <a:r>
              <a:rPr lang="en-US" altLang="zh-CN" sz="2800" b="1">
                <a:solidFill>
                  <a:srgbClr val="FF0000"/>
                </a:solidFill>
                <a:latin typeface="Times New Roman" panose="02020603050405020304" pitchFamily="18" charset="0"/>
                <a:cs typeface="Times New Roman" panose="02020603050405020304" pitchFamily="18" charset="0"/>
              </a:rPr>
              <a:t>personification</a:t>
            </a:r>
            <a:r>
              <a:rPr lang="en-US" altLang="zh-CN" sz="2800" b="1">
                <a:latin typeface="Times New Roman" panose="02020603050405020304" pitchFamily="18" charset="0"/>
                <a:cs typeface="Times New Roman" panose="02020603050405020304" pitchFamily="18" charset="0"/>
              </a:rPr>
              <a:t> to make the description more vivid.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grpId="1" nodeType="clickEffect">
                                  <p:stCondLst>
                                    <p:cond delay="0"/>
                                  </p:stCondLst>
                                  <p:childTnLst>
                                    <p:animEffect transition="out" filter="wipe(down)">
                                      <p:cBhvr>
                                        <p:cTn id="10" dur="500"/>
                                        <p:tgtEl>
                                          <p:spTgt spid="12"/>
                                        </p:tgtEl>
                                      </p:cBhvr>
                                    </p:animEffect>
                                    <p:set>
                                      <p:cBhvr>
                                        <p:cTn id="11" dur="1" fill="hold">
                                          <p:stCondLst>
                                            <p:cond delay="499"/>
                                          </p:stCondLst>
                                        </p:cTn>
                                        <p:tgtEl>
                                          <p:spTgt spid="1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linds(horizont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grpId="1" nodeType="clickEffect">
                                  <p:stCondLst>
                                    <p:cond delay="0"/>
                                  </p:stCondLst>
                                  <p:childTnLst>
                                    <p:anim calcmode="lin" valueType="num">
                                      <p:cBhvr additive="base">
                                        <p:cTn id="46" dur="500"/>
                                        <p:tgtEl>
                                          <p:spTgt spid="15"/>
                                        </p:tgtEl>
                                        <p:attrNameLst>
                                          <p:attrName>ppt_x</p:attrName>
                                        </p:attrNameLst>
                                      </p:cBhvr>
                                      <p:tavLst>
                                        <p:tav tm="0">
                                          <p:val>
                                            <p:strVal val="ppt_x"/>
                                          </p:val>
                                        </p:tav>
                                        <p:tav tm="100000">
                                          <p:val>
                                            <p:strVal val="ppt_x"/>
                                          </p:val>
                                        </p:tav>
                                      </p:tavLst>
                                    </p:anim>
                                    <p:anim calcmode="lin" valueType="num">
                                      <p:cBhvr additive="base">
                                        <p:cTn id="47" dur="500"/>
                                        <p:tgtEl>
                                          <p:spTgt spid="15"/>
                                        </p:tgtEl>
                                        <p:attrNameLst>
                                          <p:attrName>ppt_y</p:attrName>
                                        </p:attrNameLst>
                                      </p:cBhvr>
                                      <p:tavLst>
                                        <p:tav tm="0">
                                          <p:val>
                                            <p:strVal val="ppt_y"/>
                                          </p:val>
                                        </p:tav>
                                        <p:tav tm="100000">
                                          <p:val>
                                            <p:strVal val="1+ppt_h/2"/>
                                          </p:val>
                                        </p:tav>
                                      </p:tavLst>
                                    </p:anim>
                                    <p:set>
                                      <p:cBhvr>
                                        <p:cTn id="48" dur="1" fill="hold">
                                          <p:stCondLst>
                                            <p:cond delay="499"/>
                                          </p:stCondLst>
                                        </p:cTn>
                                        <p:tgtEl>
                                          <p:spTgt spid="15"/>
                                        </p:tgtEl>
                                        <p:attrNameLst>
                                          <p:attrName>style.visibility</p:attrName>
                                        </p:attrNameLst>
                                      </p:cBhvr>
                                      <p:to>
                                        <p:strVal val="hidden"/>
                                      </p:to>
                                    </p:set>
                                  </p:childTnLst>
                                </p:cTn>
                              </p:par>
                              <p:par>
                                <p:cTn id="49" presetID="2" presetClass="exit" presetSubtype="4" fill="hold" grpId="1" nodeType="withEffect">
                                  <p:stCondLst>
                                    <p:cond delay="0"/>
                                  </p:stCondLst>
                                  <p:childTnLst>
                                    <p:anim calcmode="lin" valueType="num">
                                      <p:cBhvr additive="base">
                                        <p:cTn id="50" dur="500"/>
                                        <p:tgtEl>
                                          <p:spTgt spid="16"/>
                                        </p:tgtEl>
                                        <p:attrNameLst>
                                          <p:attrName>ppt_x</p:attrName>
                                        </p:attrNameLst>
                                      </p:cBhvr>
                                      <p:tavLst>
                                        <p:tav tm="0">
                                          <p:val>
                                            <p:strVal val="ppt_x"/>
                                          </p:val>
                                        </p:tav>
                                        <p:tav tm="100000">
                                          <p:val>
                                            <p:strVal val="ppt_x"/>
                                          </p:val>
                                        </p:tav>
                                      </p:tavLst>
                                    </p:anim>
                                    <p:anim calcmode="lin" valueType="num">
                                      <p:cBhvr additive="base">
                                        <p:cTn id="51" dur="500"/>
                                        <p:tgtEl>
                                          <p:spTgt spid="16"/>
                                        </p:tgtEl>
                                        <p:attrNameLst>
                                          <p:attrName>ppt_y</p:attrName>
                                        </p:attrNameLst>
                                      </p:cBhvr>
                                      <p:tavLst>
                                        <p:tav tm="0">
                                          <p:val>
                                            <p:strVal val="ppt_y"/>
                                          </p:val>
                                        </p:tav>
                                        <p:tav tm="100000">
                                          <p:val>
                                            <p:strVal val="1+ppt_h/2"/>
                                          </p:val>
                                        </p:tav>
                                      </p:tavLst>
                                    </p:anim>
                                    <p:set>
                                      <p:cBhvr>
                                        <p:cTn id="52" dur="1" fill="hold">
                                          <p:stCondLst>
                                            <p:cond delay="499"/>
                                          </p:stCondLst>
                                        </p:cTn>
                                        <p:tgtEl>
                                          <p:spTgt spid="1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linds(horizontal)">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xit" presetSubtype="4" fill="hold" grpId="1" nodeType="clickEffect">
                                  <p:stCondLst>
                                    <p:cond delay="0"/>
                                  </p:stCondLst>
                                  <p:childTnLst>
                                    <p:anim calcmode="lin" valueType="num">
                                      <p:cBhvr additive="base">
                                        <p:cTn id="61" dur="500"/>
                                        <p:tgtEl>
                                          <p:spTgt spid="17"/>
                                        </p:tgtEl>
                                        <p:attrNameLst>
                                          <p:attrName>ppt_x</p:attrName>
                                        </p:attrNameLst>
                                      </p:cBhvr>
                                      <p:tavLst>
                                        <p:tav tm="0">
                                          <p:val>
                                            <p:strVal val="ppt_x"/>
                                          </p:val>
                                        </p:tav>
                                        <p:tav tm="100000">
                                          <p:val>
                                            <p:strVal val="ppt_x"/>
                                          </p:val>
                                        </p:tav>
                                      </p:tavLst>
                                    </p:anim>
                                    <p:anim calcmode="lin" valueType="num">
                                      <p:cBhvr additive="base">
                                        <p:cTn id="62" dur="500"/>
                                        <p:tgtEl>
                                          <p:spTgt spid="17"/>
                                        </p:tgtEl>
                                        <p:attrNameLst>
                                          <p:attrName>ppt_y</p:attrName>
                                        </p:attrNameLst>
                                      </p:cBhvr>
                                      <p:tavLst>
                                        <p:tav tm="0">
                                          <p:val>
                                            <p:strVal val="ppt_y"/>
                                          </p:val>
                                        </p:tav>
                                        <p:tav tm="100000">
                                          <p:val>
                                            <p:strVal val="1+ppt_h/2"/>
                                          </p:val>
                                        </p:tav>
                                      </p:tavLst>
                                    </p:anim>
                                    <p:set>
                                      <p:cBhvr>
                                        <p:cTn id="63" dur="1" fill="hold">
                                          <p:stCondLst>
                                            <p:cond delay="499"/>
                                          </p:stCondLst>
                                        </p:cTn>
                                        <p:tgtEl>
                                          <p:spTgt spid="17"/>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00"/>
                                        <p:tgtEl>
                                          <p:spTgt spid="10"/>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blinds(horizontal)">
                                      <p:cBhvr>
                                        <p:cTn id="73" dur="500"/>
                                        <p:tgtEl>
                                          <p:spTgt spid="6"/>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blinds(horizontal)">
                                      <p:cBhvr>
                                        <p:cTn id="78" dur="500"/>
                                        <p:tgtEl>
                                          <p:spTgt spid="11"/>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blinds(horizontal)">
                                      <p:cBhvr>
                                        <p:cTn id="83" dur="500"/>
                                        <p:tgtEl>
                                          <p:spTgt spid="7"/>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blinds(horizontal)">
                                      <p:cBhvr>
                                        <p:cTn id="8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bldLvl="0" animBg="1"/>
      <p:bldP spid="8" grpId="0" animBg="1"/>
      <p:bldP spid="10" grpId="0" animBg="1"/>
      <p:bldP spid="11" grpId="0" bldLvl="0" animBg="1"/>
      <p:bldP spid="12" grpId="0" bldLvl="0" animBg="1"/>
      <p:bldP spid="12" grpId="1" bldLvl="0" animBg="1"/>
      <p:bldP spid="13" grpId="0" animBg="1"/>
      <p:bldP spid="14" grpId="0" animBg="1"/>
      <p:bldP spid="15" grpId="0" animBg="1"/>
      <p:bldP spid="15" grpId="1" animBg="1"/>
      <p:bldP spid="16" grpId="0"/>
      <p:bldP spid="16" grpId="1"/>
      <p:bldP spid="17" grpId="0" animBg="1"/>
      <p:bldP spid="1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nvSpPr>
        <p:spPr>
          <a:xfrm>
            <a:off x="-24765" y="0"/>
            <a:ext cx="12192000" cy="685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3000" dirty="0">
                <a:solidFill>
                  <a:schemeClr val="accent3">
                    <a:lumMod val="20000"/>
                    <a:lumOff val="80000"/>
                  </a:schemeClr>
                </a:solidFill>
                <a:latin typeface="Times New Roman" panose="02020603050405020304" pitchFamily="18" charset="0"/>
                <a:cs typeface="Times New Roman" panose="02020603050405020304" pitchFamily="18" charset="0"/>
              </a:rPr>
              <a:t>Ireland’s beautiful countryside has always had a great influence on its people and traditions. The country has a long history of producing great writers and poets. Its beautiful countryside excites and inspires all, offering something for each of the senses. The peaceful landscape of the “Emerald Isle” and its many green counties is a true feast for the eyes, with its rolling green hills dotted with sheep and cattle. And down by the sea, the roar of the ocean waves and cries of the seabirds make up the music of the coast. On a quiet morning in the mountains, feel the sun on your skin, and breathe in the sweet scent of fresh flowers while birds greet the new day with their morning song.</a:t>
            </a:r>
            <a:r>
              <a:rPr lang="en-US" altLang="zh-CN" sz="3000" dirty="0">
                <a:solidFill>
                  <a:schemeClr val="tx1"/>
                </a:solidFill>
                <a:latin typeface="Times New Roman" panose="02020603050405020304" pitchFamily="18" charset="0"/>
                <a:cs typeface="Times New Roman" panose="02020603050405020304" pitchFamily="18" charset="0"/>
              </a:rPr>
              <a:t> With all this </a:t>
            </a:r>
            <a:r>
              <a:rPr lang="en-US" altLang="zh-CN" sz="3000" dirty="0">
                <a:solidFill>
                  <a:srgbClr val="FF0000"/>
                </a:solidFill>
                <a:latin typeface="Times New Roman" panose="02020603050405020304" pitchFamily="18" charset="0"/>
                <a:cs typeface="Times New Roman" panose="02020603050405020304" pitchFamily="18" charset="0"/>
              </a:rPr>
              <a:t>beauty</a:t>
            </a:r>
            <a:r>
              <a:rPr lang="en-US" altLang="zh-CN" sz="3000" dirty="0">
                <a:solidFill>
                  <a:schemeClr val="tx1"/>
                </a:solidFill>
                <a:latin typeface="Times New Roman" panose="02020603050405020304" pitchFamily="18" charset="0"/>
                <a:cs typeface="Times New Roman" panose="02020603050405020304" pitchFamily="18" charset="0"/>
              </a:rPr>
              <a:t>, it is not surprising that Ireland has developed strong traditions that include music, dancing, and dining. </a:t>
            </a:r>
            <a:r>
              <a:rPr lang="en-US" altLang="zh-CN" sz="3000" dirty="0">
                <a:solidFill>
                  <a:schemeClr val="accent3">
                    <a:lumMod val="20000"/>
                    <a:lumOff val="80000"/>
                  </a:schemeClr>
                </a:solidFill>
                <a:latin typeface="Times New Roman" panose="02020603050405020304" pitchFamily="18" charset="0"/>
                <a:cs typeface="Times New Roman" panose="02020603050405020304" pitchFamily="18" charset="0"/>
              </a:rPr>
              <a:t>To have a chance of experiencing this, stop by a village pub and relax with a glass of wine or a local beer. Better yet, enjoy a delicious traditional Irish Beef Stew. If you are lucky, you might be able to enjoy some traditional music and the dancing, too.  And if you introduce yourself to a friendly face, you are more than likely to experience local culture and customs first-hand.</a:t>
            </a:r>
          </a:p>
        </p:txBody>
      </p:sp>
      <p:sp>
        <p:nvSpPr>
          <p:cNvPr id="4" name="文本框 3"/>
          <p:cNvSpPr txBox="1"/>
          <p:nvPr/>
        </p:nvSpPr>
        <p:spPr>
          <a:xfrm>
            <a:off x="1111250" y="1127760"/>
            <a:ext cx="9444355" cy="583565"/>
          </a:xfrm>
          <a:prstGeom prst="rect">
            <a:avLst/>
          </a:prstGeom>
          <a:solidFill>
            <a:schemeClr val="accent2">
              <a:lumMod val="20000"/>
              <a:lumOff val="80000"/>
            </a:schemeClr>
          </a:solidFill>
        </p:spPr>
        <p:txBody>
          <a:bodyPr wrap="square" rtlCol="0">
            <a:spAutoFit/>
          </a:bodyPr>
          <a:lstStyle/>
          <a:p>
            <a:r>
              <a:rPr lang="en-US" altLang="zh-CN" sz="3200">
                <a:latin typeface="Times New Roman" panose="02020603050405020304" pitchFamily="18" charset="0"/>
                <a:cs typeface="Times New Roman" panose="02020603050405020304" pitchFamily="18" charset="0"/>
              </a:rPr>
              <a:t>The </a:t>
            </a:r>
            <a:r>
              <a:rPr lang="en-US" altLang="zh-CN" sz="3200">
                <a:solidFill>
                  <a:srgbClr val="FF0000"/>
                </a:solidFill>
                <a:latin typeface="Times New Roman" panose="02020603050405020304" pitchFamily="18" charset="0"/>
                <a:cs typeface="Times New Roman" panose="02020603050405020304" pitchFamily="18" charset="0"/>
              </a:rPr>
              <a:t>beautiful</a:t>
            </a:r>
            <a:r>
              <a:rPr lang="en-US" altLang="zh-CN" sz="3200">
                <a:latin typeface="Times New Roman" panose="02020603050405020304" pitchFamily="18" charset="0"/>
                <a:cs typeface="Times New Roman" panose="02020603050405020304" pitchFamily="18" charset="0"/>
              </a:rPr>
              <a:t> countryside is a true </a:t>
            </a:r>
            <a:r>
              <a:rPr lang="en-US" altLang="zh-CN" sz="3200">
                <a:solidFill>
                  <a:srgbClr val="FF0000"/>
                </a:solidFill>
                <a:latin typeface="Times New Roman" panose="02020603050405020304" pitchFamily="18" charset="0"/>
                <a:cs typeface="Times New Roman" panose="02020603050405020304" pitchFamily="18" charset="0"/>
              </a:rPr>
              <a:t>feast</a:t>
            </a:r>
            <a:r>
              <a:rPr lang="en-US" altLang="zh-CN" sz="3200">
                <a:latin typeface="Times New Roman" panose="02020603050405020304" pitchFamily="18" charset="0"/>
                <a:cs typeface="Times New Roman" panose="02020603050405020304" pitchFamily="18" charset="0"/>
              </a:rPr>
              <a:t> for all senses.</a:t>
            </a:r>
          </a:p>
        </p:txBody>
      </p:sp>
      <p:cxnSp>
        <p:nvCxnSpPr>
          <p:cNvPr id="10" name="直接箭头连接符 9"/>
          <p:cNvCxnSpPr/>
          <p:nvPr/>
        </p:nvCxnSpPr>
        <p:spPr>
          <a:xfrm flipH="1">
            <a:off x="702310" y="1831340"/>
            <a:ext cx="1878965" cy="187833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a:off x="1047750" y="1664970"/>
            <a:ext cx="6287135" cy="19939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4338" name="文本框 4"/>
          <p:cNvSpPr txBox="1"/>
          <p:nvPr/>
        </p:nvSpPr>
        <p:spPr>
          <a:xfrm>
            <a:off x="484505" y="5553075"/>
            <a:ext cx="11173460" cy="953135"/>
          </a:xfrm>
          <a:prstGeom prst="rect">
            <a:avLst/>
          </a:prstGeom>
          <a:noFill/>
          <a:ln w="9525">
            <a:noFill/>
          </a:ln>
        </p:spPr>
        <p:txBody>
          <a:bodyPr wrap="square" anchor="t">
            <a:spAutoFit/>
          </a:bodyPr>
          <a:lstStyle/>
          <a:p>
            <a:r>
              <a:rPr lang="en-US" altLang="zh-CN" sz="2800" b="1">
                <a:latin typeface="Times New Roman" panose="02020603050405020304" pitchFamily="18" charset="0"/>
                <a:ea typeface="宋体" panose="02010600030101010101" pitchFamily="2" charset="-122"/>
                <a:cs typeface="Times New Roman" panose="02020603050405020304" pitchFamily="18" charset="0"/>
              </a:rPr>
              <a:t>Tip3</a:t>
            </a:r>
            <a:r>
              <a:rPr lang="zh-CN" altLang="en-US" sz="2800" b="1">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a:latin typeface="Times New Roman" panose="02020603050405020304" pitchFamily="18" charset="0"/>
                <a:ea typeface="宋体" panose="02010600030101010101" pitchFamily="2" charset="-122"/>
                <a:cs typeface="Times New Roman" panose="02020603050405020304" pitchFamily="18" charset="0"/>
              </a:rPr>
              <a:t>Good writers use</a:t>
            </a:r>
            <a:r>
              <a:rPr lang="en-US" altLang="zh-CN"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 transitional sentence</a:t>
            </a:r>
            <a:r>
              <a:rPr lang="en-US" altLang="zh-CN" sz="2800" b="1">
                <a:latin typeface="Times New Roman" panose="02020603050405020304" pitchFamily="18" charset="0"/>
                <a:ea typeface="宋体" panose="02010600030101010101" pitchFamily="2" charset="-122"/>
                <a:cs typeface="Times New Roman" panose="02020603050405020304" pitchFamily="18" charset="0"/>
              </a:rPr>
              <a:t> to make the passage more coherent.</a:t>
            </a:r>
          </a:p>
        </p:txBody>
      </p:sp>
      <p:sp>
        <p:nvSpPr>
          <p:cNvPr id="2" name="文本框 1"/>
          <p:cNvSpPr txBox="1"/>
          <p:nvPr/>
        </p:nvSpPr>
        <p:spPr>
          <a:xfrm>
            <a:off x="5688330" y="4184015"/>
            <a:ext cx="4653915" cy="706755"/>
          </a:xfrm>
          <a:prstGeom prst="rect">
            <a:avLst/>
          </a:prstGeom>
          <a:noFill/>
        </p:spPr>
        <p:txBody>
          <a:bodyPr wrap="none" rtlCol="0" anchor="t">
            <a:spAutoFit/>
          </a:bodyPr>
          <a:lstStyle/>
          <a:p>
            <a:r>
              <a:rPr lang="en-US" altLang="zh-CN" sz="4000" b="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transitional sentence</a:t>
            </a:r>
            <a:r>
              <a:rPr lang="en-US" altLang="zh-CN" b="1">
                <a:latin typeface="Times New Roman" panose="02020603050405020304" pitchFamily="18" charset="0"/>
                <a:ea typeface="宋体" panose="02010600030101010101" pitchFamily="2" charset="-122"/>
                <a:cs typeface="Times New Roman" panose="02020603050405020304" pitchFamily="18" charset="0"/>
                <a:sym typeface="+mn-ea"/>
              </a:rPr>
              <a:t> </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par>
                                <p:cTn id="18" presetID="3" presetClass="entr" presetSubtype="1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linds(horizont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4338"/>
                                        </p:tgtEl>
                                        <p:attrNameLst>
                                          <p:attrName>style.visibility</p:attrName>
                                        </p:attrNameLst>
                                      </p:cBhvr>
                                      <p:to>
                                        <p:strVal val="visible"/>
                                      </p:to>
                                    </p:set>
                                    <p:animEffect transition="in" filter="blinds(horizontal)">
                                      <p:cBhvr>
                                        <p:cTn id="30"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bldLvl="0" animBg="1"/>
      <p:bldP spid="14338" grpId="0"/>
      <p:bldP spid="14338" grpId="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97510" y="3440430"/>
            <a:ext cx="9272905" cy="783590"/>
          </a:xfrm>
          <a:prstGeom prst="rect">
            <a:avLst/>
          </a:prstGeom>
          <a:noFill/>
        </p:spPr>
        <p:txBody>
          <a:bodyPr wrap="square" rtlCol="0">
            <a:spAutoFit/>
          </a:bodyPr>
          <a:lstStyle/>
          <a:p>
            <a:pPr marL="0" indent="0">
              <a:lnSpc>
                <a:spcPct val="150000"/>
              </a:lnSpc>
              <a:buNone/>
            </a:pPr>
            <a:r>
              <a:rPr lang="en-US" altLang="zh-CN" sz="3000" dirty="0">
                <a:latin typeface="Times New Roman" panose="02020603050405020304" pitchFamily="18" charset="0"/>
                <a:cs typeface="Times New Roman" panose="02020603050405020304" pitchFamily="18" charset="0"/>
                <a:sym typeface="+mn-ea"/>
              </a:rPr>
              <a:t>3) </a:t>
            </a:r>
            <a:r>
              <a:rPr lang="en-US" altLang="zh-CN" sz="3000" b="1" dirty="0">
                <a:solidFill>
                  <a:srgbClr val="1D41D5"/>
                </a:solidFill>
                <a:latin typeface="Times New Roman" panose="02020603050405020304" pitchFamily="18" charset="0"/>
                <a:cs typeface="Times New Roman" panose="02020603050405020304" pitchFamily="18" charset="0"/>
                <a:sym typeface="+mn-ea"/>
              </a:rPr>
              <a:t>enjoy</a:t>
            </a:r>
            <a:r>
              <a:rPr lang="en-US" altLang="zh-CN" sz="3000" dirty="0">
                <a:latin typeface="Times New Roman" panose="02020603050405020304" pitchFamily="18" charset="0"/>
                <a:cs typeface="Times New Roman" panose="02020603050405020304" pitchFamily="18" charset="0"/>
                <a:sym typeface="+mn-ea"/>
              </a:rPr>
              <a:t> some _______________and the________</a:t>
            </a:r>
            <a:endParaRPr lang="zh-CN" altLang="en-US" sz="3000"/>
          </a:p>
        </p:txBody>
      </p:sp>
      <p:sp>
        <p:nvSpPr>
          <p:cNvPr id="8" name="文本框 7"/>
          <p:cNvSpPr txBox="1"/>
          <p:nvPr/>
        </p:nvSpPr>
        <p:spPr>
          <a:xfrm>
            <a:off x="397510" y="4224020"/>
            <a:ext cx="8192135" cy="783590"/>
          </a:xfrm>
          <a:prstGeom prst="rect">
            <a:avLst/>
          </a:prstGeom>
          <a:noFill/>
        </p:spPr>
        <p:txBody>
          <a:bodyPr wrap="square" rtlCol="0">
            <a:spAutoFit/>
          </a:bodyPr>
          <a:lstStyle/>
          <a:p>
            <a:pPr marL="0" indent="0">
              <a:lnSpc>
                <a:spcPct val="150000"/>
              </a:lnSpc>
              <a:buNone/>
            </a:pPr>
            <a:r>
              <a:rPr lang="en-US" altLang="zh-CN" sz="3000" dirty="0">
                <a:latin typeface="Times New Roman" panose="02020603050405020304" pitchFamily="18" charset="0"/>
                <a:cs typeface="Times New Roman" panose="02020603050405020304" pitchFamily="18" charset="0"/>
                <a:sym typeface="+mn-ea"/>
              </a:rPr>
              <a:t>4) </a:t>
            </a:r>
            <a:r>
              <a:rPr lang="en-US" altLang="zh-CN" sz="3000" b="1" dirty="0">
                <a:solidFill>
                  <a:srgbClr val="1D41D5"/>
                </a:solidFill>
                <a:latin typeface="Times New Roman" panose="02020603050405020304" pitchFamily="18" charset="0"/>
                <a:cs typeface="Times New Roman" panose="02020603050405020304" pitchFamily="18" charset="0"/>
                <a:sym typeface="+mn-ea"/>
              </a:rPr>
              <a:t>introduce</a:t>
            </a:r>
            <a:r>
              <a:rPr lang="en-US" altLang="zh-CN" sz="3000" dirty="0">
                <a:latin typeface="Times New Roman" panose="02020603050405020304" pitchFamily="18" charset="0"/>
                <a:cs typeface="Times New Roman" panose="02020603050405020304" pitchFamily="18" charset="0"/>
                <a:sym typeface="+mn-ea"/>
              </a:rPr>
              <a:t> yourself to _______________</a:t>
            </a:r>
            <a:endParaRPr lang="zh-CN" altLang="en-US" sz="3000"/>
          </a:p>
        </p:txBody>
      </p:sp>
      <p:sp>
        <p:nvSpPr>
          <p:cNvPr id="3" name="内容占位符 2"/>
          <p:cNvSpPr>
            <a:spLocks noGrp="1"/>
          </p:cNvSpPr>
          <p:nvPr>
            <p:ph idx="1"/>
          </p:nvPr>
        </p:nvSpPr>
        <p:spPr>
          <a:xfrm>
            <a:off x="397510" y="1466850"/>
            <a:ext cx="11794490" cy="1028700"/>
          </a:xfrm>
        </p:spPr>
        <p:txBody>
          <a:bodyPr>
            <a:normAutofit/>
          </a:bodyPr>
          <a:lstStyle/>
          <a:p>
            <a:pPr marL="0" indent="0">
              <a:lnSpc>
                <a:spcPct val="150000"/>
              </a:lnSpc>
              <a:buNone/>
            </a:pPr>
            <a:r>
              <a:rPr lang="en-US" altLang="zh-CN" sz="3000" dirty="0">
                <a:latin typeface="Times New Roman" panose="02020603050405020304" pitchFamily="18" charset="0"/>
                <a:cs typeface="Times New Roman" panose="02020603050405020304" pitchFamily="18" charset="0"/>
              </a:rPr>
              <a:t>1) </a:t>
            </a:r>
            <a:r>
              <a:rPr lang="en-US" altLang="zh-CN" sz="3000" b="1" dirty="0">
                <a:solidFill>
                  <a:srgbClr val="1D41D5"/>
                </a:solidFill>
                <a:latin typeface="Times New Roman" panose="02020603050405020304" pitchFamily="18" charset="0"/>
                <a:cs typeface="Times New Roman" panose="02020603050405020304" pitchFamily="18" charset="0"/>
              </a:rPr>
              <a:t>stop</a:t>
            </a:r>
            <a:r>
              <a:rPr lang="en-US" altLang="zh-CN" sz="3000" dirty="0">
                <a:latin typeface="Times New Roman" panose="02020603050405020304" pitchFamily="18" charset="0"/>
                <a:cs typeface="Times New Roman" panose="02020603050405020304" pitchFamily="18" charset="0"/>
              </a:rPr>
              <a:t> by a ___________and </a:t>
            </a:r>
            <a:r>
              <a:rPr lang="en-US" altLang="zh-CN" sz="3000" b="1" dirty="0">
                <a:solidFill>
                  <a:srgbClr val="1D41D5"/>
                </a:solidFill>
                <a:latin typeface="Times New Roman" panose="02020603050405020304" pitchFamily="18" charset="0"/>
                <a:cs typeface="Times New Roman" panose="02020603050405020304" pitchFamily="18" charset="0"/>
              </a:rPr>
              <a:t>relax</a:t>
            </a:r>
            <a:r>
              <a:rPr lang="en-US" altLang="zh-CN" sz="3000" dirty="0">
                <a:latin typeface="Times New Roman" panose="02020603050405020304" pitchFamily="18" charset="0"/>
                <a:cs typeface="Times New Roman" panose="02020603050405020304" pitchFamily="18" charset="0"/>
              </a:rPr>
              <a:t> with ______________or ___________.</a:t>
            </a:r>
          </a:p>
          <a:p>
            <a:pPr marL="0" indent="0">
              <a:lnSpc>
                <a:spcPct val="150000"/>
              </a:lnSpc>
              <a:buNone/>
            </a:pPr>
            <a:endParaRPr lang="en-US" altLang="zh-CN" sz="3000" dirty="0">
              <a:latin typeface="Times New Roman" panose="02020603050405020304" pitchFamily="18" charset="0"/>
              <a:cs typeface="Times New Roman" panose="02020603050405020304" pitchFamily="18" charset="0"/>
            </a:endParaRPr>
          </a:p>
        </p:txBody>
      </p:sp>
      <p:sp>
        <p:nvSpPr>
          <p:cNvPr id="4" name="文本框 3"/>
          <p:cNvSpPr txBox="1"/>
          <p:nvPr/>
        </p:nvSpPr>
        <p:spPr>
          <a:xfrm>
            <a:off x="143218" y="80872"/>
            <a:ext cx="12048781" cy="1200329"/>
          </a:xfrm>
          <a:prstGeom prst="rect">
            <a:avLst/>
          </a:prstGeom>
          <a:noFill/>
        </p:spPr>
        <p:txBody>
          <a:bodyPr wrap="square" rtlCol="0">
            <a:spAutoFit/>
          </a:bodyPr>
          <a:lstStyle/>
          <a:p>
            <a:r>
              <a:rPr lang="en-US" altLang="zh-CN" sz="3600" dirty="0">
                <a:latin typeface="Times New Roman" panose="02020603050405020304" pitchFamily="18" charset="0"/>
                <a:cs typeface="Times New Roman" panose="02020603050405020304" pitchFamily="18" charset="0"/>
              </a:rPr>
              <a:t>What</a:t>
            </a:r>
            <a:r>
              <a:rPr lang="zh-CN" altLang="en-US" sz="3600" dirty="0">
                <a:latin typeface="Times New Roman" panose="02020603050405020304" pitchFamily="18" charset="0"/>
                <a:cs typeface="Times New Roman" panose="02020603050405020304" pitchFamily="18" charset="0"/>
              </a:rPr>
              <a:t> </a:t>
            </a:r>
            <a:r>
              <a:rPr lang="en-US" altLang="zh-CN" sz="3600" dirty="0">
                <a:latin typeface="Times New Roman" panose="02020603050405020304" pitchFamily="18" charset="0"/>
                <a:cs typeface="Times New Roman" panose="02020603050405020304" pitchFamily="18" charset="0"/>
              </a:rPr>
              <a:t>are</a:t>
            </a:r>
            <a:r>
              <a:rPr lang="zh-CN" altLang="en-US" sz="3600" dirty="0">
                <a:latin typeface="Times New Roman" panose="02020603050405020304" pitchFamily="18" charset="0"/>
                <a:cs typeface="Times New Roman" panose="02020603050405020304" pitchFamily="18" charset="0"/>
              </a:rPr>
              <a:t> </a:t>
            </a:r>
            <a:r>
              <a:rPr lang="en-US" altLang="zh-CN" sz="3600" dirty="0">
                <a:latin typeface="Times New Roman" panose="02020603050405020304" pitchFamily="18" charset="0"/>
                <a:cs typeface="Times New Roman" panose="02020603050405020304" pitchFamily="18" charset="0"/>
              </a:rPr>
              <a:t>the</a:t>
            </a:r>
            <a:r>
              <a:rPr lang="zh-CN" altLang="en-US" sz="3600" dirty="0">
                <a:latin typeface="Times New Roman" panose="02020603050405020304" pitchFamily="18" charset="0"/>
                <a:cs typeface="Times New Roman" panose="02020603050405020304" pitchFamily="18" charset="0"/>
              </a:rPr>
              <a:t> </a:t>
            </a:r>
            <a:r>
              <a:rPr lang="en-US" altLang="zh-CN" sz="3600" dirty="0">
                <a:latin typeface="Times New Roman" panose="02020603050405020304" pitchFamily="18" charset="0"/>
                <a:cs typeface="Times New Roman" panose="02020603050405020304" pitchFamily="18" charset="0"/>
              </a:rPr>
              <a:t>best</a:t>
            </a:r>
            <a:r>
              <a:rPr lang="zh-CN" altLang="en-US" sz="3600" dirty="0">
                <a:latin typeface="Times New Roman" panose="02020603050405020304" pitchFamily="18" charset="0"/>
                <a:cs typeface="Times New Roman" panose="02020603050405020304" pitchFamily="18" charset="0"/>
              </a:rPr>
              <a:t> </a:t>
            </a:r>
            <a:r>
              <a:rPr lang="en-US" altLang="zh-CN" sz="3600" dirty="0">
                <a:latin typeface="Times New Roman" panose="02020603050405020304" pitchFamily="18" charset="0"/>
                <a:cs typeface="Times New Roman" panose="02020603050405020304" pitchFamily="18" charset="0"/>
              </a:rPr>
              <a:t>ways</a:t>
            </a:r>
            <a:r>
              <a:rPr lang="zh-CN" altLang="en-US" sz="3600" dirty="0">
                <a:latin typeface="Times New Roman" panose="02020603050405020304" pitchFamily="18" charset="0"/>
                <a:cs typeface="Times New Roman" panose="02020603050405020304" pitchFamily="18" charset="0"/>
              </a:rPr>
              <a:t> </a:t>
            </a:r>
            <a:r>
              <a:rPr lang="en-US" altLang="zh-CN" sz="3600" dirty="0">
                <a:latin typeface="Times New Roman" panose="02020603050405020304" pitchFamily="18" charset="0"/>
                <a:cs typeface="Times New Roman" panose="02020603050405020304" pitchFamily="18" charset="0"/>
              </a:rPr>
              <a:t>to</a:t>
            </a:r>
            <a:r>
              <a:rPr lang="zh-CN" altLang="en-US" sz="3600" dirty="0">
                <a:latin typeface="Times New Roman" panose="02020603050405020304" pitchFamily="18" charset="0"/>
                <a:cs typeface="Times New Roman" panose="02020603050405020304" pitchFamily="18" charset="0"/>
              </a:rPr>
              <a:t> </a:t>
            </a:r>
            <a:r>
              <a:rPr lang="en-US" altLang="zh-CN" sz="3600" dirty="0">
                <a:latin typeface="Times New Roman" panose="02020603050405020304" pitchFamily="18" charset="0"/>
                <a:cs typeface="Times New Roman" panose="02020603050405020304" pitchFamily="18" charset="0"/>
              </a:rPr>
              <a:t>experience</a:t>
            </a:r>
            <a:r>
              <a:rPr lang="zh-CN" altLang="en-US" sz="3600" dirty="0">
                <a:latin typeface="Times New Roman" panose="02020603050405020304" pitchFamily="18" charset="0"/>
                <a:cs typeface="Times New Roman" panose="02020603050405020304" pitchFamily="18" charset="0"/>
              </a:rPr>
              <a:t> </a:t>
            </a:r>
            <a:r>
              <a:rPr lang="en-US" altLang="zh-CN" sz="3600" dirty="0">
                <a:latin typeface="Times New Roman" panose="02020603050405020304" pitchFamily="18" charset="0"/>
                <a:cs typeface="Times New Roman" panose="02020603050405020304" pitchFamily="18" charset="0"/>
              </a:rPr>
              <a:t>some</a:t>
            </a:r>
            <a:r>
              <a:rPr lang="zh-CN" altLang="en-US" sz="3600" dirty="0">
                <a:latin typeface="Times New Roman" panose="02020603050405020304" pitchFamily="18" charset="0"/>
                <a:cs typeface="Times New Roman" panose="02020603050405020304" pitchFamily="18" charset="0"/>
              </a:rPr>
              <a:t> </a:t>
            </a:r>
            <a:r>
              <a:rPr lang="en-US" altLang="zh-CN" sz="3600" dirty="0">
                <a:latin typeface="Times New Roman" panose="02020603050405020304" pitchFamily="18" charset="0"/>
                <a:cs typeface="Times New Roman" panose="02020603050405020304" pitchFamily="18" charset="0"/>
              </a:rPr>
              <a:t>Irish</a:t>
            </a:r>
            <a:r>
              <a:rPr lang="zh-CN" altLang="en-US" sz="3600" dirty="0">
                <a:latin typeface="Times New Roman" panose="02020603050405020304" pitchFamily="18" charset="0"/>
                <a:cs typeface="Times New Roman" panose="02020603050405020304" pitchFamily="18" charset="0"/>
              </a:rPr>
              <a:t> </a:t>
            </a:r>
            <a:r>
              <a:rPr lang="en-US" altLang="zh-CN" sz="3600" dirty="0">
                <a:latin typeface="Times New Roman" panose="02020603050405020304" pitchFamily="18" charset="0"/>
                <a:cs typeface="Times New Roman" panose="02020603050405020304" pitchFamily="18" charset="0"/>
              </a:rPr>
              <a:t>traditions and culture?</a:t>
            </a:r>
            <a:endParaRPr lang="zh-CN" altLang="en-US" sz="3600"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2296090" y="1607315"/>
            <a:ext cx="2875403" cy="553998"/>
          </a:xfrm>
          <a:prstGeom prst="rect">
            <a:avLst/>
          </a:prstGeom>
          <a:noFill/>
        </p:spPr>
        <p:txBody>
          <a:bodyPr wrap="square" rtlCol="0">
            <a:spAutoFit/>
          </a:bodyPr>
          <a:lstStyle/>
          <a:p>
            <a:r>
              <a:rPr lang="en-US" altLang="zh-CN" sz="3000" dirty="0">
                <a:solidFill>
                  <a:srgbClr val="FF0000"/>
                </a:solidFill>
                <a:latin typeface="Times New Roman" panose="02020603050405020304" pitchFamily="18" charset="0"/>
                <a:cs typeface="Times New Roman" panose="02020603050405020304" pitchFamily="18" charset="0"/>
              </a:rPr>
              <a:t>village pub</a:t>
            </a:r>
            <a:endParaRPr lang="zh-CN" altLang="en-US" sz="3000" dirty="0">
              <a:solidFill>
                <a:srgbClr val="FF0000"/>
              </a:solidFill>
            </a:endParaRPr>
          </a:p>
        </p:txBody>
      </p:sp>
      <p:sp>
        <p:nvSpPr>
          <p:cNvPr id="7" name="文本框 6"/>
          <p:cNvSpPr txBox="1"/>
          <p:nvPr/>
        </p:nvSpPr>
        <p:spPr>
          <a:xfrm>
            <a:off x="6755136" y="1607285"/>
            <a:ext cx="2588964" cy="553998"/>
          </a:xfrm>
          <a:prstGeom prst="rect">
            <a:avLst/>
          </a:prstGeom>
          <a:noFill/>
        </p:spPr>
        <p:txBody>
          <a:bodyPr wrap="square" rtlCol="0">
            <a:spAutoFit/>
          </a:bodyPr>
          <a:lstStyle/>
          <a:p>
            <a:r>
              <a:rPr lang="en-US" altLang="zh-CN" sz="3000" dirty="0">
                <a:solidFill>
                  <a:srgbClr val="FF0000"/>
                </a:solidFill>
                <a:latin typeface="Times New Roman" panose="02020603050405020304" pitchFamily="18" charset="0"/>
                <a:cs typeface="Times New Roman" panose="02020603050405020304" pitchFamily="18" charset="0"/>
              </a:rPr>
              <a:t>a glass of wine</a:t>
            </a:r>
            <a:endParaRPr lang="zh-CN" altLang="en-US" sz="3000" dirty="0">
              <a:solidFill>
                <a:srgbClr val="FF0000"/>
              </a:solidFill>
            </a:endParaRPr>
          </a:p>
        </p:txBody>
      </p:sp>
      <p:sp>
        <p:nvSpPr>
          <p:cNvPr id="9" name="文本框 8"/>
          <p:cNvSpPr txBox="1"/>
          <p:nvPr/>
        </p:nvSpPr>
        <p:spPr>
          <a:xfrm>
            <a:off x="9817346" y="1607093"/>
            <a:ext cx="1983036" cy="553998"/>
          </a:xfrm>
          <a:prstGeom prst="rect">
            <a:avLst/>
          </a:prstGeom>
          <a:noFill/>
        </p:spPr>
        <p:txBody>
          <a:bodyPr wrap="square" rtlCol="0">
            <a:spAutoFit/>
          </a:bodyPr>
          <a:lstStyle/>
          <a:p>
            <a:r>
              <a:rPr lang="en-US" altLang="zh-CN" sz="3000" dirty="0">
                <a:solidFill>
                  <a:srgbClr val="FF0000"/>
                </a:solidFill>
                <a:latin typeface="Times New Roman" panose="02020603050405020304" pitchFamily="18" charset="0"/>
                <a:cs typeface="Times New Roman" panose="02020603050405020304" pitchFamily="18" charset="0"/>
              </a:rPr>
              <a:t>a local beer</a:t>
            </a:r>
            <a:endParaRPr lang="zh-CN" altLang="en-US" sz="3000" dirty="0">
              <a:solidFill>
                <a:srgbClr val="FF0000"/>
              </a:solidFill>
            </a:endParaRPr>
          </a:p>
        </p:txBody>
      </p:sp>
      <p:sp>
        <p:nvSpPr>
          <p:cNvPr id="10" name="文本框 9"/>
          <p:cNvSpPr txBox="1"/>
          <p:nvPr/>
        </p:nvSpPr>
        <p:spPr>
          <a:xfrm>
            <a:off x="6917690" y="3556000"/>
            <a:ext cx="3321050" cy="553085"/>
          </a:xfrm>
          <a:prstGeom prst="rect">
            <a:avLst/>
          </a:prstGeom>
          <a:noFill/>
        </p:spPr>
        <p:txBody>
          <a:bodyPr wrap="square" rtlCol="0">
            <a:spAutoFit/>
          </a:bodyPr>
          <a:lstStyle/>
          <a:p>
            <a:r>
              <a:rPr lang="en-US" altLang="zh-CN" sz="3000" dirty="0">
                <a:solidFill>
                  <a:srgbClr val="FF0000"/>
                </a:solidFill>
                <a:latin typeface="Times New Roman" panose="02020603050405020304" pitchFamily="18" charset="0"/>
                <a:cs typeface="Times New Roman" panose="02020603050405020304" pitchFamily="18" charset="0"/>
              </a:rPr>
              <a:t>dancing</a:t>
            </a:r>
            <a:endParaRPr lang="zh-CN" altLang="en-US" sz="3000" dirty="0">
              <a:solidFill>
                <a:srgbClr val="FF0000"/>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3504395" y="2491861"/>
            <a:ext cx="4244608" cy="553998"/>
          </a:xfrm>
          <a:prstGeom prst="rect">
            <a:avLst/>
          </a:prstGeom>
          <a:noFill/>
        </p:spPr>
        <p:txBody>
          <a:bodyPr wrap="square" rtlCol="0">
            <a:spAutoFit/>
          </a:bodyPr>
          <a:lstStyle/>
          <a:p>
            <a:r>
              <a:rPr lang="en-US" altLang="zh-CN" sz="3000" dirty="0">
                <a:solidFill>
                  <a:srgbClr val="FF0000"/>
                </a:solidFill>
                <a:latin typeface="Times New Roman" panose="02020603050405020304" pitchFamily="18" charset="0"/>
                <a:cs typeface="Times New Roman" panose="02020603050405020304" pitchFamily="18" charset="0"/>
              </a:rPr>
              <a:t>traditional Irish Beef Stew</a:t>
            </a:r>
            <a:endParaRPr lang="zh-CN" altLang="en-US" sz="3000" dirty="0">
              <a:solidFill>
                <a:srgbClr val="FF0000"/>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2698887" y="3555696"/>
            <a:ext cx="2875403" cy="553085"/>
          </a:xfrm>
          <a:prstGeom prst="rect">
            <a:avLst/>
          </a:prstGeom>
          <a:noFill/>
        </p:spPr>
        <p:txBody>
          <a:bodyPr wrap="square" rtlCol="0">
            <a:spAutoFit/>
          </a:bodyPr>
          <a:lstStyle/>
          <a:p>
            <a:r>
              <a:rPr lang="en-US" altLang="zh-CN" sz="3000" dirty="0">
                <a:solidFill>
                  <a:srgbClr val="FF0000"/>
                </a:solidFill>
                <a:latin typeface="Times New Roman" panose="02020603050405020304" pitchFamily="18" charset="0"/>
                <a:cs typeface="Times New Roman" panose="02020603050405020304" pitchFamily="18" charset="0"/>
              </a:rPr>
              <a:t>traditional music</a:t>
            </a:r>
            <a:endParaRPr lang="zh-CN" altLang="en-US" sz="3000" dirty="0">
              <a:solidFill>
                <a:srgbClr val="FF0000"/>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4345488" y="4338869"/>
            <a:ext cx="4244608" cy="553998"/>
          </a:xfrm>
          <a:prstGeom prst="rect">
            <a:avLst/>
          </a:prstGeom>
          <a:noFill/>
        </p:spPr>
        <p:txBody>
          <a:bodyPr wrap="square" rtlCol="0">
            <a:spAutoFit/>
          </a:bodyPr>
          <a:lstStyle/>
          <a:p>
            <a:r>
              <a:rPr lang="en-US" altLang="zh-CN" sz="3000" dirty="0">
                <a:solidFill>
                  <a:srgbClr val="FF0000"/>
                </a:solidFill>
                <a:latin typeface="Times New Roman" panose="02020603050405020304" pitchFamily="18" charset="0"/>
                <a:cs typeface="Times New Roman" panose="02020603050405020304" pitchFamily="18" charset="0"/>
              </a:rPr>
              <a:t>a friendly face</a:t>
            </a:r>
            <a:endParaRPr lang="zh-CN" altLang="en-US" sz="3000" dirty="0">
              <a:solidFill>
                <a:srgbClr val="FF0000"/>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397510" y="2376805"/>
            <a:ext cx="9699625" cy="783590"/>
          </a:xfrm>
          <a:prstGeom prst="rect">
            <a:avLst/>
          </a:prstGeom>
          <a:noFill/>
        </p:spPr>
        <p:txBody>
          <a:bodyPr wrap="square" rtlCol="0">
            <a:spAutoFit/>
          </a:bodyPr>
          <a:lstStyle/>
          <a:p>
            <a:pPr marL="0" indent="0">
              <a:lnSpc>
                <a:spcPct val="150000"/>
              </a:lnSpc>
              <a:buNone/>
            </a:pPr>
            <a:r>
              <a:rPr lang="en-US" altLang="zh-CN" sz="3000" dirty="0">
                <a:latin typeface="Times New Roman" panose="02020603050405020304" pitchFamily="18" charset="0"/>
                <a:cs typeface="Times New Roman" panose="02020603050405020304" pitchFamily="18" charset="0"/>
                <a:sym typeface="+mn-ea"/>
              </a:rPr>
              <a:t>2) </a:t>
            </a:r>
            <a:r>
              <a:rPr lang="en-US" altLang="zh-CN" sz="3000" b="1" dirty="0">
                <a:solidFill>
                  <a:srgbClr val="1D41D5"/>
                </a:solidFill>
                <a:latin typeface="Times New Roman" panose="02020603050405020304" pitchFamily="18" charset="0"/>
                <a:cs typeface="Times New Roman" panose="02020603050405020304" pitchFamily="18" charset="0"/>
                <a:sym typeface="+mn-ea"/>
              </a:rPr>
              <a:t>enjoy</a:t>
            </a:r>
            <a:r>
              <a:rPr lang="en-US" altLang="zh-CN" sz="3000" dirty="0">
                <a:latin typeface="Times New Roman" panose="02020603050405020304" pitchFamily="18" charset="0"/>
                <a:cs typeface="Times New Roman" panose="02020603050405020304" pitchFamily="18" charset="0"/>
                <a:sym typeface="+mn-ea"/>
              </a:rPr>
              <a:t> a delicious _______________________</a:t>
            </a:r>
            <a:endParaRPr lang="zh-CN" altLang="en-US" sz="3000" dirty="0"/>
          </a:p>
        </p:txBody>
      </p:sp>
      <p:sp>
        <p:nvSpPr>
          <p:cNvPr id="14" name="文本框 13"/>
          <p:cNvSpPr txBox="1"/>
          <p:nvPr/>
        </p:nvSpPr>
        <p:spPr>
          <a:xfrm>
            <a:off x="370205" y="5243195"/>
            <a:ext cx="11335385" cy="1076325"/>
          </a:xfrm>
          <a:prstGeom prst="rect">
            <a:avLst/>
          </a:prstGeom>
          <a:noFill/>
        </p:spPr>
        <p:txBody>
          <a:bodyPr wrap="square" rtlCol="0">
            <a:spAutoFit/>
          </a:bodyPr>
          <a:lstStyle/>
          <a:p>
            <a:r>
              <a:rPr lang="en-US" altLang="zh-CN" sz="3200">
                <a:latin typeface="Times New Roman" panose="02020603050405020304" pitchFamily="18" charset="0"/>
                <a:cs typeface="Times New Roman" panose="02020603050405020304" pitchFamily="18" charset="0"/>
              </a:rPr>
              <a:t>The local culture and customs are something that needs to be ___________ first-hand.</a:t>
            </a:r>
          </a:p>
        </p:txBody>
      </p:sp>
      <p:sp>
        <p:nvSpPr>
          <p:cNvPr id="15" name="文本框 14"/>
          <p:cNvSpPr txBox="1"/>
          <p:nvPr/>
        </p:nvSpPr>
        <p:spPr>
          <a:xfrm>
            <a:off x="397510" y="5735955"/>
            <a:ext cx="2301240" cy="583565"/>
          </a:xfrm>
          <a:prstGeom prst="rect">
            <a:avLst/>
          </a:prstGeom>
          <a:noFill/>
        </p:spPr>
        <p:txBody>
          <a:bodyPr wrap="square" rtlCol="0">
            <a:spAutoFit/>
          </a:bodyPr>
          <a:lstStyle/>
          <a:p>
            <a:r>
              <a:rPr lang="en-US" altLang="zh-CN" sz="3200">
                <a:solidFill>
                  <a:srgbClr val="FF0000"/>
                </a:solidFill>
                <a:latin typeface="Times New Roman" panose="02020603050405020304" pitchFamily="18" charset="0"/>
                <a:cs typeface="Times New Roman" panose="02020603050405020304" pitchFamily="18" charset="0"/>
              </a:rPr>
              <a:t>experienced</a:t>
            </a:r>
          </a:p>
        </p:txBody>
      </p:sp>
      <p:pic>
        <p:nvPicPr>
          <p:cNvPr id="16" name="图片 15" descr="01000"/>
          <p:cNvPicPr>
            <a:picLocks noChangeAspect="1"/>
          </p:cNvPicPr>
          <p:nvPr/>
        </p:nvPicPr>
        <p:blipFill>
          <a:blip r:embed="rId2"/>
          <a:stretch>
            <a:fillRect/>
          </a:stretch>
        </p:blipFill>
        <p:spPr>
          <a:xfrm>
            <a:off x="8589645" y="2160905"/>
            <a:ext cx="2682875" cy="21196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ox(in)">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linds(horizont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linds(horizontal)">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linds(horizontal)">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ox(in)">
                                      <p:cBhvr>
                                        <p:cTn id="46" dur="20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box(in)">
                                      <p:cBhvr>
                                        <p:cTn id="56" dur="20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12"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strips(downLeft)">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down)">
                                      <p:cBhvr>
                                        <p:cTn id="66" dur="5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blinds(horizontal)">
                                      <p:cBhvr>
                                        <p:cTn id="7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3" grpId="0" build="p"/>
      <p:bldP spid="5" grpId="0"/>
      <p:bldP spid="7" grpId="0"/>
      <p:bldP spid="9" grpId="0"/>
      <p:bldP spid="10" grpId="0"/>
      <p:bldP spid="11" grpId="0"/>
      <p:bldP spid="12" grpId="0"/>
      <p:bldP spid="13" grpId="0"/>
      <p:bldP spid="2" grpId="0"/>
      <p:bldP spid="1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6099.0236220472443,&quot;width&quot;:9001.5244094488189}"/>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340bacc2-5a92-43ac-9913-f8b3447ee3c8}"/>
</p:tagLst>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roccan">
  <a:themeElements>
    <a:clrScheme name="Moroccan">
      <a:dk1>
        <a:srgbClr val="073E86"/>
      </a:dk1>
      <a:lt1>
        <a:srgbClr val="86837F">
          <a:alpha val="80000"/>
        </a:srgbClr>
      </a:lt1>
      <a:dk2>
        <a:srgbClr val="586770"/>
      </a:dk2>
      <a:lt2>
        <a:srgbClr val="C4CBD0"/>
      </a:lt2>
      <a:accent1>
        <a:srgbClr val="61A4C7"/>
      </a:accent1>
      <a:accent2>
        <a:srgbClr val="3C9B4C"/>
      </a:accent2>
      <a:accent3>
        <a:srgbClr val="E0BF64"/>
      </a:accent3>
      <a:accent4>
        <a:srgbClr val="DE9A51"/>
      </a:accent4>
      <a:accent5>
        <a:srgbClr val="C86464"/>
      </a:accent5>
      <a:accent6>
        <a:srgbClr val="896D9B"/>
      </a:accent6>
      <a:hlink>
        <a:srgbClr val="0000FF"/>
      </a:hlink>
      <a:folHlink>
        <a:srgbClr val="FF00F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rocc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4400" b="0" i="0" u="none" strike="noStrike" cap="none" spc="0" normalizeH="0" baseline="0">
            <a:ln>
              <a:noFill/>
            </a:ln>
            <a:solidFill>
              <a:srgbClr val="F3F1DF"/>
            </a:solidFill>
            <a:effectLst/>
            <a:uFillTx/>
            <a:latin typeface="+mn-lt"/>
            <a:ea typeface="+mn-ea"/>
            <a:cs typeface="+mn-cs"/>
            <a:sym typeface="Helvetica Neue" panose="020005030000000200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1">
              <a:satOff val="-16981"/>
              <a:lumOff val="14363"/>
            </a:schemeClr>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non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3200" b="0" i="0" u="none" strike="noStrike" cap="none" spc="0" normalizeH="0" baseline="0" dirty="0" smtClean="0">
            <a:ln>
              <a:noFill/>
            </a:ln>
            <a:solidFill>
              <a:srgbClr val="EDEDEE"/>
            </a:solidFill>
            <a:effectLst/>
            <a:uFillTx/>
            <a:latin typeface="黑体" panose="02010609060101010101" pitchFamily="49" charset="-122"/>
            <a:ea typeface="黑体" panose="02010609060101010101" pitchFamily="49" charset="-122"/>
            <a:sym typeface="Hoefler Tex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2710</Words>
  <Application>Microsoft Office PowerPoint</Application>
  <PresentationFormat>宽屏</PresentationFormat>
  <Paragraphs>85</Paragraphs>
  <Slides>13</Slides>
  <Notes>4</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13</vt:i4>
      </vt:variant>
    </vt:vector>
  </HeadingPairs>
  <TitlesOfParts>
    <vt:vector size="23" baseType="lpstr">
      <vt:lpstr>Hoefler Text</vt:lpstr>
      <vt:lpstr>Palatino</vt:lpstr>
      <vt:lpstr>等线</vt:lpstr>
      <vt:lpstr>等线 Light</vt:lpstr>
      <vt:lpstr>黑体</vt:lpstr>
      <vt:lpstr>华文楷体</vt:lpstr>
      <vt:lpstr>Arial</vt:lpstr>
      <vt:lpstr>Times New Roman</vt:lpstr>
      <vt:lpstr>Office 主题​​</vt:lpstr>
      <vt:lpstr>Moroccan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x'x'x'x'x'x'x'x'x'x'x'x'x'x'x'x'x'x'x</dc:title>
  <dc:creator>YE XINXIN</dc:creator>
  <cp:lastModifiedBy>YE XINXIN</cp:lastModifiedBy>
  <cp:revision>126</cp:revision>
  <dcterms:created xsi:type="dcterms:W3CDTF">2020-06-27T11:55:00Z</dcterms:created>
  <dcterms:modified xsi:type="dcterms:W3CDTF">2020-07-28T08:24:28Z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