
<file path=[Content_Types].xml><?xml version="1.0" encoding="utf-8"?>
<Types xmlns="http://schemas.openxmlformats.org/package/2006/content-types">
  <Default Extension="jpeg" ContentType="image/jpeg"/>
  <Default Extension="png" ContentType="image/png"/>
  <Default Extension="gif" ContentType="image/gif"/>
  <Default Extension="emf" ContentType="image/x-emf"/>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19" r:id="rId3"/>
    <p:sldId id="256" r:id="rId4"/>
    <p:sldId id="257" r:id="rId6"/>
    <p:sldId id="265" r:id="rId7"/>
    <p:sldId id="293" r:id="rId8"/>
    <p:sldId id="263" r:id="rId9"/>
    <p:sldId id="295" r:id="rId10"/>
    <p:sldId id="288" r:id="rId11"/>
    <p:sldId id="296" r:id="rId12"/>
    <p:sldId id="267" r:id="rId13"/>
    <p:sldId id="290" r:id="rId14"/>
    <p:sldId id="291" r:id="rId15"/>
    <p:sldId id="284" r:id="rId16"/>
    <p:sldId id="268" r:id="rId17"/>
    <p:sldId id="289" r:id="rId18"/>
    <p:sldId id="285" r:id="rId19"/>
    <p:sldId id="287" r:id="rId20"/>
    <p:sldId id="286" r:id="rId21"/>
    <p:sldId id="270" r:id="rId22"/>
    <p:sldId id="294" r:id="rId23"/>
    <p:sldId id="273" r:id="rId24"/>
    <p:sldId id="266" r:id="rId25"/>
    <p:sldId id="274" r:id="rId26"/>
    <p:sldId id="281" r:id="rId27"/>
    <p:sldId id="297" r:id="rId28"/>
    <p:sldId id="279" r:id="rId29"/>
    <p:sldId id="292" r:id="rId30"/>
    <p:sldId id="298" r:id="rId31"/>
    <p:sldId id="275" r:id="rId32"/>
    <p:sldId id="282" r:id="rId33"/>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a:srgbClr val="2842A2"/>
    <a:srgbClr val="FFC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09" autoAdjust="0"/>
    <p:restoredTop sz="94660"/>
  </p:normalViewPr>
  <p:slideViewPr>
    <p:cSldViewPr snapToGrid="0" showGuides="1">
      <p:cViewPr varScale="1">
        <p:scale>
          <a:sx n="87" d="100"/>
          <a:sy n="87" d="100"/>
        </p:scale>
        <p:origin x="-432" y="-84"/>
      </p:cViewPr>
      <p:guideLst>
        <p:guide orient="horz" pos="2137"/>
        <p:guide pos="3840"/>
      </p:guideLst>
    </p:cSldViewPr>
  </p:slideViewPr>
  <p:notesTextViewPr>
    <p:cViewPr>
      <p:scale>
        <a:sx n="1" d="1"/>
        <a:sy n="1" d="1"/>
      </p:scale>
      <p:origin x="0" y="0"/>
    </p:cViewPr>
  </p:notesTextViewPr>
  <p:sorterViewPr>
    <p:cViewPr>
      <p:scale>
        <a:sx n="100" d="100"/>
        <a:sy n="100" d="100"/>
      </p:scale>
      <p:origin x="0" y="637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7" Type="http://schemas.openxmlformats.org/officeDocument/2006/relationships/tags" Target="tags/tag43.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A5B22B5-19B1-4427-8EE4-915D619AC2BB}"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zh-CN" altLang="en-US"/>
        </a:p>
      </dgm:t>
    </dgm:pt>
    <dgm:pt modelId="{B58FE7DA-5EDB-4E1E-A8A5-84777F21C01E}">
      <dgm:prSet/>
      <dgm:spPr/>
      <dgm:t>
        <a:bodyPr/>
        <a:lstStyle/>
        <a:p>
          <a:pPr rtl="0"/>
          <a:r>
            <a:rPr lang="en-US" b="1" smtClean="0"/>
            <a:t>Useful </a:t>
          </a:r>
          <a:endParaRPr lang="zh-CN"/>
        </a:p>
      </dgm:t>
    </dgm:pt>
    <dgm:pt modelId="{6426B75B-3C83-44DA-A344-D0D585531B0C}" cxnId="{D05BDCD8-FD3B-4DA4-B034-5BB341BB225C}" type="parTrans">
      <dgm:prSet/>
      <dgm:spPr/>
      <dgm:t>
        <a:bodyPr/>
        <a:lstStyle/>
        <a:p>
          <a:endParaRPr lang="zh-CN" altLang="en-US"/>
        </a:p>
      </dgm:t>
    </dgm:pt>
    <dgm:pt modelId="{8AD709AE-4C93-48D1-BB35-B31D64368099}" cxnId="{D05BDCD8-FD3B-4DA4-B034-5BB341BB225C}" type="sibTrans">
      <dgm:prSet/>
      <dgm:spPr/>
      <dgm:t>
        <a:bodyPr/>
        <a:lstStyle/>
        <a:p>
          <a:endParaRPr lang="zh-CN" altLang="en-US"/>
        </a:p>
      </dgm:t>
    </dgm:pt>
    <dgm:pt modelId="{6A4DE515-5A39-4159-BF59-C7A38EDBC8FB}">
      <dgm:prSet/>
      <dgm:spPr/>
      <dgm:t>
        <a:bodyPr/>
        <a:lstStyle/>
        <a:p>
          <a:pPr rtl="0"/>
          <a:r>
            <a:rPr lang="en-US" b="1" smtClean="0"/>
            <a:t>words </a:t>
          </a:r>
          <a:endParaRPr lang="zh-CN"/>
        </a:p>
      </dgm:t>
    </dgm:pt>
    <dgm:pt modelId="{8CD879CF-C1EE-4BA3-BD84-2D3C69DCBCDE}" cxnId="{4D1B1C61-175B-4BAC-B9C5-9377EEC3B7C0}" type="parTrans">
      <dgm:prSet/>
      <dgm:spPr/>
      <dgm:t>
        <a:bodyPr/>
        <a:lstStyle/>
        <a:p>
          <a:endParaRPr lang="zh-CN" altLang="en-US"/>
        </a:p>
      </dgm:t>
    </dgm:pt>
    <dgm:pt modelId="{871F1548-639B-4A92-9FE0-A7EE8A97F869}" cxnId="{4D1B1C61-175B-4BAC-B9C5-9377EEC3B7C0}" type="sibTrans">
      <dgm:prSet/>
      <dgm:spPr/>
      <dgm:t>
        <a:bodyPr/>
        <a:lstStyle/>
        <a:p>
          <a:endParaRPr lang="zh-CN" altLang="en-US"/>
        </a:p>
      </dgm:t>
    </dgm:pt>
    <dgm:pt modelId="{2C33723D-681A-4ACF-A58B-5DC3047EAEF8}">
      <dgm:prSet/>
      <dgm:spPr/>
      <dgm:t>
        <a:bodyPr/>
        <a:lstStyle/>
        <a:p>
          <a:pPr rtl="0"/>
          <a:r>
            <a:rPr lang="en-US" b="1" smtClean="0"/>
            <a:t>And</a:t>
          </a:r>
          <a:endParaRPr lang="zh-CN"/>
        </a:p>
      </dgm:t>
    </dgm:pt>
    <dgm:pt modelId="{367986CA-8022-4C5C-8EC1-C6EFC7C209C8}" cxnId="{255B4CEF-695A-4D18-87FE-B7344FDA9D0E}" type="parTrans">
      <dgm:prSet/>
      <dgm:spPr/>
      <dgm:t>
        <a:bodyPr/>
        <a:lstStyle/>
        <a:p>
          <a:endParaRPr lang="zh-CN" altLang="en-US"/>
        </a:p>
      </dgm:t>
    </dgm:pt>
    <dgm:pt modelId="{9780308E-0371-4BF6-8FDB-4645D5C8CC6A}" cxnId="{255B4CEF-695A-4D18-87FE-B7344FDA9D0E}" type="sibTrans">
      <dgm:prSet/>
      <dgm:spPr/>
      <dgm:t>
        <a:bodyPr/>
        <a:lstStyle/>
        <a:p>
          <a:endParaRPr lang="zh-CN" altLang="en-US"/>
        </a:p>
      </dgm:t>
    </dgm:pt>
    <dgm:pt modelId="{9EAA5D8F-EAF3-4F9A-8056-2AF64192AA84}">
      <dgm:prSet/>
      <dgm:spPr/>
      <dgm:t>
        <a:bodyPr/>
        <a:lstStyle/>
        <a:p>
          <a:pPr rtl="0"/>
          <a:r>
            <a:rPr lang="en-US" b="1" smtClean="0"/>
            <a:t>expressions</a:t>
          </a:r>
          <a:endParaRPr lang="zh-CN"/>
        </a:p>
      </dgm:t>
    </dgm:pt>
    <dgm:pt modelId="{9C7BF075-79CA-4FA0-A81F-C1DE8B494E6D}" cxnId="{AD176D2E-FE8F-463F-B632-21F6DAB826CD}" type="parTrans">
      <dgm:prSet/>
      <dgm:spPr/>
      <dgm:t>
        <a:bodyPr/>
        <a:lstStyle/>
        <a:p>
          <a:endParaRPr lang="zh-CN" altLang="en-US"/>
        </a:p>
      </dgm:t>
    </dgm:pt>
    <dgm:pt modelId="{A054B3C5-3300-49B8-9079-4A02DAB38BCA}" cxnId="{AD176D2E-FE8F-463F-B632-21F6DAB826CD}" type="sibTrans">
      <dgm:prSet/>
      <dgm:spPr/>
      <dgm:t>
        <a:bodyPr/>
        <a:lstStyle/>
        <a:p>
          <a:endParaRPr lang="zh-CN" altLang="en-US"/>
        </a:p>
      </dgm:t>
    </dgm:pt>
    <dgm:pt modelId="{C0FB3F01-A8C4-44CD-BA09-DB26C64FE5BF}" type="pres">
      <dgm:prSet presAssocID="{8A5B22B5-19B1-4427-8EE4-915D619AC2BB}" presName="CompostProcess" presStyleCnt="0">
        <dgm:presLayoutVars>
          <dgm:dir/>
          <dgm:resizeHandles val="exact"/>
        </dgm:presLayoutVars>
      </dgm:prSet>
      <dgm:spPr/>
      <dgm:t>
        <a:bodyPr/>
        <a:lstStyle/>
        <a:p>
          <a:endParaRPr lang="zh-CN" altLang="en-US"/>
        </a:p>
      </dgm:t>
    </dgm:pt>
    <dgm:pt modelId="{C73FB261-234A-4669-906F-6ABADDC27353}" type="pres">
      <dgm:prSet presAssocID="{8A5B22B5-19B1-4427-8EE4-915D619AC2BB}" presName="arrow" presStyleLbl="bgShp" presStyleIdx="0" presStyleCnt="1"/>
      <dgm:spPr/>
    </dgm:pt>
    <dgm:pt modelId="{15442EB2-207D-41D9-BBA0-487FBF20A796}" type="pres">
      <dgm:prSet presAssocID="{8A5B22B5-19B1-4427-8EE4-915D619AC2BB}" presName="linearProcess" presStyleCnt="0"/>
      <dgm:spPr/>
    </dgm:pt>
    <dgm:pt modelId="{57C4A8EC-623D-492F-B60B-D25FD5E492DB}" type="pres">
      <dgm:prSet presAssocID="{B58FE7DA-5EDB-4E1E-A8A5-84777F21C01E}" presName="textNode" presStyleLbl="node1" presStyleIdx="0" presStyleCnt="4">
        <dgm:presLayoutVars>
          <dgm:bulletEnabled val="1"/>
        </dgm:presLayoutVars>
      </dgm:prSet>
      <dgm:spPr/>
      <dgm:t>
        <a:bodyPr/>
        <a:lstStyle/>
        <a:p>
          <a:endParaRPr lang="zh-CN" altLang="en-US"/>
        </a:p>
      </dgm:t>
    </dgm:pt>
    <dgm:pt modelId="{898D388F-A20A-431A-97C8-C2B4885F0668}" type="pres">
      <dgm:prSet presAssocID="{8AD709AE-4C93-48D1-BB35-B31D64368099}" presName="sibTrans" presStyleCnt="0"/>
      <dgm:spPr/>
    </dgm:pt>
    <dgm:pt modelId="{8E92D3DD-77B6-44E6-A320-D78EF8036112}" type="pres">
      <dgm:prSet presAssocID="{6A4DE515-5A39-4159-BF59-C7A38EDBC8FB}" presName="textNode" presStyleLbl="node1" presStyleIdx="1" presStyleCnt="4">
        <dgm:presLayoutVars>
          <dgm:bulletEnabled val="1"/>
        </dgm:presLayoutVars>
      </dgm:prSet>
      <dgm:spPr/>
      <dgm:t>
        <a:bodyPr/>
        <a:lstStyle/>
        <a:p>
          <a:endParaRPr lang="zh-CN" altLang="en-US"/>
        </a:p>
      </dgm:t>
    </dgm:pt>
    <dgm:pt modelId="{D59581A6-6AE3-4D8B-A22D-CC637D4723C4}" type="pres">
      <dgm:prSet presAssocID="{871F1548-639B-4A92-9FE0-A7EE8A97F869}" presName="sibTrans" presStyleCnt="0"/>
      <dgm:spPr/>
    </dgm:pt>
    <dgm:pt modelId="{C23F1177-CB3C-4C53-A3C6-21194803C29A}" type="pres">
      <dgm:prSet presAssocID="{2C33723D-681A-4ACF-A58B-5DC3047EAEF8}" presName="textNode" presStyleLbl="node1" presStyleIdx="2" presStyleCnt="4">
        <dgm:presLayoutVars>
          <dgm:bulletEnabled val="1"/>
        </dgm:presLayoutVars>
      </dgm:prSet>
      <dgm:spPr/>
      <dgm:t>
        <a:bodyPr/>
        <a:lstStyle/>
        <a:p>
          <a:endParaRPr lang="zh-CN" altLang="en-US"/>
        </a:p>
      </dgm:t>
    </dgm:pt>
    <dgm:pt modelId="{495446B6-0B22-4B4C-ABAF-84E81A0E8535}" type="pres">
      <dgm:prSet presAssocID="{9780308E-0371-4BF6-8FDB-4645D5C8CC6A}" presName="sibTrans" presStyleCnt="0"/>
      <dgm:spPr/>
    </dgm:pt>
    <dgm:pt modelId="{F2F72079-DF0C-450D-9A45-02DC9F1BFA96}" type="pres">
      <dgm:prSet presAssocID="{9EAA5D8F-EAF3-4F9A-8056-2AF64192AA84}" presName="textNode" presStyleLbl="node1" presStyleIdx="3" presStyleCnt="4">
        <dgm:presLayoutVars>
          <dgm:bulletEnabled val="1"/>
        </dgm:presLayoutVars>
      </dgm:prSet>
      <dgm:spPr/>
      <dgm:t>
        <a:bodyPr/>
        <a:lstStyle/>
        <a:p>
          <a:endParaRPr lang="zh-CN" altLang="en-US"/>
        </a:p>
      </dgm:t>
    </dgm:pt>
  </dgm:ptLst>
  <dgm:cxnLst>
    <dgm:cxn modelId="{21A54128-C7B7-4607-A978-0E374983BFEA}" type="presOf" srcId="{2C33723D-681A-4ACF-A58B-5DC3047EAEF8}" destId="{C23F1177-CB3C-4C53-A3C6-21194803C29A}" srcOrd="0" destOrd="0" presId="urn:microsoft.com/office/officeart/2005/8/layout/hProcess9"/>
    <dgm:cxn modelId="{240C4CB7-A81F-4DF6-8AAA-7D5914734E55}" type="presOf" srcId="{8A5B22B5-19B1-4427-8EE4-915D619AC2BB}" destId="{C0FB3F01-A8C4-44CD-BA09-DB26C64FE5BF}" srcOrd="0" destOrd="0" presId="urn:microsoft.com/office/officeart/2005/8/layout/hProcess9"/>
    <dgm:cxn modelId="{4D1B1C61-175B-4BAC-B9C5-9377EEC3B7C0}" srcId="{8A5B22B5-19B1-4427-8EE4-915D619AC2BB}" destId="{6A4DE515-5A39-4159-BF59-C7A38EDBC8FB}" srcOrd="1" destOrd="0" parTransId="{8CD879CF-C1EE-4BA3-BD84-2D3C69DCBCDE}" sibTransId="{871F1548-639B-4A92-9FE0-A7EE8A97F869}"/>
    <dgm:cxn modelId="{D05BDCD8-FD3B-4DA4-B034-5BB341BB225C}" srcId="{8A5B22B5-19B1-4427-8EE4-915D619AC2BB}" destId="{B58FE7DA-5EDB-4E1E-A8A5-84777F21C01E}" srcOrd="0" destOrd="0" parTransId="{6426B75B-3C83-44DA-A344-D0D585531B0C}" sibTransId="{8AD709AE-4C93-48D1-BB35-B31D64368099}"/>
    <dgm:cxn modelId="{255B4CEF-695A-4D18-87FE-B7344FDA9D0E}" srcId="{8A5B22B5-19B1-4427-8EE4-915D619AC2BB}" destId="{2C33723D-681A-4ACF-A58B-5DC3047EAEF8}" srcOrd="2" destOrd="0" parTransId="{367986CA-8022-4C5C-8EC1-C6EFC7C209C8}" sibTransId="{9780308E-0371-4BF6-8FDB-4645D5C8CC6A}"/>
    <dgm:cxn modelId="{91C53B5C-FB93-4E61-A7CC-6D5992E46063}" type="presOf" srcId="{6A4DE515-5A39-4159-BF59-C7A38EDBC8FB}" destId="{8E92D3DD-77B6-44E6-A320-D78EF8036112}" srcOrd="0" destOrd="0" presId="urn:microsoft.com/office/officeart/2005/8/layout/hProcess9"/>
    <dgm:cxn modelId="{71AE9FD8-57C4-49C8-867D-B06D22FF8B7F}" type="presOf" srcId="{B58FE7DA-5EDB-4E1E-A8A5-84777F21C01E}" destId="{57C4A8EC-623D-492F-B60B-D25FD5E492DB}" srcOrd="0" destOrd="0" presId="urn:microsoft.com/office/officeart/2005/8/layout/hProcess9"/>
    <dgm:cxn modelId="{8CBBC6F8-9064-4CD7-ADC3-94B30E6835F8}" type="presOf" srcId="{9EAA5D8F-EAF3-4F9A-8056-2AF64192AA84}" destId="{F2F72079-DF0C-450D-9A45-02DC9F1BFA96}" srcOrd="0" destOrd="0" presId="urn:microsoft.com/office/officeart/2005/8/layout/hProcess9"/>
    <dgm:cxn modelId="{AD176D2E-FE8F-463F-B632-21F6DAB826CD}" srcId="{8A5B22B5-19B1-4427-8EE4-915D619AC2BB}" destId="{9EAA5D8F-EAF3-4F9A-8056-2AF64192AA84}" srcOrd="3" destOrd="0" parTransId="{9C7BF075-79CA-4FA0-A81F-C1DE8B494E6D}" sibTransId="{A054B3C5-3300-49B8-9079-4A02DAB38BCA}"/>
    <dgm:cxn modelId="{604BB051-7983-4B50-B8BE-F7E87B28A2AE}" type="presParOf" srcId="{C0FB3F01-A8C4-44CD-BA09-DB26C64FE5BF}" destId="{C73FB261-234A-4669-906F-6ABADDC27353}" srcOrd="0" destOrd="0" presId="urn:microsoft.com/office/officeart/2005/8/layout/hProcess9"/>
    <dgm:cxn modelId="{C725B141-1ADC-489B-BE39-ABA26A99A82E}" type="presParOf" srcId="{C0FB3F01-A8C4-44CD-BA09-DB26C64FE5BF}" destId="{15442EB2-207D-41D9-BBA0-487FBF20A796}" srcOrd="1" destOrd="0" presId="urn:microsoft.com/office/officeart/2005/8/layout/hProcess9"/>
    <dgm:cxn modelId="{E389B825-ADEA-4C36-BAB2-DFF4752EE587}" type="presParOf" srcId="{15442EB2-207D-41D9-BBA0-487FBF20A796}" destId="{57C4A8EC-623D-492F-B60B-D25FD5E492DB}" srcOrd="0" destOrd="0" presId="urn:microsoft.com/office/officeart/2005/8/layout/hProcess9"/>
    <dgm:cxn modelId="{E706C853-FB69-4C67-A4D1-3AE9C32098EA}" type="presParOf" srcId="{15442EB2-207D-41D9-BBA0-487FBF20A796}" destId="{898D388F-A20A-431A-97C8-C2B4885F0668}" srcOrd="1" destOrd="0" presId="urn:microsoft.com/office/officeart/2005/8/layout/hProcess9"/>
    <dgm:cxn modelId="{A3387D8C-F41A-45E5-A8F6-C16A3D717801}" type="presParOf" srcId="{15442EB2-207D-41D9-BBA0-487FBF20A796}" destId="{8E92D3DD-77B6-44E6-A320-D78EF8036112}" srcOrd="2" destOrd="0" presId="urn:microsoft.com/office/officeart/2005/8/layout/hProcess9"/>
    <dgm:cxn modelId="{58DC97D7-1A81-43E2-A8CC-91155E0280F6}" type="presParOf" srcId="{15442EB2-207D-41D9-BBA0-487FBF20A796}" destId="{D59581A6-6AE3-4D8B-A22D-CC637D4723C4}" srcOrd="3" destOrd="0" presId="urn:microsoft.com/office/officeart/2005/8/layout/hProcess9"/>
    <dgm:cxn modelId="{7DDC5E01-C54C-461D-AB17-6D798436AE3C}" type="presParOf" srcId="{15442EB2-207D-41D9-BBA0-487FBF20A796}" destId="{C23F1177-CB3C-4C53-A3C6-21194803C29A}" srcOrd="4" destOrd="0" presId="urn:microsoft.com/office/officeart/2005/8/layout/hProcess9"/>
    <dgm:cxn modelId="{A3C3F14D-873C-46AC-BDC9-212A044599FC}" type="presParOf" srcId="{15442EB2-207D-41D9-BBA0-487FBF20A796}" destId="{495446B6-0B22-4B4C-ABAF-84E81A0E8535}" srcOrd="5" destOrd="0" presId="urn:microsoft.com/office/officeart/2005/8/layout/hProcess9"/>
    <dgm:cxn modelId="{B9974CED-BAD8-451A-9DEA-9BA7A5ADA9FA}" type="presParOf" srcId="{15442EB2-207D-41D9-BBA0-487FBF20A796}" destId="{F2F72079-DF0C-450D-9A45-02DC9F1BFA96}" srcOrd="6"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5B22B5-19B1-4427-8EE4-915D619AC2BB}"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zh-CN" altLang="en-US"/>
        </a:p>
      </dgm:t>
    </dgm:pt>
    <dgm:pt modelId="{B58FE7DA-5EDB-4E1E-A8A5-84777F21C01E}">
      <dgm:prSet/>
      <dgm:spPr/>
      <dgm:t>
        <a:bodyPr/>
        <a:lstStyle/>
        <a:p>
          <a:pPr rtl="0"/>
          <a:r>
            <a:rPr lang="en-US" b="1" smtClean="0"/>
            <a:t>Useful </a:t>
          </a:r>
          <a:endParaRPr lang="zh-CN"/>
        </a:p>
      </dgm:t>
    </dgm:pt>
    <dgm:pt modelId="{6426B75B-3C83-44DA-A344-D0D585531B0C}" cxnId="{D05BDCD8-FD3B-4DA4-B034-5BB341BB225C}" type="parTrans">
      <dgm:prSet/>
      <dgm:spPr/>
      <dgm:t>
        <a:bodyPr/>
        <a:lstStyle/>
        <a:p>
          <a:endParaRPr lang="zh-CN" altLang="en-US"/>
        </a:p>
      </dgm:t>
    </dgm:pt>
    <dgm:pt modelId="{8AD709AE-4C93-48D1-BB35-B31D64368099}" cxnId="{D05BDCD8-FD3B-4DA4-B034-5BB341BB225C}" type="sibTrans">
      <dgm:prSet/>
      <dgm:spPr/>
      <dgm:t>
        <a:bodyPr/>
        <a:lstStyle/>
        <a:p>
          <a:endParaRPr lang="zh-CN" altLang="en-US"/>
        </a:p>
      </dgm:t>
    </dgm:pt>
    <dgm:pt modelId="{6A4DE515-5A39-4159-BF59-C7A38EDBC8FB}">
      <dgm:prSet/>
      <dgm:spPr/>
      <dgm:t>
        <a:bodyPr/>
        <a:lstStyle/>
        <a:p>
          <a:pPr rtl="0"/>
          <a:r>
            <a:rPr lang="en-US" b="1" smtClean="0"/>
            <a:t>words </a:t>
          </a:r>
          <a:endParaRPr lang="zh-CN"/>
        </a:p>
      </dgm:t>
    </dgm:pt>
    <dgm:pt modelId="{8CD879CF-C1EE-4BA3-BD84-2D3C69DCBCDE}" cxnId="{4D1B1C61-175B-4BAC-B9C5-9377EEC3B7C0}" type="parTrans">
      <dgm:prSet/>
      <dgm:spPr/>
      <dgm:t>
        <a:bodyPr/>
        <a:lstStyle/>
        <a:p>
          <a:endParaRPr lang="zh-CN" altLang="en-US"/>
        </a:p>
      </dgm:t>
    </dgm:pt>
    <dgm:pt modelId="{871F1548-639B-4A92-9FE0-A7EE8A97F869}" cxnId="{4D1B1C61-175B-4BAC-B9C5-9377EEC3B7C0}" type="sibTrans">
      <dgm:prSet/>
      <dgm:spPr/>
      <dgm:t>
        <a:bodyPr/>
        <a:lstStyle/>
        <a:p>
          <a:endParaRPr lang="zh-CN" altLang="en-US"/>
        </a:p>
      </dgm:t>
    </dgm:pt>
    <dgm:pt modelId="{2C33723D-681A-4ACF-A58B-5DC3047EAEF8}">
      <dgm:prSet/>
      <dgm:spPr/>
      <dgm:t>
        <a:bodyPr/>
        <a:lstStyle/>
        <a:p>
          <a:pPr rtl="0"/>
          <a:r>
            <a:rPr lang="en-US" b="1" smtClean="0"/>
            <a:t>And</a:t>
          </a:r>
          <a:endParaRPr lang="zh-CN"/>
        </a:p>
      </dgm:t>
    </dgm:pt>
    <dgm:pt modelId="{367986CA-8022-4C5C-8EC1-C6EFC7C209C8}" cxnId="{255B4CEF-695A-4D18-87FE-B7344FDA9D0E}" type="parTrans">
      <dgm:prSet/>
      <dgm:spPr/>
      <dgm:t>
        <a:bodyPr/>
        <a:lstStyle/>
        <a:p>
          <a:endParaRPr lang="zh-CN" altLang="en-US"/>
        </a:p>
      </dgm:t>
    </dgm:pt>
    <dgm:pt modelId="{9780308E-0371-4BF6-8FDB-4645D5C8CC6A}" cxnId="{255B4CEF-695A-4D18-87FE-B7344FDA9D0E}" type="sibTrans">
      <dgm:prSet/>
      <dgm:spPr/>
      <dgm:t>
        <a:bodyPr/>
        <a:lstStyle/>
        <a:p>
          <a:endParaRPr lang="zh-CN" altLang="en-US"/>
        </a:p>
      </dgm:t>
    </dgm:pt>
    <dgm:pt modelId="{9EAA5D8F-EAF3-4F9A-8056-2AF64192AA84}">
      <dgm:prSet/>
      <dgm:spPr/>
      <dgm:t>
        <a:bodyPr/>
        <a:lstStyle/>
        <a:p>
          <a:pPr rtl="0"/>
          <a:r>
            <a:rPr lang="en-US" b="1" smtClean="0"/>
            <a:t>expressions</a:t>
          </a:r>
          <a:endParaRPr lang="zh-CN"/>
        </a:p>
      </dgm:t>
    </dgm:pt>
    <dgm:pt modelId="{9C7BF075-79CA-4FA0-A81F-C1DE8B494E6D}" cxnId="{AD176D2E-FE8F-463F-B632-21F6DAB826CD}" type="parTrans">
      <dgm:prSet/>
      <dgm:spPr/>
      <dgm:t>
        <a:bodyPr/>
        <a:lstStyle/>
        <a:p>
          <a:endParaRPr lang="zh-CN" altLang="en-US"/>
        </a:p>
      </dgm:t>
    </dgm:pt>
    <dgm:pt modelId="{A054B3C5-3300-49B8-9079-4A02DAB38BCA}" cxnId="{AD176D2E-FE8F-463F-B632-21F6DAB826CD}" type="sibTrans">
      <dgm:prSet/>
      <dgm:spPr/>
      <dgm:t>
        <a:bodyPr/>
        <a:lstStyle/>
        <a:p>
          <a:endParaRPr lang="zh-CN" altLang="en-US"/>
        </a:p>
      </dgm:t>
    </dgm:pt>
    <dgm:pt modelId="{C0FB3F01-A8C4-44CD-BA09-DB26C64FE5BF}" type="pres">
      <dgm:prSet presAssocID="{8A5B22B5-19B1-4427-8EE4-915D619AC2BB}" presName="CompostProcess" presStyleCnt="0">
        <dgm:presLayoutVars>
          <dgm:dir/>
          <dgm:resizeHandles val="exact"/>
        </dgm:presLayoutVars>
      </dgm:prSet>
      <dgm:spPr/>
      <dgm:t>
        <a:bodyPr/>
        <a:lstStyle/>
        <a:p>
          <a:endParaRPr lang="zh-CN" altLang="en-US"/>
        </a:p>
      </dgm:t>
    </dgm:pt>
    <dgm:pt modelId="{C73FB261-234A-4669-906F-6ABADDC27353}" type="pres">
      <dgm:prSet presAssocID="{8A5B22B5-19B1-4427-8EE4-915D619AC2BB}" presName="arrow" presStyleLbl="bgShp" presStyleIdx="0" presStyleCnt="1"/>
      <dgm:spPr/>
    </dgm:pt>
    <dgm:pt modelId="{15442EB2-207D-41D9-BBA0-487FBF20A796}" type="pres">
      <dgm:prSet presAssocID="{8A5B22B5-19B1-4427-8EE4-915D619AC2BB}" presName="linearProcess" presStyleCnt="0"/>
      <dgm:spPr/>
    </dgm:pt>
    <dgm:pt modelId="{57C4A8EC-623D-492F-B60B-D25FD5E492DB}" type="pres">
      <dgm:prSet presAssocID="{B58FE7DA-5EDB-4E1E-A8A5-84777F21C01E}" presName="textNode" presStyleLbl="node1" presStyleIdx="0" presStyleCnt="4">
        <dgm:presLayoutVars>
          <dgm:bulletEnabled val="1"/>
        </dgm:presLayoutVars>
      </dgm:prSet>
      <dgm:spPr/>
      <dgm:t>
        <a:bodyPr/>
        <a:lstStyle/>
        <a:p>
          <a:endParaRPr lang="zh-CN" altLang="en-US"/>
        </a:p>
      </dgm:t>
    </dgm:pt>
    <dgm:pt modelId="{898D388F-A20A-431A-97C8-C2B4885F0668}" type="pres">
      <dgm:prSet presAssocID="{8AD709AE-4C93-48D1-BB35-B31D64368099}" presName="sibTrans" presStyleCnt="0"/>
      <dgm:spPr/>
    </dgm:pt>
    <dgm:pt modelId="{8E92D3DD-77B6-44E6-A320-D78EF8036112}" type="pres">
      <dgm:prSet presAssocID="{6A4DE515-5A39-4159-BF59-C7A38EDBC8FB}" presName="textNode" presStyleLbl="node1" presStyleIdx="1" presStyleCnt="4">
        <dgm:presLayoutVars>
          <dgm:bulletEnabled val="1"/>
        </dgm:presLayoutVars>
      </dgm:prSet>
      <dgm:spPr/>
      <dgm:t>
        <a:bodyPr/>
        <a:lstStyle/>
        <a:p>
          <a:endParaRPr lang="zh-CN" altLang="en-US"/>
        </a:p>
      </dgm:t>
    </dgm:pt>
    <dgm:pt modelId="{D59581A6-6AE3-4D8B-A22D-CC637D4723C4}" type="pres">
      <dgm:prSet presAssocID="{871F1548-639B-4A92-9FE0-A7EE8A97F869}" presName="sibTrans" presStyleCnt="0"/>
      <dgm:spPr/>
    </dgm:pt>
    <dgm:pt modelId="{C23F1177-CB3C-4C53-A3C6-21194803C29A}" type="pres">
      <dgm:prSet presAssocID="{2C33723D-681A-4ACF-A58B-5DC3047EAEF8}" presName="textNode" presStyleLbl="node1" presStyleIdx="2" presStyleCnt="4">
        <dgm:presLayoutVars>
          <dgm:bulletEnabled val="1"/>
        </dgm:presLayoutVars>
      </dgm:prSet>
      <dgm:spPr/>
      <dgm:t>
        <a:bodyPr/>
        <a:lstStyle/>
        <a:p>
          <a:endParaRPr lang="zh-CN" altLang="en-US"/>
        </a:p>
      </dgm:t>
    </dgm:pt>
    <dgm:pt modelId="{495446B6-0B22-4B4C-ABAF-84E81A0E8535}" type="pres">
      <dgm:prSet presAssocID="{9780308E-0371-4BF6-8FDB-4645D5C8CC6A}" presName="sibTrans" presStyleCnt="0"/>
      <dgm:spPr/>
    </dgm:pt>
    <dgm:pt modelId="{F2F72079-DF0C-450D-9A45-02DC9F1BFA96}" type="pres">
      <dgm:prSet presAssocID="{9EAA5D8F-EAF3-4F9A-8056-2AF64192AA84}" presName="textNode" presStyleLbl="node1" presStyleIdx="3" presStyleCnt="4">
        <dgm:presLayoutVars>
          <dgm:bulletEnabled val="1"/>
        </dgm:presLayoutVars>
      </dgm:prSet>
      <dgm:spPr/>
      <dgm:t>
        <a:bodyPr/>
        <a:lstStyle/>
        <a:p>
          <a:endParaRPr lang="zh-CN" altLang="en-US"/>
        </a:p>
      </dgm:t>
    </dgm:pt>
  </dgm:ptLst>
  <dgm:cxnLst>
    <dgm:cxn modelId="{4D1B1C61-175B-4BAC-B9C5-9377EEC3B7C0}" srcId="{8A5B22B5-19B1-4427-8EE4-915D619AC2BB}" destId="{6A4DE515-5A39-4159-BF59-C7A38EDBC8FB}" srcOrd="1" destOrd="0" parTransId="{8CD879CF-C1EE-4BA3-BD84-2D3C69DCBCDE}" sibTransId="{871F1548-639B-4A92-9FE0-A7EE8A97F869}"/>
    <dgm:cxn modelId="{2BDC2218-B9C0-4012-9CE4-9A2E4E08BDF2}" type="presOf" srcId="{8A5B22B5-19B1-4427-8EE4-915D619AC2BB}" destId="{C0FB3F01-A8C4-44CD-BA09-DB26C64FE5BF}" srcOrd="0" destOrd="0" presId="urn:microsoft.com/office/officeart/2005/8/layout/hProcess9"/>
    <dgm:cxn modelId="{D05BDCD8-FD3B-4DA4-B034-5BB341BB225C}" srcId="{8A5B22B5-19B1-4427-8EE4-915D619AC2BB}" destId="{B58FE7DA-5EDB-4E1E-A8A5-84777F21C01E}" srcOrd="0" destOrd="0" parTransId="{6426B75B-3C83-44DA-A344-D0D585531B0C}" sibTransId="{8AD709AE-4C93-48D1-BB35-B31D64368099}"/>
    <dgm:cxn modelId="{227BD840-28FA-40C6-8B92-B828D34A84BF}" type="presOf" srcId="{B58FE7DA-5EDB-4E1E-A8A5-84777F21C01E}" destId="{57C4A8EC-623D-492F-B60B-D25FD5E492DB}" srcOrd="0" destOrd="0" presId="urn:microsoft.com/office/officeart/2005/8/layout/hProcess9"/>
    <dgm:cxn modelId="{255B4CEF-695A-4D18-87FE-B7344FDA9D0E}" srcId="{8A5B22B5-19B1-4427-8EE4-915D619AC2BB}" destId="{2C33723D-681A-4ACF-A58B-5DC3047EAEF8}" srcOrd="2" destOrd="0" parTransId="{367986CA-8022-4C5C-8EC1-C6EFC7C209C8}" sibTransId="{9780308E-0371-4BF6-8FDB-4645D5C8CC6A}"/>
    <dgm:cxn modelId="{B06D73A1-D412-48DB-B5EE-DC99FC2FD8B0}" type="presOf" srcId="{6A4DE515-5A39-4159-BF59-C7A38EDBC8FB}" destId="{8E92D3DD-77B6-44E6-A320-D78EF8036112}" srcOrd="0" destOrd="0" presId="urn:microsoft.com/office/officeart/2005/8/layout/hProcess9"/>
    <dgm:cxn modelId="{22C7A031-F868-4E8F-AF6F-6E1274F98726}" type="presOf" srcId="{9EAA5D8F-EAF3-4F9A-8056-2AF64192AA84}" destId="{F2F72079-DF0C-450D-9A45-02DC9F1BFA96}" srcOrd="0" destOrd="0" presId="urn:microsoft.com/office/officeart/2005/8/layout/hProcess9"/>
    <dgm:cxn modelId="{8DBF6707-E9A2-42BA-9236-3EA595CE5BCD}" type="presOf" srcId="{2C33723D-681A-4ACF-A58B-5DC3047EAEF8}" destId="{C23F1177-CB3C-4C53-A3C6-21194803C29A}" srcOrd="0" destOrd="0" presId="urn:microsoft.com/office/officeart/2005/8/layout/hProcess9"/>
    <dgm:cxn modelId="{AD176D2E-FE8F-463F-B632-21F6DAB826CD}" srcId="{8A5B22B5-19B1-4427-8EE4-915D619AC2BB}" destId="{9EAA5D8F-EAF3-4F9A-8056-2AF64192AA84}" srcOrd="3" destOrd="0" parTransId="{9C7BF075-79CA-4FA0-A81F-C1DE8B494E6D}" sibTransId="{A054B3C5-3300-49B8-9079-4A02DAB38BCA}"/>
    <dgm:cxn modelId="{40DF86AC-6569-4C87-A7C1-A9A608B68F06}" type="presParOf" srcId="{C0FB3F01-A8C4-44CD-BA09-DB26C64FE5BF}" destId="{C73FB261-234A-4669-906F-6ABADDC27353}" srcOrd="0" destOrd="0" presId="urn:microsoft.com/office/officeart/2005/8/layout/hProcess9"/>
    <dgm:cxn modelId="{D5435DE5-0A47-4917-88EE-5025BCB752A5}" type="presParOf" srcId="{C0FB3F01-A8C4-44CD-BA09-DB26C64FE5BF}" destId="{15442EB2-207D-41D9-BBA0-487FBF20A796}" srcOrd="1" destOrd="0" presId="urn:microsoft.com/office/officeart/2005/8/layout/hProcess9"/>
    <dgm:cxn modelId="{F7F437C7-1AC7-45C4-8A7E-1113336A52DA}" type="presParOf" srcId="{15442EB2-207D-41D9-BBA0-487FBF20A796}" destId="{57C4A8EC-623D-492F-B60B-D25FD5E492DB}" srcOrd="0" destOrd="0" presId="urn:microsoft.com/office/officeart/2005/8/layout/hProcess9"/>
    <dgm:cxn modelId="{5C1A25FC-206A-454E-9061-8CF1F66CB35D}" type="presParOf" srcId="{15442EB2-207D-41D9-BBA0-487FBF20A796}" destId="{898D388F-A20A-431A-97C8-C2B4885F0668}" srcOrd="1" destOrd="0" presId="urn:microsoft.com/office/officeart/2005/8/layout/hProcess9"/>
    <dgm:cxn modelId="{17620487-EC6D-4DA5-BD21-7A152C04C2B4}" type="presParOf" srcId="{15442EB2-207D-41D9-BBA0-487FBF20A796}" destId="{8E92D3DD-77B6-44E6-A320-D78EF8036112}" srcOrd="2" destOrd="0" presId="urn:microsoft.com/office/officeart/2005/8/layout/hProcess9"/>
    <dgm:cxn modelId="{6757EF5D-DA55-487A-AD4F-571E701B919D}" type="presParOf" srcId="{15442EB2-207D-41D9-BBA0-487FBF20A796}" destId="{D59581A6-6AE3-4D8B-A22D-CC637D4723C4}" srcOrd="3" destOrd="0" presId="urn:microsoft.com/office/officeart/2005/8/layout/hProcess9"/>
    <dgm:cxn modelId="{9B814588-AD9A-439B-88A4-239F7EC11C56}" type="presParOf" srcId="{15442EB2-207D-41D9-BBA0-487FBF20A796}" destId="{C23F1177-CB3C-4C53-A3C6-21194803C29A}" srcOrd="4" destOrd="0" presId="urn:microsoft.com/office/officeart/2005/8/layout/hProcess9"/>
    <dgm:cxn modelId="{5F2157A6-3EEC-4E59-A956-E35AA0D922F1}" type="presParOf" srcId="{15442EB2-207D-41D9-BBA0-487FBF20A796}" destId="{495446B6-0B22-4B4C-ABAF-84E81A0E8535}" srcOrd="5" destOrd="0" presId="urn:microsoft.com/office/officeart/2005/8/layout/hProcess9"/>
    <dgm:cxn modelId="{888E154B-26EE-4261-BDF1-4F1A24860122}" type="presParOf" srcId="{15442EB2-207D-41D9-BBA0-487FBF20A796}" destId="{F2F72079-DF0C-450D-9A45-02DC9F1BFA96}"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FB261-234A-4669-906F-6ABADDC27353}">
      <dsp:nvSpPr>
        <dsp:cNvPr id="0" name=""/>
        <dsp:cNvSpPr/>
      </dsp:nvSpPr>
      <dsp:spPr>
        <a:xfrm>
          <a:off x="718879" y="0"/>
          <a:ext cx="8147304" cy="165173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C4A8EC-623D-492F-B60B-D25FD5E492DB}">
      <dsp:nvSpPr>
        <dsp:cNvPr id="0" name=""/>
        <dsp:cNvSpPr/>
      </dsp:nvSpPr>
      <dsp:spPr>
        <a:xfrm>
          <a:off x="2340"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Useful </a:t>
          </a:r>
          <a:endParaRPr lang="zh-CN" sz="2500" kern="1200"/>
        </a:p>
      </dsp:txBody>
      <dsp:txXfrm>
        <a:off x="34592" y="527772"/>
        <a:ext cx="2080668" cy="596189"/>
      </dsp:txXfrm>
    </dsp:sp>
    <dsp:sp modelId="{8E92D3DD-77B6-44E6-A320-D78EF8036112}">
      <dsp:nvSpPr>
        <dsp:cNvPr id="0" name=""/>
        <dsp:cNvSpPr/>
      </dsp:nvSpPr>
      <dsp:spPr>
        <a:xfrm>
          <a:off x="2480743"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words </a:t>
          </a:r>
          <a:endParaRPr lang="zh-CN" sz="2500" kern="1200"/>
        </a:p>
      </dsp:txBody>
      <dsp:txXfrm>
        <a:off x="2512995" y="527772"/>
        <a:ext cx="2080668" cy="596189"/>
      </dsp:txXfrm>
    </dsp:sp>
    <dsp:sp modelId="{C23F1177-CB3C-4C53-A3C6-21194803C29A}">
      <dsp:nvSpPr>
        <dsp:cNvPr id="0" name=""/>
        <dsp:cNvSpPr/>
      </dsp:nvSpPr>
      <dsp:spPr>
        <a:xfrm>
          <a:off x="4959147"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And</a:t>
          </a:r>
          <a:endParaRPr lang="zh-CN" sz="2500" kern="1200"/>
        </a:p>
      </dsp:txBody>
      <dsp:txXfrm>
        <a:off x="4991399" y="527772"/>
        <a:ext cx="2080668" cy="596189"/>
      </dsp:txXfrm>
    </dsp:sp>
    <dsp:sp modelId="{F2F72079-DF0C-450D-9A45-02DC9F1BFA96}">
      <dsp:nvSpPr>
        <dsp:cNvPr id="0" name=""/>
        <dsp:cNvSpPr/>
      </dsp:nvSpPr>
      <dsp:spPr>
        <a:xfrm>
          <a:off x="7437551"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expressions</a:t>
          </a:r>
          <a:endParaRPr lang="zh-CN" sz="2500" kern="1200"/>
        </a:p>
      </dsp:txBody>
      <dsp:txXfrm>
        <a:off x="7469803" y="527772"/>
        <a:ext cx="2080668" cy="596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FB261-234A-4669-906F-6ABADDC27353}">
      <dsp:nvSpPr>
        <dsp:cNvPr id="0" name=""/>
        <dsp:cNvSpPr/>
      </dsp:nvSpPr>
      <dsp:spPr>
        <a:xfrm>
          <a:off x="718879" y="0"/>
          <a:ext cx="8147304" cy="165173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C4A8EC-623D-492F-B60B-D25FD5E492DB}">
      <dsp:nvSpPr>
        <dsp:cNvPr id="0" name=""/>
        <dsp:cNvSpPr/>
      </dsp:nvSpPr>
      <dsp:spPr>
        <a:xfrm>
          <a:off x="2340"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Useful </a:t>
          </a:r>
          <a:endParaRPr lang="zh-CN" sz="2500" kern="1200"/>
        </a:p>
      </dsp:txBody>
      <dsp:txXfrm>
        <a:off x="34592" y="527772"/>
        <a:ext cx="2080668" cy="596189"/>
      </dsp:txXfrm>
    </dsp:sp>
    <dsp:sp modelId="{8E92D3DD-77B6-44E6-A320-D78EF8036112}">
      <dsp:nvSpPr>
        <dsp:cNvPr id="0" name=""/>
        <dsp:cNvSpPr/>
      </dsp:nvSpPr>
      <dsp:spPr>
        <a:xfrm>
          <a:off x="2480743"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words </a:t>
          </a:r>
          <a:endParaRPr lang="zh-CN" sz="2500" kern="1200"/>
        </a:p>
      </dsp:txBody>
      <dsp:txXfrm>
        <a:off x="2512995" y="527772"/>
        <a:ext cx="2080668" cy="596189"/>
      </dsp:txXfrm>
    </dsp:sp>
    <dsp:sp modelId="{C23F1177-CB3C-4C53-A3C6-21194803C29A}">
      <dsp:nvSpPr>
        <dsp:cNvPr id="0" name=""/>
        <dsp:cNvSpPr/>
      </dsp:nvSpPr>
      <dsp:spPr>
        <a:xfrm>
          <a:off x="4959147"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And</a:t>
          </a:r>
          <a:endParaRPr lang="zh-CN" sz="2500" kern="1200"/>
        </a:p>
      </dsp:txBody>
      <dsp:txXfrm>
        <a:off x="4991399" y="527772"/>
        <a:ext cx="2080668" cy="596189"/>
      </dsp:txXfrm>
    </dsp:sp>
    <dsp:sp modelId="{F2F72079-DF0C-450D-9A45-02DC9F1BFA96}">
      <dsp:nvSpPr>
        <dsp:cNvPr id="0" name=""/>
        <dsp:cNvSpPr/>
      </dsp:nvSpPr>
      <dsp:spPr>
        <a:xfrm>
          <a:off x="7437551" y="495520"/>
          <a:ext cx="2145172" cy="6606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kern="1200" smtClean="0"/>
            <a:t>expressions</a:t>
          </a:r>
          <a:endParaRPr lang="zh-CN" sz="2500" kern="1200"/>
        </a:p>
      </dsp:txBody>
      <dsp:txXfrm>
        <a:off x="7469803" y="527772"/>
        <a:ext cx="2080668" cy="59618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2E42E-CFAA-4F3A-8128-89395C42A65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973A0-69F4-404C-83AF-F6161DA1098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B973A0-69F4-404C-83AF-F6161DA1098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7ED0F5-83A6-4666-BC3C-3165EB3A8C5B}" type="datetimeFigureOut">
              <a:rPr lang="zh-CN" altLang="en-US" smtClean="0"/>
            </a:fld>
            <a:endParaRPr lang="zh-CN" altLang="en-US"/>
          </a:p>
        </p:txBody>
      </p:sp>
      <p:sp>
        <p:nvSpPr>
          <p:cNvPr id="3" name="页脚占位符 2"/>
          <p:cNvSpPr>
            <a:spLocks noGrp="1"/>
          </p:cNvSpPr>
          <p:nvPr>
            <p:ph type="ftr" sz="quarter" idx="11"/>
          </p:nvPr>
        </p:nvSpPr>
        <p:spPr>
          <a:xfrm>
            <a:off x="3810759" y="6334832"/>
            <a:ext cx="4114800" cy="365125"/>
          </a:xfrm>
        </p:spPr>
        <p:txBody>
          <a:bodyPr/>
          <a:lstStyle/>
          <a:p>
            <a:endParaRPr lang="zh-CN" altLang="en-US"/>
          </a:p>
        </p:txBody>
      </p:sp>
      <p:sp>
        <p:nvSpPr>
          <p:cNvPr id="4" name="灯片编号占位符 3"/>
          <p:cNvSpPr>
            <a:spLocks noGrp="1"/>
          </p:cNvSpPr>
          <p:nvPr>
            <p:ph type="sldNum" sz="quarter" idx="12"/>
          </p:nvPr>
        </p:nvSpPr>
        <p:spPr>
          <a:xfrm>
            <a:off x="8285313" y="6323946"/>
            <a:ext cx="2743200" cy="365125"/>
          </a:xfrm>
        </p:spPr>
        <p:txBody>
          <a:bodyPr/>
          <a:lstStyle/>
          <a:p>
            <a:fld id="{6BADB97E-EEE1-4683-8E67-6044D9AC4D58}" type="slidenum">
              <a:rPr lang="zh-CN" altLang="en-US" smtClean="0"/>
            </a:fld>
            <a:endParaRPr lang="zh-CN" altLang="en-US"/>
          </a:p>
        </p:txBody>
      </p:sp>
      <p:grpSp>
        <p:nvGrpSpPr>
          <p:cNvPr id="26" name="Group 8"/>
          <p:cNvGrpSpPr/>
          <p:nvPr userDrawn="1"/>
        </p:nvGrpSpPr>
        <p:grpSpPr>
          <a:xfrm>
            <a:off x="10239153" y="190621"/>
            <a:ext cx="2690038" cy="600908"/>
            <a:chOff x="4650178" y="5213119"/>
            <a:chExt cx="3524376" cy="1768243"/>
          </a:xfrm>
        </p:grpSpPr>
        <p:sp>
          <p:nvSpPr>
            <p:cNvPr id="27" name="Freeform: Shape 13"/>
            <p:cNvSpPr/>
            <p:nvPr/>
          </p:nvSpPr>
          <p:spPr>
            <a:xfrm>
              <a:off x="4650178" y="5213119"/>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4"/>
                </a:gs>
                <a:gs pos="56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Rectangle: Rounded Corners 31"/>
            <p:cNvSpPr/>
            <p:nvPr/>
          </p:nvSpPr>
          <p:spPr>
            <a:xfrm>
              <a:off x="4656137" y="5213119"/>
              <a:ext cx="1756229" cy="937436"/>
            </a:xfrm>
            <a:prstGeom prst="roundRect">
              <a:avLst>
                <a:gd name="adj" fmla="val 0"/>
              </a:avLst>
            </a:prstGeom>
            <a:solidFill>
              <a:srgbClr val="2842A2"/>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Shape 909"/>
            <p:cNvSpPr/>
            <p:nvPr/>
          </p:nvSpPr>
          <p:spPr>
            <a:xfrm>
              <a:off x="5382591" y="5480071"/>
              <a:ext cx="269569" cy="202288"/>
            </a:xfrm>
            <a:custGeom>
              <a:avLst/>
              <a:gdLst/>
              <a:ahLst/>
              <a:cxnLst>
                <a:cxn ang="0">
                  <a:pos x="wd2" y="hd2"/>
                </a:cxn>
                <a:cxn ang="5400000">
                  <a:pos x="wd2" y="hd2"/>
                </a:cxn>
                <a:cxn ang="10800000">
                  <a:pos x="wd2" y="hd2"/>
                </a:cxn>
                <a:cxn ang="16200000">
                  <a:pos x="wd2" y="hd2"/>
                </a:cxn>
              </a:cxnLst>
              <a:rect l="0" t="0" r="r" b="b"/>
              <a:pathLst>
                <a:path w="21600" h="21600" extrusionOk="0">
                  <a:moveTo>
                    <a:pt x="675" y="9000"/>
                  </a:moveTo>
                  <a:cubicBezTo>
                    <a:pt x="675" y="12600"/>
                    <a:pt x="675" y="12600"/>
                    <a:pt x="675" y="12600"/>
                  </a:cubicBezTo>
                  <a:cubicBezTo>
                    <a:pt x="675" y="12825"/>
                    <a:pt x="506" y="13050"/>
                    <a:pt x="337" y="13050"/>
                  </a:cubicBezTo>
                  <a:cubicBezTo>
                    <a:pt x="169" y="13050"/>
                    <a:pt x="0" y="12825"/>
                    <a:pt x="0" y="12600"/>
                  </a:cubicBezTo>
                  <a:cubicBezTo>
                    <a:pt x="0" y="9000"/>
                    <a:pt x="0" y="9000"/>
                    <a:pt x="0" y="9000"/>
                  </a:cubicBezTo>
                  <a:cubicBezTo>
                    <a:pt x="0" y="8775"/>
                    <a:pt x="169" y="8550"/>
                    <a:pt x="337" y="8550"/>
                  </a:cubicBezTo>
                  <a:cubicBezTo>
                    <a:pt x="506" y="8550"/>
                    <a:pt x="675" y="8775"/>
                    <a:pt x="675" y="9000"/>
                  </a:cubicBezTo>
                  <a:close/>
                  <a:moveTo>
                    <a:pt x="3038" y="4500"/>
                  </a:moveTo>
                  <a:cubicBezTo>
                    <a:pt x="2869" y="4500"/>
                    <a:pt x="2700" y="4725"/>
                    <a:pt x="2700" y="4950"/>
                  </a:cubicBezTo>
                  <a:cubicBezTo>
                    <a:pt x="2700" y="16200"/>
                    <a:pt x="2700" y="16200"/>
                    <a:pt x="2700" y="16200"/>
                  </a:cubicBezTo>
                  <a:cubicBezTo>
                    <a:pt x="2700" y="16425"/>
                    <a:pt x="2869" y="16650"/>
                    <a:pt x="3038" y="16650"/>
                  </a:cubicBezTo>
                  <a:cubicBezTo>
                    <a:pt x="3206" y="16650"/>
                    <a:pt x="3375" y="16425"/>
                    <a:pt x="3375" y="16200"/>
                  </a:cubicBezTo>
                  <a:cubicBezTo>
                    <a:pt x="3375" y="4950"/>
                    <a:pt x="3375" y="4950"/>
                    <a:pt x="3375" y="4950"/>
                  </a:cubicBezTo>
                  <a:cubicBezTo>
                    <a:pt x="3375" y="4725"/>
                    <a:pt x="3206" y="4500"/>
                    <a:pt x="3038" y="4500"/>
                  </a:cubicBezTo>
                  <a:close/>
                  <a:moveTo>
                    <a:pt x="8100" y="4950"/>
                  </a:moveTo>
                  <a:cubicBezTo>
                    <a:pt x="7931" y="4950"/>
                    <a:pt x="7763" y="5175"/>
                    <a:pt x="7763" y="5400"/>
                  </a:cubicBezTo>
                  <a:cubicBezTo>
                    <a:pt x="7763" y="15750"/>
                    <a:pt x="7763" y="15750"/>
                    <a:pt x="7763" y="15750"/>
                  </a:cubicBezTo>
                  <a:cubicBezTo>
                    <a:pt x="7763" y="15975"/>
                    <a:pt x="7931" y="16200"/>
                    <a:pt x="8100" y="16200"/>
                  </a:cubicBezTo>
                  <a:cubicBezTo>
                    <a:pt x="8269" y="16200"/>
                    <a:pt x="8438" y="15975"/>
                    <a:pt x="8438" y="15750"/>
                  </a:cubicBezTo>
                  <a:cubicBezTo>
                    <a:pt x="8438" y="5400"/>
                    <a:pt x="8438" y="5400"/>
                    <a:pt x="8438" y="5400"/>
                  </a:cubicBezTo>
                  <a:cubicBezTo>
                    <a:pt x="8438" y="5175"/>
                    <a:pt x="8269" y="4950"/>
                    <a:pt x="8100" y="4950"/>
                  </a:cubicBezTo>
                  <a:close/>
                  <a:moveTo>
                    <a:pt x="10800" y="8100"/>
                  </a:moveTo>
                  <a:cubicBezTo>
                    <a:pt x="10631" y="8100"/>
                    <a:pt x="10462" y="8325"/>
                    <a:pt x="10462" y="8550"/>
                  </a:cubicBezTo>
                  <a:cubicBezTo>
                    <a:pt x="10462" y="12600"/>
                    <a:pt x="10462" y="12600"/>
                    <a:pt x="10462" y="12600"/>
                  </a:cubicBezTo>
                  <a:cubicBezTo>
                    <a:pt x="10462" y="12825"/>
                    <a:pt x="10631" y="13050"/>
                    <a:pt x="10800" y="13050"/>
                  </a:cubicBezTo>
                  <a:cubicBezTo>
                    <a:pt x="10969" y="13050"/>
                    <a:pt x="11138" y="12825"/>
                    <a:pt x="11138" y="12600"/>
                  </a:cubicBezTo>
                  <a:cubicBezTo>
                    <a:pt x="11138" y="8550"/>
                    <a:pt x="11138" y="8550"/>
                    <a:pt x="11138" y="8550"/>
                  </a:cubicBezTo>
                  <a:cubicBezTo>
                    <a:pt x="11138" y="8325"/>
                    <a:pt x="10969" y="8100"/>
                    <a:pt x="10800" y="8100"/>
                  </a:cubicBezTo>
                  <a:close/>
                  <a:moveTo>
                    <a:pt x="13163" y="4950"/>
                  </a:moveTo>
                  <a:cubicBezTo>
                    <a:pt x="12994" y="4950"/>
                    <a:pt x="12825" y="5175"/>
                    <a:pt x="12825" y="5400"/>
                  </a:cubicBezTo>
                  <a:cubicBezTo>
                    <a:pt x="12825" y="15750"/>
                    <a:pt x="12825" y="15750"/>
                    <a:pt x="12825" y="15750"/>
                  </a:cubicBezTo>
                  <a:cubicBezTo>
                    <a:pt x="12825" y="15975"/>
                    <a:pt x="12994" y="16200"/>
                    <a:pt x="13163" y="16200"/>
                  </a:cubicBezTo>
                  <a:cubicBezTo>
                    <a:pt x="13331" y="16200"/>
                    <a:pt x="13500" y="15975"/>
                    <a:pt x="13500" y="15750"/>
                  </a:cubicBezTo>
                  <a:cubicBezTo>
                    <a:pt x="13500" y="5400"/>
                    <a:pt x="13500" y="5400"/>
                    <a:pt x="13500" y="5400"/>
                  </a:cubicBezTo>
                  <a:cubicBezTo>
                    <a:pt x="13500" y="5175"/>
                    <a:pt x="13331" y="4950"/>
                    <a:pt x="13163" y="4950"/>
                  </a:cubicBezTo>
                  <a:close/>
                  <a:moveTo>
                    <a:pt x="15863" y="450"/>
                  </a:moveTo>
                  <a:cubicBezTo>
                    <a:pt x="15694" y="450"/>
                    <a:pt x="15525" y="675"/>
                    <a:pt x="15525" y="900"/>
                  </a:cubicBezTo>
                  <a:cubicBezTo>
                    <a:pt x="15525" y="21150"/>
                    <a:pt x="15525" y="21150"/>
                    <a:pt x="15525" y="21150"/>
                  </a:cubicBezTo>
                  <a:cubicBezTo>
                    <a:pt x="15525" y="21375"/>
                    <a:pt x="15694" y="21600"/>
                    <a:pt x="15863" y="21600"/>
                  </a:cubicBezTo>
                  <a:cubicBezTo>
                    <a:pt x="16031" y="21600"/>
                    <a:pt x="16200" y="21375"/>
                    <a:pt x="16200" y="21150"/>
                  </a:cubicBezTo>
                  <a:cubicBezTo>
                    <a:pt x="16200" y="900"/>
                    <a:pt x="16200" y="900"/>
                    <a:pt x="16200" y="900"/>
                  </a:cubicBezTo>
                  <a:cubicBezTo>
                    <a:pt x="16200" y="675"/>
                    <a:pt x="16031" y="450"/>
                    <a:pt x="15863" y="450"/>
                  </a:cubicBezTo>
                  <a:close/>
                  <a:moveTo>
                    <a:pt x="5400" y="0"/>
                  </a:moveTo>
                  <a:cubicBezTo>
                    <a:pt x="5231" y="0"/>
                    <a:pt x="5063" y="225"/>
                    <a:pt x="5063" y="450"/>
                  </a:cubicBezTo>
                  <a:cubicBezTo>
                    <a:pt x="5063" y="21150"/>
                    <a:pt x="5063" y="21150"/>
                    <a:pt x="5063" y="21150"/>
                  </a:cubicBezTo>
                  <a:cubicBezTo>
                    <a:pt x="5063" y="21375"/>
                    <a:pt x="5231" y="21600"/>
                    <a:pt x="5400" y="21600"/>
                  </a:cubicBezTo>
                  <a:cubicBezTo>
                    <a:pt x="5569" y="21600"/>
                    <a:pt x="5738" y="21375"/>
                    <a:pt x="5738" y="21150"/>
                  </a:cubicBezTo>
                  <a:cubicBezTo>
                    <a:pt x="5738" y="450"/>
                    <a:pt x="5738" y="450"/>
                    <a:pt x="5738" y="450"/>
                  </a:cubicBezTo>
                  <a:cubicBezTo>
                    <a:pt x="5738" y="225"/>
                    <a:pt x="5569" y="0"/>
                    <a:pt x="5400" y="0"/>
                  </a:cubicBezTo>
                  <a:close/>
                  <a:moveTo>
                    <a:pt x="18563" y="4950"/>
                  </a:moveTo>
                  <a:cubicBezTo>
                    <a:pt x="18394" y="4950"/>
                    <a:pt x="18225" y="5175"/>
                    <a:pt x="18225" y="5400"/>
                  </a:cubicBezTo>
                  <a:cubicBezTo>
                    <a:pt x="18225" y="16200"/>
                    <a:pt x="18225" y="16200"/>
                    <a:pt x="18225" y="16200"/>
                  </a:cubicBezTo>
                  <a:cubicBezTo>
                    <a:pt x="18225" y="16425"/>
                    <a:pt x="18394" y="16650"/>
                    <a:pt x="18563" y="16650"/>
                  </a:cubicBezTo>
                  <a:cubicBezTo>
                    <a:pt x="18731" y="16650"/>
                    <a:pt x="18900" y="16425"/>
                    <a:pt x="18900" y="16200"/>
                  </a:cubicBezTo>
                  <a:cubicBezTo>
                    <a:pt x="18900" y="5400"/>
                    <a:pt x="18900" y="5400"/>
                    <a:pt x="18900" y="5400"/>
                  </a:cubicBezTo>
                  <a:cubicBezTo>
                    <a:pt x="18900" y="5175"/>
                    <a:pt x="18731" y="4950"/>
                    <a:pt x="18563" y="4950"/>
                  </a:cubicBezTo>
                  <a:close/>
                  <a:moveTo>
                    <a:pt x="21262" y="8100"/>
                  </a:moveTo>
                  <a:cubicBezTo>
                    <a:pt x="21094" y="8100"/>
                    <a:pt x="20925" y="8325"/>
                    <a:pt x="20925" y="8550"/>
                  </a:cubicBezTo>
                  <a:cubicBezTo>
                    <a:pt x="20925" y="13050"/>
                    <a:pt x="20925" y="13050"/>
                    <a:pt x="20925" y="13050"/>
                  </a:cubicBezTo>
                  <a:cubicBezTo>
                    <a:pt x="20925" y="13275"/>
                    <a:pt x="21094" y="13500"/>
                    <a:pt x="21262" y="13500"/>
                  </a:cubicBezTo>
                  <a:cubicBezTo>
                    <a:pt x="21431" y="13500"/>
                    <a:pt x="21600" y="13275"/>
                    <a:pt x="21600" y="13050"/>
                  </a:cubicBezTo>
                  <a:cubicBezTo>
                    <a:pt x="21600" y="8550"/>
                    <a:pt x="21600" y="8550"/>
                    <a:pt x="21600" y="8550"/>
                  </a:cubicBezTo>
                  <a:cubicBezTo>
                    <a:pt x="21600" y="8325"/>
                    <a:pt x="21431" y="8100"/>
                    <a:pt x="21262" y="8100"/>
                  </a:cubicBezTo>
                  <a:close/>
                </a:path>
              </a:pathLst>
            </a:custGeom>
            <a:solidFill>
              <a:schemeClr val="accent5"/>
            </a:solidFill>
            <a:ln w="12700">
              <a:solidFill>
                <a:srgbClr val="FFC107"/>
              </a:solid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81195" y="6351076"/>
            <a:ext cx="2451790" cy="343353"/>
          </a:xfrm>
          <a:prstGeom prst="rect">
            <a:avLst/>
          </a:prstGeom>
        </p:spPr>
        <p:txBody>
          <a:bodyPr vert="horz" lIns="91440" tIns="45720" rIns="91440" bIns="45720" rtlCol="0" anchor="ctr"/>
          <a:lstStyle>
            <a:lvl1pPr algn="l">
              <a:defRPr sz="1200">
                <a:solidFill>
                  <a:schemeClr val="tx1">
                    <a:tint val="75000"/>
                  </a:schemeClr>
                </a:solidFill>
              </a:defRPr>
            </a:lvl1pPr>
          </a:lstStyle>
          <a:p>
            <a:fld id="{4E7ED0F5-83A6-4666-BC3C-3165EB3A8C5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ADB97E-EEE1-4683-8E67-6044D9AC4D58}" type="slidenum">
              <a:rPr lang="zh-CN" altLang="en-US" smtClean="0"/>
            </a:fld>
            <a:endParaRPr lang="zh-CN" altLang="en-US"/>
          </a:p>
        </p:txBody>
      </p:sp>
      <p:grpSp>
        <p:nvGrpSpPr>
          <p:cNvPr id="14" name="Group 4"/>
          <p:cNvGrpSpPr/>
          <p:nvPr userDrawn="1"/>
        </p:nvGrpSpPr>
        <p:grpSpPr>
          <a:xfrm>
            <a:off x="-54265" y="4330022"/>
            <a:ext cx="3616172" cy="2814574"/>
            <a:chOff x="4629150" y="2692400"/>
            <a:chExt cx="7112000" cy="4216400"/>
          </a:xfrm>
        </p:grpSpPr>
        <p:sp>
          <p:nvSpPr>
            <p:cNvPr id="15" name="Freeform: Shape 21"/>
            <p:cNvSpPr/>
            <p:nvPr/>
          </p:nvSpPr>
          <p:spPr>
            <a:xfrm>
              <a:off x="6076950" y="2692400"/>
              <a:ext cx="5664200" cy="4178300"/>
            </a:xfrm>
            <a:custGeom>
              <a:avLst/>
              <a:gdLst>
                <a:gd name="connsiteX0" fmla="*/ 12700 w 5664200"/>
                <a:gd name="connsiteY0" fmla="*/ 4178300 h 4178300"/>
                <a:gd name="connsiteX1" fmla="*/ 0 w 5664200"/>
                <a:gd name="connsiteY1" fmla="*/ 1511300 h 4178300"/>
                <a:gd name="connsiteX2" fmla="*/ 190500 w 5664200"/>
                <a:gd name="connsiteY2" fmla="*/ 850900 h 4178300"/>
                <a:gd name="connsiteX3" fmla="*/ 508000 w 5664200"/>
                <a:gd name="connsiteY3" fmla="*/ 457200 h 4178300"/>
                <a:gd name="connsiteX4" fmla="*/ 876300 w 5664200"/>
                <a:gd name="connsiteY4" fmla="*/ 254000 h 4178300"/>
                <a:gd name="connsiteX5" fmla="*/ 1143000 w 5664200"/>
                <a:gd name="connsiteY5" fmla="*/ 139700 h 4178300"/>
                <a:gd name="connsiteX6" fmla="*/ 1485900 w 5664200"/>
                <a:gd name="connsiteY6" fmla="*/ 0 h 4178300"/>
                <a:gd name="connsiteX7" fmla="*/ 5664200 w 5664200"/>
                <a:gd name="connsiteY7" fmla="*/ 4178300 h 4178300"/>
                <a:gd name="connsiteX8" fmla="*/ 12700 w 5664200"/>
                <a:gd name="connsiteY8" fmla="*/ 4178300 h 4178300"/>
                <a:gd name="connsiteX0-1" fmla="*/ 12700 w 5664200"/>
                <a:gd name="connsiteY0-2" fmla="*/ 4171950 h 4171950"/>
                <a:gd name="connsiteX1-3" fmla="*/ 0 w 5664200"/>
                <a:gd name="connsiteY1-4" fmla="*/ 1504950 h 4171950"/>
                <a:gd name="connsiteX2-5" fmla="*/ 190500 w 5664200"/>
                <a:gd name="connsiteY2-6" fmla="*/ 844550 h 4171950"/>
                <a:gd name="connsiteX3-7" fmla="*/ 508000 w 5664200"/>
                <a:gd name="connsiteY3-8" fmla="*/ 450850 h 4171950"/>
                <a:gd name="connsiteX4-9" fmla="*/ 876300 w 5664200"/>
                <a:gd name="connsiteY4-10" fmla="*/ 247650 h 4171950"/>
                <a:gd name="connsiteX5-11" fmla="*/ 1143000 w 5664200"/>
                <a:gd name="connsiteY5-12" fmla="*/ 133350 h 4171950"/>
                <a:gd name="connsiteX6-13" fmla="*/ 1498600 w 5664200"/>
                <a:gd name="connsiteY6-14" fmla="*/ 0 h 4171950"/>
                <a:gd name="connsiteX7-15" fmla="*/ 5664200 w 5664200"/>
                <a:gd name="connsiteY7-16" fmla="*/ 4171950 h 4171950"/>
                <a:gd name="connsiteX8-17" fmla="*/ 12700 w 5664200"/>
                <a:gd name="connsiteY8-18" fmla="*/ 4171950 h 4171950"/>
                <a:gd name="connsiteX0-19" fmla="*/ 12700 w 5664200"/>
                <a:gd name="connsiteY0-20" fmla="*/ 4178300 h 4178300"/>
                <a:gd name="connsiteX1-21" fmla="*/ 0 w 5664200"/>
                <a:gd name="connsiteY1-22" fmla="*/ 1511300 h 4178300"/>
                <a:gd name="connsiteX2-23" fmla="*/ 190500 w 5664200"/>
                <a:gd name="connsiteY2-24" fmla="*/ 850900 h 4178300"/>
                <a:gd name="connsiteX3-25" fmla="*/ 508000 w 5664200"/>
                <a:gd name="connsiteY3-26" fmla="*/ 457200 h 4178300"/>
                <a:gd name="connsiteX4-27" fmla="*/ 876300 w 5664200"/>
                <a:gd name="connsiteY4-28" fmla="*/ 254000 h 4178300"/>
                <a:gd name="connsiteX5-29" fmla="*/ 1143000 w 5664200"/>
                <a:gd name="connsiteY5-30" fmla="*/ 139700 h 4178300"/>
                <a:gd name="connsiteX6-31" fmla="*/ 1492250 w 5664200"/>
                <a:gd name="connsiteY6-32" fmla="*/ 0 h 4178300"/>
                <a:gd name="connsiteX7-33" fmla="*/ 5664200 w 5664200"/>
                <a:gd name="connsiteY7-34" fmla="*/ 4178300 h 4178300"/>
                <a:gd name="connsiteX8-35" fmla="*/ 12700 w 5664200"/>
                <a:gd name="connsiteY8-36" fmla="*/ 4178300 h 417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64200" h="4178300">
                  <a:moveTo>
                    <a:pt x="12700" y="4178300"/>
                  </a:moveTo>
                  <a:cubicBezTo>
                    <a:pt x="8467" y="3289300"/>
                    <a:pt x="4233" y="2400300"/>
                    <a:pt x="0" y="1511300"/>
                  </a:cubicBezTo>
                  <a:lnTo>
                    <a:pt x="190500" y="850900"/>
                  </a:lnTo>
                  <a:lnTo>
                    <a:pt x="508000" y="457200"/>
                  </a:lnTo>
                  <a:lnTo>
                    <a:pt x="876300" y="254000"/>
                  </a:lnTo>
                  <a:cubicBezTo>
                    <a:pt x="965200" y="215900"/>
                    <a:pt x="1040342" y="182033"/>
                    <a:pt x="1143000" y="139700"/>
                  </a:cubicBezTo>
                  <a:cubicBezTo>
                    <a:pt x="1245658" y="97367"/>
                    <a:pt x="1373717" y="44450"/>
                    <a:pt x="1492250" y="0"/>
                  </a:cubicBezTo>
                  <a:lnTo>
                    <a:pt x="5664200" y="4178300"/>
                  </a:lnTo>
                  <a:lnTo>
                    <a:pt x="12700" y="4178300"/>
                  </a:lnTo>
                  <a:close/>
                </a:path>
              </a:pathLst>
            </a:custGeom>
            <a:gradFill>
              <a:gsLst>
                <a:gs pos="0">
                  <a:schemeClr val="accent4"/>
                </a:gs>
                <a:gs pos="69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Shape 19"/>
            <p:cNvSpPr/>
            <p:nvPr/>
          </p:nvSpPr>
          <p:spPr>
            <a:xfrm>
              <a:off x="5962650" y="2774950"/>
              <a:ext cx="4508500" cy="4133850"/>
            </a:xfrm>
            <a:custGeom>
              <a:avLst/>
              <a:gdLst>
                <a:gd name="connsiteX0" fmla="*/ 76200 w 4508500"/>
                <a:gd name="connsiteY0" fmla="*/ 2959100 h 4127500"/>
                <a:gd name="connsiteX1" fmla="*/ 0 w 4508500"/>
                <a:gd name="connsiteY1" fmla="*/ 787400 h 4127500"/>
                <a:gd name="connsiteX2" fmla="*/ 177800 w 4508500"/>
                <a:gd name="connsiteY2" fmla="*/ 254000 h 4127500"/>
                <a:gd name="connsiteX3" fmla="*/ 393700 w 4508500"/>
                <a:gd name="connsiteY3" fmla="*/ 0 h 4127500"/>
                <a:gd name="connsiteX4" fmla="*/ 4508500 w 4508500"/>
                <a:gd name="connsiteY4" fmla="*/ 4127500 h 4127500"/>
                <a:gd name="connsiteX5" fmla="*/ 139700 w 4508500"/>
                <a:gd name="connsiteY5" fmla="*/ 4114800 h 4127500"/>
                <a:gd name="connsiteX6" fmla="*/ 76200 w 4508500"/>
                <a:gd name="connsiteY6" fmla="*/ 2959100 h 4127500"/>
                <a:gd name="connsiteX0-1" fmla="*/ 76200 w 4508500"/>
                <a:gd name="connsiteY0-2" fmla="*/ 2971800 h 4140200"/>
                <a:gd name="connsiteX1-3" fmla="*/ 0 w 4508500"/>
                <a:gd name="connsiteY1-4" fmla="*/ 800100 h 4140200"/>
                <a:gd name="connsiteX2-5" fmla="*/ 177800 w 4508500"/>
                <a:gd name="connsiteY2-6" fmla="*/ 266700 h 4140200"/>
                <a:gd name="connsiteX3-7" fmla="*/ 400050 w 4508500"/>
                <a:gd name="connsiteY3-8" fmla="*/ 0 h 4140200"/>
                <a:gd name="connsiteX4-9" fmla="*/ 4508500 w 4508500"/>
                <a:gd name="connsiteY4-10" fmla="*/ 4140200 h 4140200"/>
                <a:gd name="connsiteX5-11" fmla="*/ 139700 w 4508500"/>
                <a:gd name="connsiteY5-12" fmla="*/ 4127500 h 4140200"/>
                <a:gd name="connsiteX6-13" fmla="*/ 76200 w 4508500"/>
                <a:gd name="connsiteY6-14" fmla="*/ 2971800 h 4140200"/>
                <a:gd name="connsiteX0-15" fmla="*/ 76200 w 4508500"/>
                <a:gd name="connsiteY0-16" fmla="*/ 2965450 h 4133850"/>
                <a:gd name="connsiteX1-17" fmla="*/ 0 w 4508500"/>
                <a:gd name="connsiteY1-18" fmla="*/ 793750 h 4133850"/>
                <a:gd name="connsiteX2-19" fmla="*/ 177800 w 4508500"/>
                <a:gd name="connsiteY2-20" fmla="*/ 260350 h 4133850"/>
                <a:gd name="connsiteX3-21" fmla="*/ 400050 w 4508500"/>
                <a:gd name="connsiteY3-22" fmla="*/ 0 h 4133850"/>
                <a:gd name="connsiteX4-23" fmla="*/ 4508500 w 4508500"/>
                <a:gd name="connsiteY4-24" fmla="*/ 4133850 h 4133850"/>
                <a:gd name="connsiteX5-25" fmla="*/ 139700 w 4508500"/>
                <a:gd name="connsiteY5-26" fmla="*/ 4121150 h 4133850"/>
                <a:gd name="connsiteX6-27" fmla="*/ 76200 w 4508500"/>
                <a:gd name="connsiteY6-28" fmla="*/ 2965450 h 41338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508500" h="4133850">
                  <a:moveTo>
                    <a:pt x="76200" y="2965450"/>
                  </a:moveTo>
                  <a:lnTo>
                    <a:pt x="0" y="793750"/>
                  </a:lnTo>
                  <a:lnTo>
                    <a:pt x="177800" y="260350"/>
                  </a:lnTo>
                  <a:lnTo>
                    <a:pt x="400050" y="0"/>
                  </a:lnTo>
                  <a:lnTo>
                    <a:pt x="4508500" y="4133850"/>
                  </a:lnTo>
                  <a:lnTo>
                    <a:pt x="139700" y="4121150"/>
                  </a:lnTo>
                  <a:lnTo>
                    <a:pt x="76200" y="2965450"/>
                  </a:lnTo>
                  <a:close/>
                </a:path>
              </a:pathLst>
            </a:custGeom>
            <a:gradFill>
              <a:gsLst>
                <a:gs pos="0">
                  <a:schemeClr val="accent4"/>
                </a:gs>
                <a:gs pos="69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Shape 18"/>
            <p:cNvSpPr/>
            <p:nvPr/>
          </p:nvSpPr>
          <p:spPr>
            <a:xfrm>
              <a:off x="4629150" y="2705100"/>
              <a:ext cx="4559300" cy="4178300"/>
            </a:xfrm>
            <a:custGeom>
              <a:avLst/>
              <a:gdLst>
                <a:gd name="connsiteX0" fmla="*/ 0 w 4559300"/>
                <a:gd name="connsiteY0" fmla="*/ 0 h 4165600"/>
                <a:gd name="connsiteX1" fmla="*/ 4178300 w 4559300"/>
                <a:gd name="connsiteY1" fmla="*/ 4165600 h 4165600"/>
                <a:gd name="connsiteX2" fmla="*/ 4559300 w 4559300"/>
                <a:gd name="connsiteY2" fmla="*/ 4165600 h 4165600"/>
                <a:gd name="connsiteX3" fmla="*/ 927100 w 4559300"/>
                <a:gd name="connsiteY3" fmla="*/ 508000 h 4165600"/>
                <a:gd name="connsiteX4" fmla="*/ 330200 w 4559300"/>
                <a:gd name="connsiteY4" fmla="*/ 114300 h 4165600"/>
                <a:gd name="connsiteX5" fmla="*/ 0 w 4559300"/>
                <a:gd name="connsiteY5" fmla="*/ 0 h 4165600"/>
                <a:gd name="connsiteX0-1" fmla="*/ 0 w 4559300"/>
                <a:gd name="connsiteY0-2" fmla="*/ 0 h 4165600"/>
                <a:gd name="connsiteX1-3" fmla="*/ 1168400 w 4559300"/>
                <a:gd name="connsiteY1-4" fmla="*/ 1143000 h 4165600"/>
                <a:gd name="connsiteX2-5" fmla="*/ 4178300 w 4559300"/>
                <a:gd name="connsiteY2-6" fmla="*/ 4165600 h 4165600"/>
                <a:gd name="connsiteX3-7" fmla="*/ 4559300 w 4559300"/>
                <a:gd name="connsiteY3-8" fmla="*/ 4165600 h 4165600"/>
                <a:gd name="connsiteX4-9" fmla="*/ 927100 w 4559300"/>
                <a:gd name="connsiteY4-10" fmla="*/ 508000 h 4165600"/>
                <a:gd name="connsiteX5-11" fmla="*/ 330200 w 4559300"/>
                <a:gd name="connsiteY5-12" fmla="*/ 114300 h 4165600"/>
                <a:gd name="connsiteX6" fmla="*/ 0 w 4559300"/>
                <a:gd name="connsiteY6" fmla="*/ 0 h 4165600"/>
                <a:gd name="connsiteX0-13" fmla="*/ 0 w 4559300"/>
                <a:gd name="connsiteY0-14" fmla="*/ 0 h 4165600"/>
                <a:gd name="connsiteX1-15" fmla="*/ 1168400 w 4559300"/>
                <a:gd name="connsiteY1-16" fmla="*/ 1143000 h 4165600"/>
                <a:gd name="connsiteX2-17" fmla="*/ 2273300 w 4559300"/>
                <a:gd name="connsiteY2-18" fmla="*/ 4165600 h 4165600"/>
                <a:gd name="connsiteX3-19" fmla="*/ 4178300 w 4559300"/>
                <a:gd name="connsiteY3-20" fmla="*/ 4165600 h 4165600"/>
                <a:gd name="connsiteX4-21" fmla="*/ 4559300 w 4559300"/>
                <a:gd name="connsiteY4-22" fmla="*/ 4165600 h 4165600"/>
                <a:gd name="connsiteX5-23" fmla="*/ 927100 w 4559300"/>
                <a:gd name="connsiteY5-24" fmla="*/ 508000 h 4165600"/>
                <a:gd name="connsiteX6-25" fmla="*/ 330200 w 4559300"/>
                <a:gd name="connsiteY6-26" fmla="*/ 114300 h 4165600"/>
                <a:gd name="connsiteX7" fmla="*/ 0 w 4559300"/>
                <a:gd name="connsiteY7" fmla="*/ 0 h 4165600"/>
                <a:gd name="connsiteX0-27" fmla="*/ 0 w 4559300"/>
                <a:gd name="connsiteY0-28" fmla="*/ 0 h 4165600"/>
                <a:gd name="connsiteX1-29" fmla="*/ 1168400 w 4559300"/>
                <a:gd name="connsiteY1-30" fmla="*/ 1143000 h 4165600"/>
                <a:gd name="connsiteX2-31" fmla="*/ 2273300 w 4559300"/>
                <a:gd name="connsiteY2-32" fmla="*/ 4165600 h 4165600"/>
                <a:gd name="connsiteX3-33" fmla="*/ 4178300 w 4559300"/>
                <a:gd name="connsiteY3-34" fmla="*/ 4165600 h 4165600"/>
                <a:gd name="connsiteX4-35" fmla="*/ 4559300 w 4559300"/>
                <a:gd name="connsiteY4-36" fmla="*/ 4165600 h 4165600"/>
                <a:gd name="connsiteX5-37" fmla="*/ 927100 w 4559300"/>
                <a:gd name="connsiteY5-38" fmla="*/ 508000 h 4165600"/>
                <a:gd name="connsiteX6-39" fmla="*/ 330200 w 4559300"/>
                <a:gd name="connsiteY6-40" fmla="*/ 114300 h 4165600"/>
                <a:gd name="connsiteX7-41" fmla="*/ 0 w 4559300"/>
                <a:gd name="connsiteY7-42" fmla="*/ 0 h 4165600"/>
                <a:gd name="connsiteX0-43" fmla="*/ 0 w 4559300"/>
                <a:gd name="connsiteY0-44" fmla="*/ 0 h 4178300"/>
                <a:gd name="connsiteX1-45" fmla="*/ 1168400 w 4559300"/>
                <a:gd name="connsiteY1-46" fmla="*/ 1155700 h 4178300"/>
                <a:gd name="connsiteX2-47" fmla="*/ 2273300 w 4559300"/>
                <a:gd name="connsiteY2-48" fmla="*/ 4178300 h 4178300"/>
                <a:gd name="connsiteX3-49" fmla="*/ 4178300 w 4559300"/>
                <a:gd name="connsiteY3-50" fmla="*/ 4178300 h 4178300"/>
                <a:gd name="connsiteX4-51" fmla="*/ 4559300 w 4559300"/>
                <a:gd name="connsiteY4-52" fmla="*/ 4178300 h 4178300"/>
                <a:gd name="connsiteX5-53" fmla="*/ 927100 w 4559300"/>
                <a:gd name="connsiteY5-54" fmla="*/ 520700 h 4178300"/>
                <a:gd name="connsiteX6-55" fmla="*/ 330200 w 4559300"/>
                <a:gd name="connsiteY6-56" fmla="*/ 127000 h 4178300"/>
                <a:gd name="connsiteX7-57" fmla="*/ 0 w 4559300"/>
                <a:gd name="connsiteY7-58" fmla="*/ 0 h 417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41" y="connsiteY7-42"/>
                </a:cxn>
              </a:cxnLst>
              <a:rect l="l" t="t" r="r" b="b"/>
              <a:pathLst>
                <a:path w="4559300" h="4178300">
                  <a:moveTo>
                    <a:pt x="0" y="0"/>
                  </a:moveTo>
                  <a:lnTo>
                    <a:pt x="1168400" y="1155700"/>
                  </a:lnTo>
                  <a:cubicBezTo>
                    <a:pt x="1761067" y="1748367"/>
                    <a:pt x="1680633" y="3585633"/>
                    <a:pt x="2273300" y="4178300"/>
                  </a:cubicBezTo>
                  <a:lnTo>
                    <a:pt x="4178300" y="4178300"/>
                  </a:lnTo>
                  <a:lnTo>
                    <a:pt x="4559300" y="4178300"/>
                  </a:lnTo>
                  <a:lnTo>
                    <a:pt x="927100" y="520700"/>
                  </a:lnTo>
                  <a:lnTo>
                    <a:pt x="330200" y="127000"/>
                  </a:lnTo>
                  <a:lnTo>
                    <a:pt x="0" y="0"/>
                  </a:lnTo>
                  <a:close/>
                </a:path>
              </a:pathLst>
            </a:custGeom>
            <a:gradFill>
              <a:gsLst>
                <a:gs pos="0">
                  <a:schemeClr val="accent4"/>
                </a:gs>
                <a:gs pos="69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Arrow: Pentagon 6"/>
          <p:cNvSpPr/>
          <p:nvPr userDrawn="1"/>
        </p:nvSpPr>
        <p:spPr>
          <a:xfrm rot="5400000" flipH="1">
            <a:off x="328478" y="4655903"/>
            <a:ext cx="1924577" cy="710812"/>
          </a:xfrm>
          <a:custGeom>
            <a:avLst/>
            <a:gdLst>
              <a:gd name="connsiteX0" fmla="*/ 0 w 2719554"/>
              <a:gd name="connsiteY0" fmla="*/ 0 h 508000"/>
              <a:gd name="connsiteX1" fmla="*/ 2465554 w 2719554"/>
              <a:gd name="connsiteY1" fmla="*/ 0 h 508000"/>
              <a:gd name="connsiteX2" fmla="*/ 2719554 w 2719554"/>
              <a:gd name="connsiteY2" fmla="*/ 254000 h 508000"/>
              <a:gd name="connsiteX3" fmla="*/ 2465554 w 2719554"/>
              <a:gd name="connsiteY3" fmla="*/ 508000 h 508000"/>
              <a:gd name="connsiteX4" fmla="*/ 0 w 2719554"/>
              <a:gd name="connsiteY4" fmla="*/ 508000 h 508000"/>
              <a:gd name="connsiteX5" fmla="*/ 0 w 2719554"/>
              <a:gd name="connsiteY5" fmla="*/ 0 h 508000"/>
              <a:gd name="connsiteX0-1" fmla="*/ 0 w 3202154"/>
              <a:gd name="connsiteY0-2" fmla="*/ 495300 h 1003300"/>
              <a:gd name="connsiteX1-3" fmla="*/ 2465554 w 3202154"/>
              <a:gd name="connsiteY1-4" fmla="*/ 495300 h 1003300"/>
              <a:gd name="connsiteX2-5" fmla="*/ 3202154 w 3202154"/>
              <a:gd name="connsiteY2-6" fmla="*/ 0 h 1003300"/>
              <a:gd name="connsiteX3-7" fmla="*/ 2465554 w 3202154"/>
              <a:gd name="connsiteY3-8" fmla="*/ 1003300 h 1003300"/>
              <a:gd name="connsiteX4-9" fmla="*/ 0 w 3202154"/>
              <a:gd name="connsiteY4-10" fmla="*/ 1003300 h 1003300"/>
              <a:gd name="connsiteX5-11" fmla="*/ 0 w 3202154"/>
              <a:gd name="connsiteY5-12" fmla="*/ 495300 h 1003300"/>
              <a:gd name="connsiteX0-13" fmla="*/ 0 w 3202154"/>
              <a:gd name="connsiteY0-14" fmla="*/ 495300 h 1003300"/>
              <a:gd name="connsiteX1-15" fmla="*/ 3202154 w 3202154"/>
              <a:gd name="connsiteY1-16" fmla="*/ 0 h 1003300"/>
              <a:gd name="connsiteX2-17" fmla="*/ 2465554 w 3202154"/>
              <a:gd name="connsiteY2-18" fmla="*/ 1003300 h 1003300"/>
              <a:gd name="connsiteX3-19" fmla="*/ 0 w 3202154"/>
              <a:gd name="connsiteY3-20" fmla="*/ 1003300 h 1003300"/>
              <a:gd name="connsiteX4-21" fmla="*/ 0 w 3202154"/>
              <a:gd name="connsiteY4-22" fmla="*/ 495300 h 1003300"/>
              <a:gd name="connsiteX0-23" fmla="*/ 0 w 3202154"/>
              <a:gd name="connsiteY0-24" fmla="*/ 495300 h 1003300"/>
              <a:gd name="connsiteX1-25" fmla="*/ 3202154 w 3202154"/>
              <a:gd name="connsiteY1-26" fmla="*/ 0 h 1003300"/>
              <a:gd name="connsiteX2-27" fmla="*/ 0 w 3202154"/>
              <a:gd name="connsiteY2-28" fmla="*/ 1003300 h 1003300"/>
              <a:gd name="connsiteX3-29" fmla="*/ 0 w 3202154"/>
              <a:gd name="connsiteY3-30" fmla="*/ 495300 h 1003300"/>
              <a:gd name="connsiteX0-31" fmla="*/ 0 w 3202154"/>
              <a:gd name="connsiteY0-32" fmla="*/ 495300 h 1003300"/>
              <a:gd name="connsiteX1-33" fmla="*/ 3202154 w 3202154"/>
              <a:gd name="connsiteY1-34" fmla="*/ 0 h 1003300"/>
              <a:gd name="connsiteX2-35" fmla="*/ 0 w 3202154"/>
              <a:gd name="connsiteY2-36" fmla="*/ 1003300 h 1003300"/>
              <a:gd name="connsiteX3-37" fmla="*/ 0 w 3202154"/>
              <a:gd name="connsiteY3-38" fmla="*/ 495300 h 1003300"/>
              <a:gd name="connsiteX0-39" fmla="*/ 0 w 3202154"/>
              <a:gd name="connsiteY0-40" fmla="*/ 495300 h 1003300"/>
              <a:gd name="connsiteX1-41" fmla="*/ 3202154 w 3202154"/>
              <a:gd name="connsiteY1-42" fmla="*/ 0 h 1003300"/>
              <a:gd name="connsiteX2-43" fmla="*/ 0 w 3202154"/>
              <a:gd name="connsiteY2-44" fmla="*/ 1003300 h 1003300"/>
              <a:gd name="connsiteX3-45" fmla="*/ 0 w 3202154"/>
              <a:gd name="connsiteY3-46" fmla="*/ 495300 h 1003300"/>
              <a:gd name="connsiteX0-47" fmla="*/ 0 w 2503654"/>
              <a:gd name="connsiteY0-48" fmla="*/ 1054100 h 1562100"/>
              <a:gd name="connsiteX1-49" fmla="*/ 2503654 w 2503654"/>
              <a:gd name="connsiteY1-50" fmla="*/ 0 h 1562100"/>
              <a:gd name="connsiteX2-51" fmla="*/ 0 w 2503654"/>
              <a:gd name="connsiteY2-52" fmla="*/ 1562100 h 1562100"/>
              <a:gd name="connsiteX3-53" fmla="*/ 0 w 2503654"/>
              <a:gd name="connsiteY3-54" fmla="*/ 1054100 h 1562100"/>
              <a:gd name="connsiteX0-55" fmla="*/ 0 w 2503654"/>
              <a:gd name="connsiteY0-56" fmla="*/ 1054100 h 1562100"/>
              <a:gd name="connsiteX1-57" fmla="*/ 2503654 w 2503654"/>
              <a:gd name="connsiteY1-58" fmla="*/ 0 h 1562100"/>
              <a:gd name="connsiteX2-59" fmla="*/ 0 w 2503654"/>
              <a:gd name="connsiteY2-60" fmla="*/ 1562100 h 1562100"/>
              <a:gd name="connsiteX3-61" fmla="*/ 0 w 2503654"/>
              <a:gd name="connsiteY3-62" fmla="*/ 1054100 h 1562100"/>
              <a:gd name="connsiteX0-63" fmla="*/ 0 w 2503654"/>
              <a:gd name="connsiteY0-64" fmla="*/ 1054100 h 1562100"/>
              <a:gd name="connsiteX1-65" fmla="*/ 2503654 w 2503654"/>
              <a:gd name="connsiteY1-66" fmla="*/ 0 h 1562100"/>
              <a:gd name="connsiteX2-67" fmla="*/ 0 w 2503654"/>
              <a:gd name="connsiteY2-68" fmla="*/ 1562100 h 1562100"/>
              <a:gd name="connsiteX3-69" fmla="*/ 0 w 2503654"/>
              <a:gd name="connsiteY3-70" fmla="*/ 1054100 h 1562100"/>
              <a:gd name="connsiteX0-71" fmla="*/ 0 w 2503654"/>
              <a:gd name="connsiteY0-72" fmla="*/ 1054100 h 1562100"/>
              <a:gd name="connsiteX1-73" fmla="*/ 2503654 w 2503654"/>
              <a:gd name="connsiteY1-74" fmla="*/ 0 h 1562100"/>
              <a:gd name="connsiteX2-75" fmla="*/ 0 w 2503654"/>
              <a:gd name="connsiteY2-76" fmla="*/ 1562100 h 1562100"/>
              <a:gd name="connsiteX3-77" fmla="*/ 0 w 2503654"/>
              <a:gd name="connsiteY3-78" fmla="*/ 1054100 h 1562100"/>
              <a:gd name="connsiteX0-79" fmla="*/ 10335 w 2503654"/>
              <a:gd name="connsiteY0-80" fmla="*/ 857735 h 1562100"/>
              <a:gd name="connsiteX1-81" fmla="*/ 2503654 w 2503654"/>
              <a:gd name="connsiteY1-82" fmla="*/ 0 h 1562100"/>
              <a:gd name="connsiteX2-83" fmla="*/ 0 w 2503654"/>
              <a:gd name="connsiteY2-84" fmla="*/ 1562100 h 1562100"/>
              <a:gd name="connsiteX3-85" fmla="*/ 10335 w 2503654"/>
              <a:gd name="connsiteY3-86" fmla="*/ 857735 h 1562100"/>
              <a:gd name="connsiteX0-87" fmla="*/ 10335 w 2503654"/>
              <a:gd name="connsiteY0-88" fmla="*/ 857735 h 1562100"/>
              <a:gd name="connsiteX1-89" fmla="*/ 2503654 w 2503654"/>
              <a:gd name="connsiteY1-90" fmla="*/ 0 h 1562100"/>
              <a:gd name="connsiteX2-91" fmla="*/ 0 w 2503654"/>
              <a:gd name="connsiteY2-92" fmla="*/ 1562100 h 1562100"/>
              <a:gd name="connsiteX3-93" fmla="*/ 10335 w 2503654"/>
              <a:gd name="connsiteY3-94" fmla="*/ 857735 h 1562100"/>
              <a:gd name="connsiteX0-95" fmla="*/ 10335 w 2503654"/>
              <a:gd name="connsiteY0-96" fmla="*/ 857735 h 1562100"/>
              <a:gd name="connsiteX1-97" fmla="*/ 2503654 w 2503654"/>
              <a:gd name="connsiteY1-98" fmla="*/ 0 h 1562100"/>
              <a:gd name="connsiteX2-99" fmla="*/ 0 w 2503654"/>
              <a:gd name="connsiteY2-100" fmla="*/ 1562100 h 1562100"/>
              <a:gd name="connsiteX3-101" fmla="*/ 10335 w 2503654"/>
              <a:gd name="connsiteY3-102" fmla="*/ 857735 h 1562100"/>
              <a:gd name="connsiteX0-103" fmla="*/ 10335 w 2503654"/>
              <a:gd name="connsiteY0-104" fmla="*/ 857735 h 1562100"/>
              <a:gd name="connsiteX1-105" fmla="*/ 2503654 w 2503654"/>
              <a:gd name="connsiteY1-106" fmla="*/ 0 h 1562100"/>
              <a:gd name="connsiteX2-107" fmla="*/ 0 w 2503654"/>
              <a:gd name="connsiteY2-108" fmla="*/ 1562100 h 1562100"/>
              <a:gd name="connsiteX3-109" fmla="*/ 10335 w 2503654"/>
              <a:gd name="connsiteY3-110" fmla="*/ 857735 h 1562100"/>
              <a:gd name="connsiteX0-111" fmla="*/ 10335 w 2503654"/>
              <a:gd name="connsiteY0-112" fmla="*/ 857735 h 1603440"/>
              <a:gd name="connsiteX1-113" fmla="*/ 2503654 w 2503654"/>
              <a:gd name="connsiteY1-114" fmla="*/ 0 h 1603440"/>
              <a:gd name="connsiteX2-115" fmla="*/ 0 w 2503654"/>
              <a:gd name="connsiteY2-116" fmla="*/ 1603440 h 1603440"/>
              <a:gd name="connsiteX3-117" fmla="*/ 10335 w 2503654"/>
              <a:gd name="connsiteY3-118" fmla="*/ 857735 h 1603440"/>
              <a:gd name="connsiteX0-119" fmla="*/ 10335 w 2503654"/>
              <a:gd name="connsiteY0-120" fmla="*/ 857735 h 1603440"/>
              <a:gd name="connsiteX1-121" fmla="*/ 2503654 w 2503654"/>
              <a:gd name="connsiteY1-122" fmla="*/ 0 h 1603440"/>
              <a:gd name="connsiteX2-123" fmla="*/ 0 w 2503654"/>
              <a:gd name="connsiteY2-124" fmla="*/ 1603440 h 1603440"/>
              <a:gd name="connsiteX3-125" fmla="*/ 10335 w 2503654"/>
              <a:gd name="connsiteY3-126" fmla="*/ 857735 h 1603440"/>
              <a:gd name="connsiteX0-127" fmla="*/ 10335 w 2141929"/>
              <a:gd name="connsiteY0-128" fmla="*/ 0 h 880580"/>
              <a:gd name="connsiteX1-129" fmla="*/ 2141929 w 2141929"/>
              <a:gd name="connsiteY1-130" fmla="*/ 70 h 880580"/>
              <a:gd name="connsiteX2-131" fmla="*/ 0 w 2141929"/>
              <a:gd name="connsiteY2-132" fmla="*/ 745705 h 880580"/>
              <a:gd name="connsiteX3-133" fmla="*/ 10335 w 2141929"/>
              <a:gd name="connsiteY3-134" fmla="*/ 0 h 880580"/>
              <a:gd name="connsiteX0-135" fmla="*/ 10335 w 2141929"/>
              <a:gd name="connsiteY0-136" fmla="*/ 0 h 880580"/>
              <a:gd name="connsiteX1-137" fmla="*/ 2141929 w 2141929"/>
              <a:gd name="connsiteY1-138" fmla="*/ 70 h 880580"/>
              <a:gd name="connsiteX2-139" fmla="*/ 0 w 2141929"/>
              <a:gd name="connsiteY2-140" fmla="*/ 745705 h 880580"/>
              <a:gd name="connsiteX3-141" fmla="*/ 10335 w 2141929"/>
              <a:gd name="connsiteY3-142" fmla="*/ 0 h 880580"/>
              <a:gd name="connsiteX0-143" fmla="*/ 10335 w 2141929"/>
              <a:gd name="connsiteY0-144" fmla="*/ 0 h 745705"/>
              <a:gd name="connsiteX1-145" fmla="*/ 2141929 w 2141929"/>
              <a:gd name="connsiteY1-146" fmla="*/ 70 h 745705"/>
              <a:gd name="connsiteX2-147" fmla="*/ 0 w 2141929"/>
              <a:gd name="connsiteY2-148" fmla="*/ 745705 h 745705"/>
              <a:gd name="connsiteX3-149" fmla="*/ 10335 w 2141929"/>
              <a:gd name="connsiteY3-150" fmla="*/ 0 h 745705"/>
              <a:gd name="connsiteX0-151" fmla="*/ 10335 w 2441644"/>
              <a:gd name="connsiteY0-152" fmla="*/ 0 h 745705"/>
              <a:gd name="connsiteX1-153" fmla="*/ 2441644 w 2441644"/>
              <a:gd name="connsiteY1-154" fmla="*/ 113755 h 745705"/>
              <a:gd name="connsiteX2-155" fmla="*/ 0 w 2441644"/>
              <a:gd name="connsiteY2-156" fmla="*/ 745705 h 745705"/>
              <a:gd name="connsiteX3-157" fmla="*/ 10335 w 2441644"/>
              <a:gd name="connsiteY3-158" fmla="*/ 0 h 745705"/>
            </a:gdLst>
            <a:ahLst/>
            <a:cxnLst>
              <a:cxn ang="0">
                <a:pos x="connsiteX0-1" y="connsiteY0-2"/>
              </a:cxn>
              <a:cxn ang="0">
                <a:pos x="connsiteX1-3" y="connsiteY1-4"/>
              </a:cxn>
              <a:cxn ang="0">
                <a:pos x="connsiteX2-5" y="connsiteY2-6"/>
              </a:cxn>
              <a:cxn ang="0">
                <a:pos x="connsiteX3-7" y="connsiteY3-8"/>
              </a:cxn>
            </a:cxnLst>
            <a:rect l="l" t="t" r="r" b="b"/>
            <a:pathLst>
              <a:path w="2441644" h="745705">
                <a:moveTo>
                  <a:pt x="10335" y="0"/>
                </a:moveTo>
                <a:cubicBezTo>
                  <a:pt x="840015" y="186290"/>
                  <a:pt x="1783024" y="694645"/>
                  <a:pt x="2441644" y="113755"/>
                </a:cubicBezTo>
                <a:cubicBezTo>
                  <a:pt x="2004529" y="888763"/>
                  <a:pt x="974370" y="256247"/>
                  <a:pt x="0" y="745705"/>
                </a:cubicBezTo>
                <a:lnTo>
                  <a:pt x="10335"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Arrow: Pentagon 6"/>
          <p:cNvSpPr/>
          <p:nvPr userDrawn="1"/>
        </p:nvSpPr>
        <p:spPr>
          <a:xfrm rot="5400000" flipH="1">
            <a:off x="725195" y="4233032"/>
            <a:ext cx="1977529" cy="1528411"/>
          </a:xfrm>
          <a:custGeom>
            <a:avLst/>
            <a:gdLst>
              <a:gd name="connsiteX0" fmla="*/ 0 w 2719554"/>
              <a:gd name="connsiteY0" fmla="*/ 0 h 508000"/>
              <a:gd name="connsiteX1" fmla="*/ 2465554 w 2719554"/>
              <a:gd name="connsiteY1" fmla="*/ 0 h 508000"/>
              <a:gd name="connsiteX2" fmla="*/ 2719554 w 2719554"/>
              <a:gd name="connsiteY2" fmla="*/ 254000 h 508000"/>
              <a:gd name="connsiteX3" fmla="*/ 2465554 w 2719554"/>
              <a:gd name="connsiteY3" fmla="*/ 508000 h 508000"/>
              <a:gd name="connsiteX4" fmla="*/ 0 w 2719554"/>
              <a:gd name="connsiteY4" fmla="*/ 508000 h 508000"/>
              <a:gd name="connsiteX5" fmla="*/ 0 w 2719554"/>
              <a:gd name="connsiteY5" fmla="*/ 0 h 508000"/>
              <a:gd name="connsiteX0-1" fmla="*/ 0 w 3202154"/>
              <a:gd name="connsiteY0-2" fmla="*/ 495300 h 1003300"/>
              <a:gd name="connsiteX1-3" fmla="*/ 2465554 w 3202154"/>
              <a:gd name="connsiteY1-4" fmla="*/ 495300 h 1003300"/>
              <a:gd name="connsiteX2-5" fmla="*/ 3202154 w 3202154"/>
              <a:gd name="connsiteY2-6" fmla="*/ 0 h 1003300"/>
              <a:gd name="connsiteX3-7" fmla="*/ 2465554 w 3202154"/>
              <a:gd name="connsiteY3-8" fmla="*/ 1003300 h 1003300"/>
              <a:gd name="connsiteX4-9" fmla="*/ 0 w 3202154"/>
              <a:gd name="connsiteY4-10" fmla="*/ 1003300 h 1003300"/>
              <a:gd name="connsiteX5-11" fmla="*/ 0 w 3202154"/>
              <a:gd name="connsiteY5-12" fmla="*/ 495300 h 1003300"/>
              <a:gd name="connsiteX0-13" fmla="*/ 0 w 3202154"/>
              <a:gd name="connsiteY0-14" fmla="*/ 495300 h 1003300"/>
              <a:gd name="connsiteX1-15" fmla="*/ 3202154 w 3202154"/>
              <a:gd name="connsiteY1-16" fmla="*/ 0 h 1003300"/>
              <a:gd name="connsiteX2-17" fmla="*/ 2465554 w 3202154"/>
              <a:gd name="connsiteY2-18" fmla="*/ 1003300 h 1003300"/>
              <a:gd name="connsiteX3-19" fmla="*/ 0 w 3202154"/>
              <a:gd name="connsiteY3-20" fmla="*/ 1003300 h 1003300"/>
              <a:gd name="connsiteX4-21" fmla="*/ 0 w 3202154"/>
              <a:gd name="connsiteY4-22" fmla="*/ 495300 h 1003300"/>
              <a:gd name="connsiteX0-23" fmla="*/ 0 w 3202154"/>
              <a:gd name="connsiteY0-24" fmla="*/ 495300 h 1003300"/>
              <a:gd name="connsiteX1-25" fmla="*/ 3202154 w 3202154"/>
              <a:gd name="connsiteY1-26" fmla="*/ 0 h 1003300"/>
              <a:gd name="connsiteX2-27" fmla="*/ 0 w 3202154"/>
              <a:gd name="connsiteY2-28" fmla="*/ 1003300 h 1003300"/>
              <a:gd name="connsiteX3-29" fmla="*/ 0 w 3202154"/>
              <a:gd name="connsiteY3-30" fmla="*/ 495300 h 1003300"/>
              <a:gd name="connsiteX0-31" fmla="*/ 0 w 3202154"/>
              <a:gd name="connsiteY0-32" fmla="*/ 495300 h 1003300"/>
              <a:gd name="connsiteX1-33" fmla="*/ 3202154 w 3202154"/>
              <a:gd name="connsiteY1-34" fmla="*/ 0 h 1003300"/>
              <a:gd name="connsiteX2-35" fmla="*/ 0 w 3202154"/>
              <a:gd name="connsiteY2-36" fmla="*/ 1003300 h 1003300"/>
              <a:gd name="connsiteX3-37" fmla="*/ 0 w 3202154"/>
              <a:gd name="connsiteY3-38" fmla="*/ 495300 h 1003300"/>
              <a:gd name="connsiteX0-39" fmla="*/ 0 w 3202154"/>
              <a:gd name="connsiteY0-40" fmla="*/ 495300 h 1003300"/>
              <a:gd name="connsiteX1-41" fmla="*/ 3202154 w 3202154"/>
              <a:gd name="connsiteY1-42" fmla="*/ 0 h 1003300"/>
              <a:gd name="connsiteX2-43" fmla="*/ 0 w 3202154"/>
              <a:gd name="connsiteY2-44" fmla="*/ 1003300 h 1003300"/>
              <a:gd name="connsiteX3-45" fmla="*/ 0 w 3202154"/>
              <a:gd name="connsiteY3-46" fmla="*/ 495300 h 1003300"/>
              <a:gd name="connsiteX0-47" fmla="*/ 0 w 2503654"/>
              <a:gd name="connsiteY0-48" fmla="*/ 1054100 h 1562100"/>
              <a:gd name="connsiteX1-49" fmla="*/ 2503654 w 2503654"/>
              <a:gd name="connsiteY1-50" fmla="*/ 0 h 1562100"/>
              <a:gd name="connsiteX2-51" fmla="*/ 0 w 2503654"/>
              <a:gd name="connsiteY2-52" fmla="*/ 1562100 h 1562100"/>
              <a:gd name="connsiteX3-53" fmla="*/ 0 w 2503654"/>
              <a:gd name="connsiteY3-54" fmla="*/ 1054100 h 1562100"/>
              <a:gd name="connsiteX0-55" fmla="*/ 0 w 2503654"/>
              <a:gd name="connsiteY0-56" fmla="*/ 1054100 h 1562100"/>
              <a:gd name="connsiteX1-57" fmla="*/ 2503654 w 2503654"/>
              <a:gd name="connsiteY1-58" fmla="*/ 0 h 1562100"/>
              <a:gd name="connsiteX2-59" fmla="*/ 0 w 2503654"/>
              <a:gd name="connsiteY2-60" fmla="*/ 1562100 h 1562100"/>
              <a:gd name="connsiteX3-61" fmla="*/ 0 w 2503654"/>
              <a:gd name="connsiteY3-62" fmla="*/ 1054100 h 1562100"/>
              <a:gd name="connsiteX0-63" fmla="*/ 0 w 2503654"/>
              <a:gd name="connsiteY0-64" fmla="*/ 1054100 h 1562100"/>
              <a:gd name="connsiteX1-65" fmla="*/ 2503654 w 2503654"/>
              <a:gd name="connsiteY1-66" fmla="*/ 0 h 1562100"/>
              <a:gd name="connsiteX2-67" fmla="*/ 0 w 2503654"/>
              <a:gd name="connsiteY2-68" fmla="*/ 1562100 h 1562100"/>
              <a:gd name="connsiteX3-69" fmla="*/ 0 w 2503654"/>
              <a:gd name="connsiteY3-70" fmla="*/ 1054100 h 1562100"/>
              <a:gd name="connsiteX0-71" fmla="*/ 0 w 2503654"/>
              <a:gd name="connsiteY0-72" fmla="*/ 1054100 h 1562100"/>
              <a:gd name="connsiteX1-73" fmla="*/ 2503654 w 2503654"/>
              <a:gd name="connsiteY1-74" fmla="*/ 0 h 1562100"/>
              <a:gd name="connsiteX2-75" fmla="*/ 0 w 2503654"/>
              <a:gd name="connsiteY2-76" fmla="*/ 1562100 h 1562100"/>
              <a:gd name="connsiteX3-77" fmla="*/ 0 w 2503654"/>
              <a:gd name="connsiteY3-78" fmla="*/ 1054100 h 1562100"/>
              <a:gd name="connsiteX0-79" fmla="*/ 10335 w 2503654"/>
              <a:gd name="connsiteY0-80" fmla="*/ 857735 h 1562100"/>
              <a:gd name="connsiteX1-81" fmla="*/ 2503654 w 2503654"/>
              <a:gd name="connsiteY1-82" fmla="*/ 0 h 1562100"/>
              <a:gd name="connsiteX2-83" fmla="*/ 0 w 2503654"/>
              <a:gd name="connsiteY2-84" fmla="*/ 1562100 h 1562100"/>
              <a:gd name="connsiteX3-85" fmla="*/ 10335 w 2503654"/>
              <a:gd name="connsiteY3-86" fmla="*/ 857735 h 1562100"/>
              <a:gd name="connsiteX0-87" fmla="*/ 10335 w 2503654"/>
              <a:gd name="connsiteY0-88" fmla="*/ 857735 h 1562100"/>
              <a:gd name="connsiteX1-89" fmla="*/ 2503654 w 2503654"/>
              <a:gd name="connsiteY1-90" fmla="*/ 0 h 1562100"/>
              <a:gd name="connsiteX2-91" fmla="*/ 0 w 2503654"/>
              <a:gd name="connsiteY2-92" fmla="*/ 1562100 h 1562100"/>
              <a:gd name="connsiteX3-93" fmla="*/ 10335 w 2503654"/>
              <a:gd name="connsiteY3-94" fmla="*/ 857735 h 1562100"/>
              <a:gd name="connsiteX0-95" fmla="*/ 10335 w 2503654"/>
              <a:gd name="connsiteY0-96" fmla="*/ 857735 h 1562100"/>
              <a:gd name="connsiteX1-97" fmla="*/ 2503654 w 2503654"/>
              <a:gd name="connsiteY1-98" fmla="*/ 0 h 1562100"/>
              <a:gd name="connsiteX2-99" fmla="*/ 0 w 2503654"/>
              <a:gd name="connsiteY2-100" fmla="*/ 1562100 h 1562100"/>
              <a:gd name="connsiteX3-101" fmla="*/ 10335 w 2503654"/>
              <a:gd name="connsiteY3-102" fmla="*/ 857735 h 1562100"/>
              <a:gd name="connsiteX0-103" fmla="*/ 10335 w 2503654"/>
              <a:gd name="connsiteY0-104" fmla="*/ 857735 h 1562100"/>
              <a:gd name="connsiteX1-105" fmla="*/ 2503654 w 2503654"/>
              <a:gd name="connsiteY1-106" fmla="*/ 0 h 1562100"/>
              <a:gd name="connsiteX2-107" fmla="*/ 0 w 2503654"/>
              <a:gd name="connsiteY2-108" fmla="*/ 1562100 h 1562100"/>
              <a:gd name="connsiteX3-109" fmla="*/ 10335 w 2503654"/>
              <a:gd name="connsiteY3-110" fmla="*/ 857735 h 1562100"/>
              <a:gd name="connsiteX0-111" fmla="*/ 10335 w 2503654"/>
              <a:gd name="connsiteY0-112" fmla="*/ 857735 h 1603440"/>
              <a:gd name="connsiteX1-113" fmla="*/ 2503654 w 2503654"/>
              <a:gd name="connsiteY1-114" fmla="*/ 0 h 1603440"/>
              <a:gd name="connsiteX2-115" fmla="*/ 0 w 2503654"/>
              <a:gd name="connsiteY2-116" fmla="*/ 1603440 h 1603440"/>
              <a:gd name="connsiteX3-117" fmla="*/ 10335 w 2503654"/>
              <a:gd name="connsiteY3-118" fmla="*/ 857735 h 1603440"/>
              <a:gd name="connsiteX0-119" fmla="*/ 10335 w 2503654"/>
              <a:gd name="connsiteY0-120" fmla="*/ 857735 h 1603440"/>
              <a:gd name="connsiteX1-121" fmla="*/ 2503654 w 2503654"/>
              <a:gd name="connsiteY1-122" fmla="*/ 0 h 1603440"/>
              <a:gd name="connsiteX2-123" fmla="*/ 0 w 2503654"/>
              <a:gd name="connsiteY2-124" fmla="*/ 1603440 h 1603440"/>
              <a:gd name="connsiteX3-125" fmla="*/ 10335 w 2503654"/>
              <a:gd name="connsiteY3-126" fmla="*/ 857735 h 1603440"/>
              <a:gd name="connsiteX0-127" fmla="*/ 10335 w 2503654"/>
              <a:gd name="connsiteY0-128" fmla="*/ 857735 h 1603440"/>
              <a:gd name="connsiteX1-129" fmla="*/ 2503654 w 2503654"/>
              <a:gd name="connsiteY1-130" fmla="*/ 0 h 1603440"/>
              <a:gd name="connsiteX2-131" fmla="*/ 0 w 2503654"/>
              <a:gd name="connsiteY2-132" fmla="*/ 1603440 h 1603440"/>
              <a:gd name="connsiteX3-133" fmla="*/ 10335 w 2503654"/>
              <a:gd name="connsiteY3-134" fmla="*/ 857735 h 1603440"/>
              <a:gd name="connsiteX0-135" fmla="*/ 0 w 2508822"/>
              <a:gd name="connsiteY0-136" fmla="*/ 862903 h 1603440"/>
              <a:gd name="connsiteX1-137" fmla="*/ 2508822 w 2508822"/>
              <a:gd name="connsiteY1-138" fmla="*/ 0 h 1603440"/>
              <a:gd name="connsiteX2-139" fmla="*/ 5168 w 2508822"/>
              <a:gd name="connsiteY2-140" fmla="*/ 1603440 h 1603440"/>
              <a:gd name="connsiteX3-141" fmla="*/ 0 w 2508822"/>
              <a:gd name="connsiteY3-142" fmla="*/ 862903 h 1603440"/>
            </a:gdLst>
            <a:ahLst/>
            <a:cxnLst>
              <a:cxn ang="0">
                <a:pos x="connsiteX0-1" y="connsiteY0-2"/>
              </a:cxn>
              <a:cxn ang="0">
                <a:pos x="connsiteX1-3" y="connsiteY1-4"/>
              </a:cxn>
              <a:cxn ang="0">
                <a:pos x="connsiteX2-5" y="connsiteY2-6"/>
              </a:cxn>
              <a:cxn ang="0">
                <a:pos x="connsiteX3-7" y="connsiteY3-8"/>
              </a:cxn>
            </a:cxnLst>
            <a:rect l="l" t="t" r="r" b="b"/>
            <a:pathLst>
              <a:path w="2508822" h="1603440">
                <a:moveTo>
                  <a:pt x="0" y="862903"/>
                </a:moveTo>
                <a:cubicBezTo>
                  <a:pt x="809010" y="1090533"/>
                  <a:pt x="1860537" y="1676400"/>
                  <a:pt x="2508822" y="0"/>
                </a:cubicBezTo>
                <a:cubicBezTo>
                  <a:pt x="2051037" y="1756833"/>
                  <a:pt x="979538" y="1113982"/>
                  <a:pt x="5168" y="1603440"/>
                </a:cubicBezTo>
                <a:cubicBezTo>
                  <a:pt x="3445" y="1356594"/>
                  <a:pt x="1723" y="1109749"/>
                  <a:pt x="0" y="862903"/>
                </a:cubicBezTo>
                <a:close/>
              </a:path>
            </a:pathLst>
          </a:cu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Arrow: Pentagon 6"/>
          <p:cNvSpPr/>
          <p:nvPr userDrawn="1"/>
        </p:nvSpPr>
        <p:spPr>
          <a:xfrm rot="16200000">
            <a:off x="-296486" y="4248421"/>
            <a:ext cx="1973452" cy="1489005"/>
          </a:xfrm>
          <a:custGeom>
            <a:avLst/>
            <a:gdLst>
              <a:gd name="connsiteX0" fmla="*/ 0 w 2719554"/>
              <a:gd name="connsiteY0" fmla="*/ 0 h 508000"/>
              <a:gd name="connsiteX1" fmla="*/ 2465554 w 2719554"/>
              <a:gd name="connsiteY1" fmla="*/ 0 h 508000"/>
              <a:gd name="connsiteX2" fmla="*/ 2719554 w 2719554"/>
              <a:gd name="connsiteY2" fmla="*/ 254000 h 508000"/>
              <a:gd name="connsiteX3" fmla="*/ 2465554 w 2719554"/>
              <a:gd name="connsiteY3" fmla="*/ 508000 h 508000"/>
              <a:gd name="connsiteX4" fmla="*/ 0 w 2719554"/>
              <a:gd name="connsiteY4" fmla="*/ 508000 h 508000"/>
              <a:gd name="connsiteX5" fmla="*/ 0 w 2719554"/>
              <a:gd name="connsiteY5" fmla="*/ 0 h 508000"/>
              <a:gd name="connsiteX0-1" fmla="*/ 0 w 3202154"/>
              <a:gd name="connsiteY0-2" fmla="*/ 495300 h 1003300"/>
              <a:gd name="connsiteX1-3" fmla="*/ 2465554 w 3202154"/>
              <a:gd name="connsiteY1-4" fmla="*/ 495300 h 1003300"/>
              <a:gd name="connsiteX2-5" fmla="*/ 3202154 w 3202154"/>
              <a:gd name="connsiteY2-6" fmla="*/ 0 h 1003300"/>
              <a:gd name="connsiteX3-7" fmla="*/ 2465554 w 3202154"/>
              <a:gd name="connsiteY3-8" fmla="*/ 1003300 h 1003300"/>
              <a:gd name="connsiteX4-9" fmla="*/ 0 w 3202154"/>
              <a:gd name="connsiteY4-10" fmla="*/ 1003300 h 1003300"/>
              <a:gd name="connsiteX5-11" fmla="*/ 0 w 3202154"/>
              <a:gd name="connsiteY5-12" fmla="*/ 495300 h 1003300"/>
              <a:gd name="connsiteX0-13" fmla="*/ 0 w 3202154"/>
              <a:gd name="connsiteY0-14" fmla="*/ 495300 h 1003300"/>
              <a:gd name="connsiteX1-15" fmla="*/ 3202154 w 3202154"/>
              <a:gd name="connsiteY1-16" fmla="*/ 0 h 1003300"/>
              <a:gd name="connsiteX2-17" fmla="*/ 2465554 w 3202154"/>
              <a:gd name="connsiteY2-18" fmla="*/ 1003300 h 1003300"/>
              <a:gd name="connsiteX3-19" fmla="*/ 0 w 3202154"/>
              <a:gd name="connsiteY3-20" fmla="*/ 1003300 h 1003300"/>
              <a:gd name="connsiteX4-21" fmla="*/ 0 w 3202154"/>
              <a:gd name="connsiteY4-22" fmla="*/ 495300 h 1003300"/>
              <a:gd name="connsiteX0-23" fmla="*/ 0 w 3202154"/>
              <a:gd name="connsiteY0-24" fmla="*/ 495300 h 1003300"/>
              <a:gd name="connsiteX1-25" fmla="*/ 3202154 w 3202154"/>
              <a:gd name="connsiteY1-26" fmla="*/ 0 h 1003300"/>
              <a:gd name="connsiteX2-27" fmla="*/ 0 w 3202154"/>
              <a:gd name="connsiteY2-28" fmla="*/ 1003300 h 1003300"/>
              <a:gd name="connsiteX3-29" fmla="*/ 0 w 3202154"/>
              <a:gd name="connsiteY3-30" fmla="*/ 495300 h 1003300"/>
              <a:gd name="connsiteX0-31" fmla="*/ 0 w 3202154"/>
              <a:gd name="connsiteY0-32" fmla="*/ 495300 h 1003300"/>
              <a:gd name="connsiteX1-33" fmla="*/ 3202154 w 3202154"/>
              <a:gd name="connsiteY1-34" fmla="*/ 0 h 1003300"/>
              <a:gd name="connsiteX2-35" fmla="*/ 0 w 3202154"/>
              <a:gd name="connsiteY2-36" fmla="*/ 1003300 h 1003300"/>
              <a:gd name="connsiteX3-37" fmla="*/ 0 w 3202154"/>
              <a:gd name="connsiteY3-38" fmla="*/ 495300 h 1003300"/>
              <a:gd name="connsiteX0-39" fmla="*/ 0 w 3202154"/>
              <a:gd name="connsiteY0-40" fmla="*/ 495300 h 1003300"/>
              <a:gd name="connsiteX1-41" fmla="*/ 3202154 w 3202154"/>
              <a:gd name="connsiteY1-42" fmla="*/ 0 h 1003300"/>
              <a:gd name="connsiteX2-43" fmla="*/ 0 w 3202154"/>
              <a:gd name="connsiteY2-44" fmla="*/ 1003300 h 1003300"/>
              <a:gd name="connsiteX3-45" fmla="*/ 0 w 3202154"/>
              <a:gd name="connsiteY3-46" fmla="*/ 495300 h 1003300"/>
              <a:gd name="connsiteX0-47" fmla="*/ 0 w 2503654"/>
              <a:gd name="connsiteY0-48" fmla="*/ 1054100 h 1562100"/>
              <a:gd name="connsiteX1-49" fmla="*/ 2503654 w 2503654"/>
              <a:gd name="connsiteY1-50" fmla="*/ 0 h 1562100"/>
              <a:gd name="connsiteX2-51" fmla="*/ 0 w 2503654"/>
              <a:gd name="connsiteY2-52" fmla="*/ 1562100 h 1562100"/>
              <a:gd name="connsiteX3-53" fmla="*/ 0 w 2503654"/>
              <a:gd name="connsiteY3-54" fmla="*/ 1054100 h 1562100"/>
              <a:gd name="connsiteX0-55" fmla="*/ 0 w 2503654"/>
              <a:gd name="connsiteY0-56" fmla="*/ 1054100 h 1562100"/>
              <a:gd name="connsiteX1-57" fmla="*/ 2503654 w 2503654"/>
              <a:gd name="connsiteY1-58" fmla="*/ 0 h 1562100"/>
              <a:gd name="connsiteX2-59" fmla="*/ 0 w 2503654"/>
              <a:gd name="connsiteY2-60" fmla="*/ 1562100 h 1562100"/>
              <a:gd name="connsiteX3-61" fmla="*/ 0 w 2503654"/>
              <a:gd name="connsiteY3-62" fmla="*/ 1054100 h 1562100"/>
              <a:gd name="connsiteX0-63" fmla="*/ 0 w 2503654"/>
              <a:gd name="connsiteY0-64" fmla="*/ 1054100 h 1562100"/>
              <a:gd name="connsiteX1-65" fmla="*/ 2503654 w 2503654"/>
              <a:gd name="connsiteY1-66" fmla="*/ 0 h 1562100"/>
              <a:gd name="connsiteX2-67" fmla="*/ 0 w 2503654"/>
              <a:gd name="connsiteY2-68" fmla="*/ 1562100 h 1562100"/>
              <a:gd name="connsiteX3-69" fmla="*/ 0 w 2503654"/>
              <a:gd name="connsiteY3-70" fmla="*/ 1054100 h 1562100"/>
              <a:gd name="connsiteX0-71" fmla="*/ 0 w 2503654"/>
              <a:gd name="connsiteY0-72" fmla="*/ 1054100 h 1562100"/>
              <a:gd name="connsiteX1-73" fmla="*/ 2503654 w 2503654"/>
              <a:gd name="connsiteY1-74" fmla="*/ 0 h 1562100"/>
              <a:gd name="connsiteX2-75" fmla="*/ 0 w 2503654"/>
              <a:gd name="connsiteY2-76" fmla="*/ 1562100 h 1562100"/>
              <a:gd name="connsiteX3-77" fmla="*/ 0 w 2503654"/>
              <a:gd name="connsiteY3-78" fmla="*/ 1054100 h 1562100"/>
              <a:gd name="connsiteX0-79" fmla="*/ 0 w 2503654"/>
              <a:gd name="connsiteY0-80" fmla="*/ 1054100 h 1562100"/>
              <a:gd name="connsiteX1-81" fmla="*/ 2503654 w 2503654"/>
              <a:gd name="connsiteY1-82" fmla="*/ 0 h 1562100"/>
              <a:gd name="connsiteX2-83" fmla="*/ 0 w 2503654"/>
              <a:gd name="connsiteY2-84" fmla="*/ 1562100 h 1562100"/>
              <a:gd name="connsiteX3-85" fmla="*/ 0 w 2503654"/>
              <a:gd name="connsiteY3-86" fmla="*/ 1054100 h 1562100"/>
              <a:gd name="connsiteX0-87" fmla="*/ 0 w 2503654"/>
              <a:gd name="connsiteY0-88" fmla="*/ 1054100 h 1562100"/>
              <a:gd name="connsiteX1-89" fmla="*/ 2503654 w 2503654"/>
              <a:gd name="connsiteY1-90" fmla="*/ 0 h 1562100"/>
              <a:gd name="connsiteX2-91" fmla="*/ 0 w 2503654"/>
              <a:gd name="connsiteY2-92" fmla="*/ 1562100 h 1562100"/>
              <a:gd name="connsiteX3-93" fmla="*/ 0 w 2503654"/>
              <a:gd name="connsiteY3-94" fmla="*/ 1054100 h 1562100"/>
              <a:gd name="connsiteX0-95" fmla="*/ 0 w 2503654"/>
              <a:gd name="connsiteY0-96" fmla="*/ 1054100 h 1562100"/>
              <a:gd name="connsiteX1-97" fmla="*/ 2503654 w 2503654"/>
              <a:gd name="connsiteY1-98" fmla="*/ 0 h 1562100"/>
              <a:gd name="connsiteX2-99" fmla="*/ 0 w 2503654"/>
              <a:gd name="connsiteY2-100" fmla="*/ 1562100 h 1562100"/>
              <a:gd name="connsiteX3-101" fmla="*/ 0 w 2503654"/>
              <a:gd name="connsiteY3-102" fmla="*/ 1054100 h 1562100"/>
              <a:gd name="connsiteX0-103" fmla="*/ 0 w 2503654"/>
              <a:gd name="connsiteY0-104" fmla="*/ 1054100 h 1562100"/>
              <a:gd name="connsiteX1-105" fmla="*/ 2503654 w 2503654"/>
              <a:gd name="connsiteY1-106" fmla="*/ 0 h 1562100"/>
              <a:gd name="connsiteX2-107" fmla="*/ 0 w 2503654"/>
              <a:gd name="connsiteY2-108" fmla="*/ 1562100 h 1562100"/>
              <a:gd name="connsiteX3-109" fmla="*/ 0 w 2503654"/>
              <a:gd name="connsiteY3-110" fmla="*/ 1054100 h 1562100"/>
              <a:gd name="connsiteX0-111" fmla="*/ 0 w 2503654"/>
              <a:gd name="connsiteY0-112" fmla="*/ 795725 h 1562100"/>
              <a:gd name="connsiteX1-113" fmla="*/ 2503654 w 2503654"/>
              <a:gd name="connsiteY1-114" fmla="*/ 0 h 1562100"/>
              <a:gd name="connsiteX2-115" fmla="*/ 0 w 2503654"/>
              <a:gd name="connsiteY2-116" fmla="*/ 1562100 h 1562100"/>
              <a:gd name="connsiteX3-117" fmla="*/ 0 w 2503654"/>
              <a:gd name="connsiteY3-118" fmla="*/ 795725 h 1562100"/>
              <a:gd name="connsiteX0-119" fmla="*/ 0 w 2503654"/>
              <a:gd name="connsiteY0-120" fmla="*/ 795725 h 1562100"/>
              <a:gd name="connsiteX1-121" fmla="*/ 2503654 w 2503654"/>
              <a:gd name="connsiteY1-122" fmla="*/ 0 h 1562100"/>
              <a:gd name="connsiteX2-123" fmla="*/ 0 w 2503654"/>
              <a:gd name="connsiteY2-124" fmla="*/ 1562100 h 1562100"/>
              <a:gd name="connsiteX3-125" fmla="*/ 0 w 2503654"/>
              <a:gd name="connsiteY3-126" fmla="*/ 795725 h 1562100"/>
            </a:gdLst>
            <a:ahLst/>
            <a:cxnLst>
              <a:cxn ang="0">
                <a:pos x="connsiteX0-1" y="connsiteY0-2"/>
              </a:cxn>
              <a:cxn ang="0">
                <a:pos x="connsiteX1-3" y="connsiteY1-4"/>
              </a:cxn>
              <a:cxn ang="0">
                <a:pos x="connsiteX2-5" y="connsiteY2-6"/>
              </a:cxn>
              <a:cxn ang="0">
                <a:pos x="connsiteX3-7" y="connsiteY3-8"/>
              </a:cxn>
            </a:cxnLst>
            <a:rect l="l" t="t" r="r" b="b"/>
            <a:pathLst>
              <a:path w="2503654" h="1562100">
                <a:moveTo>
                  <a:pt x="0" y="795725"/>
                </a:moveTo>
                <a:cubicBezTo>
                  <a:pt x="953700" y="1199050"/>
                  <a:pt x="1834700" y="994290"/>
                  <a:pt x="2503654" y="0"/>
                </a:cubicBezTo>
                <a:cubicBezTo>
                  <a:pt x="2231899" y="1167738"/>
                  <a:pt x="1067385" y="1227667"/>
                  <a:pt x="0" y="1562100"/>
                </a:cubicBezTo>
                <a:lnTo>
                  <a:pt x="0" y="795725"/>
                </a:lnTo>
                <a:close/>
              </a:path>
            </a:pathLst>
          </a:custGeom>
          <a:solidFill>
            <a:srgbClr val="284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Group 8"/>
          <p:cNvGrpSpPr/>
          <p:nvPr userDrawn="1"/>
        </p:nvGrpSpPr>
        <p:grpSpPr>
          <a:xfrm>
            <a:off x="10239153" y="190621"/>
            <a:ext cx="2626242" cy="600908"/>
            <a:chOff x="4650178" y="5213119"/>
            <a:chExt cx="3524376" cy="1768243"/>
          </a:xfrm>
        </p:grpSpPr>
        <p:sp>
          <p:nvSpPr>
            <p:cNvPr id="22" name="Freeform: Shape 13"/>
            <p:cNvSpPr/>
            <p:nvPr/>
          </p:nvSpPr>
          <p:spPr>
            <a:xfrm>
              <a:off x="4650178" y="5213119"/>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4"/>
                </a:gs>
                <a:gs pos="56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Rounded Corners 31"/>
            <p:cNvSpPr/>
            <p:nvPr/>
          </p:nvSpPr>
          <p:spPr>
            <a:xfrm>
              <a:off x="4656137" y="5213119"/>
              <a:ext cx="1756229" cy="937436"/>
            </a:xfrm>
            <a:prstGeom prst="roundRect">
              <a:avLst>
                <a:gd name="adj" fmla="val 0"/>
              </a:avLst>
            </a:prstGeom>
            <a:solidFill>
              <a:srgbClr val="2842A2"/>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Shape 909"/>
            <p:cNvSpPr/>
            <p:nvPr/>
          </p:nvSpPr>
          <p:spPr>
            <a:xfrm>
              <a:off x="5382591" y="5480071"/>
              <a:ext cx="269569" cy="202288"/>
            </a:xfrm>
            <a:custGeom>
              <a:avLst/>
              <a:gdLst/>
              <a:ahLst/>
              <a:cxnLst>
                <a:cxn ang="0">
                  <a:pos x="wd2" y="hd2"/>
                </a:cxn>
                <a:cxn ang="5400000">
                  <a:pos x="wd2" y="hd2"/>
                </a:cxn>
                <a:cxn ang="10800000">
                  <a:pos x="wd2" y="hd2"/>
                </a:cxn>
                <a:cxn ang="16200000">
                  <a:pos x="wd2" y="hd2"/>
                </a:cxn>
              </a:cxnLst>
              <a:rect l="0" t="0" r="r" b="b"/>
              <a:pathLst>
                <a:path w="21600" h="21600" extrusionOk="0">
                  <a:moveTo>
                    <a:pt x="675" y="9000"/>
                  </a:moveTo>
                  <a:cubicBezTo>
                    <a:pt x="675" y="12600"/>
                    <a:pt x="675" y="12600"/>
                    <a:pt x="675" y="12600"/>
                  </a:cubicBezTo>
                  <a:cubicBezTo>
                    <a:pt x="675" y="12825"/>
                    <a:pt x="506" y="13050"/>
                    <a:pt x="337" y="13050"/>
                  </a:cubicBezTo>
                  <a:cubicBezTo>
                    <a:pt x="169" y="13050"/>
                    <a:pt x="0" y="12825"/>
                    <a:pt x="0" y="12600"/>
                  </a:cubicBezTo>
                  <a:cubicBezTo>
                    <a:pt x="0" y="9000"/>
                    <a:pt x="0" y="9000"/>
                    <a:pt x="0" y="9000"/>
                  </a:cubicBezTo>
                  <a:cubicBezTo>
                    <a:pt x="0" y="8775"/>
                    <a:pt x="169" y="8550"/>
                    <a:pt x="337" y="8550"/>
                  </a:cubicBezTo>
                  <a:cubicBezTo>
                    <a:pt x="506" y="8550"/>
                    <a:pt x="675" y="8775"/>
                    <a:pt x="675" y="9000"/>
                  </a:cubicBezTo>
                  <a:close/>
                  <a:moveTo>
                    <a:pt x="3038" y="4500"/>
                  </a:moveTo>
                  <a:cubicBezTo>
                    <a:pt x="2869" y="4500"/>
                    <a:pt x="2700" y="4725"/>
                    <a:pt x="2700" y="4950"/>
                  </a:cubicBezTo>
                  <a:cubicBezTo>
                    <a:pt x="2700" y="16200"/>
                    <a:pt x="2700" y="16200"/>
                    <a:pt x="2700" y="16200"/>
                  </a:cubicBezTo>
                  <a:cubicBezTo>
                    <a:pt x="2700" y="16425"/>
                    <a:pt x="2869" y="16650"/>
                    <a:pt x="3038" y="16650"/>
                  </a:cubicBezTo>
                  <a:cubicBezTo>
                    <a:pt x="3206" y="16650"/>
                    <a:pt x="3375" y="16425"/>
                    <a:pt x="3375" y="16200"/>
                  </a:cubicBezTo>
                  <a:cubicBezTo>
                    <a:pt x="3375" y="4950"/>
                    <a:pt x="3375" y="4950"/>
                    <a:pt x="3375" y="4950"/>
                  </a:cubicBezTo>
                  <a:cubicBezTo>
                    <a:pt x="3375" y="4725"/>
                    <a:pt x="3206" y="4500"/>
                    <a:pt x="3038" y="4500"/>
                  </a:cubicBezTo>
                  <a:close/>
                  <a:moveTo>
                    <a:pt x="8100" y="4950"/>
                  </a:moveTo>
                  <a:cubicBezTo>
                    <a:pt x="7931" y="4950"/>
                    <a:pt x="7763" y="5175"/>
                    <a:pt x="7763" y="5400"/>
                  </a:cubicBezTo>
                  <a:cubicBezTo>
                    <a:pt x="7763" y="15750"/>
                    <a:pt x="7763" y="15750"/>
                    <a:pt x="7763" y="15750"/>
                  </a:cubicBezTo>
                  <a:cubicBezTo>
                    <a:pt x="7763" y="15975"/>
                    <a:pt x="7931" y="16200"/>
                    <a:pt x="8100" y="16200"/>
                  </a:cubicBezTo>
                  <a:cubicBezTo>
                    <a:pt x="8269" y="16200"/>
                    <a:pt x="8438" y="15975"/>
                    <a:pt x="8438" y="15750"/>
                  </a:cubicBezTo>
                  <a:cubicBezTo>
                    <a:pt x="8438" y="5400"/>
                    <a:pt x="8438" y="5400"/>
                    <a:pt x="8438" y="5400"/>
                  </a:cubicBezTo>
                  <a:cubicBezTo>
                    <a:pt x="8438" y="5175"/>
                    <a:pt x="8269" y="4950"/>
                    <a:pt x="8100" y="4950"/>
                  </a:cubicBezTo>
                  <a:close/>
                  <a:moveTo>
                    <a:pt x="10800" y="8100"/>
                  </a:moveTo>
                  <a:cubicBezTo>
                    <a:pt x="10631" y="8100"/>
                    <a:pt x="10462" y="8325"/>
                    <a:pt x="10462" y="8550"/>
                  </a:cubicBezTo>
                  <a:cubicBezTo>
                    <a:pt x="10462" y="12600"/>
                    <a:pt x="10462" y="12600"/>
                    <a:pt x="10462" y="12600"/>
                  </a:cubicBezTo>
                  <a:cubicBezTo>
                    <a:pt x="10462" y="12825"/>
                    <a:pt x="10631" y="13050"/>
                    <a:pt x="10800" y="13050"/>
                  </a:cubicBezTo>
                  <a:cubicBezTo>
                    <a:pt x="10969" y="13050"/>
                    <a:pt x="11138" y="12825"/>
                    <a:pt x="11138" y="12600"/>
                  </a:cubicBezTo>
                  <a:cubicBezTo>
                    <a:pt x="11138" y="8550"/>
                    <a:pt x="11138" y="8550"/>
                    <a:pt x="11138" y="8550"/>
                  </a:cubicBezTo>
                  <a:cubicBezTo>
                    <a:pt x="11138" y="8325"/>
                    <a:pt x="10969" y="8100"/>
                    <a:pt x="10800" y="8100"/>
                  </a:cubicBezTo>
                  <a:close/>
                  <a:moveTo>
                    <a:pt x="13163" y="4950"/>
                  </a:moveTo>
                  <a:cubicBezTo>
                    <a:pt x="12994" y="4950"/>
                    <a:pt x="12825" y="5175"/>
                    <a:pt x="12825" y="5400"/>
                  </a:cubicBezTo>
                  <a:cubicBezTo>
                    <a:pt x="12825" y="15750"/>
                    <a:pt x="12825" y="15750"/>
                    <a:pt x="12825" y="15750"/>
                  </a:cubicBezTo>
                  <a:cubicBezTo>
                    <a:pt x="12825" y="15975"/>
                    <a:pt x="12994" y="16200"/>
                    <a:pt x="13163" y="16200"/>
                  </a:cubicBezTo>
                  <a:cubicBezTo>
                    <a:pt x="13331" y="16200"/>
                    <a:pt x="13500" y="15975"/>
                    <a:pt x="13500" y="15750"/>
                  </a:cubicBezTo>
                  <a:cubicBezTo>
                    <a:pt x="13500" y="5400"/>
                    <a:pt x="13500" y="5400"/>
                    <a:pt x="13500" y="5400"/>
                  </a:cubicBezTo>
                  <a:cubicBezTo>
                    <a:pt x="13500" y="5175"/>
                    <a:pt x="13331" y="4950"/>
                    <a:pt x="13163" y="4950"/>
                  </a:cubicBezTo>
                  <a:close/>
                  <a:moveTo>
                    <a:pt x="15863" y="450"/>
                  </a:moveTo>
                  <a:cubicBezTo>
                    <a:pt x="15694" y="450"/>
                    <a:pt x="15525" y="675"/>
                    <a:pt x="15525" y="900"/>
                  </a:cubicBezTo>
                  <a:cubicBezTo>
                    <a:pt x="15525" y="21150"/>
                    <a:pt x="15525" y="21150"/>
                    <a:pt x="15525" y="21150"/>
                  </a:cubicBezTo>
                  <a:cubicBezTo>
                    <a:pt x="15525" y="21375"/>
                    <a:pt x="15694" y="21600"/>
                    <a:pt x="15863" y="21600"/>
                  </a:cubicBezTo>
                  <a:cubicBezTo>
                    <a:pt x="16031" y="21600"/>
                    <a:pt x="16200" y="21375"/>
                    <a:pt x="16200" y="21150"/>
                  </a:cubicBezTo>
                  <a:cubicBezTo>
                    <a:pt x="16200" y="900"/>
                    <a:pt x="16200" y="900"/>
                    <a:pt x="16200" y="900"/>
                  </a:cubicBezTo>
                  <a:cubicBezTo>
                    <a:pt x="16200" y="675"/>
                    <a:pt x="16031" y="450"/>
                    <a:pt x="15863" y="450"/>
                  </a:cubicBezTo>
                  <a:close/>
                  <a:moveTo>
                    <a:pt x="5400" y="0"/>
                  </a:moveTo>
                  <a:cubicBezTo>
                    <a:pt x="5231" y="0"/>
                    <a:pt x="5063" y="225"/>
                    <a:pt x="5063" y="450"/>
                  </a:cubicBezTo>
                  <a:cubicBezTo>
                    <a:pt x="5063" y="21150"/>
                    <a:pt x="5063" y="21150"/>
                    <a:pt x="5063" y="21150"/>
                  </a:cubicBezTo>
                  <a:cubicBezTo>
                    <a:pt x="5063" y="21375"/>
                    <a:pt x="5231" y="21600"/>
                    <a:pt x="5400" y="21600"/>
                  </a:cubicBezTo>
                  <a:cubicBezTo>
                    <a:pt x="5569" y="21600"/>
                    <a:pt x="5738" y="21375"/>
                    <a:pt x="5738" y="21150"/>
                  </a:cubicBezTo>
                  <a:cubicBezTo>
                    <a:pt x="5738" y="450"/>
                    <a:pt x="5738" y="450"/>
                    <a:pt x="5738" y="450"/>
                  </a:cubicBezTo>
                  <a:cubicBezTo>
                    <a:pt x="5738" y="225"/>
                    <a:pt x="5569" y="0"/>
                    <a:pt x="5400" y="0"/>
                  </a:cubicBezTo>
                  <a:close/>
                  <a:moveTo>
                    <a:pt x="18563" y="4950"/>
                  </a:moveTo>
                  <a:cubicBezTo>
                    <a:pt x="18394" y="4950"/>
                    <a:pt x="18225" y="5175"/>
                    <a:pt x="18225" y="5400"/>
                  </a:cubicBezTo>
                  <a:cubicBezTo>
                    <a:pt x="18225" y="16200"/>
                    <a:pt x="18225" y="16200"/>
                    <a:pt x="18225" y="16200"/>
                  </a:cubicBezTo>
                  <a:cubicBezTo>
                    <a:pt x="18225" y="16425"/>
                    <a:pt x="18394" y="16650"/>
                    <a:pt x="18563" y="16650"/>
                  </a:cubicBezTo>
                  <a:cubicBezTo>
                    <a:pt x="18731" y="16650"/>
                    <a:pt x="18900" y="16425"/>
                    <a:pt x="18900" y="16200"/>
                  </a:cubicBezTo>
                  <a:cubicBezTo>
                    <a:pt x="18900" y="5400"/>
                    <a:pt x="18900" y="5400"/>
                    <a:pt x="18900" y="5400"/>
                  </a:cubicBezTo>
                  <a:cubicBezTo>
                    <a:pt x="18900" y="5175"/>
                    <a:pt x="18731" y="4950"/>
                    <a:pt x="18563" y="4950"/>
                  </a:cubicBezTo>
                  <a:close/>
                  <a:moveTo>
                    <a:pt x="21262" y="8100"/>
                  </a:moveTo>
                  <a:cubicBezTo>
                    <a:pt x="21094" y="8100"/>
                    <a:pt x="20925" y="8325"/>
                    <a:pt x="20925" y="8550"/>
                  </a:cubicBezTo>
                  <a:cubicBezTo>
                    <a:pt x="20925" y="13050"/>
                    <a:pt x="20925" y="13050"/>
                    <a:pt x="20925" y="13050"/>
                  </a:cubicBezTo>
                  <a:cubicBezTo>
                    <a:pt x="20925" y="13275"/>
                    <a:pt x="21094" y="13500"/>
                    <a:pt x="21262" y="13500"/>
                  </a:cubicBezTo>
                  <a:cubicBezTo>
                    <a:pt x="21431" y="13500"/>
                    <a:pt x="21600" y="13275"/>
                    <a:pt x="21600" y="13050"/>
                  </a:cubicBezTo>
                  <a:cubicBezTo>
                    <a:pt x="21600" y="8550"/>
                    <a:pt x="21600" y="8550"/>
                    <a:pt x="21600" y="8550"/>
                  </a:cubicBezTo>
                  <a:cubicBezTo>
                    <a:pt x="21600" y="8325"/>
                    <a:pt x="21431" y="8100"/>
                    <a:pt x="21262" y="8100"/>
                  </a:cubicBezTo>
                  <a:close/>
                </a:path>
              </a:pathLst>
            </a:custGeom>
            <a:solidFill>
              <a:schemeClr val="accent5"/>
            </a:solidFill>
            <a:ln w="12700">
              <a:solidFill>
                <a:srgbClr val="FFC107"/>
              </a:solid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750"/>
                                        <p:tgtEl>
                                          <p:spTgt spid="20"/>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750"/>
                                        <p:tgtEl>
                                          <p:spTgt spid="19"/>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750"/>
                                        <p:tgtEl>
                                          <p:spTgt spid="1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3.GIF"/><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4" Type="http://schemas.openxmlformats.org/officeDocument/2006/relationships/notesSlide" Target="../notesSlides/notesSlide12.xml"/><Relationship Id="rId13" Type="http://schemas.openxmlformats.org/officeDocument/2006/relationships/slideLayout" Target="../slideLayouts/slideLayout1.xml"/><Relationship Id="rId12" Type="http://schemas.openxmlformats.org/officeDocument/2006/relationships/image" Target="../media/image17.emf"/><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9" Type="http://schemas.openxmlformats.org/officeDocument/2006/relationships/diagramLayout" Target="../diagrams/layout2.xml"/><Relationship Id="rId8" Type="http://schemas.openxmlformats.org/officeDocument/2006/relationships/diagramData" Target="../diagrams/data2.xml"/><Relationship Id="rId7" Type="http://schemas.openxmlformats.org/officeDocument/2006/relationships/image" Target="../media/image17.emf"/><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4" Type="http://schemas.openxmlformats.org/officeDocument/2006/relationships/notesSlide" Target="../notesSlides/notesSlide13.xml"/><Relationship Id="rId13" Type="http://schemas.openxmlformats.org/officeDocument/2006/relationships/slideLayout" Target="../slideLayouts/slideLayout1.xml"/><Relationship Id="rId12" Type="http://schemas.microsoft.com/office/2007/relationships/diagramDrawing" Target="../diagrams/drawing2.xml"/><Relationship Id="rId11" Type="http://schemas.openxmlformats.org/officeDocument/2006/relationships/diagramColors" Target="../diagrams/colors2.xml"/><Relationship Id="rId10" Type="http://schemas.openxmlformats.org/officeDocument/2006/relationships/diagramQuickStyle" Target="../diagrams/quickStyle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4.png"/><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13.GIF"/><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13.GIF"/><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microsoft.com/office/2007/relationships/hdphoto" Target="../media/image19.wdp"/><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image" Target="../media/image21.emf"/><Relationship Id="rId1"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9" Type="http://schemas.openxmlformats.org/officeDocument/2006/relationships/image" Target="../media/image25.emf"/><Relationship Id="rId8" Type="http://schemas.openxmlformats.org/officeDocument/2006/relationships/tags" Target="../tags/tag36.xml"/><Relationship Id="rId7" Type="http://schemas.openxmlformats.org/officeDocument/2006/relationships/image" Target="../media/image24.emf"/><Relationship Id="rId6" Type="http://schemas.openxmlformats.org/officeDocument/2006/relationships/tags" Target="../tags/tag35.xml"/><Relationship Id="rId5" Type="http://schemas.openxmlformats.org/officeDocument/2006/relationships/image" Target="../media/image23.emf"/><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1" Type="http://schemas.openxmlformats.org/officeDocument/2006/relationships/notesSlide" Target="../notesSlides/notesSlide21.xml"/><Relationship Id="rId10" Type="http://schemas.openxmlformats.org/officeDocument/2006/relationships/slideLayout" Target="../slideLayouts/slideLayout1.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26.png"/></Relationships>
</file>

<file path=ppt/slides/_rels/slide29.xml.rels><?xml version="1.0" encoding="UTF-8" standalone="yes"?>
<Relationships xmlns="http://schemas.openxmlformats.org/package/2006/relationships"><Relationship Id="rId9" Type="http://schemas.openxmlformats.org/officeDocument/2006/relationships/image" Target="../media/image25.emf"/><Relationship Id="rId8" Type="http://schemas.openxmlformats.org/officeDocument/2006/relationships/tags" Target="../tags/tag42.xml"/><Relationship Id="rId7" Type="http://schemas.openxmlformats.org/officeDocument/2006/relationships/image" Target="../media/image24.emf"/><Relationship Id="rId6" Type="http://schemas.openxmlformats.org/officeDocument/2006/relationships/tags" Target="../tags/tag41.xml"/><Relationship Id="rId5" Type="http://schemas.openxmlformats.org/officeDocument/2006/relationships/image" Target="../media/image23.emf"/><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2" Type="http://schemas.openxmlformats.org/officeDocument/2006/relationships/notesSlide" Target="../notesSlides/notesSlide22.xml"/><Relationship Id="rId11" Type="http://schemas.openxmlformats.org/officeDocument/2006/relationships/slideLayout" Target="../slideLayouts/slideLayout1.xml"/><Relationship Id="rId10" Type="http://schemas.openxmlformats.org/officeDocument/2006/relationships/image" Target="../media/image1.png"/><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7.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09687" y="1361095"/>
            <a:ext cx="9337638" cy="98488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altLang="zh-CN" sz="4000" b="1" dirty="0">
                <a:ln w="12700">
                  <a:solidFill>
                    <a:schemeClr val="accent5"/>
                  </a:solidFill>
                  <a:prstDash val="solid"/>
                </a:ln>
                <a:solidFill>
                  <a:srgbClr val="FF0000"/>
                </a:solidFill>
              </a:rPr>
              <a:t>Application Letters -Readers-based</a:t>
            </a:r>
            <a:endParaRPr lang="zh-CN" altLang="zh-CN" sz="4000" b="1" dirty="0">
              <a:ln w="12700">
                <a:solidFill>
                  <a:schemeClr val="accent5"/>
                </a:solidFill>
                <a:prstDash val="solid"/>
              </a:ln>
              <a:solidFill>
                <a:srgbClr val="FF0000"/>
              </a:solidFill>
            </a:endParaRPr>
          </a:p>
          <a:p>
            <a:endParaRPr lang="zh-CN" altLang="en-US" dirty="0">
              <a:solidFill>
                <a:srgbClr val="FF0000"/>
              </a:solidFill>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01599"/>
            <a:ext cx="9692639" cy="289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3"/>
          <p:cNvSpPr txBox="1"/>
          <p:nvPr/>
        </p:nvSpPr>
        <p:spPr>
          <a:xfrm>
            <a:off x="1272635" y="2324058"/>
            <a:ext cx="9940076" cy="1938992"/>
          </a:xfrm>
          <a:prstGeom prst="rect">
            <a:avLst/>
          </a:prstGeom>
          <a:noFill/>
        </p:spPr>
        <p:txBody>
          <a:bodyPr wrap="square" rtlCol="0">
            <a:spAutoFit/>
          </a:bodyPr>
          <a:lstStyle/>
          <a:p>
            <a:pPr lvl="1"/>
            <a:endParaRPr lang="zh-CN" altLang="zh-CN" sz="4000" b="1" dirty="0"/>
          </a:p>
          <a:p>
            <a:pPr marL="342900" lvl="0" indent="-342900" algn="just">
              <a:spcAft>
                <a:spcPts val="0"/>
              </a:spcAft>
              <a:buFont typeface="Wingdings" panose="05000000000000000000" pitchFamily="2" charset="2"/>
              <a:buBlip>
                <a:blip r:embed="rId2"/>
              </a:buBlip>
            </a:pPr>
            <a:r>
              <a:rPr lang="en-US" altLang="zh-CN" sz="4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Format</a:t>
            </a:r>
            <a:r>
              <a:rPr lang="zh-CN" altLang="zh-CN" sz="4000" b="1" kern="100" dirty="0">
                <a:effectLst/>
                <a:latin typeface="Calibri" panose="020F0502020204030204" pitchFamily="34" charset="0"/>
                <a:ea typeface="宋体" panose="02010600030101010101" pitchFamily="2" charset="-122"/>
                <a:cs typeface="Times New Roman" panose="02020603050405020304" pitchFamily="18" charset="0"/>
              </a:rPr>
              <a:t>申请求职信</a:t>
            </a:r>
            <a:r>
              <a:rPr lang="zh-CN" altLang="zh-CN" sz="4000" b="1" kern="100" dirty="0">
                <a:effectLst/>
                <a:latin typeface="Times New Roman" panose="02020603050405020304" pitchFamily="18" charset="0"/>
                <a:ea typeface="宋体" panose="02010600030101010101" pitchFamily="2" charset="-122"/>
                <a:cs typeface="Times New Roman" panose="02020603050405020304" pitchFamily="18" charset="0"/>
              </a:rPr>
              <a:t>写作</a:t>
            </a:r>
            <a:r>
              <a:rPr lang="zh-CN" altLang="zh-CN" sz="4000" b="1" kern="100" dirty="0" smtClean="0">
                <a:effectLst/>
                <a:latin typeface="Times New Roman" panose="02020603050405020304" pitchFamily="18" charset="0"/>
                <a:ea typeface="宋体" panose="02010600030101010101" pitchFamily="2" charset="-122"/>
                <a:cs typeface="Times New Roman" panose="02020603050405020304" pitchFamily="18" charset="0"/>
              </a:rPr>
              <a:t>框架</a:t>
            </a:r>
            <a:endParaRPr lang="zh-CN" altLang="zh-CN" sz="4000" b="1" kern="100" dirty="0">
              <a:effectLst/>
              <a:latin typeface="Calibri" panose="020F0502020204030204" pitchFamily="34" charset="0"/>
              <a:ea typeface="宋体" panose="02010600030101010101" pitchFamily="2" charset="-122"/>
              <a:cs typeface="Times New Roman" panose="02020603050405020304" pitchFamily="18" charset="0"/>
            </a:endParaRPr>
          </a:p>
          <a:p>
            <a:pPr lvl="0"/>
            <a:endParaRPr lang="zh-CN" altLang="zh-CN" sz="4000" b="1" dirty="0"/>
          </a:p>
        </p:txBody>
      </p:sp>
      <p:sp>
        <p:nvSpPr>
          <p:cNvPr id="9" name="Freeform: Shape 4"/>
          <p:cNvSpPr/>
          <p:nvPr/>
        </p:nvSpPr>
        <p:spPr>
          <a:xfrm>
            <a:off x="248535" y="2883150"/>
            <a:ext cx="12095613" cy="2239634"/>
          </a:xfrm>
          <a:custGeom>
            <a:avLst/>
            <a:gdLst>
              <a:gd name="connsiteX0" fmla="*/ 0 w 10896600"/>
              <a:gd name="connsiteY0" fmla="*/ 1031529 h 1788147"/>
              <a:gd name="connsiteX1" fmla="*/ 1885950 w 10896600"/>
              <a:gd name="connsiteY1" fmla="*/ 1774479 h 1788147"/>
              <a:gd name="connsiteX2" fmla="*/ 4438650 w 10896600"/>
              <a:gd name="connsiteY2" fmla="*/ 460029 h 1788147"/>
              <a:gd name="connsiteX3" fmla="*/ 6724650 w 10896600"/>
              <a:gd name="connsiteY3" fmla="*/ 1241079 h 1788147"/>
              <a:gd name="connsiteX4" fmla="*/ 8820150 w 10896600"/>
              <a:gd name="connsiteY4" fmla="*/ 21879 h 1788147"/>
              <a:gd name="connsiteX5" fmla="*/ 10896600 w 10896600"/>
              <a:gd name="connsiteY5" fmla="*/ 574329 h 1788147"/>
              <a:gd name="connsiteX0-1" fmla="*/ 0 w 10896600"/>
              <a:gd name="connsiteY0-2" fmla="*/ 995479 h 1752097"/>
              <a:gd name="connsiteX1-3" fmla="*/ 1885950 w 10896600"/>
              <a:gd name="connsiteY1-4" fmla="*/ 1738429 h 1752097"/>
              <a:gd name="connsiteX2-5" fmla="*/ 4438650 w 10896600"/>
              <a:gd name="connsiteY2-6" fmla="*/ 423979 h 1752097"/>
              <a:gd name="connsiteX3-7" fmla="*/ 6724650 w 10896600"/>
              <a:gd name="connsiteY3-8" fmla="*/ 1205029 h 1752097"/>
              <a:gd name="connsiteX4-9" fmla="*/ 8991600 w 10896600"/>
              <a:gd name="connsiteY4-10" fmla="*/ 23929 h 1752097"/>
              <a:gd name="connsiteX5-11" fmla="*/ 10896600 w 10896600"/>
              <a:gd name="connsiteY5-12" fmla="*/ 538279 h 1752097"/>
              <a:gd name="connsiteX0-13" fmla="*/ 0 w 12319673"/>
              <a:gd name="connsiteY0-14" fmla="*/ 980556 h 1737174"/>
              <a:gd name="connsiteX1-15" fmla="*/ 1885950 w 12319673"/>
              <a:gd name="connsiteY1-16" fmla="*/ 1723506 h 1737174"/>
              <a:gd name="connsiteX2-17" fmla="*/ 4438650 w 12319673"/>
              <a:gd name="connsiteY2-18" fmla="*/ 409056 h 1737174"/>
              <a:gd name="connsiteX3-19" fmla="*/ 6724650 w 12319673"/>
              <a:gd name="connsiteY3-20" fmla="*/ 1190106 h 1737174"/>
              <a:gd name="connsiteX4-21" fmla="*/ 8991600 w 12319673"/>
              <a:gd name="connsiteY4-22" fmla="*/ 9006 h 1737174"/>
              <a:gd name="connsiteX5-23" fmla="*/ 12319673 w 12319673"/>
              <a:gd name="connsiteY5-24" fmla="*/ 1177364 h 1737174"/>
              <a:gd name="connsiteX0-25" fmla="*/ 0 w 12319673"/>
              <a:gd name="connsiteY0-26" fmla="*/ 978938 h 1735556"/>
              <a:gd name="connsiteX1-27" fmla="*/ 1885950 w 12319673"/>
              <a:gd name="connsiteY1-28" fmla="*/ 1721888 h 1735556"/>
              <a:gd name="connsiteX2-29" fmla="*/ 4438650 w 12319673"/>
              <a:gd name="connsiteY2-30" fmla="*/ 407438 h 1735556"/>
              <a:gd name="connsiteX3-31" fmla="*/ 6724650 w 12319673"/>
              <a:gd name="connsiteY3-32" fmla="*/ 1188488 h 1735556"/>
              <a:gd name="connsiteX4-33" fmla="*/ 8991600 w 12319673"/>
              <a:gd name="connsiteY4-34" fmla="*/ 7388 h 1735556"/>
              <a:gd name="connsiteX5-35" fmla="*/ 12319673 w 12319673"/>
              <a:gd name="connsiteY5-36" fmla="*/ 1175746 h 1735556"/>
              <a:gd name="connsiteX0-37" fmla="*/ 0 w 12319673"/>
              <a:gd name="connsiteY0-38" fmla="*/ 1063248 h 1819866"/>
              <a:gd name="connsiteX1-39" fmla="*/ 1885950 w 12319673"/>
              <a:gd name="connsiteY1-40" fmla="*/ 1806198 h 1819866"/>
              <a:gd name="connsiteX2-41" fmla="*/ 4438650 w 12319673"/>
              <a:gd name="connsiteY2-42" fmla="*/ 491748 h 1819866"/>
              <a:gd name="connsiteX3-43" fmla="*/ 6724650 w 12319673"/>
              <a:gd name="connsiteY3-44" fmla="*/ 1272798 h 1819866"/>
              <a:gd name="connsiteX4-45" fmla="*/ 9597163 w 12319673"/>
              <a:gd name="connsiteY4-46" fmla="*/ 6919 h 1819866"/>
              <a:gd name="connsiteX5-47" fmla="*/ 12319673 w 12319673"/>
              <a:gd name="connsiteY5-48" fmla="*/ 1260056 h 1819866"/>
              <a:gd name="connsiteX0-49" fmla="*/ 0 w 12319673"/>
              <a:gd name="connsiteY0-50" fmla="*/ 1111452 h 1868070"/>
              <a:gd name="connsiteX1-51" fmla="*/ 1885950 w 12319673"/>
              <a:gd name="connsiteY1-52" fmla="*/ 1854402 h 1868070"/>
              <a:gd name="connsiteX2-53" fmla="*/ 4438650 w 12319673"/>
              <a:gd name="connsiteY2-54" fmla="*/ 539952 h 1868070"/>
              <a:gd name="connsiteX3-55" fmla="*/ 6724650 w 12319673"/>
              <a:gd name="connsiteY3-56" fmla="*/ 1321002 h 1868070"/>
              <a:gd name="connsiteX4-57" fmla="*/ 10081613 w 12319673"/>
              <a:gd name="connsiteY4-58" fmla="*/ 6678 h 1868070"/>
              <a:gd name="connsiteX5-59" fmla="*/ 12319673 w 12319673"/>
              <a:gd name="connsiteY5-60" fmla="*/ 1308260 h 1868070"/>
              <a:gd name="connsiteX0-61" fmla="*/ 0 w 12319673"/>
              <a:gd name="connsiteY0-62" fmla="*/ 1057225 h 1813843"/>
              <a:gd name="connsiteX1-63" fmla="*/ 1885950 w 12319673"/>
              <a:gd name="connsiteY1-64" fmla="*/ 1800175 h 1813843"/>
              <a:gd name="connsiteX2-65" fmla="*/ 4438650 w 12319673"/>
              <a:gd name="connsiteY2-66" fmla="*/ 485725 h 1813843"/>
              <a:gd name="connsiteX3-67" fmla="*/ 6724650 w 12319673"/>
              <a:gd name="connsiteY3-68" fmla="*/ 1266775 h 1813843"/>
              <a:gd name="connsiteX4-69" fmla="*/ 10105836 w 12319673"/>
              <a:gd name="connsiteY4-70" fmla="*/ 6952 h 1813843"/>
              <a:gd name="connsiteX5-71" fmla="*/ 12319673 w 12319673"/>
              <a:gd name="connsiteY5-72" fmla="*/ 1254033 h 1813843"/>
              <a:gd name="connsiteX0-73" fmla="*/ 0 w 12398396"/>
              <a:gd name="connsiteY0-74" fmla="*/ 1076659 h 1833277"/>
              <a:gd name="connsiteX1-75" fmla="*/ 1885950 w 12398396"/>
              <a:gd name="connsiteY1-76" fmla="*/ 1819609 h 1833277"/>
              <a:gd name="connsiteX2-77" fmla="*/ 4438650 w 12398396"/>
              <a:gd name="connsiteY2-78" fmla="*/ 505159 h 1833277"/>
              <a:gd name="connsiteX3-79" fmla="*/ 6724650 w 12398396"/>
              <a:gd name="connsiteY3-80" fmla="*/ 1286209 h 1833277"/>
              <a:gd name="connsiteX4-81" fmla="*/ 10105836 w 12398396"/>
              <a:gd name="connsiteY4-82" fmla="*/ 26386 h 1833277"/>
              <a:gd name="connsiteX5-83" fmla="*/ 12398396 w 12398396"/>
              <a:gd name="connsiteY5-84" fmla="*/ 286400 h 1833277"/>
              <a:gd name="connsiteX0-85" fmla="*/ 0 w 12107725"/>
              <a:gd name="connsiteY0-86" fmla="*/ 1246216 h 1849144"/>
              <a:gd name="connsiteX1-87" fmla="*/ 1595279 w 12107725"/>
              <a:gd name="connsiteY1-88" fmla="*/ 1819609 h 1849144"/>
              <a:gd name="connsiteX2-89" fmla="*/ 4147979 w 12107725"/>
              <a:gd name="connsiteY2-90" fmla="*/ 505159 h 1849144"/>
              <a:gd name="connsiteX3-91" fmla="*/ 6433979 w 12107725"/>
              <a:gd name="connsiteY3-92" fmla="*/ 1286209 h 1849144"/>
              <a:gd name="connsiteX4-93" fmla="*/ 9815165 w 12107725"/>
              <a:gd name="connsiteY4-94" fmla="*/ 26386 h 1849144"/>
              <a:gd name="connsiteX5-95" fmla="*/ 12107725 w 12107725"/>
              <a:gd name="connsiteY5-96" fmla="*/ 286400 h 1849144"/>
              <a:gd name="connsiteX0-97" fmla="*/ 0 w 12107725"/>
              <a:gd name="connsiteY0-98" fmla="*/ 1246216 h 1668186"/>
              <a:gd name="connsiteX1-99" fmla="*/ 2007062 w 12107725"/>
              <a:gd name="connsiteY1-100" fmla="*/ 1613718 h 1668186"/>
              <a:gd name="connsiteX2-101" fmla="*/ 4147979 w 12107725"/>
              <a:gd name="connsiteY2-102" fmla="*/ 505159 h 1668186"/>
              <a:gd name="connsiteX3-103" fmla="*/ 6433979 w 12107725"/>
              <a:gd name="connsiteY3-104" fmla="*/ 1286209 h 1668186"/>
              <a:gd name="connsiteX4-105" fmla="*/ 9815165 w 12107725"/>
              <a:gd name="connsiteY4-106" fmla="*/ 26386 h 1668186"/>
              <a:gd name="connsiteX5-107" fmla="*/ 12107725 w 12107725"/>
              <a:gd name="connsiteY5-108" fmla="*/ 286400 h 1668186"/>
              <a:gd name="connsiteX0-109" fmla="*/ 0 w 12107725"/>
              <a:gd name="connsiteY0-110" fmla="*/ 1246216 h 1651052"/>
              <a:gd name="connsiteX1-111" fmla="*/ 2007062 w 12107725"/>
              <a:gd name="connsiteY1-112" fmla="*/ 1613718 h 1651052"/>
              <a:gd name="connsiteX2-113" fmla="*/ 4166146 w 12107725"/>
              <a:gd name="connsiteY2-114" fmla="*/ 741329 h 1651052"/>
              <a:gd name="connsiteX3-115" fmla="*/ 6433979 w 12107725"/>
              <a:gd name="connsiteY3-116" fmla="*/ 1286209 h 1651052"/>
              <a:gd name="connsiteX4-117" fmla="*/ 9815165 w 12107725"/>
              <a:gd name="connsiteY4-118" fmla="*/ 26386 h 1651052"/>
              <a:gd name="connsiteX5-119" fmla="*/ 12107725 w 12107725"/>
              <a:gd name="connsiteY5-120" fmla="*/ 286400 h 1651052"/>
              <a:gd name="connsiteX0-121" fmla="*/ 0 w 12107725"/>
              <a:gd name="connsiteY0-122" fmla="*/ 1246216 h 1650178"/>
              <a:gd name="connsiteX1-123" fmla="*/ 2007062 w 12107725"/>
              <a:gd name="connsiteY1-124" fmla="*/ 1613718 h 1650178"/>
              <a:gd name="connsiteX2-125" fmla="*/ 3984477 w 12107725"/>
              <a:gd name="connsiteY2-126" fmla="*/ 753440 h 1650178"/>
              <a:gd name="connsiteX3-127" fmla="*/ 6433979 w 12107725"/>
              <a:gd name="connsiteY3-128" fmla="*/ 1286209 h 1650178"/>
              <a:gd name="connsiteX4-129" fmla="*/ 9815165 w 12107725"/>
              <a:gd name="connsiteY4-130" fmla="*/ 26386 h 1650178"/>
              <a:gd name="connsiteX5-131" fmla="*/ 12107725 w 12107725"/>
              <a:gd name="connsiteY5-132" fmla="*/ 286400 h 1650178"/>
              <a:gd name="connsiteX0-133" fmla="*/ 0 w 12107725"/>
              <a:gd name="connsiteY0-134" fmla="*/ 1246216 h 1635857"/>
              <a:gd name="connsiteX1-135" fmla="*/ 2007062 w 12107725"/>
              <a:gd name="connsiteY1-136" fmla="*/ 1613718 h 1635857"/>
              <a:gd name="connsiteX2-137" fmla="*/ 3990532 w 12107725"/>
              <a:gd name="connsiteY2-138" fmla="*/ 953275 h 1635857"/>
              <a:gd name="connsiteX3-139" fmla="*/ 6433979 w 12107725"/>
              <a:gd name="connsiteY3-140" fmla="*/ 1286209 h 1635857"/>
              <a:gd name="connsiteX4-141" fmla="*/ 9815165 w 12107725"/>
              <a:gd name="connsiteY4-142" fmla="*/ 26386 h 1635857"/>
              <a:gd name="connsiteX5-143" fmla="*/ 12107725 w 12107725"/>
              <a:gd name="connsiteY5-144" fmla="*/ 286400 h 1635857"/>
              <a:gd name="connsiteX0-145" fmla="*/ 0 w 12107725"/>
              <a:gd name="connsiteY0-146" fmla="*/ 1246216 h 1635857"/>
              <a:gd name="connsiteX1-147" fmla="*/ 1752726 w 12107725"/>
              <a:gd name="connsiteY1-148" fmla="*/ 1613718 h 1635857"/>
              <a:gd name="connsiteX2-149" fmla="*/ 3990532 w 12107725"/>
              <a:gd name="connsiteY2-150" fmla="*/ 953275 h 1635857"/>
              <a:gd name="connsiteX3-151" fmla="*/ 6433979 w 12107725"/>
              <a:gd name="connsiteY3-152" fmla="*/ 1286209 h 1635857"/>
              <a:gd name="connsiteX4-153" fmla="*/ 9815165 w 12107725"/>
              <a:gd name="connsiteY4-154" fmla="*/ 26386 h 1635857"/>
              <a:gd name="connsiteX5-155" fmla="*/ 12107725 w 12107725"/>
              <a:gd name="connsiteY5-156" fmla="*/ 286400 h 1635857"/>
              <a:gd name="connsiteX0-157" fmla="*/ 0 w 12107725"/>
              <a:gd name="connsiteY0-158" fmla="*/ 1246216 h 1635857"/>
              <a:gd name="connsiteX1-159" fmla="*/ 1752726 w 12107725"/>
              <a:gd name="connsiteY1-160" fmla="*/ 1613718 h 1635857"/>
              <a:gd name="connsiteX2-161" fmla="*/ 3990532 w 12107725"/>
              <a:gd name="connsiteY2-162" fmla="*/ 953275 h 1635857"/>
              <a:gd name="connsiteX3-163" fmla="*/ 6960819 w 12107725"/>
              <a:gd name="connsiteY3-164" fmla="*/ 1146929 h 1635857"/>
              <a:gd name="connsiteX4-165" fmla="*/ 9815165 w 12107725"/>
              <a:gd name="connsiteY4-166" fmla="*/ 26386 h 1635857"/>
              <a:gd name="connsiteX5-167" fmla="*/ 12107725 w 12107725"/>
              <a:gd name="connsiteY5-168" fmla="*/ 286400 h 1635857"/>
              <a:gd name="connsiteX0-169" fmla="*/ 0 w 11889722"/>
              <a:gd name="connsiteY0-170" fmla="*/ 1736535 h 2126176"/>
              <a:gd name="connsiteX1-171" fmla="*/ 1752726 w 11889722"/>
              <a:gd name="connsiteY1-172" fmla="*/ 2104037 h 2126176"/>
              <a:gd name="connsiteX2-173" fmla="*/ 3990532 w 11889722"/>
              <a:gd name="connsiteY2-174" fmla="*/ 1443594 h 2126176"/>
              <a:gd name="connsiteX3-175" fmla="*/ 6960819 w 11889722"/>
              <a:gd name="connsiteY3-176" fmla="*/ 1637248 h 2126176"/>
              <a:gd name="connsiteX4-177" fmla="*/ 9815165 w 11889722"/>
              <a:gd name="connsiteY4-178" fmla="*/ 516705 h 2126176"/>
              <a:gd name="connsiteX5-179" fmla="*/ 11889722 w 11889722"/>
              <a:gd name="connsiteY5-180" fmla="*/ 13710 h 2126176"/>
              <a:gd name="connsiteX0-181" fmla="*/ 0 w 11889722"/>
              <a:gd name="connsiteY0-182" fmla="*/ 1722825 h 2112466"/>
              <a:gd name="connsiteX1-183" fmla="*/ 1752726 w 11889722"/>
              <a:gd name="connsiteY1-184" fmla="*/ 2090327 h 2112466"/>
              <a:gd name="connsiteX2-185" fmla="*/ 3990532 w 11889722"/>
              <a:gd name="connsiteY2-186" fmla="*/ 1429884 h 2112466"/>
              <a:gd name="connsiteX3-187" fmla="*/ 6960819 w 11889722"/>
              <a:gd name="connsiteY3-188" fmla="*/ 1623538 h 2112466"/>
              <a:gd name="connsiteX4-189" fmla="*/ 9815165 w 11889722"/>
              <a:gd name="connsiteY4-190" fmla="*/ 502995 h 2112466"/>
              <a:gd name="connsiteX5-191" fmla="*/ 11889722 w 11889722"/>
              <a:gd name="connsiteY5-192" fmla="*/ 0 h 2112466"/>
              <a:gd name="connsiteX0-193" fmla="*/ 0 w 11889722"/>
              <a:gd name="connsiteY0-194" fmla="*/ 1722825 h 2112466"/>
              <a:gd name="connsiteX1-195" fmla="*/ 1752726 w 11889722"/>
              <a:gd name="connsiteY1-196" fmla="*/ 2090327 h 2112466"/>
              <a:gd name="connsiteX2-197" fmla="*/ 3990532 w 11889722"/>
              <a:gd name="connsiteY2-198" fmla="*/ 1429884 h 2112466"/>
              <a:gd name="connsiteX3-199" fmla="*/ 6960819 w 11889722"/>
              <a:gd name="connsiteY3-200" fmla="*/ 1623538 h 2112466"/>
              <a:gd name="connsiteX4-201" fmla="*/ 9815165 w 11889722"/>
              <a:gd name="connsiteY4-202" fmla="*/ 502995 h 2112466"/>
              <a:gd name="connsiteX5-203" fmla="*/ 11889722 w 11889722"/>
              <a:gd name="connsiteY5-204" fmla="*/ 0 h 2112466"/>
              <a:gd name="connsiteX0-205" fmla="*/ 0 w 11889722"/>
              <a:gd name="connsiteY0-206" fmla="*/ 1722825 h 2112466"/>
              <a:gd name="connsiteX1-207" fmla="*/ 1752726 w 11889722"/>
              <a:gd name="connsiteY1-208" fmla="*/ 2090327 h 2112466"/>
              <a:gd name="connsiteX2-209" fmla="*/ 3990532 w 11889722"/>
              <a:gd name="connsiteY2-210" fmla="*/ 1429884 h 2112466"/>
              <a:gd name="connsiteX3-211" fmla="*/ 6960819 w 11889722"/>
              <a:gd name="connsiteY3-212" fmla="*/ 1623538 h 2112466"/>
              <a:gd name="connsiteX4-213" fmla="*/ 9803053 w 11889722"/>
              <a:gd name="connsiteY4-214" fmla="*/ 448495 h 2112466"/>
              <a:gd name="connsiteX5-215" fmla="*/ 11889722 w 11889722"/>
              <a:gd name="connsiteY5-216" fmla="*/ 0 h 2112466"/>
              <a:gd name="connsiteX0-217" fmla="*/ 0 w 11889722"/>
              <a:gd name="connsiteY0-218" fmla="*/ 1722825 h 2112466"/>
              <a:gd name="connsiteX1-219" fmla="*/ 1752726 w 11889722"/>
              <a:gd name="connsiteY1-220" fmla="*/ 2090327 h 2112466"/>
              <a:gd name="connsiteX2-221" fmla="*/ 3990532 w 11889722"/>
              <a:gd name="connsiteY2-222" fmla="*/ 1429884 h 2112466"/>
              <a:gd name="connsiteX3-223" fmla="*/ 6960819 w 11889722"/>
              <a:gd name="connsiteY3-224" fmla="*/ 1623538 h 2112466"/>
              <a:gd name="connsiteX4-225" fmla="*/ 9803053 w 11889722"/>
              <a:gd name="connsiteY4-226" fmla="*/ 448495 h 2112466"/>
              <a:gd name="connsiteX5-227" fmla="*/ 11889722 w 11889722"/>
              <a:gd name="connsiteY5-228" fmla="*/ 0 h 2112466"/>
              <a:gd name="connsiteX0-229" fmla="*/ 0 w 11889722"/>
              <a:gd name="connsiteY0-230" fmla="*/ 1722825 h 2112466"/>
              <a:gd name="connsiteX1-231" fmla="*/ 1752726 w 11889722"/>
              <a:gd name="connsiteY1-232" fmla="*/ 2090327 h 2112466"/>
              <a:gd name="connsiteX2-233" fmla="*/ 3990532 w 11889722"/>
              <a:gd name="connsiteY2-234" fmla="*/ 1429884 h 2112466"/>
              <a:gd name="connsiteX3-235" fmla="*/ 6960819 w 11889722"/>
              <a:gd name="connsiteY3-236" fmla="*/ 1623538 h 2112466"/>
              <a:gd name="connsiteX4-237" fmla="*/ 9803053 w 11889722"/>
              <a:gd name="connsiteY4-238" fmla="*/ 448495 h 2112466"/>
              <a:gd name="connsiteX5-239" fmla="*/ 11889722 w 11889722"/>
              <a:gd name="connsiteY5-240" fmla="*/ 0 h 2112466"/>
              <a:gd name="connsiteX0-241" fmla="*/ 0 w 11889722"/>
              <a:gd name="connsiteY0-242" fmla="*/ 1722825 h 2112466"/>
              <a:gd name="connsiteX1-243" fmla="*/ 1752726 w 11889722"/>
              <a:gd name="connsiteY1-244" fmla="*/ 2090327 h 2112466"/>
              <a:gd name="connsiteX2-245" fmla="*/ 3990532 w 11889722"/>
              <a:gd name="connsiteY2-246" fmla="*/ 1429884 h 2112466"/>
              <a:gd name="connsiteX3-247" fmla="*/ 6960819 w 11889722"/>
              <a:gd name="connsiteY3-248" fmla="*/ 1623538 h 2112466"/>
              <a:gd name="connsiteX4-249" fmla="*/ 9803053 w 11889722"/>
              <a:gd name="connsiteY4-250" fmla="*/ 448495 h 2112466"/>
              <a:gd name="connsiteX5-251" fmla="*/ 11889722 w 11889722"/>
              <a:gd name="connsiteY5-252" fmla="*/ 0 h 2112466"/>
              <a:gd name="connsiteX0-253" fmla="*/ 0 w 11889722"/>
              <a:gd name="connsiteY0-254" fmla="*/ 1722825 h 2112466"/>
              <a:gd name="connsiteX1-255" fmla="*/ 1752726 w 11889722"/>
              <a:gd name="connsiteY1-256" fmla="*/ 2090327 h 2112466"/>
              <a:gd name="connsiteX2-257" fmla="*/ 3990532 w 11889722"/>
              <a:gd name="connsiteY2-258" fmla="*/ 1429884 h 2112466"/>
              <a:gd name="connsiteX3-259" fmla="*/ 6960819 w 11889722"/>
              <a:gd name="connsiteY3-260" fmla="*/ 1623538 h 2112466"/>
              <a:gd name="connsiteX4-261" fmla="*/ 9803053 w 11889722"/>
              <a:gd name="connsiteY4-262" fmla="*/ 448495 h 2112466"/>
              <a:gd name="connsiteX5-263" fmla="*/ 11889722 w 11889722"/>
              <a:gd name="connsiteY5-264" fmla="*/ 0 h 2112466"/>
              <a:gd name="connsiteX0-265" fmla="*/ 0 w 12109638"/>
              <a:gd name="connsiteY0-266" fmla="*/ 1722825 h 2112466"/>
              <a:gd name="connsiteX1-267" fmla="*/ 1752726 w 12109638"/>
              <a:gd name="connsiteY1-268" fmla="*/ 2090327 h 2112466"/>
              <a:gd name="connsiteX2-269" fmla="*/ 3990532 w 12109638"/>
              <a:gd name="connsiteY2-270" fmla="*/ 1429884 h 2112466"/>
              <a:gd name="connsiteX3-271" fmla="*/ 6960819 w 12109638"/>
              <a:gd name="connsiteY3-272" fmla="*/ 1623538 h 2112466"/>
              <a:gd name="connsiteX4-273" fmla="*/ 9803053 w 12109638"/>
              <a:gd name="connsiteY4-274" fmla="*/ 448495 h 2112466"/>
              <a:gd name="connsiteX5-275" fmla="*/ 11889722 w 12109638"/>
              <a:gd name="connsiteY5-276" fmla="*/ 0 h 2112466"/>
              <a:gd name="connsiteX0-277" fmla="*/ 0 w 11889722"/>
              <a:gd name="connsiteY0-278" fmla="*/ 1722825 h 2112466"/>
              <a:gd name="connsiteX1-279" fmla="*/ 1752726 w 11889722"/>
              <a:gd name="connsiteY1-280" fmla="*/ 2090327 h 2112466"/>
              <a:gd name="connsiteX2-281" fmla="*/ 3990532 w 11889722"/>
              <a:gd name="connsiteY2-282" fmla="*/ 1429884 h 2112466"/>
              <a:gd name="connsiteX3-283" fmla="*/ 6960819 w 11889722"/>
              <a:gd name="connsiteY3-284" fmla="*/ 1623538 h 2112466"/>
              <a:gd name="connsiteX4-285" fmla="*/ 9803053 w 11889722"/>
              <a:gd name="connsiteY4-286" fmla="*/ 448495 h 2112466"/>
              <a:gd name="connsiteX5-287" fmla="*/ 11889722 w 11889722"/>
              <a:gd name="connsiteY5-288" fmla="*/ 0 h 2112466"/>
              <a:gd name="connsiteX0-289" fmla="*/ 0 w 12095613"/>
              <a:gd name="connsiteY0-290" fmla="*/ 1849993 h 2239634"/>
              <a:gd name="connsiteX1-291" fmla="*/ 1752726 w 12095613"/>
              <a:gd name="connsiteY1-292" fmla="*/ 2217495 h 2239634"/>
              <a:gd name="connsiteX2-293" fmla="*/ 3990532 w 12095613"/>
              <a:gd name="connsiteY2-294" fmla="*/ 1557052 h 2239634"/>
              <a:gd name="connsiteX3-295" fmla="*/ 6960819 w 12095613"/>
              <a:gd name="connsiteY3-296" fmla="*/ 1750706 h 2239634"/>
              <a:gd name="connsiteX4-297" fmla="*/ 9803053 w 12095613"/>
              <a:gd name="connsiteY4-298" fmla="*/ 575663 h 2239634"/>
              <a:gd name="connsiteX5-299" fmla="*/ 12095613 w 12095613"/>
              <a:gd name="connsiteY5-300" fmla="*/ 0 h 2239634"/>
              <a:gd name="connsiteX0-301" fmla="*/ 0 w 12095613"/>
              <a:gd name="connsiteY0-302" fmla="*/ 1849993 h 2239634"/>
              <a:gd name="connsiteX1-303" fmla="*/ 1752726 w 12095613"/>
              <a:gd name="connsiteY1-304" fmla="*/ 2217495 h 2239634"/>
              <a:gd name="connsiteX2-305" fmla="*/ 3990532 w 12095613"/>
              <a:gd name="connsiteY2-306" fmla="*/ 1557052 h 2239634"/>
              <a:gd name="connsiteX3-307" fmla="*/ 6960819 w 12095613"/>
              <a:gd name="connsiteY3-308" fmla="*/ 1750706 h 2239634"/>
              <a:gd name="connsiteX4-309" fmla="*/ 9803053 w 12095613"/>
              <a:gd name="connsiteY4-310" fmla="*/ 575663 h 2239634"/>
              <a:gd name="connsiteX5-311" fmla="*/ 12095613 w 12095613"/>
              <a:gd name="connsiteY5-312" fmla="*/ 0 h 2239634"/>
              <a:gd name="connsiteX0-313" fmla="*/ 0 w 12095613"/>
              <a:gd name="connsiteY0-314" fmla="*/ 1849993 h 2239634"/>
              <a:gd name="connsiteX1-315" fmla="*/ 1752726 w 12095613"/>
              <a:gd name="connsiteY1-316" fmla="*/ 2217495 h 2239634"/>
              <a:gd name="connsiteX2-317" fmla="*/ 3990532 w 12095613"/>
              <a:gd name="connsiteY2-318" fmla="*/ 1557052 h 2239634"/>
              <a:gd name="connsiteX3-319" fmla="*/ 6960819 w 12095613"/>
              <a:gd name="connsiteY3-320" fmla="*/ 1750706 h 2239634"/>
              <a:gd name="connsiteX4-321" fmla="*/ 9803053 w 12095613"/>
              <a:gd name="connsiteY4-322" fmla="*/ 575663 h 2239634"/>
              <a:gd name="connsiteX5-323" fmla="*/ 12095613 w 12095613"/>
              <a:gd name="connsiteY5-324" fmla="*/ 0 h 22396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095613" h="2239634">
                <a:moveTo>
                  <a:pt x="0" y="1849993"/>
                </a:moveTo>
                <a:cubicBezTo>
                  <a:pt x="573087" y="2269093"/>
                  <a:pt x="1087637" y="2266318"/>
                  <a:pt x="1752726" y="2217495"/>
                </a:cubicBezTo>
                <a:cubicBezTo>
                  <a:pt x="2417815" y="2168672"/>
                  <a:pt x="3122516" y="1634850"/>
                  <a:pt x="3990532" y="1557052"/>
                </a:cubicBezTo>
                <a:cubicBezTo>
                  <a:pt x="4858548" y="1479254"/>
                  <a:pt x="5992066" y="1914271"/>
                  <a:pt x="6960819" y="1750706"/>
                </a:cubicBezTo>
                <a:cubicBezTo>
                  <a:pt x="7929572" y="1587141"/>
                  <a:pt x="8947254" y="867447"/>
                  <a:pt x="9803053" y="575663"/>
                </a:cubicBezTo>
                <a:cubicBezTo>
                  <a:pt x="10658852" y="283879"/>
                  <a:pt x="11241547" y="1212396"/>
                  <a:pt x="12095613" y="0"/>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p>
        </p:txBody>
      </p:sp>
      <p:sp>
        <p:nvSpPr>
          <p:cNvPr id="10" name="Freeform: Shape 6"/>
          <p:cNvSpPr/>
          <p:nvPr/>
        </p:nvSpPr>
        <p:spPr>
          <a:xfrm>
            <a:off x="-32613" y="3358313"/>
            <a:ext cx="11948135" cy="1910121"/>
          </a:xfrm>
          <a:custGeom>
            <a:avLst/>
            <a:gdLst>
              <a:gd name="connsiteX0" fmla="*/ 0 w 11391900"/>
              <a:gd name="connsiteY0" fmla="*/ 1828800 h 1828800"/>
              <a:gd name="connsiteX1" fmla="*/ 2209800 w 11391900"/>
              <a:gd name="connsiteY1" fmla="*/ 1333500 h 1828800"/>
              <a:gd name="connsiteX2" fmla="*/ 4819650 w 11391900"/>
              <a:gd name="connsiteY2" fmla="*/ 1752600 h 1828800"/>
              <a:gd name="connsiteX3" fmla="*/ 7600950 w 11391900"/>
              <a:gd name="connsiteY3" fmla="*/ 95250 h 1828800"/>
              <a:gd name="connsiteX4" fmla="*/ 9620250 w 11391900"/>
              <a:gd name="connsiteY4" fmla="*/ 742950 h 1828800"/>
              <a:gd name="connsiteX5" fmla="*/ 11391900 w 11391900"/>
              <a:gd name="connsiteY5" fmla="*/ 0 h 1828800"/>
              <a:gd name="connsiteX0-1" fmla="*/ 0 w 10896600"/>
              <a:gd name="connsiteY0-2" fmla="*/ 1757269 h 1757269"/>
              <a:gd name="connsiteX1-3" fmla="*/ 2209800 w 10896600"/>
              <a:gd name="connsiteY1-4" fmla="*/ 1261969 h 1757269"/>
              <a:gd name="connsiteX2-5" fmla="*/ 4819650 w 10896600"/>
              <a:gd name="connsiteY2-6" fmla="*/ 1681069 h 1757269"/>
              <a:gd name="connsiteX3-7" fmla="*/ 7600950 w 10896600"/>
              <a:gd name="connsiteY3-8" fmla="*/ 23719 h 1757269"/>
              <a:gd name="connsiteX4-9" fmla="*/ 9620250 w 10896600"/>
              <a:gd name="connsiteY4-10" fmla="*/ 671419 h 1757269"/>
              <a:gd name="connsiteX5-11" fmla="*/ 10896600 w 10896600"/>
              <a:gd name="connsiteY5-12" fmla="*/ 233269 h 1757269"/>
              <a:gd name="connsiteX0-13" fmla="*/ 0 w 10896600"/>
              <a:gd name="connsiteY0-14" fmla="*/ 1757269 h 1757269"/>
              <a:gd name="connsiteX1-15" fmla="*/ 2209800 w 10896600"/>
              <a:gd name="connsiteY1-16" fmla="*/ 1261969 h 1757269"/>
              <a:gd name="connsiteX2-17" fmla="*/ 4819650 w 10896600"/>
              <a:gd name="connsiteY2-18" fmla="*/ 1681069 h 1757269"/>
              <a:gd name="connsiteX3-19" fmla="*/ 7600950 w 10896600"/>
              <a:gd name="connsiteY3-20" fmla="*/ 23719 h 1757269"/>
              <a:gd name="connsiteX4-21" fmla="*/ 9620250 w 10896600"/>
              <a:gd name="connsiteY4-22" fmla="*/ 671419 h 1757269"/>
              <a:gd name="connsiteX5-23" fmla="*/ 10896600 w 10896600"/>
              <a:gd name="connsiteY5-24" fmla="*/ 233269 h 1757269"/>
              <a:gd name="connsiteX0-25" fmla="*/ 0 w 11372850"/>
              <a:gd name="connsiteY0-26" fmla="*/ 1924050 h 1924050"/>
              <a:gd name="connsiteX1-27" fmla="*/ 2209800 w 11372850"/>
              <a:gd name="connsiteY1-28" fmla="*/ 1428750 h 1924050"/>
              <a:gd name="connsiteX2-29" fmla="*/ 4819650 w 11372850"/>
              <a:gd name="connsiteY2-30" fmla="*/ 1847850 h 1924050"/>
              <a:gd name="connsiteX3-31" fmla="*/ 7600950 w 11372850"/>
              <a:gd name="connsiteY3-32" fmla="*/ 190500 h 1924050"/>
              <a:gd name="connsiteX4-33" fmla="*/ 9620250 w 11372850"/>
              <a:gd name="connsiteY4-34" fmla="*/ 838200 h 1924050"/>
              <a:gd name="connsiteX5-35" fmla="*/ 11372850 w 11372850"/>
              <a:gd name="connsiteY5-36" fmla="*/ 0 h 1924050"/>
              <a:gd name="connsiteX0-37" fmla="*/ 0 w 11372850"/>
              <a:gd name="connsiteY0-38" fmla="*/ 1925202 h 1925202"/>
              <a:gd name="connsiteX1-39" fmla="*/ 2209800 w 11372850"/>
              <a:gd name="connsiteY1-40" fmla="*/ 1429902 h 1925202"/>
              <a:gd name="connsiteX2-41" fmla="*/ 4819650 w 11372850"/>
              <a:gd name="connsiteY2-42" fmla="*/ 1849002 h 1925202"/>
              <a:gd name="connsiteX3-43" fmla="*/ 7600950 w 11372850"/>
              <a:gd name="connsiteY3-44" fmla="*/ 191652 h 1925202"/>
              <a:gd name="connsiteX4-45" fmla="*/ 9620250 w 11372850"/>
              <a:gd name="connsiteY4-46" fmla="*/ 839352 h 1925202"/>
              <a:gd name="connsiteX5-47" fmla="*/ 11372850 w 11372850"/>
              <a:gd name="connsiteY5-48" fmla="*/ 1152 h 1925202"/>
              <a:gd name="connsiteX0-49" fmla="*/ 0 w 12323584"/>
              <a:gd name="connsiteY0-50" fmla="*/ 1876826 h 1876826"/>
              <a:gd name="connsiteX1-51" fmla="*/ 2209800 w 12323584"/>
              <a:gd name="connsiteY1-52" fmla="*/ 1381526 h 1876826"/>
              <a:gd name="connsiteX2-53" fmla="*/ 4819650 w 12323584"/>
              <a:gd name="connsiteY2-54" fmla="*/ 1800626 h 1876826"/>
              <a:gd name="connsiteX3-55" fmla="*/ 7600950 w 12323584"/>
              <a:gd name="connsiteY3-56" fmla="*/ 143276 h 1876826"/>
              <a:gd name="connsiteX4-57" fmla="*/ 9620250 w 12323584"/>
              <a:gd name="connsiteY4-58" fmla="*/ 790976 h 1876826"/>
              <a:gd name="connsiteX5-59" fmla="*/ 12323584 w 12323584"/>
              <a:gd name="connsiteY5-60" fmla="*/ 1221 h 1876826"/>
              <a:gd name="connsiteX0-61" fmla="*/ 0 w 12323584"/>
              <a:gd name="connsiteY0-62" fmla="*/ 1876826 h 1876826"/>
              <a:gd name="connsiteX1-63" fmla="*/ 2209800 w 12323584"/>
              <a:gd name="connsiteY1-64" fmla="*/ 1381526 h 1876826"/>
              <a:gd name="connsiteX2-65" fmla="*/ 4819650 w 12323584"/>
              <a:gd name="connsiteY2-66" fmla="*/ 1800626 h 1876826"/>
              <a:gd name="connsiteX3-67" fmla="*/ 7358725 w 12323584"/>
              <a:gd name="connsiteY3-68" fmla="*/ 343112 h 1876826"/>
              <a:gd name="connsiteX4-69" fmla="*/ 9620250 w 12323584"/>
              <a:gd name="connsiteY4-70" fmla="*/ 790976 h 1876826"/>
              <a:gd name="connsiteX5-71" fmla="*/ 12323584 w 12323584"/>
              <a:gd name="connsiteY5-72" fmla="*/ 1221 h 1876826"/>
              <a:gd name="connsiteX0-73" fmla="*/ 0 w 12323584"/>
              <a:gd name="connsiteY0-74" fmla="*/ 1876834 h 1876834"/>
              <a:gd name="connsiteX1-75" fmla="*/ 2209800 w 12323584"/>
              <a:gd name="connsiteY1-76" fmla="*/ 1381534 h 1876834"/>
              <a:gd name="connsiteX2-77" fmla="*/ 4819650 w 12323584"/>
              <a:gd name="connsiteY2-78" fmla="*/ 1800634 h 1876834"/>
              <a:gd name="connsiteX3-79" fmla="*/ 7358725 w 12323584"/>
              <a:gd name="connsiteY3-80" fmla="*/ 343120 h 1876834"/>
              <a:gd name="connsiteX4-81" fmla="*/ 10219757 w 12323584"/>
              <a:gd name="connsiteY4-82" fmla="*/ 784928 h 1876834"/>
              <a:gd name="connsiteX5-83" fmla="*/ 12323584 w 12323584"/>
              <a:gd name="connsiteY5-84" fmla="*/ 1229 h 1876834"/>
              <a:gd name="connsiteX0-85" fmla="*/ 0 w 11936024"/>
              <a:gd name="connsiteY0-86" fmla="*/ 1931258 h 1931258"/>
              <a:gd name="connsiteX1-87" fmla="*/ 2209800 w 11936024"/>
              <a:gd name="connsiteY1-88" fmla="*/ 1435958 h 1931258"/>
              <a:gd name="connsiteX2-89" fmla="*/ 4819650 w 11936024"/>
              <a:gd name="connsiteY2-90" fmla="*/ 1855058 h 1931258"/>
              <a:gd name="connsiteX3-91" fmla="*/ 7358725 w 11936024"/>
              <a:gd name="connsiteY3-92" fmla="*/ 397544 h 1931258"/>
              <a:gd name="connsiteX4-93" fmla="*/ 10219757 w 11936024"/>
              <a:gd name="connsiteY4-94" fmla="*/ 839352 h 1931258"/>
              <a:gd name="connsiteX5-95" fmla="*/ 11936024 w 11936024"/>
              <a:gd name="connsiteY5-96" fmla="*/ 1152 h 1931258"/>
              <a:gd name="connsiteX0-97" fmla="*/ 0 w 11936024"/>
              <a:gd name="connsiteY0-98" fmla="*/ 1931354 h 1931354"/>
              <a:gd name="connsiteX1-99" fmla="*/ 2209800 w 11936024"/>
              <a:gd name="connsiteY1-100" fmla="*/ 1436054 h 1931354"/>
              <a:gd name="connsiteX2-101" fmla="*/ 4819650 w 11936024"/>
              <a:gd name="connsiteY2-102" fmla="*/ 1855154 h 1931354"/>
              <a:gd name="connsiteX3-103" fmla="*/ 7358725 w 11936024"/>
              <a:gd name="connsiteY3-104" fmla="*/ 397640 h 1931354"/>
              <a:gd name="connsiteX4-105" fmla="*/ 9820086 w 11936024"/>
              <a:gd name="connsiteY4-106" fmla="*/ 772836 h 1931354"/>
              <a:gd name="connsiteX5-107" fmla="*/ 11936024 w 11936024"/>
              <a:gd name="connsiteY5-108" fmla="*/ 1248 h 1931354"/>
              <a:gd name="connsiteX0-109" fmla="*/ 0 w 11936024"/>
              <a:gd name="connsiteY0-110" fmla="*/ 1931354 h 1931354"/>
              <a:gd name="connsiteX1-111" fmla="*/ 1894908 w 11936024"/>
              <a:gd name="connsiteY1-112" fmla="*/ 1345219 h 1931354"/>
              <a:gd name="connsiteX2-113" fmla="*/ 4819650 w 11936024"/>
              <a:gd name="connsiteY2-114" fmla="*/ 1855154 h 1931354"/>
              <a:gd name="connsiteX3-115" fmla="*/ 7358725 w 11936024"/>
              <a:gd name="connsiteY3-116" fmla="*/ 397640 h 1931354"/>
              <a:gd name="connsiteX4-117" fmla="*/ 9820086 w 11936024"/>
              <a:gd name="connsiteY4-118" fmla="*/ 772836 h 1931354"/>
              <a:gd name="connsiteX5-119" fmla="*/ 11936024 w 11936024"/>
              <a:gd name="connsiteY5-120" fmla="*/ 1248 h 1931354"/>
              <a:gd name="connsiteX0-121" fmla="*/ 0 w 11923913"/>
              <a:gd name="connsiteY0-122" fmla="*/ 2009965 h 2009965"/>
              <a:gd name="connsiteX1-123" fmla="*/ 1894908 w 11923913"/>
              <a:gd name="connsiteY1-124" fmla="*/ 1423830 h 2009965"/>
              <a:gd name="connsiteX2-125" fmla="*/ 4819650 w 11923913"/>
              <a:gd name="connsiteY2-126" fmla="*/ 1933765 h 2009965"/>
              <a:gd name="connsiteX3-127" fmla="*/ 7358725 w 11923913"/>
              <a:gd name="connsiteY3-128" fmla="*/ 476251 h 2009965"/>
              <a:gd name="connsiteX4-129" fmla="*/ 9820086 w 11923913"/>
              <a:gd name="connsiteY4-130" fmla="*/ 851447 h 2009965"/>
              <a:gd name="connsiteX5-131" fmla="*/ 11923913 w 11923913"/>
              <a:gd name="connsiteY5-132" fmla="*/ 1136 h 2009965"/>
              <a:gd name="connsiteX0-133" fmla="*/ 0 w 11923913"/>
              <a:gd name="connsiteY0-134" fmla="*/ 2044799 h 2044799"/>
              <a:gd name="connsiteX1-135" fmla="*/ 1894908 w 11923913"/>
              <a:gd name="connsiteY1-136" fmla="*/ 1458664 h 2044799"/>
              <a:gd name="connsiteX2-137" fmla="*/ 4819650 w 11923913"/>
              <a:gd name="connsiteY2-138" fmla="*/ 1968599 h 2044799"/>
              <a:gd name="connsiteX3-139" fmla="*/ 7358725 w 11923913"/>
              <a:gd name="connsiteY3-140" fmla="*/ 511085 h 2044799"/>
              <a:gd name="connsiteX4-141" fmla="*/ 9820086 w 11923913"/>
              <a:gd name="connsiteY4-142" fmla="*/ 886281 h 2044799"/>
              <a:gd name="connsiteX5-143" fmla="*/ 11923913 w 11923913"/>
              <a:gd name="connsiteY5-144" fmla="*/ 35970 h 2044799"/>
              <a:gd name="connsiteX0-145" fmla="*/ 0 w 11948135"/>
              <a:gd name="connsiteY0-146" fmla="*/ 1910121 h 1910121"/>
              <a:gd name="connsiteX1-147" fmla="*/ 1894908 w 11948135"/>
              <a:gd name="connsiteY1-148" fmla="*/ 1323986 h 1910121"/>
              <a:gd name="connsiteX2-149" fmla="*/ 4819650 w 11948135"/>
              <a:gd name="connsiteY2-150" fmla="*/ 1833921 h 1910121"/>
              <a:gd name="connsiteX3-151" fmla="*/ 7358725 w 11948135"/>
              <a:gd name="connsiteY3-152" fmla="*/ 376407 h 1910121"/>
              <a:gd name="connsiteX4-153" fmla="*/ 9820086 w 11948135"/>
              <a:gd name="connsiteY4-154" fmla="*/ 751603 h 1910121"/>
              <a:gd name="connsiteX5-155" fmla="*/ 11948135 w 11948135"/>
              <a:gd name="connsiteY5-156" fmla="*/ 40572 h 1910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48135" h="1910121">
                <a:moveTo>
                  <a:pt x="0" y="1910121"/>
                </a:moveTo>
                <a:cubicBezTo>
                  <a:pt x="703262" y="1668821"/>
                  <a:pt x="1091633" y="1336686"/>
                  <a:pt x="1894908" y="1323986"/>
                </a:cubicBezTo>
                <a:cubicBezTo>
                  <a:pt x="2698183" y="1311286"/>
                  <a:pt x="3909014" y="1991851"/>
                  <a:pt x="4819650" y="1833921"/>
                </a:cubicBezTo>
                <a:cubicBezTo>
                  <a:pt x="5730286" y="1675991"/>
                  <a:pt x="6525319" y="556793"/>
                  <a:pt x="7358725" y="376407"/>
                </a:cubicBezTo>
                <a:cubicBezTo>
                  <a:pt x="8192131" y="196021"/>
                  <a:pt x="9191436" y="783353"/>
                  <a:pt x="9820086" y="751603"/>
                </a:cubicBezTo>
                <a:cubicBezTo>
                  <a:pt x="10448736" y="719853"/>
                  <a:pt x="11487980" y="-201833"/>
                  <a:pt x="11948135" y="40572"/>
                </a:cubicBez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2"/>
          <p:cNvGrpSpPr/>
          <p:nvPr/>
        </p:nvGrpSpPr>
        <p:grpSpPr>
          <a:xfrm>
            <a:off x="2244127" y="4452462"/>
            <a:ext cx="2252569" cy="1386233"/>
            <a:chOff x="2585606" y="3641064"/>
            <a:chExt cx="1166243" cy="883311"/>
          </a:xfrm>
        </p:grpSpPr>
        <p:grpSp>
          <p:nvGrpSpPr>
            <p:cNvPr id="12" name="Group 9"/>
            <p:cNvGrpSpPr/>
            <p:nvPr/>
          </p:nvGrpSpPr>
          <p:grpSpPr>
            <a:xfrm>
              <a:off x="2585606" y="3641064"/>
              <a:ext cx="1166243" cy="883311"/>
              <a:chOff x="3571567" y="1465941"/>
              <a:chExt cx="4273404" cy="3236688"/>
            </a:xfrm>
          </p:grpSpPr>
          <p:sp>
            <p:nvSpPr>
              <p:cNvPr id="14" name="Freeform: Shape 16"/>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Oval 17"/>
              <p:cNvSpPr/>
              <p:nvPr/>
            </p:nvSpPr>
            <p:spPr>
              <a:xfrm>
                <a:off x="3571567" y="1465941"/>
                <a:ext cx="1574801"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3" name="TextBox 18"/>
            <p:cNvSpPr txBox="1"/>
            <p:nvPr/>
          </p:nvSpPr>
          <p:spPr>
            <a:xfrm>
              <a:off x="2695207" y="3650028"/>
              <a:ext cx="215120" cy="411844"/>
            </a:xfrm>
            <a:prstGeom prst="rect">
              <a:avLst/>
            </a:prstGeom>
            <a:noFill/>
          </p:spPr>
          <p:txBody>
            <a:bodyPr wrap="none" rtlCol="0">
              <a:spAutoFit/>
            </a:bodyPr>
            <a:lstStyle/>
            <a:p>
              <a:r>
                <a:rPr lang="en-US" altLang="zh-CN" sz="3600" b="1" dirty="0">
                  <a:solidFill>
                    <a:schemeClr val="bg1"/>
                  </a:solidFill>
                  <a:latin typeface="Adobe Garamond Pro" panose="02020502060506020403" pitchFamily="18" charset="0"/>
                </a:rPr>
                <a:t>1</a:t>
              </a:r>
              <a:endParaRPr lang="zh-CN" altLang="en-US" sz="3600" b="1" dirty="0">
                <a:solidFill>
                  <a:schemeClr val="bg1"/>
                </a:solidFill>
                <a:latin typeface="Adobe Garamond Pro" panose="02020502060506020403" pitchFamily="18" charset="0"/>
              </a:endParaRPr>
            </a:p>
          </p:txBody>
        </p:sp>
      </p:grpSp>
      <p:grpSp>
        <p:nvGrpSpPr>
          <p:cNvPr id="16" name="Group 5"/>
          <p:cNvGrpSpPr/>
          <p:nvPr/>
        </p:nvGrpSpPr>
        <p:grpSpPr>
          <a:xfrm>
            <a:off x="5494879" y="4260434"/>
            <a:ext cx="2183802" cy="1474587"/>
            <a:chOff x="5713423" y="3355314"/>
            <a:chExt cx="1186336" cy="883311"/>
          </a:xfrm>
        </p:grpSpPr>
        <p:grpSp>
          <p:nvGrpSpPr>
            <p:cNvPr id="17" name="Group 10"/>
            <p:cNvGrpSpPr/>
            <p:nvPr/>
          </p:nvGrpSpPr>
          <p:grpSpPr>
            <a:xfrm>
              <a:off x="5713423" y="3355314"/>
              <a:ext cx="1186336" cy="883311"/>
              <a:chOff x="3497941" y="1465941"/>
              <a:chExt cx="4347030" cy="3236688"/>
            </a:xfrm>
          </p:grpSpPr>
          <p:sp>
            <p:nvSpPr>
              <p:cNvPr id="19" name="Freeform: Shape 11"/>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Oval 12"/>
              <p:cNvSpPr/>
              <p:nvPr/>
            </p:nvSpPr>
            <p:spPr>
              <a:xfrm>
                <a:off x="3497941" y="1465941"/>
                <a:ext cx="1574802"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endParaRPr>
              </a:p>
            </p:txBody>
          </p:sp>
        </p:grpSp>
        <p:sp>
          <p:nvSpPr>
            <p:cNvPr id="18" name="TextBox 13"/>
            <p:cNvSpPr txBox="1"/>
            <p:nvPr/>
          </p:nvSpPr>
          <p:spPr>
            <a:xfrm>
              <a:off x="5829385" y="3396155"/>
              <a:ext cx="197850" cy="313421"/>
            </a:xfrm>
            <a:prstGeom prst="rect">
              <a:avLst/>
            </a:prstGeom>
            <a:noFill/>
          </p:spPr>
          <p:txBody>
            <a:bodyPr wrap="none" rtlCol="0">
              <a:spAutoFit/>
            </a:bodyPr>
            <a:lstStyle/>
            <a:p>
              <a:r>
                <a:rPr lang="en-US" altLang="zh-CN" sz="2800" b="1" dirty="0">
                  <a:solidFill>
                    <a:schemeClr val="bg1"/>
                  </a:solidFill>
                  <a:latin typeface="Adobe Garamond Pro" panose="02020502060506020403" pitchFamily="18" charset="0"/>
                </a:rPr>
                <a:t>2</a:t>
              </a:r>
              <a:endParaRPr lang="zh-CN" altLang="en-US" sz="2800" b="1" dirty="0">
                <a:solidFill>
                  <a:schemeClr val="bg1"/>
                </a:solidFill>
                <a:latin typeface="Adobe Garamond Pro" panose="02020502060506020403" pitchFamily="18" charset="0"/>
              </a:endParaRPr>
            </a:p>
          </p:txBody>
        </p:sp>
      </p:grpSp>
      <p:grpSp>
        <p:nvGrpSpPr>
          <p:cNvPr id="21" name="Group 7"/>
          <p:cNvGrpSpPr/>
          <p:nvPr/>
        </p:nvGrpSpPr>
        <p:grpSpPr>
          <a:xfrm>
            <a:off x="8413168" y="3405665"/>
            <a:ext cx="2134157" cy="1521631"/>
            <a:chOff x="8748977" y="2696700"/>
            <a:chExt cx="1186336" cy="883311"/>
          </a:xfrm>
        </p:grpSpPr>
        <p:grpSp>
          <p:nvGrpSpPr>
            <p:cNvPr id="22" name="Group 14"/>
            <p:cNvGrpSpPr/>
            <p:nvPr/>
          </p:nvGrpSpPr>
          <p:grpSpPr>
            <a:xfrm>
              <a:off x="8748977" y="2696700"/>
              <a:ext cx="1186336" cy="883311"/>
              <a:chOff x="3497941" y="1465941"/>
              <a:chExt cx="4347030" cy="3236688"/>
            </a:xfrm>
          </p:grpSpPr>
          <p:sp>
            <p:nvSpPr>
              <p:cNvPr id="24" name="Freeform: Shape 15"/>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Oval 19"/>
              <p:cNvSpPr/>
              <p:nvPr/>
            </p:nvSpPr>
            <p:spPr>
              <a:xfrm>
                <a:off x="3497941" y="1465941"/>
                <a:ext cx="1574802"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3" name="TextBox 20"/>
            <p:cNvSpPr txBox="1"/>
            <p:nvPr/>
          </p:nvSpPr>
          <p:spPr>
            <a:xfrm>
              <a:off x="8877676" y="2726920"/>
              <a:ext cx="266497" cy="474117"/>
            </a:xfrm>
            <a:prstGeom prst="rect">
              <a:avLst/>
            </a:prstGeom>
            <a:noFill/>
          </p:spPr>
          <p:txBody>
            <a:bodyPr wrap="none" rtlCol="0">
              <a:spAutoFit/>
            </a:bodyPr>
            <a:lstStyle/>
            <a:p>
              <a:r>
                <a:rPr lang="en-US" altLang="zh-CN" sz="3600" dirty="0">
                  <a:solidFill>
                    <a:schemeClr val="bg1"/>
                  </a:solidFill>
                  <a:latin typeface="Adobe Garamond Pro" panose="02020502060506020403" pitchFamily="18" charset="0"/>
                </a:rPr>
                <a:t>3</a:t>
              </a:r>
              <a:endParaRPr lang="zh-CN" altLang="en-US" sz="3600" dirty="0">
                <a:solidFill>
                  <a:schemeClr val="bg1"/>
                </a:solidFill>
                <a:latin typeface="Adobe Garamond Pro" panose="02020502060506020403" pitchFamily="18" charset="0"/>
              </a:endParaRPr>
            </a:p>
          </p:txBody>
        </p:sp>
      </p:grpSp>
      <p:sp>
        <p:nvSpPr>
          <p:cNvPr id="27" name="Rectangle 22"/>
          <p:cNvSpPr/>
          <p:nvPr/>
        </p:nvSpPr>
        <p:spPr>
          <a:xfrm>
            <a:off x="575922" y="5146198"/>
            <a:ext cx="4490930" cy="1384995"/>
          </a:xfrm>
          <a:prstGeom prst="rect">
            <a:avLst/>
          </a:prstGeom>
        </p:spPr>
        <p:txBody>
          <a:bodyPr wrap="square">
            <a:spAutoFit/>
          </a:bodyPr>
          <a:lstStyle/>
          <a:p>
            <a:r>
              <a:rPr lang="en-US" altLang="zh-CN" sz="2800" b="1" dirty="0"/>
              <a:t>Part 1: Beginning Purpose of writing the letter</a:t>
            </a:r>
            <a:endParaRPr lang="zh-CN" altLang="zh-CN" sz="2800" dirty="0"/>
          </a:p>
          <a:p>
            <a:pPr marL="171450" indent="-171450" algn="just">
              <a:spcAft>
                <a:spcPts val="600"/>
              </a:spcAft>
              <a:buFont typeface="Arial" panose="020B0604020202020204" pitchFamily="34" charset="0"/>
              <a:buChar char="▫"/>
            </a:pPr>
            <a:r>
              <a:rPr lang="en-US" altLang="zh-CN" sz="2800" dirty="0">
                <a:solidFill>
                  <a:schemeClr val="tx1">
                    <a:lumMod val="75000"/>
                    <a:lumOff val="25000"/>
                  </a:schemeClr>
                </a:solidFill>
                <a:latin typeface="Arial" panose="020B0604020202020204" pitchFamily="34" charset="0"/>
                <a:cs typeface="Arial" panose="020B0604020202020204" pitchFamily="34" charset="0"/>
              </a:rPr>
              <a:t>.</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8" name="Rectangle 23"/>
          <p:cNvSpPr/>
          <p:nvPr/>
        </p:nvSpPr>
        <p:spPr>
          <a:xfrm>
            <a:off x="5429063" y="4851834"/>
            <a:ext cx="2826655" cy="954107"/>
          </a:xfrm>
          <a:prstGeom prst="rect">
            <a:avLst/>
          </a:prstGeom>
        </p:spPr>
        <p:txBody>
          <a:bodyPr wrap="square">
            <a:spAutoFit/>
          </a:bodyPr>
          <a:lstStyle/>
          <a:p>
            <a:r>
              <a:rPr lang="en-US" altLang="zh-CN" sz="2800" b="1" dirty="0"/>
              <a:t>Part2:Body Arrangements</a:t>
            </a:r>
            <a:endParaRPr lang="zh-CN" altLang="zh-CN" sz="2800" b="1" dirty="0"/>
          </a:p>
        </p:txBody>
      </p:sp>
      <p:sp>
        <p:nvSpPr>
          <p:cNvPr id="29" name="Rectangle 24"/>
          <p:cNvSpPr/>
          <p:nvPr/>
        </p:nvSpPr>
        <p:spPr>
          <a:xfrm>
            <a:off x="8413168" y="4260434"/>
            <a:ext cx="2826655" cy="523220"/>
          </a:xfrm>
          <a:prstGeom prst="rect">
            <a:avLst/>
          </a:prstGeom>
        </p:spPr>
        <p:txBody>
          <a:bodyPr wrap="square">
            <a:spAutoFit/>
          </a:bodyPr>
          <a:lstStyle/>
          <a:p>
            <a:r>
              <a:rPr lang="en-US" altLang="zh-CN" sz="2800" b="1" dirty="0"/>
              <a:t>Part 3: Ending</a:t>
            </a:r>
            <a:endParaRPr lang="zh-CN" altLang="zh-CN" sz="28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Scale>
                                      <p:cBhvr>
                                        <p:cTn id="2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
                                        </p:tgtEl>
                                        <p:attrNameLst>
                                          <p:attrName>ppt_x</p:attrName>
                                          <p:attrName>ppt_y</p:attrName>
                                        </p:attrNameLst>
                                      </p:cBhvr>
                                    </p:animMotion>
                                    <p:animEffect transition="in" filter="fade">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up)">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Scale>
                                      <p:cBhvr>
                                        <p:cTn id="3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6"/>
                                        </p:tgtEl>
                                        <p:attrNameLst>
                                          <p:attrName>ppt_x</p:attrName>
                                          <p:attrName>ppt_y</p:attrName>
                                        </p:attrNameLst>
                                      </p:cBhvr>
                                    </p:animMotion>
                                    <p:animEffect transition="in" filter="fade">
                                      <p:cBhvr>
                                        <p:cTn id="36" dur="1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up)">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Scale>
                                      <p:cBhvr>
                                        <p:cTn id="46"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21"/>
                                        </p:tgtEl>
                                        <p:attrNameLst>
                                          <p:attrName>ppt_x</p:attrName>
                                          <p:attrName>ppt_y</p:attrName>
                                        </p:attrNameLst>
                                      </p:cBhvr>
                                    </p:animMotion>
                                    <p:animEffect transition="in" filter="fade">
                                      <p:cBhvr>
                                        <p:cTn id="48" dur="10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p:nvPr/>
        </p:nvGrpSpPr>
        <p:grpSpPr>
          <a:xfrm>
            <a:off x="658365" y="15308"/>
            <a:ext cx="7468483" cy="2570937"/>
            <a:chOff x="4135010" y="1863607"/>
            <a:chExt cx="3686090" cy="1916136"/>
          </a:xfrm>
        </p:grpSpPr>
        <p:sp>
          <p:nvSpPr>
            <p:cNvPr id="16" name="Freeform: Shape 5"/>
            <p:cNvSpPr/>
            <p:nvPr/>
          </p:nvSpPr>
          <p:spPr>
            <a:xfrm>
              <a:off x="4135010" y="2011500"/>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17" name="TextBox 32"/>
            <p:cNvSpPr txBox="1"/>
            <p:nvPr/>
          </p:nvSpPr>
          <p:spPr>
            <a:xfrm>
              <a:off x="4250453" y="2316894"/>
              <a:ext cx="3570647" cy="481715"/>
            </a:xfrm>
            <a:prstGeom prst="rect">
              <a:avLst/>
            </a:prstGeom>
            <a:noFill/>
          </p:spPr>
          <p:txBody>
            <a:bodyPr wrap="square" rtlCol="0">
              <a:spAutoFit/>
            </a:bodyPr>
            <a:lstStyle>
              <a:defPPr>
                <a:defRPr lang="zh-CN"/>
              </a:defPPr>
              <a:lvl1pPr>
                <a:defRPr>
                  <a:solidFill>
                    <a:schemeClr val="accent4"/>
                  </a:solidFill>
                  <a:latin typeface="Adobe Garamond Pro" panose="02020502060506020403" pitchFamily="18" charset="0"/>
                </a:defRPr>
              </a:lvl1pPr>
            </a:lstStyle>
            <a:p>
              <a:pPr lvl="0"/>
              <a:endParaRPr lang="zh-CN" altLang="zh-CN" sz="3600" b="1" dirty="0">
                <a:solidFill>
                  <a:prstClr val="black"/>
                </a:solidFill>
              </a:endParaRPr>
            </a:p>
          </p:txBody>
        </p:sp>
        <p:sp>
          <p:nvSpPr>
            <p:cNvPr id="18" name="Rectangle: Rounded Corners 28"/>
            <p:cNvSpPr/>
            <p:nvPr/>
          </p:nvSpPr>
          <p:spPr>
            <a:xfrm>
              <a:off x="4139329" y="2003180"/>
              <a:ext cx="1756229" cy="937436"/>
            </a:xfrm>
            <a:prstGeom prst="roundRect">
              <a:avLst>
                <a:gd name="adj" fmla="val 0"/>
              </a:avLst>
            </a:prstGeom>
            <a:solidFill>
              <a:srgbClr val="2842A2"/>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Group 1010"/>
            <p:cNvGrpSpPr/>
            <p:nvPr/>
          </p:nvGrpSpPr>
          <p:grpSpPr>
            <a:xfrm>
              <a:off x="5395221" y="1863607"/>
              <a:ext cx="272843" cy="279148"/>
              <a:chOff x="-1" y="-1"/>
              <a:chExt cx="545683" cy="558295"/>
            </a:xfrm>
            <a:solidFill>
              <a:schemeClr val="accent5"/>
            </a:solidFill>
          </p:grpSpPr>
          <p:sp>
            <p:nvSpPr>
              <p:cNvPr id="20" name="Shape 1006"/>
              <p:cNvSpPr/>
              <p:nvPr/>
            </p:nvSpPr>
            <p:spPr>
              <a:xfrm>
                <a:off x="-1" y="407773"/>
                <a:ext cx="92731" cy="150521"/>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3436" y="21600"/>
                      <a:pt x="0" y="19440"/>
                      <a:pt x="0" y="17280"/>
                    </a:cubicBezTo>
                    <a:cubicBezTo>
                      <a:pt x="0" y="4320"/>
                      <a:pt x="0" y="4320"/>
                      <a:pt x="0" y="4320"/>
                    </a:cubicBezTo>
                    <a:cubicBezTo>
                      <a:pt x="0" y="2160"/>
                      <a:pt x="3436" y="0"/>
                      <a:pt x="6873" y="0"/>
                    </a:cubicBezTo>
                    <a:cubicBezTo>
                      <a:pt x="14727" y="0"/>
                      <a:pt x="14727" y="0"/>
                      <a:pt x="14727" y="0"/>
                    </a:cubicBezTo>
                    <a:cubicBezTo>
                      <a:pt x="18655" y="0"/>
                      <a:pt x="21600" y="2160"/>
                      <a:pt x="21600" y="4320"/>
                    </a:cubicBezTo>
                    <a:cubicBezTo>
                      <a:pt x="21600" y="17280"/>
                      <a:pt x="21600" y="17280"/>
                      <a:pt x="21600" y="17280"/>
                    </a:cubicBezTo>
                    <a:cubicBezTo>
                      <a:pt x="21600" y="19440"/>
                      <a:pt x="18655" y="21600"/>
                      <a:pt x="14727" y="21600"/>
                    </a:cubicBezTo>
                    <a:close/>
                    <a:moveTo>
                      <a:pt x="6873" y="2469"/>
                    </a:moveTo>
                    <a:cubicBezTo>
                      <a:pt x="5400" y="2469"/>
                      <a:pt x="3927" y="3394"/>
                      <a:pt x="3927" y="4320"/>
                    </a:cubicBezTo>
                    <a:cubicBezTo>
                      <a:pt x="3927" y="17280"/>
                      <a:pt x="3927" y="17280"/>
                      <a:pt x="3927" y="17280"/>
                    </a:cubicBezTo>
                    <a:cubicBezTo>
                      <a:pt x="3927" y="18206"/>
                      <a:pt x="5400" y="19131"/>
                      <a:pt x="6873" y="19131"/>
                    </a:cubicBezTo>
                    <a:cubicBezTo>
                      <a:pt x="14727" y="19131"/>
                      <a:pt x="14727" y="19131"/>
                      <a:pt x="14727" y="19131"/>
                    </a:cubicBezTo>
                    <a:cubicBezTo>
                      <a:pt x="16691" y="19131"/>
                      <a:pt x="17673" y="18206"/>
                      <a:pt x="17673" y="17280"/>
                    </a:cubicBezTo>
                    <a:cubicBezTo>
                      <a:pt x="17673" y="4320"/>
                      <a:pt x="17673" y="4320"/>
                      <a:pt x="17673" y="4320"/>
                    </a:cubicBezTo>
                    <a:cubicBezTo>
                      <a:pt x="17673" y="3394"/>
                      <a:pt x="16691" y="2469"/>
                      <a:pt x="14727" y="2469"/>
                    </a:cubicBezTo>
                    <a:lnTo>
                      <a:pt x="6873" y="2469"/>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1" name="Shape 1007"/>
              <p:cNvSpPr/>
              <p:nvPr/>
            </p:nvSpPr>
            <p:spPr>
              <a:xfrm>
                <a:off x="151578" y="168763"/>
                <a:ext cx="92731" cy="389529"/>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0765"/>
                      <a:pt x="0" y="19929"/>
                    </a:cubicBezTo>
                    <a:cubicBezTo>
                      <a:pt x="0" y="1671"/>
                      <a:pt x="0" y="1671"/>
                      <a:pt x="0" y="1671"/>
                    </a:cubicBezTo>
                    <a:cubicBezTo>
                      <a:pt x="0" y="716"/>
                      <a:pt x="2945" y="0"/>
                      <a:pt x="6873" y="0"/>
                    </a:cubicBezTo>
                    <a:cubicBezTo>
                      <a:pt x="14727" y="0"/>
                      <a:pt x="14727" y="0"/>
                      <a:pt x="14727" y="0"/>
                    </a:cubicBezTo>
                    <a:cubicBezTo>
                      <a:pt x="18655" y="0"/>
                      <a:pt x="21600" y="716"/>
                      <a:pt x="21600" y="1671"/>
                    </a:cubicBezTo>
                    <a:cubicBezTo>
                      <a:pt x="21600" y="19929"/>
                      <a:pt x="21600" y="19929"/>
                      <a:pt x="21600" y="19929"/>
                    </a:cubicBezTo>
                    <a:cubicBezTo>
                      <a:pt x="21600" y="20765"/>
                      <a:pt x="18655" y="21600"/>
                      <a:pt x="14727" y="21600"/>
                    </a:cubicBezTo>
                    <a:close/>
                    <a:moveTo>
                      <a:pt x="6873" y="955"/>
                    </a:moveTo>
                    <a:cubicBezTo>
                      <a:pt x="5400" y="955"/>
                      <a:pt x="3927" y="1313"/>
                      <a:pt x="3927" y="1671"/>
                    </a:cubicBezTo>
                    <a:cubicBezTo>
                      <a:pt x="3927" y="19929"/>
                      <a:pt x="3927" y="19929"/>
                      <a:pt x="3927" y="19929"/>
                    </a:cubicBezTo>
                    <a:cubicBezTo>
                      <a:pt x="3927" y="20287"/>
                      <a:pt x="5400" y="20645"/>
                      <a:pt x="6873" y="20645"/>
                    </a:cubicBezTo>
                    <a:cubicBezTo>
                      <a:pt x="14727" y="20645"/>
                      <a:pt x="14727" y="20645"/>
                      <a:pt x="14727" y="20645"/>
                    </a:cubicBezTo>
                    <a:cubicBezTo>
                      <a:pt x="16200" y="20645"/>
                      <a:pt x="17673" y="20287"/>
                      <a:pt x="17673" y="19929"/>
                    </a:cubicBezTo>
                    <a:cubicBezTo>
                      <a:pt x="17673" y="1671"/>
                      <a:pt x="17673" y="1671"/>
                      <a:pt x="17673" y="1671"/>
                    </a:cubicBezTo>
                    <a:cubicBezTo>
                      <a:pt x="17673" y="1313"/>
                      <a:pt x="16200" y="955"/>
                      <a:pt x="14727" y="955"/>
                    </a:cubicBezTo>
                    <a:lnTo>
                      <a:pt x="6873" y="955"/>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2" name="Shape 1008"/>
              <p:cNvSpPr/>
              <p:nvPr/>
            </p:nvSpPr>
            <p:spPr>
              <a:xfrm>
                <a:off x="303157" y="291003"/>
                <a:ext cx="90948" cy="267288"/>
              </a:xfrm>
              <a:custGeom>
                <a:avLst/>
                <a:gdLst/>
                <a:ahLst/>
                <a:cxnLst>
                  <a:cxn ang="0">
                    <a:pos x="wd2" y="hd2"/>
                  </a:cxn>
                  <a:cxn ang="5400000">
                    <a:pos x="wd2" y="hd2"/>
                  </a:cxn>
                  <a:cxn ang="10800000">
                    <a:pos x="wd2" y="hd2"/>
                  </a:cxn>
                  <a:cxn ang="16200000">
                    <a:pos x="wd2" y="hd2"/>
                  </a:cxn>
                </a:cxnLst>
                <a:rect l="0" t="0" r="r" b="b"/>
                <a:pathLst>
                  <a:path w="21600" h="21600" extrusionOk="0">
                    <a:moveTo>
                      <a:pt x="14567" y="21600"/>
                    </a:moveTo>
                    <a:cubicBezTo>
                      <a:pt x="7033" y="21600"/>
                      <a:pt x="7033" y="21600"/>
                      <a:pt x="7033" y="21600"/>
                    </a:cubicBezTo>
                    <a:cubicBezTo>
                      <a:pt x="3014" y="21600"/>
                      <a:pt x="0" y="20381"/>
                      <a:pt x="0" y="19161"/>
                    </a:cubicBezTo>
                    <a:cubicBezTo>
                      <a:pt x="0" y="2439"/>
                      <a:pt x="0" y="2439"/>
                      <a:pt x="0" y="2439"/>
                    </a:cubicBezTo>
                    <a:cubicBezTo>
                      <a:pt x="0" y="1219"/>
                      <a:pt x="3014" y="0"/>
                      <a:pt x="7033" y="0"/>
                    </a:cubicBezTo>
                    <a:cubicBezTo>
                      <a:pt x="14567" y="0"/>
                      <a:pt x="14567" y="0"/>
                      <a:pt x="14567" y="0"/>
                    </a:cubicBezTo>
                    <a:cubicBezTo>
                      <a:pt x="18586" y="0"/>
                      <a:pt x="21600" y="1219"/>
                      <a:pt x="21600" y="2439"/>
                    </a:cubicBezTo>
                    <a:cubicBezTo>
                      <a:pt x="21600" y="19161"/>
                      <a:pt x="21600" y="19161"/>
                      <a:pt x="21600" y="19161"/>
                    </a:cubicBezTo>
                    <a:cubicBezTo>
                      <a:pt x="21600" y="20381"/>
                      <a:pt x="18586" y="21600"/>
                      <a:pt x="14567" y="21600"/>
                    </a:cubicBezTo>
                    <a:close/>
                    <a:moveTo>
                      <a:pt x="7033" y="1394"/>
                    </a:moveTo>
                    <a:cubicBezTo>
                      <a:pt x="5023" y="1394"/>
                      <a:pt x="4019" y="1916"/>
                      <a:pt x="4019" y="2439"/>
                    </a:cubicBezTo>
                    <a:cubicBezTo>
                      <a:pt x="4019" y="19161"/>
                      <a:pt x="4019" y="19161"/>
                      <a:pt x="4019" y="19161"/>
                    </a:cubicBezTo>
                    <a:cubicBezTo>
                      <a:pt x="4019" y="19684"/>
                      <a:pt x="5023" y="20206"/>
                      <a:pt x="7033" y="20206"/>
                    </a:cubicBezTo>
                    <a:cubicBezTo>
                      <a:pt x="14567" y="20206"/>
                      <a:pt x="14567" y="20206"/>
                      <a:pt x="14567" y="20206"/>
                    </a:cubicBezTo>
                    <a:cubicBezTo>
                      <a:pt x="16577" y="20206"/>
                      <a:pt x="17581" y="19684"/>
                      <a:pt x="17581" y="19161"/>
                    </a:cubicBezTo>
                    <a:cubicBezTo>
                      <a:pt x="17581" y="2439"/>
                      <a:pt x="17581" y="2439"/>
                      <a:pt x="17581" y="2439"/>
                    </a:cubicBezTo>
                    <a:cubicBezTo>
                      <a:pt x="17581" y="1916"/>
                      <a:pt x="16577" y="1394"/>
                      <a:pt x="14567" y="1394"/>
                    </a:cubicBezTo>
                    <a:lnTo>
                      <a:pt x="7033" y="1394"/>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3" name="Shape 1009"/>
              <p:cNvSpPr/>
              <p:nvPr/>
            </p:nvSpPr>
            <p:spPr>
              <a:xfrm>
                <a:off x="452951" y="-1"/>
                <a:ext cx="92731" cy="558294"/>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1016"/>
                      <a:pt x="0" y="20432"/>
                    </a:cubicBezTo>
                    <a:cubicBezTo>
                      <a:pt x="0" y="1168"/>
                      <a:pt x="0" y="1168"/>
                      <a:pt x="0" y="1168"/>
                    </a:cubicBezTo>
                    <a:cubicBezTo>
                      <a:pt x="0" y="500"/>
                      <a:pt x="2945" y="0"/>
                      <a:pt x="6873" y="0"/>
                    </a:cubicBezTo>
                    <a:cubicBezTo>
                      <a:pt x="14727" y="0"/>
                      <a:pt x="14727" y="0"/>
                      <a:pt x="14727" y="0"/>
                    </a:cubicBezTo>
                    <a:cubicBezTo>
                      <a:pt x="18655" y="0"/>
                      <a:pt x="21600" y="500"/>
                      <a:pt x="21600" y="1168"/>
                    </a:cubicBezTo>
                    <a:cubicBezTo>
                      <a:pt x="21600" y="20432"/>
                      <a:pt x="21600" y="20432"/>
                      <a:pt x="21600" y="20432"/>
                    </a:cubicBezTo>
                    <a:cubicBezTo>
                      <a:pt x="21600" y="21016"/>
                      <a:pt x="18655" y="21600"/>
                      <a:pt x="14727" y="21600"/>
                    </a:cubicBezTo>
                    <a:close/>
                    <a:moveTo>
                      <a:pt x="6873" y="667"/>
                    </a:moveTo>
                    <a:cubicBezTo>
                      <a:pt x="5400" y="667"/>
                      <a:pt x="3927" y="917"/>
                      <a:pt x="3927" y="1168"/>
                    </a:cubicBezTo>
                    <a:cubicBezTo>
                      <a:pt x="3927" y="20432"/>
                      <a:pt x="3927" y="20432"/>
                      <a:pt x="3927" y="20432"/>
                    </a:cubicBezTo>
                    <a:cubicBezTo>
                      <a:pt x="3927" y="20683"/>
                      <a:pt x="5400" y="20933"/>
                      <a:pt x="6873" y="20933"/>
                    </a:cubicBezTo>
                    <a:cubicBezTo>
                      <a:pt x="14727" y="20933"/>
                      <a:pt x="14727" y="20933"/>
                      <a:pt x="14727" y="20933"/>
                    </a:cubicBezTo>
                    <a:cubicBezTo>
                      <a:pt x="16200" y="20933"/>
                      <a:pt x="17673" y="20683"/>
                      <a:pt x="17673" y="20432"/>
                    </a:cubicBezTo>
                    <a:cubicBezTo>
                      <a:pt x="17673" y="1168"/>
                      <a:pt x="17673" y="1168"/>
                      <a:pt x="17673" y="1168"/>
                    </a:cubicBezTo>
                    <a:cubicBezTo>
                      <a:pt x="17673" y="917"/>
                      <a:pt x="16200" y="667"/>
                      <a:pt x="14727" y="667"/>
                    </a:cubicBezTo>
                    <a:lnTo>
                      <a:pt x="6873" y="667"/>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grpSp>
      <p:pic>
        <p:nvPicPr>
          <p:cNvPr id="2" name="图片 1"/>
          <p:cNvPicPr>
            <a:picLocks noChangeAspect="1"/>
          </p:cNvPicPr>
          <p:nvPr/>
        </p:nvPicPr>
        <p:blipFill>
          <a:blip r:embed="rId1"/>
          <a:stretch>
            <a:fillRect/>
          </a:stretch>
        </p:blipFill>
        <p:spPr>
          <a:xfrm>
            <a:off x="9628410" y="5107015"/>
            <a:ext cx="2563590" cy="1750985"/>
          </a:xfrm>
          <a:prstGeom prst="rect">
            <a:avLst/>
          </a:prstGeom>
        </p:spPr>
      </p:pic>
      <p:sp>
        <p:nvSpPr>
          <p:cNvPr id="39" name="矩形 38"/>
          <p:cNvSpPr/>
          <p:nvPr/>
        </p:nvSpPr>
        <p:spPr>
          <a:xfrm>
            <a:off x="371641" y="1970772"/>
            <a:ext cx="11046880"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lvl="0" indent="-342900" algn="just">
              <a:spcAft>
                <a:spcPts val="0"/>
              </a:spcAft>
              <a:buFont typeface="Times New Roman" panose="02020603050405020304"/>
              <a:buAutoNum type="ea1JpnKorPlain"/>
            </a:pPr>
            <a:r>
              <a:rPr lang="zh-CN" altLang="zh-CN" sz="2400" b="1" u="sng" kern="100" dirty="0">
                <a:solidFill>
                  <a:srgbClr val="FF0000"/>
                </a:solidFill>
                <a:latin typeface="Calibri" panose="020F0502020204030204"/>
                <a:ea typeface="宋体" panose="02010600030101010101" pitchFamily="2" charset="-122"/>
                <a:cs typeface="Times New Roman" panose="02020603050405020304"/>
              </a:rPr>
              <a:t>申请求职信</a:t>
            </a:r>
            <a:r>
              <a:rPr lang="zh-CN" altLang="zh-CN" sz="2400" b="1" kern="100" dirty="0">
                <a:latin typeface="Calibri" panose="020F0502020204030204"/>
                <a:ea typeface="宋体" panose="02010600030101010101" pitchFamily="2" charset="-122"/>
                <a:cs typeface="Times New Roman" panose="02020603050405020304"/>
              </a:rPr>
              <a:t>：在申请</a:t>
            </a:r>
            <a:r>
              <a:rPr lang="zh-CN" altLang="zh-CN" sz="2400" b="1" u="sng" kern="100" dirty="0">
                <a:solidFill>
                  <a:srgbClr val="0000FF"/>
                </a:solidFill>
                <a:latin typeface="Calibri" panose="020F0502020204030204"/>
                <a:ea typeface="宋体" panose="02010600030101010101" pitchFamily="2" charset="-122"/>
                <a:cs typeface="Times New Roman" panose="02020603050405020304"/>
              </a:rPr>
              <a:t>工作职位</a:t>
            </a:r>
            <a:r>
              <a:rPr lang="zh-CN" altLang="zh-CN" sz="2400" b="1" kern="100" dirty="0">
                <a:latin typeface="Calibri" panose="020F0502020204030204"/>
                <a:ea typeface="宋体" panose="02010600030101010101" pitchFamily="2" charset="-122"/>
                <a:cs typeface="Times New Roman" panose="02020603050405020304"/>
              </a:rPr>
              <a:t>、</a:t>
            </a:r>
            <a:r>
              <a:rPr lang="zh-CN" altLang="zh-CN" sz="2400" b="1" u="sng" kern="100" dirty="0">
                <a:solidFill>
                  <a:srgbClr val="0000FF"/>
                </a:solidFill>
                <a:latin typeface="Calibri" panose="020F0502020204030204"/>
                <a:ea typeface="宋体" panose="02010600030101010101" pitchFamily="2" charset="-122"/>
                <a:cs typeface="Times New Roman" panose="02020603050405020304"/>
              </a:rPr>
              <a:t>入学资格</a:t>
            </a:r>
            <a:r>
              <a:rPr lang="zh-CN" altLang="zh-CN" sz="2400" b="1" kern="100" dirty="0">
                <a:latin typeface="Calibri" panose="020F0502020204030204"/>
                <a:ea typeface="宋体" panose="02010600030101010101" pitchFamily="2" charset="-122"/>
                <a:cs typeface="Times New Roman" panose="02020603050405020304"/>
              </a:rPr>
              <a:t>、</a:t>
            </a:r>
            <a:r>
              <a:rPr lang="zh-CN" altLang="zh-CN" sz="2400" b="1" u="sng" kern="100" dirty="0">
                <a:solidFill>
                  <a:srgbClr val="0000FF"/>
                </a:solidFill>
                <a:latin typeface="Calibri" panose="020F0502020204030204"/>
                <a:ea typeface="宋体" panose="02010600030101010101" pitchFamily="2" charset="-122"/>
                <a:cs typeface="Times New Roman" panose="02020603050405020304"/>
              </a:rPr>
              <a:t>奖学金</a:t>
            </a:r>
            <a:r>
              <a:rPr lang="zh-CN" altLang="zh-CN" sz="2400" b="1" kern="100" dirty="0">
                <a:latin typeface="Calibri" panose="020F0502020204030204"/>
                <a:ea typeface="宋体" panose="02010600030101010101" pitchFamily="2" charset="-122"/>
                <a:cs typeface="Times New Roman" panose="02020603050405020304"/>
              </a:rPr>
              <a:t>、</a:t>
            </a:r>
            <a:r>
              <a:rPr lang="zh-CN" altLang="zh-CN" sz="2400" b="1" u="sng" kern="100" dirty="0">
                <a:solidFill>
                  <a:srgbClr val="0000FF"/>
                </a:solidFill>
                <a:latin typeface="Calibri" panose="020F0502020204030204"/>
                <a:ea typeface="宋体" panose="02010600030101010101" pitchFamily="2" charset="-122"/>
                <a:cs typeface="Times New Roman" panose="02020603050405020304"/>
              </a:rPr>
              <a:t>签证</a:t>
            </a:r>
            <a:r>
              <a:rPr lang="zh-CN" altLang="zh-CN" sz="2400" b="1" kern="100" dirty="0">
                <a:latin typeface="Calibri" panose="020F0502020204030204"/>
                <a:ea typeface="宋体" panose="02010600030101010101" pitchFamily="2" charset="-122"/>
                <a:cs typeface="Times New Roman" panose="02020603050405020304"/>
              </a:rPr>
              <a:t>或</a:t>
            </a:r>
            <a:r>
              <a:rPr lang="zh-CN" altLang="zh-CN" sz="2400" b="1" u="sng" kern="100" dirty="0">
                <a:solidFill>
                  <a:srgbClr val="0000FF"/>
                </a:solidFill>
                <a:latin typeface="Calibri" panose="020F0502020204030204"/>
                <a:ea typeface="宋体" panose="02010600030101010101" pitchFamily="2" charset="-122"/>
                <a:cs typeface="Times New Roman" panose="02020603050405020304"/>
              </a:rPr>
              <a:t>参加活动的机会</a:t>
            </a:r>
            <a:r>
              <a:rPr lang="zh-CN" altLang="zh-CN" sz="2400" b="1" kern="100" dirty="0">
                <a:latin typeface="Calibri" panose="020F0502020204030204"/>
                <a:ea typeface="宋体" panose="02010600030101010101" pitchFamily="2" charset="-122"/>
                <a:cs typeface="Times New Roman" panose="02020603050405020304"/>
              </a:rPr>
              <a:t>时，向校方或聘方发出的信件，信件需写明</a:t>
            </a:r>
            <a:r>
              <a:rPr lang="zh-CN" altLang="zh-CN" sz="2400" b="1" u="sng" kern="100" dirty="0">
                <a:solidFill>
                  <a:srgbClr val="0000FF"/>
                </a:solidFill>
                <a:latin typeface="Calibri" panose="020F0502020204030204"/>
                <a:ea typeface="宋体" panose="02010600030101010101" pitchFamily="2" charset="-122"/>
                <a:cs typeface="Times New Roman" panose="02020603050405020304"/>
              </a:rPr>
              <a:t>申请的理由、职位和具体内容</a:t>
            </a:r>
            <a:r>
              <a:rPr lang="zh-CN" altLang="zh-CN" sz="2400" b="1" kern="100" dirty="0">
                <a:latin typeface="Calibri" panose="020F0502020204030204"/>
                <a:ea typeface="宋体" panose="02010600030101010101" pitchFamily="2" charset="-122"/>
                <a:cs typeface="Times New Roman" panose="02020603050405020304"/>
              </a:rPr>
              <a:t>，概述个人情况。信文语言表达要准确，言简意赅，语气应诚恳，措辞要得体。</a:t>
            </a:r>
            <a:endParaRPr lang="zh-CN" altLang="zh-CN" sz="2400" kern="100" dirty="0">
              <a:effectLst/>
              <a:latin typeface="Calibri" panose="020F0502020204030204"/>
              <a:ea typeface="宋体" panose="02010600030101010101" pitchFamily="2" charset="-122"/>
              <a:cs typeface="Times New Roman" panose="02020603050405020304"/>
            </a:endParaRPr>
          </a:p>
        </p:txBody>
      </p:sp>
      <p:sp>
        <p:nvSpPr>
          <p:cNvPr id="3" name="矩形 2"/>
          <p:cNvSpPr/>
          <p:nvPr/>
        </p:nvSpPr>
        <p:spPr>
          <a:xfrm>
            <a:off x="431529" y="3627601"/>
            <a:ext cx="11046881" cy="2246769"/>
          </a:xfrm>
          <a:prstGeom prst="rect">
            <a:avLst/>
          </a:prstGeom>
        </p:spPr>
        <p:txBody>
          <a:bodyPr wrap="square">
            <a:spAutoFit/>
          </a:bodyPr>
          <a:lstStyle/>
          <a:p>
            <a:pPr algn="just">
              <a:spcAft>
                <a:spcPts val="0"/>
              </a:spcAft>
            </a:pPr>
            <a:r>
              <a:rPr lang="zh-CN" altLang="zh-CN" sz="2800" b="1" kern="100" dirty="0">
                <a:latin typeface="Calibri" panose="020F0502020204030204"/>
                <a:ea typeface="宋体" panose="02010600030101010101" pitchFamily="2" charset="-122"/>
                <a:cs typeface="Times New Roman" panose="02020603050405020304"/>
              </a:rPr>
              <a:t>三段式结构</a:t>
            </a:r>
            <a:r>
              <a:rPr lang="en-US" altLang="zh-CN" sz="2800" b="1" kern="100" dirty="0">
                <a:solidFill>
                  <a:srgbClr val="FF0000"/>
                </a:solidFill>
                <a:latin typeface="Calibri" panose="020F0502020204030204"/>
                <a:ea typeface="宋体" panose="02010600030101010101" pitchFamily="2" charset="-122"/>
                <a:cs typeface="Times New Roman" panose="02020603050405020304"/>
              </a:rPr>
              <a:t>Structure:</a:t>
            </a:r>
            <a:endParaRPr lang="zh-CN" altLang="zh-CN" sz="2800"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sz="2800" b="1" kern="100" dirty="0">
                <a:latin typeface="Calibri" panose="020F0502020204030204"/>
                <a:ea typeface="宋体" panose="02010600030101010101" pitchFamily="2" charset="-122"/>
                <a:cs typeface="Times New Roman" panose="02020603050405020304"/>
              </a:rPr>
              <a:t>第一段：自我介绍（收信人非熟人），交代消息来源和写信的目的；</a:t>
            </a:r>
            <a:endParaRPr lang="zh-CN" altLang="zh-CN" sz="2800"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sz="2800" b="1" kern="100" dirty="0">
                <a:latin typeface="Calibri" panose="020F0502020204030204"/>
                <a:ea typeface="宋体" panose="02010600030101010101" pitchFamily="2" charset="-122"/>
                <a:cs typeface="Times New Roman" panose="02020603050405020304"/>
              </a:rPr>
              <a:t>第二段：详细描述申请的理由，具体的职位，阐述个人优势，对这一职位的设想，告知联系方式（必要时）；</a:t>
            </a:r>
            <a:endParaRPr lang="zh-CN" altLang="zh-CN" sz="2800" kern="100" dirty="0">
              <a:latin typeface="Calibri" panose="020F0502020204030204"/>
              <a:ea typeface="宋体" panose="02010600030101010101" pitchFamily="2" charset="-122"/>
              <a:cs typeface="Times New Roman" panose="02020603050405020304"/>
            </a:endParaRPr>
          </a:p>
          <a:p>
            <a:pPr algn="just">
              <a:spcAft>
                <a:spcPts val="0"/>
              </a:spcAft>
            </a:pPr>
            <a:r>
              <a:rPr lang="zh-CN" altLang="zh-CN" sz="2800" b="1" kern="100" dirty="0">
                <a:latin typeface="Calibri" panose="020F0502020204030204"/>
                <a:ea typeface="宋体" panose="02010600030101010101" pitchFamily="2" charset="-122"/>
                <a:cs typeface="Times New Roman" panose="02020603050405020304"/>
              </a:rPr>
              <a:t>第三段：表达希望得到对方的回复并致谢。</a:t>
            </a:r>
            <a:endParaRPr lang="zh-CN" altLang="zh-CN" sz="2800" kern="100" dirty="0">
              <a:effectLst/>
              <a:latin typeface="Calibri" panose="020F0502020204030204"/>
              <a:ea typeface="宋体" panose="02010600030101010101" pitchFamily="2" charset="-122"/>
              <a:cs typeface="Times New Roman" panose="02020603050405020304"/>
            </a:endParaRPr>
          </a:p>
        </p:txBody>
      </p:sp>
      <p:sp>
        <p:nvSpPr>
          <p:cNvPr id="4" name="矩形 3"/>
          <p:cNvSpPr/>
          <p:nvPr/>
        </p:nvSpPr>
        <p:spPr>
          <a:xfrm>
            <a:off x="1144043" y="463270"/>
            <a:ext cx="2420856" cy="677108"/>
          </a:xfrm>
          <a:prstGeom prst="rect">
            <a:avLst/>
          </a:prstGeom>
          <a:solidFill>
            <a:srgbClr val="2842A2"/>
          </a:solidFill>
        </p:spPr>
        <p:txBody>
          <a:bodyPr wrap="none">
            <a:spAutoFit/>
          </a:bodyPr>
          <a:lstStyle/>
          <a:p>
            <a:pPr lvl="0" algn="ctr"/>
            <a:r>
              <a:rPr lang="en-US" altLang="zh-CN"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Structure</a:t>
            </a:r>
            <a:endParaRPr lang="zh-CN" altLang="en-US"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500" fill="hold"/>
                                        <p:tgtEl>
                                          <p:spTgt spid="39"/>
                                        </p:tgtEl>
                                        <p:attrNameLst>
                                          <p:attrName>ppt_w</p:attrName>
                                        </p:attrNameLst>
                                      </p:cBhvr>
                                      <p:tavLst>
                                        <p:tav tm="0">
                                          <p:val>
                                            <p:fltVal val="0"/>
                                          </p:val>
                                        </p:tav>
                                        <p:tav tm="100000">
                                          <p:val>
                                            <p:strVal val="#ppt_w"/>
                                          </p:val>
                                        </p:tav>
                                      </p:tavLst>
                                    </p:anim>
                                    <p:anim calcmode="lin" valueType="num">
                                      <p:cBhvr>
                                        <p:cTn id="13" dur="1500" fill="hold"/>
                                        <p:tgtEl>
                                          <p:spTgt spid="39"/>
                                        </p:tgtEl>
                                        <p:attrNameLst>
                                          <p:attrName>ppt_h</p:attrName>
                                        </p:attrNameLst>
                                      </p:cBhvr>
                                      <p:tavLst>
                                        <p:tav tm="0">
                                          <p:val>
                                            <p:fltVal val="0"/>
                                          </p:val>
                                        </p:tav>
                                        <p:tav tm="100000">
                                          <p:val>
                                            <p:strVal val="#ppt_h"/>
                                          </p:val>
                                        </p:tav>
                                      </p:tavLst>
                                    </p:anim>
                                    <p:animEffect transition="in" filter="fade">
                                      <p:cBhvr>
                                        <p:cTn id="14" dur="1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500" fill="hold"/>
                                        <p:tgtEl>
                                          <p:spTgt spid="3"/>
                                        </p:tgtEl>
                                        <p:attrNameLst>
                                          <p:attrName>ppt_w</p:attrName>
                                        </p:attrNameLst>
                                      </p:cBhvr>
                                      <p:tavLst>
                                        <p:tav tm="0">
                                          <p:val>
                                            <p:fltVal val="0"/>
                                          </p:val>
                                        </p:tav>
                                        <p:tav tm="100000">
                                          <p:val>
                                            <p:strVal val="#ppt_w"/>
                                          </p:val>
                                        </p:tav>
                                      </p:tavLst>
                                    </p:anim>
                                    <p:anim calcmode="lin" valueType="num">
                                      <p:cBhvr>
                                        <p:cTn id="20" dur="1500" fill="hold"/>
                                        <p:tgtEl>
                                          <p:spTgt spid="3"/>
                                        </p:tgtEl>
                                        <p:attrNameLst>
                                          <p:attrName>ppt_h</p:attrName>
                                        </p:attrNameLst>
                                      </p:cBhvr>
                                      <p:tavLst>
                                        <p:tav tm="0">
                                          <p:val>
                                            <p:fltVal val="0"/>
                                          </p:val>
                                        </p:tav>
                                        <p:tav tm="100000">
                                          <p:val>
                                            <p:strVal val="#ppt_h"/>
                                          </p:val>
                                        </p:tav>
                                      </p:tavLst>
                                    </p:anim>
                                    <p:animEffect transition="in" filter="fade">
                                      <p:cBhvr>
                                        <p:cTn id="21" dur="1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7390" y="219734"/>
            <a:ext cx="7547513" cy="2022792"/>
            <a:chOff x="4650723" y="1799059"/>
            <a:chExt cx="3524376" cy="1780592"/>
          </a:xfrm>
        </p:grpSpPr>
        <p:sp>
          <p:nvSpPr>
            <p:cNvPr id="3" name="Freeform: Shape 5"/>
            <p:cNvSpPr/>
            <p:nvPr/>
          </p:nvSpPr>
          <p:spPr>
            <a:xfrm>
              <a:off x="4650723" y="1811408"/>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1">
                    <a:lumMod val="75000"/>
                  </a:schemeClr>
                </a:gs>
                <a:gs pos="56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Rounded Corners 28"/>
            <p:cNvSpPr/>
            <p:nvPr/>
          </p:nvSpPr>
          <p:spPr>
            <a:xfrm>
              <a:off x="4656683" y="1799059"/>
              <a:ext cx="1756229" cy="937436"/>
            </a:xfrm>
            <a:prstGeom prst="roundRect">
              <a:avLst>
                <a:gd name="adj" fmla="val 0"/>
              </a:avLst>
            </a:prstGeom>
            <a:solidFill>
              <a:srgbClr val="2842A2"/>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2"/>
            <p:cNvSpPr txBox="1"/>
            <p:nvPr/>
          </p:nvSpPr>
          <p:spPr>
            <a:xfrm>
              <a:off x="4770774" y="2267776"/>
              <a:ext cx="1351640" cy="393932"/>
            </a:xfrm>
            <a:prstGeom prst="rect">
              <a:avLst/>
            </a:prstGeom>
            <a:noFill/>
          </p:spPr>
          <p:txBody>
            <a:bodyPr wrap="square" rtlCol="0" anchor="b" anchorCtr="1">
              <a:spAutoFit/>
            </a:bodyPr>
            <a:lstStyle>
              <a:defPPr>
                <a:defRPr lang="zh-CN"/>
              </a:defPPr>
              <a:lvl1pPr>
                <a:defRPr>
                  <a:solidFill>
                    <a:schemeClr val="accent4"/>
                  </a:solidFill>
                  <a:latin typeface="Adobe Garamond Pro" panose="02020502060506020403" pitchFamily="18" charset="0"/>
                </a:defRPr>
              </a:lvl1pPr>
            </a:lstStyle>
            <a:p>
              <a:pPr algn="ctr"/>
              <a:r>
                <a:rPr lang="en-US" altLang="zh-CN"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Format</a:t>
              </a:r>
              <a:endParaRPr lang="en-US" altLang="zh-CN"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endParaRPr>
            </a:p>
          </p:txBody>
        </p:sp>
        <p:grpSp>
          <p:nvGrpSpPr>
            <p:cNvPr id="6" name="Group 1010"/>
            <p:cNvGrpSpPr/>
            <p:nvPr/>
          </p:nvGrpSpPr>
          <p:grpSpPr>
            <a:xfrm>
              <a:off x="5395221" y="1863608"/>
              <a:ext cx="272842" cy="279147"/>
              <a:chOff x="0" y="0"/>
              <a:chExt cx="545681" cy="558292"/>
            </a:xfrm>
            <a:solidFill>
              <a:schemeClr val="accent5"/>
            </a:solidFill>
          </p:grpSpPr>
          <p:sp>
            <p:nvSpPr>
              <p:cNvPr id="7" name="Shape 1006"/>
              <p:cNvSpPr/>
              <p:nvPr/>
            </p:nvSpPr>
            <p:spPr>
              <a:xfrm>
                <a:off x="0" y="407772"/>
                <a:ext cx="92731" cy="150521"/>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3436" y="21600"/>
                      <a:pt x="0" y="19440"/>
                      <a:pt x="0" y="17280"/>
                    </a:cubicBezTo>
                    <a:cubicBezTo>
                      <a:pt x="0" y="4320"/>
                      <a:pt x="0" y="4320"/>
                      <a:pt x="0" y="4320"/>
                    </a:cubicBezTo>
                    <a:cubicBezTo>
                      <a:pt x="0" y="2160"/>
                      <a:pt x="3436" y="0"/>
                      <a:pt x="6873" y="0"/>
                    </a:cubicBezTo>
                    <a:cubicBezTo>
                      <a:pt x="14727" y="0"/>
                      <a:pt x="14727" y="0"/>
                      <a:pt x="14727" y="0"/>
                    </a:cubicBezTo>
                    <a:cubicBezTo>
                      <a:pt x="18655" y="0"/>
                      <a:pt x="21600" y="2160"/>
                      <a:pt x="21600" y="4320"/>
                    </a:cubicBezTo>
                    <a:cubicBezTo>
                      <a:pt x="21600" y="17280"/>
                      <a:pt x="21600" y="17280"/>
                      <a:pt x="21600" y="17280"/>
                    </a:cubicBezTo>
                    <a:cubicBezTo>
                      <a:pt x="21600" y="19440"/>
                      <a:pt x="18655" y="21600"/>
                      <a:pt x="14727" y="21600"/>
                    </a:cubicBezTo>
                    <a:close/>
                    <a:moveTo>
                      <a:pt x="6873" y="2469"/>
                    </a:moveTo>
                    <a:cubicBezTo>
                      <a:pt x="5400" y="2469"/>
                      <a:pt x="3927" y="3394"/>
                      <a:pt x="3927" y="4320"/>
                    </a:cubicBezTo>
                    <a:cubicBezTo>
                      <a:pt x="3927" y="17280"/>
                      <a:pt x="3927" y="17280"/>
                      <a:pt x="3927" y="17280"/>
                    </a:cubicBezTo>
                    <a:cubicBezTo>
                      <a:pt x="3927" y="18206"/>
                      <a:pt x="5400" y="19131"/>
                      <a:pt x="6873" y="19131"/>
                    </a:cubicBezTo>
                    <a:cubicBezTo>
                      <a:pt x="14727" y="19131"/>
                      <a:pt x="14727" y="19131"/>
                      <a:pt x="14727" y="19131"/>
                    </a:cubicBezTo>
                    <a:cubicBezTo>
                      <a:pt x="16691" y="19131"/>
                      <a:pt x="17673" y="18206"/>
                      <a:pt x="17673" y="17280"/>
                    </a:cubicBezTo>
                    <a:cubicBezTo>
                      <a:pt x="17673" y="4320"/>
                      <a:pt x="17673" y="4320"/>
                      <a:pt x="17673" y="4320"/>
                    </a:cubicBezTo>
                    <a:cubicBezTo>
                      <a:pt x="17673" y="3394"/>
                      <a:pt x="16691" y="2469"/>
                      <a:pt x="14727" y="2469"/>
                    </a:cubicBezTo>
                    <a:lnTo>
                      <a:pt x="6873" y="2469"/>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8" name="Shape 1007"/>
              <p:cNvSpPr/>
              <p:nvPr/>
            </p:nvSpPr>
            <p:spPr>
              <a:xfrm>
                <a:off x="151578" y="168763"/>
                <a:ext cx="92731" cy="389529"/>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0765"/>
                      <a:pt x="0" y="19929"/>
                    </a:cubicBezTo>
                    <a:cubicBezTo>
                      <a:pt x="0" y="1671"/>
                      <a:pt x="0" y="1671"/>
                      <a:pt x="0" y="1671"/>
                    </a:cubicBezTo>
                    <a:cubicBezTo>
                      <a:pt x="0" y="716"/>
                      <a:pt x="2945" y="0"/>
                      <a:pt x="6873" y="0"/>
                    </a:cubicBezTo>
                    <a:cubicBezTo>
                      <a:pt x="14727" y="0"/>
                      <a:pt x="14727" y="0"/>
                      <a:pt x="14727" y="0"/>
                    </a:cubicBezTo>
                    <a:cubicBezTo>
                      <a:pt x="18655" y="0"/>
                      <a:pt x="21600" y="716"/>
                      <a:pt x="21600" y="1671"/>
                    </a:cubicBezTo>
                    <a:cubicBezTo>
                      <a:pt x="21600" y="19929"/>
                      <a:pt x="21600" y="19929"/>
                      <a:pt x="21600" y="19929"/>
                    </a:cubicBezTo>
                    <a:cubicBezTo>
                      <a:pt x="21600" y="20765"/>
                      <a:pt x="18655" y="21600"/>
                      <a:pt x="14727" y="21600"/>
                    </a:cubicBezTo>
                    <a:close/>
                    <a:moveTo>
                      <a:pt x="6873" y="955"/>
                    </a:moveTo>
                    <a:cubicBezTo>
                      <a:pt x="5400" y="955"/>
                      <a:pt x="3927" y="1313"/>
                      <a:pt x="3927" y="1671"/>
                    </a:cubicBezTo>
                    <a:cubicBezTo>
                      <a:pt x="3927" y="19929"/>
                      <a:pt x="3927" y="19929"/>
                      <a:pt x="3927" y="19929"/>
                    </a:cubicBezTo>
                    <a:cubicBezTo>
                      <a:pt x="3927" y="20287"/>
                      <a:pt x="5400" y="20645"/>
                      <a:pt x="6873" y="20645"/>
                    </a:cubicBezTo>
                    <a:cubicBezTo>
                      <a:pt x="14727" y="20645"/>
                      <a:pt x="14727" y="20645"/>
                      <a:pt x="14727" y="20645"/>
                    </a:cubicBezTo>
                    <a:cubicBezTo>
                      <a:pt x="16200" y="20645"/>
                      <a:pt x="17673" y="20287"/>
                      <a:pt x="17673" y="19929"/>
                    </a:cubicBezTo>
                    <a:cubicBezTo>
                      <a:pt x="17673" y="1671"/>
                      <a:pt x="17673" y="1671"/>
                      <a:pt x="17673" y="1671"/>
                    </a:cubicBezTo>
                    <a:cubicBezTo>
                      <a:pt x="17673" y="1313"/>
                      <a:pt x="16200" y="955"/>
                      <a:pt x="14727" y="955"/>
                    </a:cubicBezTo>
                    <a:lnTo>
                      <a:pt x="6873" y="955"/>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9" name="Shape 1008"/>
              <p:cNvSpPr/>
              <p:nvPr/>
            </p:nvSpPr>
            <p:spPr>
              <a:xfrm>
                <a:off x="303157" y="291004"/>
                <a:ext cx="90948" cy="267289"/>
              </a:xfrm>
              <a:custGeom>
                <a:avLst/>
                <a:gdLst/>
                <a:ahLst/>
                <a:cxnLst>
                  <a:cxn ang="0">
                    <a:pos x="wd2" y="hd2"/>
                  </a:cxn>
                  <a:cxn ang="5400000">
                    <a:pos x="wd2" y="hd2"/>
                  </a:cxn>
                  <a:cxn ang="10800000">
                    <a:pos x="wd2" y="hd2"/>
                  </a:cxn>
                  <a:cxn ang="16200000">
                    <a:pos x="wd2" y="hd2"/>
                  </a:cxn>
                </a:cxnLst>
                <a:rect l="0" t="0" r="r" b="b"/>
                <a:pathLst>
                  <a:path w="21600" h="21600" extrusionOk="0">
                    <a:moveTo>
                      <a:pt x="14567" y="21600"/>
                    </a:moveTo>
                    <a:cubicBezTo>
                      <a:pt x="7033" y="21600"/>
                      <a:pt x="7033" y="21600"/>
                      <a:pt x="7033" y="21600"/>
                    </a:cubicBezTo>
                    <a:cubicBezTo>
                      <a:pt x="3014" y="21600"/>
                      <a:pt x="0" y="20381"/>
                      <a:pt x="0" y="19161"/>
                    </a:cubicBezTo>
                    <a:cubicBezTo>
                      <a:pt x="0" y="2439"/>
                      <a:pt x="0" y="2439"/>
                      <a:pt x="0" y="2439"/>
                    </a:cubicBezTo>
                    <a:cubicBezTo>
                      <a:pt x="0" y="1219"/>
                      <a:pt x="3014" y="0"/>
                      <a:pt x="7033" y="0"/>
                    </a:cubicBezTo>
                    <a:cubicBezTo>
                      <a:pt x="14567" y="0"/>
                      <a:pt x="14567" y="0"/>
                      <a:pt x="14567" y="0"/>
                    </a:cubicBezTo>
                    <a:cubicBezTo>
                      <a:pt x="18586" y="0"/>
                      <a:pt x="21600" y="1219"/>
                      <a:pt x="21600" y="2439"/>
                    </a:cubicBezTo>
                    <a:cubicBezTo>
                      <a:pt x="21600" y="19161"/>
                      <a:pt x="21600" y="19161"/>
                      <a:pt x="21600" y="19161"/>
                    </a:cubicBezTo>
                    <a:cubicBezTo>
                      <a:pt x="21600" y="20381"/>
                      <a:pt x="18586" y="21600"/>
                      <a:pt x="14567" y="21600"/>
                    </a:cubicBezTo>
                    <a:close/>
                    <a:moveTo>
                      <a:pt x="7033" y="1394"/>
                    </a:moveTo>
                    <a:cubicBezTo>
                      <a:pt x="5023" y="1394"/>
                      <a:pt x="4019" y="1916"/>
                      <a:pt x="4019" y="2439"/>
                    </a:cubicBezTo>
                    <a:cubicBezTo>
                      <a:pt x="4019" y="19161"/>
                      <a:pt x="4019" y="19161"/>
                      <a:pt x="4019" y="19161"/>
                    </a:cubicBezTo>
                    <a:cubicBezTo>
                      <a:pt x="4019" y="19684"/>
                      <a:pt x="5023" y="20206"/>
                      <a:pt x="7033" y="20206"/>
                    </a:cubicBezTo>
                    <a:cubicBezTo>
                      <a:pt x="14567" y="20206"/>
                      <a:pt x="14567" y="20206"/>
                      <a:pt x="14567" y="20206"/>
                    </a:cubicBezTo>
                    <a:cubicBezTo>
                      <a:pt x="16577" y="20206"/>
                      <a:pt x="17581" y="19684"/>
                      <a:pt x="17581" y="19161"/>
                    </a:cubicBezTo>
                    <a:cubicBezTo>
                      <a:pt x="17581" y="2439"/>
                      <a:pt x="17581" y="2439"/>
                      <a:pt x="17581" y="2439"/>
                    </a:cubicBezTo>
                    <a:cubicBezTo>
                      <a:pt x="17581" y="1916"/>
                      <a:pt x="16577" y="1394"/>
                      <a:pt x="14567" y="1394"/>
                    </a:cubicBezTo>
                    <a:lnTo>
                      <a:pt x="7033" y="1394"/>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0" name="Shape 1009"/>
              <p:cNvSpPr/>
              <p:nvPr/>
            </p:nvSpPr>
            <p:spPr>
              <a:xfrm>
                <a:off x="452951" y="-1"/>
                <a:ext cx="92731" cy="558294"/>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1016"/>
                      <a:pt x="0" y="20432"/>
                    </a:cubicBezTo>
                    <a:cubicBezTo>
                      <a:pt x="0" y="1168"/>
                      <a:pt x="0" y="1168"/>
                      <a:pt x="0" y="1168"/>
                    </a:cubicBezTo>
                    <a:cubicBezTo>
                      <a:pt x="0" y="500"/>
                      <a:pt x="2945" y="0"/>
                      <a:pt x="6873" y="0"/>
                    </a:cubicBezTo>
                    <a:cubicBezTo>
                      <a:pt x="14727" y="0"/>
                      <a:pt x="14727" y="0"/>
                      <a:pt x="14727" y="0"/>
                    </a:cubicBezTo>
                    <a:cubicBezTo>
                      <a:pt x="18655" y="0"/>
                      <a:pt x="21600" y="500"/>
                      <a:pt x="21600" y="1168"/>
                    </a:cubicBezTo>
                    <a:cubicBezTo>
                      <a:pt x="21600" y="20432"/>
                      <a:pt x="21600" y="20432"/>
                      <a:pt x="21600" y="20432"/>
                    </a:cubicBezTo>
                    <a:cubicBezTo>
                      <a:pt x="21600" y="21016"/>
                      <a:pt x="18655" y="21600"/>
                      <a:pt x="14727" y="21600"/>
                    </a:cubicBezTo>
                    <a:close/>
                    <a:moveTo>
                      <a:pt x="6873" y="667"/>
                    </a:moveTo>
                    <a:cubicBezTo>
                      <a:pt x="5400" y="667"/>
                      <a:pt x="3927" y="917"/>
                      <a:pt x="3927" y="1168"/>
                    </a:cubicBezTo>
                    <a:cubicBezTo>
                      <a:pt x="3927" y="20432"/>
                      <a:pt x="3927" y="20432"/>
                      <a:pt x="3927" y="20432"/>
                    </a:cubicBezTo>
                    <a:cubicBezTo>
                      <a:pt x="3927" y="20683"/>
                      <a:pt x="5400" y="20933"/>
                      <a:pt x="6873" y="20933"/>
                    </a:cubicBezTo>
                    <a:cubicBezTo>
                      <a:pt x="14727" y="20933"/>
                      <a:pt x="14727" y="20933"/>
                      <a:pt x="14727" y="20933"/>
                    </a:cubicBezTo>
                    <a:cubicBezTo>
                      <a:pt x="16200" y="20933"/>
                      <a:pt x="17673" y="20683"/>
                      <a:pt x="17673" y="20432"/>
                    </a:cubicBezTo>
                    <a:cubicBezTo>
                      <a:pt x="17673" y="1168"/>
                      <a:pt x="17673" y="1168"/>
                      <a:pt x="17673" y="1168"/>
                    </a:cubicBezTo>
                    <a:cubicBezTo>
                      <a:pt x="17673" y="917"/>
                      <a:pt x="16200" y="667"/>
                      <a:pt x="14727" y="667"/>
                    </a:cubicBezTo>
                    <a:lnTo>
                      <a:pt x="6873" y="667"/>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grpSp>
      <p:sp>
        <p:nvSpPr>
          <p:cNvPr id="11" name="矩形 10"/>
          <p:cNvSpPr/>
          <p:nvPr/>
        </p:nvSpPr>
        <p:spPr>
          <a:xfrm>
            <a:off x="484094" y="1979406"/>
            <a:ext cx="11629016" cy="4524315"/>
          </a:xfrm>
          <a:prstGeom prst="rect">
            <a:avLst/>
          </a:prstGeom>
        </p:spPr>
        <p:txBody>
          <a:bodyPr wrap="square">
            <a:spAutoFit/>
          </a:bodyPr>
          <a:lstStyle/>
          <a:p>
            <a:pPr algn="just">
              <a:spcAft>
                <a:spcPts val="0"/>
              </a:spcAft>
            </a:pPr>
            <a:r>
              <a:rPr lang="en-US" altLang="zh-CN" sz="2400" b="1" kern="100" dirty="0" smtClean="0">
                <a:latin typeface="Calibri" panose="020F0502020204030204"/>
                <a:ea typeface="宋体" panose="02010600030101010101" pitchFamily="2" charset="-122"/>
                <a:cs typeface="Times New Roman" panose="02020603050405020304"/>
              </a:rPr>
              <a:t>What </a:t>
            </a:r>
            <a:r>
              <a:rPr lang="en-US" altLang="zh-CN" sz="2400" b="1" kern="100" dirty="0">
                <a:latin typeface="Calibri" panose="020F0502020204030204"/>
                <a:ea typeface="宋体" panose="02010600030101010101" pitchFamily="2" charset="-122"/>
                <a:cs typeface="Times New Roman" panose="02020603050405020304"/>
              </a:rPr>
              <a:t>should be included in an application letter?</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solidFill>
                  <a:srgbClr val="FF0000"/>
                </a:solidFill>
                <a:latin typeface="Calibri" panose="020F0502020204030204"/>
                <a:ea typeface="宋体" panose="02010600030101010101" pitchFamily="2" charset="-122"/>
                <a:cs typeface="Times New Roman" panose="02020603050405020304"/>
              </a:rPr>
              <a:t>Dear ______,</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Beginning --- Introduction and purpose</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        Why are you writing the letter?</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Body--- describing </a:t>
            </a:r>
            <a:r>
              <a:rPr lang="en-US" altLang="zh-CN" sz="2400" b="1" u="sng" kern="0" spc="25" dirty="0">
                <a:solidFill>
                  <a:srgbClr val="0000FF"/>
                </a:solidFill>
                <a:latin typeface="Times New Roman" panose="02020603050405020304"/>
                <a:ea typeface="宋体" panose="02010600030101010101" pitchFamily="2" charset="-122"/>
                <a:cs typeface="Times New Roman" panose="02020603050405020304"/>
              </a:rPr>
              <a:t>your viewpoint on</a:t>
            </a:r>
            <a:r>
              <a:rPr lang="en-US" altLang="zh-CN" sz="2400" b="1" kern="100" dirty="0">
                <a:latin typeface="Calibri" panose="020F0502020204030204"/>
                <a:ea typeface="宋体" panose="02010600030101010101" pitchFamily="2" charset="-122"/>
                <a:cs typeface="Times New Roman" panose="02020603050405020304"/>
              </a:rPr>
              <a:t> why you feel you are qualified for the job</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    --- describing how you think they will </a:t>
            </a:r>
            <a:r>
              <a:rPr lang="en-US" altLang="zh-CN" sz="2400" b="1" u="sng" kern="0" spc="25" dirty="0">
                <a:solidFill>
                  <a:srgbClr val="0000FF"/>
                </a:solidFill>
                <a:latin typeface="Times New Roman" panose="02020603050405020304"/>
                <a:ea typeface="宋体" panose="02010600030101010101" pitchFamily="2" charset="-122"/>
                <a:cs typeface="Times New Roman" panose="02020603050405020304"/>
              </a:rPr>
              <a:t>fit the position</a:t>
            </a:r>
            <a:r>
              <a:rPr lang="en-US" altLang="zh-CN" sz="2400" b="1" kern="100" dirty="0">
                <a:latin typeface="Calibri" panose="020F0502020204030204"/>
                <a:ea typeface="宋体" panose="02010600030101010101" pitchFamily="2" charset="-122"/>
                <a:cs typeface="Times New Roman" panose="02020603050405020304"/>
              </a:rPr>
              <a:t> you are applying for</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        Why do you feel you are qualified for the job? </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Calibri" panose="020F0502020204030204"/>
                <a:ea typeface="宋体" panose="02010600030101010101" pitchFamily="2" charset="-122"/>
                <a:cs typeface="Times New Roman" panose="02020603050405020304"/>
              </a:rPr>
              <a:t>Ending --- About your wishes for response and your gratitude.</a:t>
            </a:r>
            <a:endParaRPr lang="zh-CN" altLang="zh-CN" sz="2400" kern="100" dirty="0">
              <a:latin typeface="Calibri" panose="020F0502020204030204"/>
              <a:ea typeface="宋体" panose="02010600030101010101" pitchFamily="2" charset="-122"/>
              <a:cs typeface="Times New Roman" panose="02020603050405020304"/>
            </a:endParaRPr>
          </a:p>
          <a:p>
            <a:pPr indent="3070225" algn="just">
              <a:spcAft>
                <a:spcPts val="0"/>
              </a:spcAft>
            </a:pPr>
            <a:r>
              <a:rPr lang="en-US" altLang="zh-CN" sz="2400" b="1" kern="100" dirty="0" smtClean="0">
                <a:latin typeface="华文隶书" panose="02010800040101010101" charset="-122"/>
                <a:ea typeface="宋体" panose="02010600030101010101" pitchFamily="2" charset="-122"/>
                <a:cs typeface="Vijaya"/>
              </a:rPr>
              <a:t>				</a:t>
            </a:r>
            <a:endParaRPr lang="en-US" altLang="zh-CN" sz="2400" b="1" kern="100" dirty="0" smtClean="0">
              <a:latin typeface="华文隶书" panose="02010800040101010101" charset="-122"/>
              <a:ea typeface="宋体" panose="02010600030101010101" pitchFamily="2" charset="-122"/>
              <a:cs typeface="Vijaya"/>
            </a:endParaRPr>
          </a:p>
          <a:p>
            <a:pPr indent="3070225" algn="just">
              <a:spcAft>
                <a:spcPts val="0"/>
              </a:spcAft>
            </a:pPr>
            <a:r>
              <a:rPr lang="en-US" altLang="zh-CN" sz="2400" b="1" kern="100" dirty="0">
                <a:latin typeface="华文隶书" panose="02010800040101010101" charset="-122"/>
                <a:ea typeface="宋体" panose="02010600030101010101" pitchFamily="2" charset="-122"/>
                <a:cs typeface="Vijaya"/>
              </a:rPr>
              <a:t>	</a:t>
            </a:r>
            <a:r>
              <a:rPr lang="en-US" altLang="zh-CN" sz="2400" b="1" kern="100" dirty="0" smtClean="0">
                <a:latin typeface="华文隶书" panose="02010800040101010101" charset="-122"/>
                <a:ea typeface="宋体" panose="02010600030101010101" pitchFamily="2" charset="-122"/>
                <a:cs typeface="Vijaya"/>
              </a:rPr>
              <a:t>				Yours </a:t>
            </a:r>
            <a:r>
              <a:rPr lang="en-US" altLang="zh-CN" sz="2400" b="1" kern="100" dirty="0">
                <a:latin typeface="华文隶书" panose="02010800040101010101" charset="-122"/>
                <a:ea typeface="宋体" panose="02010600030101010101" pitchFamily="2" charset="-122"/>
                <a:cs typeface="Vijaya"/>
              </a:rPr>
              <a:t>faithfully</a:t>
            </a:r>
            <a:endParaRPr lang="zh-CN" altLang="zh-CN" sz="2400" kern="100" dirty="0">
              <a:latin typeface="Calibri" panose="020F0502020204030204"/>
              <a:ea typeface="宋体" panose="02010600030101010101" pitchFamily="2" charset="-122"/>
              <a:cs typeface="Times New Roman" panose="02020603050405020304"/>
            </a:endParaRPr>
          </a:p>
          <a:p>
            <a:pPr algn="just">
              <a:spcAft>
                <a:spcPts val="0"/>
              </a:spcAft>
            </a:pPr>
            <a:r>
              <a:rPr lang="en-US" altLang="zh-CN" sz="2400" b="1" kern="100" dirty="0">
                <a:latin typeface="Vijaya"/>
                <a:ea typeface="宋体" panose="02010600030101010101" pitchFamily="2" charset="-122"/>
                <a:cs typeface="Times New Roman" panose="02020603050405020304"/>
              </a:rPr>
              <a:t>      												 </a:t>
            </a:r>
            <a:r>
              <a:rPr lang="en-US" altLang="zh-CN" sz="2400" b="1" kern="100" dirty="0" smtClean="0">
                <a:latin typeface="Vijaya"/>
                <a:ea typeface="宋体" panose="02010600030101010101" pitchFamily="2" charset="-122"/>
                <a:cs typeface="Times New Roman" panose="02020603050405020304"/>
              </a:rPr>
              <a:t>							***</a:t>
            </a:r>
            <a:endParaRPr lang="zh-CN" altLang="zh-CN" sz="2400" kern="100" dirty="0">
              <a:effectLst/>
              <a:latin typeface="Calibri" panose="020F0502020204030204"/>
              <a:ea typeface="宋体" panose="02010600030101010101" pitchFamily="2" charset="-122"/>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fade">
                                      <p:cBhvr>
                                        <p:cTn id="19" dur="1000"/>
                                        <p:tgtEl>
                                          <p:spTgt spid="11">
                                            <p:txEl>
                                              <p:pRg st="1" end="1"/>
                                            </p:txEl>
                                          </p:spTgt>
                                        </p:tgtEl>
                                      </p:cBhvr>
                                    </p:animEffect>
                                    <p:anim calcmode="lin" valueType="num">
                                      <p:cBhvr>
                                        <p:cTn id="2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1000"/>
                                        <p:tgtEl>
                                          <p:spTgt spid="11">
                                            <p:txEl>
                                              <p:pRg st="2" end="2"/>
                                            </p:txEl>
                                          </p:spTgt>
                                        </p:tgtEl>
                                      </p:cBhvr>
                                    </p:animEffect>
                                    <p:anim calcmode="lin" valueType="num">
                                      <p:cBhvr>
                                        <p:cTn id="27"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1000"/>
                                        <p:tgtEl>
                                          <p:spTgt spid="11">
                                            <p:txEl>
                                              <p:pRg st="3" end="3"/>
                                            </p:txEl>
                                          </p:spTgt>
                                        </p:tgtEl>
                                      </p:cBhvr>
                                    </p:animEffect>
                                    <p:anim calcmode="lin" valueType="num">
                                      <p:cBhvr>
                                        <p:cTn id="3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fade">
                                      <p:cBhvr>
                                        <p:cTn id="40" dur="1000"/>
                                        <p:tgtEl>
                                          <p:spTgt spid="11">
                                            <p:txEl>
                                              <p:pRg st="4" end="4"/>
                                            </p:txEl>
                                          </p:spTgt>
                                        </p:tgtEl>
                                      </p:cBhvr>
                                    </p:animEffect>
                                    <p:anim calcmode="lin" valueType="num">
                                      <p:cBhvr>
                                        <p:cTn id="4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fade">
                                      <p:cBhvr>
                                        <p:cTn id="47" dur="1000"/>
                                        <p:tgtEl>
                                          <p:spTgt spid="11">
                                            <p:txEl>
                                              <p:pRg st="5" end="5"/>
                                            </p:txEl>
                                          </p:spTgt>
                                        </p:tgtEl>
                                      </p:cBhvr>
                                    </p:animEffect>
                                    <p:anim calcmode="lin" valueType="num">
                                      <p:cBhvr>
                                        <p:cTn id="4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xEl>
                                              <p:pRg st="6" end="6"/>
                                            </p:txEl>
                                          </p:spTgt>
                                        </p:tgtEl>
                                        <p:attrNameLst>
                                          <p:attrName>style.visibility</p:attrName>
                                        </p:attrNameLst>
                                      </p:cBhvr>
                                      <p:to>
                                        <p:strVal val="visible"/>
                                      </p:to>
                                    </p:set>
                                    <p:animEffect transition="in" filter="fade">
                                      <p:cBhvr>
                                        <p:cTn id="54" dur="1000"/>
                                        <p:tgtEl>
                                          <p:spTgt spid="11">
                                            <p:txEl>
                                              <p:pRg st="6" end="6"/>
                                            </p:txEl>
                                          </p:spTgt>
                                        </p:tgtEl>
                                      </p:cBhvr>
                                    </p:animEffect>
                                    <p:anim calcmode="lin" valueType="num">
                                      <p:cBhvr>
                                        <p:cTn id="55"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xEl>
                                              <p:pRg st="7" end="7"/>
                                            </p:txEl>
                                          </p:spTgt>
                                        </p:tgtEl>
                                        <p:attrNameLst>
                                          <p:attrName>style.visibility</p:attrName>
                                        </p:attrNameLst>
                                      </p:cBhvr>
                                      <p:to>
                                        <p:strVal val="visible"/>
                                      </p:to>
                                    </p:set>
                                    <p:animEffect transition="in" filter="fade">
                                      <p:cBhvr>
                                        <p:cTn id="61" dur="1000"/>
                                        <p:tgtEl>
                                          <p:spTgt spid="11">
                                            <p:txEl>
                                              <p:pRg st="7" end="7"/>
                                            </p:txEl>
                                          </p:spTgt>
                                        </p:tgtEl>
                                      </p:cBhvr>
                                    </p:animEffect>
                                    <p:anim calcmode="lin" valueType="num">
                                      <p:cBhvr>
                                        <p:cTn id="62"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xEl>
                                              <p:pRg st="8" end="8"/>
                                            </p:txEl>
                                          </p:spTgt>
                                        </p:tgtEl>
                                        <p:attrNameLst>
                                          <p:attrName>style.visibility</p:attrName>
                                        </p:attrNameLst>
                                      </p:cBhvr>
                                      <p:to>
                                        <p:strVal val="visible"/>
                                      </p:to>
                                    </p:set>
                                    <p:animEffect transition="in" filter="fade">
                                      <p:cBhvr>
                                        <p:cTn id="68" dur="1000"/>
                                        <p:tgtEl>
                                          <p:spTgt spid="11">
                                            <p:txEl>
                                              <p:pRg st="8" end="8"/>
                                            </p:txEl>
                                          </p:spTgt>
                                        </p:tgtEl>
                                      </p:cBhvr>
                                    </p:animEffect>
                                    <p:anim calcmode="lin" valueType="num">
                                      <p:cBhvr>
                                        <p:cTn id="69"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1">
                                            <p:txEl>
                                              <p:pRg st="9" end="9"/>
                                            </p:txEl>
                                          </p:spTgt>
                                        </p:tgtEl>
                                        <p:attrNameLst>
                                          <p:attrName>style.visibility</p:attrName>
                                        </p:attrNameLst>
                                      </p:cBhvr>
                                      <p:to>
                                        <p:strVal val="visible"/>
                                      </p:to>
                                    </p:set>
                                    <p:animEffect transition="in" filter="fade">
                                      <p:cBhvr>
                                        <p:cTn id="75" dur="1000"/>
                                        <p:tgtEl>
                                          <p:spTgt spid="11">
                                            <p:txEl>
                                              <p:pRg st="9" end="9"/>
                                            </p:txEl>
                                          </p:spTgt>
                                        </p:tgtEl>
                                      </p:cBhvr>
                                    </p:animEffect>
                                    <p:anim calcmode="lin" valueType="num">
                                      <p:cBhvr>
                                        <p:cTn id="76" dur="1000" fill="hold"/>
                                        <p:tgtEl>
                                          <p:spTgt spid="11">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1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1">
                                            <p:txEl>
                                              <p:pRg st="10" end="10"/>
                                            </p:txEl>
                                          </p:spTgt>
                                        </p:tgtEl>
                                        <p:attrNameLst>
                                          <p:attrName>style.visibility</p:attrName>
                                        </p:attrNameLst>
                                      </p:cBhvr>
                                      <p:to>
                                        <p:strVal val="visible"/>
                                      </p:to>
                                    </p:set>
                                    <p:animEffect transition="in" filter="fade">
                                      <p:cBhvr>
                                        <p:cTn id="82" dur="1000"/>
                                        <p:tgtEl>
                                          <p:spTgt spid="11">
                                            <p:txEl>
                                              <p:pRg st="10" end="10"/>
                                            </p:txEl>
                                          </p:spTgt>
                                        </p:tgtEl>
                                      </p:cBhvr>
                                    </p:animEffect>
                                    <p:anim calcmode="lin" valueType="num">
                                      <p:cBhvr>
                                        <p:cTn id="83" dur="10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84" dur="10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7937369" y="3847030"/>
            <a:ext cx="4254631" cy="3010970"/>
          </a:xfrm>
          <a:prstGeom prst="rect">
            <a:avLst/>
          </a:prstGeom>
        </p:spPr>
      </p:pic>
      <p:sp>
        <p:nvSpPr>
          <p:cNvPr id="13" name="TextBox 32"/>
          <p:cNvSpPr txBox="1"/>
          <p:nvPr/>
        </p:nvSpPr>
        <p:spPr>
          <a:xfrm>
            <a:off x="699248" y="1436313"/>
            <a:ext cx="10773590" cy="769441"/>
          </a:xfrm>
          <a:prstGeom prst="rect">
            <a:avLst/>
          </a:prstGeom>
          <a:noFill/>
        </p:spPr>
        <p:txBody>
          <a:bodyPr wrap="square" rtlCol="0">
            <a:spAutoFit/>
          </a:bodyPr>
          <a:lstStyle>
            <a:defPPr>
              <a:defRPr lang="zh-CN"/>
            </a:defPPr>
            <a:lvl1pPr algn="ctr">
              <a:defRPr sz="4400" b="1">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defRPr>
            </a:lvl1pPr>
          </a:lstStyle>
          <a:p>
            <a:r>
              <a:rPr lang="en-US" altLang="zh-CN" dirty="0"/>
              <a:t>Part1</a:t>
            </a:r>
            <a:r>
              <a:rPr lang="zh-CN" altLang="en-US" dirty="0"/>
              <a:t>：</a:t>
            </a:r>
            <a:r>
              <a:rPr lang="en-US" altLang="zh-CN" dirty="0"/>
              <a:t>Purpose of writing the letter</a:t>
            </a:r>
            <a:endParaRPr lang="zh-CN" altLang="en-US" dirty="0"/>
          </a:p>
        </p:txBody>
      </p:sp>
      <p:grpSp>
        <p:nvGrpSpPr>
          <p:cNvPr id="2" name="组合 1"/>
          <p:cNvGrpSpPr/>
          <p:nvPr/>
        </p:nvGrpSpPr>
        <p:grpSpPr>
          <a:xfrm>
            <a:off x="975027" y="286736"/>
            <a:ext cx="9470648" cy="1768243"/>
            <a:chOff x="811233" y="0"/>
            <a:chExt cx="9089657" cy="1768243"/>
          </a:xfrm>
        </p:grpSpPr>
        <p:sp>
          <p:nvSpPr>
            <p:cNvPr id="20" name="Freeform: Shape 12"/>
            <p:cNvSpPr/>
            <p:nvPr/>
          </p:nvSpPr>
          <p:spPr>
            <a:xfrm>
              <a:off x="811233" y="0"/>
              <a:ext cx="9089657"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2"/>
                </a:gs>
                <a:gs pos="56000">
                  <a:schemeClr val="accent4">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Rounded Corners 30"/>
            <p:cNvSpPr/>
            <p:nvPr/>
          </p:nvSpPr>
          <p:spPr>
            <a:xfrm>
              <a:off x="811233" y="22699"/>
              <a:ext cx="4529460" cy="937436"/>
            </a:xfrm>
            <a:prstGeom prst="roundRect">
              <a:avLst>
                <a:gd name="adj" fmla="val 0"/>
              </a:avLst>
            </a:prstGeom>
            <a:solidFill>
              <a:srgbClr val="FFC107"/>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6"/>
            <p:cNvGrpSpPr/>
            <p:nvPr/>
          </p:nvGrpSpPr>
          <p:grpSpPr>
            <a:xfrm>
              <a:off x="2726648" y="269159"/>
              <a:ext cx="698106" cy="194663"/>
              <a:chOff x="4542882" y="3034818"/>
              <a:chExt cx="270680" cy="194663"/>
            </a:xfrm>
            <a:solidFill>
              <a:schemeClr val="accent5"/>
            </a:solidFill>
          </p:grpSpPr>
          <p:sp>
            <p:nvSpPr>
              <p:cNvPr id="24" name="Shape 681"/>
              <p:cNvSpPr/>
              <p:nvPr/>
            </p:nvSpPr>
            <p:spPr>
              <a:xfrm>
                <a:off x="4661062" y="3140938"/>
                <a:ext cx="50728" cy="88543"/>
              </a:xfrm>
              <a:custGeom>
                <a:avLst/>
                <a:gdLst/>
                <a:ahLst/>
                <a:cxnLst>
                  <a:cxn ang="0">
                    <a:pos x="wd2" y="hd2"/>
                  </a:cxn>
                  <a:cxn ang="5400000">
                    <a:pos x="wd2" y="hd2"/>
                  </a:cxn>
                  <a:cxn ang="10800000">
                    <a:pos x="wd2" y="hd2"/>
                  </a:cxn>
                  <a:cxn ang="16200000">
                    <a:pos x="wd2" y="hd2"/>
                  </a:cxn>
                </a:cxnLst>
                <a:rect l="0" t="0" r="r" b="b"/>
                <a:pathLst>
                  <a:path w="20842" h="21536" extrusionOk="0">
                    <a:moveTo>
                      <a:pt x="10407" y="21536"/>
                    </a:moveTo>
                    <a:cubicBezTo>
                      <a:pt x="11271" y="21536"/>
                      <a:pt x="12135" y="21022"/>
                      <a:pt x="12135" y="20507"/>
                    </a:cubicBezTo>
                    <a:cubicBezTo>
                      <a:pt x="12135" y="3022"/>
                      <a:pt x="12135" y="3022"/>
                      <a:pt x="12135" y="3022"/>
                    </a:cubicBezTo>
                    <a:cubicBezTo>
                      <a:pt x="18183" y="5850"/>
                      <a:pt x="18183" y="5850"/>
                      <a:pt x="18183" y="5850"/>
                    </a:cubicBezTo>
                    <a:cubicBezTo>
                      <a:pt x="18183" y="6107"/>
                      <a:pt x="18615" y="6107"/>
                      <a:pt x="19047" y="6107"/>
                    </a:cubicBezTo>
                    <a:cubicBezTo>
                      <a:pt x="19479" y="6107"/>
                      <a:pt x="19911" y="5850"/>
                      <a:pt x="20343" y="5593"/>
                    </a:cubicBezTo>
                    <a:cubicBezTo>
                      <a:pt x="21207" y="5336"/>
                      <a:pt x="20775" y="4565"/>
                      <a:pt x="20343" y="4307"/>
                    </a:cubicBezTo>
                    <a:cubicBezTo>
                      <a:pt x="11703" y="193"/>
                      <a:pt x="11703" y="193"/>
                      <a:pt x="11703" y="193"/>
                    </a:cubicBezTo>
                    <a:cubicBezTo>
                      <a:pt x="10839" y="-64"/>
                      <a:pt x="9975" y="-64"/>
                      <a:pt x="9543" y="193"/>
                    </a:cubicBezTo>
                    <a:cubicBezTo>
                      <a:pt x="903" y="4307"/>
                      <a:pt x="903" y="4307"/>
                      <a:pt x="903" y="4307"/>
                    </a:cubicBezTo>
                    <a:cubicBezTo>
                      <a:pt x="39" y="4565"/>
                      <a:pt x="-393" y="5336"/>
                      <a:pt x="471" y="5593"/>
                    </a:cubicBezTo>
                    <a:cubicBezTo>
                      <a:pt x="903" y="6107"/>
                      <a:pt x="2199" y="6365"/>
                      <a:pt x="3063" y="5850"/>
                    </a:cubicBezTo>
                    <a:cubicBezTo>
                      <a:pt x="8679" y="3022"/>
                      <a:pt x="8679" y="3022"/>
                      <a:pt x="8679" y="3022"/>
                    </a:cubicBezTo>
                    <a:cubicBezTo>
                      <a:pt x="8679" y="20507"/>
                      <a:pt x="8679" y="20507"/>
                      <a:pt x="8679" y="20507"/>
                    </a:cubicBezTo>
                    <a:cubicBezTo>
                      <a:pt x="8679" y="21022"/>
                      <a:pt x="9543" y="21536"/>
                      <a:pt x="10407" y="21536"/>
                    </a:cubicBezTo>
                    <a:close/>
                  </a:path>
                </a:pathLst>
              </a:custGeom>
              <a:grpFill/>
              <a:ln w="12700">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5" name="Shape 683"/>
              <p:cNvSpPr/>
              <p:nvPr/>
            </p:nvSpPr>
            <p:spPr>
              <a:xfrm>
                <a:off x="4542882" y="3034818"/>
                <a:ext cx="270680" cy="160562"/>
              </a:xfrm>
              <a:custGeom>
                <a:avLst/>
                <a:gdLst/>
                <a:ahLst/>
                <a:cxnLst>
                  <a:cxn ang="0">
                    <a:pos x="wd2" y="hd2"/>
                  </a:cxn>
                  <a:cxn ang="5400000">
                    <a:pos x="wd2" y="hd2"/>
                  </a:cxn>
                  <a:cxn ang="10800000">
                    <a:pos x="wd2" y="hd2"/>
                  </a:cxn>
                  <a:cxn ang="16200000">
                    <a:pos x="wd2" y="hd2"/>
                  </a:cxn>
                </a:cxnLst>
                <a:rect l="0" t="0" r="r" b="b"/>
                <a:pathLst>
                  <a:path w="21600" h="21600" extrusionOk="0">
                    <a:moveTo>
                      <a:pt x="3712" y="21600"/>
                    </a:moveTo>
                    <a:cubicBezTo>
                      <a:pt x="7762" y="21600"/>
                      <a:pt x="7762" y="21600"/>
                      <a:pt x="7762" y="21600"/>
                    </a:cubicBezTo>
                    <a:cubicBezTo>
                      <a:pt x="7931" y="21600"/>
                      <a:pt x="8100" y="21316"/>
                      <a:pt x="8100" y="21032"/>
                    </a:cubicBezTo>
                    <a:cubicBezTo>
                      <a:pt x="8100" y="20747"/>
                      <a:pt x="7931" y="20463"/>
                      <a:pt x="7762" y="20463"/>
                    </a:cubicBezTo>
                    <a:cubicBezTo>
                      <a:pt x="3712" y="20463"/>
                      <a:pt x="3712" y="20463"/>
                      <a:pt x="3712" y="20463"/>
                    </a:cubicBezTo>
                    <a:cubicBezTo>
                      <a:pt x="2025" y="20463"/>
                      <a:pt x="675" y="18189"/>
                      <a:pt x="675" y="15347"/>
                    </a:cubicBezTo>
                    <a:cubicBezTo>
                      <a:pt x="675" y="12505"/>
                      <a:pt x="2109" y="10232"/>
                      <a:pt x="3797" y="10232"/>
                    </a:cubicBezTo>
                    <a:cubicBezTo>
                      <a:pt x="4641" y="10232"/>
                      <a:pt x="4641" y="10232"/>
                      <a:pt x="4641" y="10232"/>
                    </a:cubicBezTo>
                    <a:cubicBezTo>
                      <a:pt x="4725" y="9805"/>
                      <a:pt x="4725" y="9805"/>
                      <a:pt x="4725" y="9805"/>
                    </a:cubicBezTo>
                    <a:cubicBezTo>
                      <a:pt x="5316" y="4832"/>
                      <a:pt x="8184" y="1137"/>
                      <a:pt x="11475" y="1137"/>
                    </a:cubicBezTo>
                    <a:cubicBezTo>
                      <a:pt x="15187" y="1137"/>
                      <a:pt x="18225" y="5968"/>
                      <a:pt x="18225" y="11937"/>
                    </a:cubicBezTo>
                    <a:cubicBezTo>
                      <a:pt x="18225" y="12505"/>
                      <a:pt x="18225" y="12505"/>
                      <a:pt x="18225" y="12505"/>
                    </a:cubicBezTo>
                    <a:cubicBezTo>
                      <a:pt x="18562" y="12505"/>
                      <a:pt x="18562" y="12505"/>
                      <a:pt x="18562" y="12505"/>
                    </a:cubicBezTo>
                    <a:cubicBezTo>
                      <a:pt x="19912" y="12505"/>
                      <a:pt x="20925" y="14211"/>
                      <a:pt x="20925" y="16484"/>
                    </a:cubicBezTo>
                    <a:cubicBezTo>
                      <a:pt x="20925" y="18758"/>
                      <a:pt x="19912" y="20463"/>
                      <a:pt x="18562" y="20463"/>
                    </a:cubicBezTo>
                    <a:cubicBezTo>
                      <a:pt x="15187" y="20463"/>
                      <a:pt x="15187" y="20463"/>
                      <a:pt x="15187" y="20463"/>
                    </a:cubicBezTo>
                    <a:cubicBezTo>
                      <a:pt x="15019" y="20463"/>
                      <a:pt x="14850" y="20747"/>
                      <a:pt x="14850" y="21032"/>
                    </a:cubicBezTo>
                    <a:cubicBezTo>
                      <a:pt x="14850" y="21316"/>
                      <a:pt x="15019" y="21600"/>
                      <a:pt x="15187" y="21600"/>
                    </a:cubicBezTo>
                    <a:cubicBezTo>
                      <a:pt x="18562" y="21600"/>
                      <a:pt x="18562" y="21600"/>
                      <a:pt x="18562" y="21600"/>
                    </a:cubicBezTo>
                    <a:cubicBezTo>
                      <a:pt x="20250" y="21600"/>
                      <a:pt x="21600" y="19326"/>
                      <a:pt x="21600" y="16484"/>
                    </a:cubicBezTo>
                    <a:cubicBezTo>
                      <a:pt x="21600" y="13784"/>
                      <a:pt x="20419" y="11653"/>
                      <a:pt x="18900" y="11368"/>
                    </a:cubicBezTo>
                    <a:cubicBezTo>
                      <a:pt x="18731" y="5116"/>
                      <a:pt x="15441" y="0"/>
                      <a:pt x="11475" y="0"/>
                    </a:cubicBezTo>
                    <a:cubicBezTo>
                      <a:pt x="8016" y="0"/>
                      <a:pt x="4894" y="3837"/>
                      <a:pt x="4134" y="9095"/>
                    </a:cubicBezTo>
                    <a:cubicBezTo>
                      <a:pt x="3797" y="9095"/>
                      <a:pt x="3797" y="9095"/>
                      <a:pt x="3797" y="9095"/>
                    </a:cubicBezTo>
                    <a:cubicBezTo>
                      <a:pt x="1688" y="9095"/>
                      <a:pt x="0" y="11937"/>
                      <a:pt x="0" y="15347"/>
                    </a:cubicBezTo>
                    <a:cubicBezTo>
                      <a:pt x="0" y="18900"/>
                      <a:pt x="1603" y="21600"/>
                      <a:pt x="3712" y="21600"/>
                    </a:cubicBezTo>
                    <a:close/>
                  </a:path>
                </a:pathLst>
              </a:custGeom>
              <a:grpFill/>
              <a:ln w="12700">
                <a:solidFill>
                  <a:srgbClr val="2842A2"/>
                </a:solid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grpSp>
      <p:sp>
        <p:nvSpPr>
          <p:cNvPr id="31" name="Rectangle 26"/>
          <p:cNvSpPr/>
          <p:nvPr/>
        </p:nvSpPr>
        <p:spPr>
          <a:xfrm>
            <a:off x="360189" y="2350738"/>
            <a:ext cx="11112648" cy="4031873"/>
          </a:xfrm>
          <a:prstGeom prst="rect">
            <a:avLst/>
          </a:prstGeom>
        </p:spPr>
        <p:txBody>
          <a:bodyPr wrap="square">
            <a:spAutoFit/>
          </a:bodyPr>
          <a:lstStyle/>
          <a:p>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a:t>
            </a: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1</a:t>
            </a:r>
            <a:r>
              <a:rPr lang="zh-CN" altLang="zh-CN" sz="3200" b="1" kern="100" dirty="0">
                <a:latin typeface="Calibri" panose="020F0502020204030204" pitchFamily="34" charset="0"/>
                <a:ea typeface="宋体" panose="02010600030101010101" pitchFamily="2" charset="-122"/>
                <a:cs typeface="Times New Roman" panose="02020603050405020304" pitchFamily="18" charset="0"/>
              </a:rPr>
              <a:t>）开篇常用句式：自我介绍（收信人非熟人），交代消息来源和写信的目的</a:t>
            </a:r>
            <a:r>
              <a:rPr lang="zh-CN" altLang="zh-CN" sz="3200" b="1" kern="100" dirty="0" smtClean="0">
                <a:latin typeface="Calibri" panose="020F0502020204030204" pitchFamily="34" charset="0"/>
                <a:ea typeface="宋体" panose="02010600030101010101" pitchFamily="2" charset="-122"/>
                <a:cs typeface="Times New Roman" panose="02020603050405020304" pitchFamily="18" charset="0"/>
              </a:rPr>
              <a:t>；</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I want to </a:t>
            </a:r>
            <a:r>
              <a:rPr lang="en-US" altLang="zh-CN" sz="32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apply for admission into</a:t>
            </a: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 your university.</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I am writing to </a:t>
            </a:r>
            <a:r>
              <a:rPr lang="en-US" altLang="zh-CN" sz="32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apply to participate in</a:t>
            </a: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 the activity.</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I am very glad to get the information that you need a…</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I am writing to apply for the summer camp in your school. </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Having read your terms, I believe that I’</a:t>
            </a:r>
            <a:r>
              <a:rPr lang="en-US" altLang="zh-CN" sz="32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m qualified for</a:t>
            </a: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 the job.</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lvl="0"/>
            <a:endParaRPr lang="zh-CN" altLang="zh-CN" sz="3200" b="1" dirty="0"/>
          </a:p>
        </p:txBody>
      </p:sp>
      <p:sp>
        <p:nvSpPr>
          <p:cNvPr id="3" name="TextBox 2"/>
          <p:cNvSpPr txBox="1"/>
          <p:nvPr/>
        </p:nvSpPr>
        <p:spPr>
          <a:xfrm>
            <a:off x="1285606" y="458170"/>
            <a:ext cx="4141695"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altLang="zh-CN" sz="3200" b="1" dirty="0" smtClean="0"/>
              <a:t>Writing Preparations:</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fade">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fade">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fade">
                                      <p:cBhvr>
                                        <p:cTn id="22" dur="500"/>
                                        <p:tgtEl>
                                          <p:spTgt spid="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animEffect transition="in" filter="fade">
                                      <p:cBhvr>
                                        <p:cTn id="27" dur="500"/>
                                        <p:tgtEl>
                                          <p:spTgt spid="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xEl>
                                              <p:pRg st="5" end="5"/>
                                            </p:txEl>
                                          </p:spTgt>
                                        </p:tgtEl>
                                        <p:attrNameLst>
                                          <p:attrName>style.visibility</p:attrName>
                                        </p:attrNameLst>
                                      </p:cBhvr>
                                      <p:to>
                                        <p:strVal val="visible"/>
                                      </p:to>
                                    </p:set>
                                    <p:animEffect transition="in" filter="fade">
                                      <p:cBhvr>
                                        <p:cTn id="32" dur="500"/>
                                        <p:tgtEl>
                                          <p:spTgt spid="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9430872" y="5415634"/>
            <a:ext cx="2656054" cy="1442366"/>
          </a:xfrm>
          <a:prstGeom prst="rect">
            <a:avLst/>
          </a:prstGeom>
        </p:spPr>
      </p:pic>
      <p:sp>
        <p:nvSpPr>
          <p:cNvPr id="32" name="Rectangle 27"/>
          <p:cNvSpPr/>
          <p:nvPr/>
        </p:nvSpPr>
        <p:spPr>
          <a:xfrm>
            <a:off x="333487" y="2272165"/>
            <a:ext cx="11575227" cy="3539430"/>
          </a:xfrm>
          <a:prstGeom prst="rect">
            <a:avLst/>
          </a:prstGeom>
        </p:spPr>
        <p:txBody>
          <a:bodyPr wrap="square">
            <a:spAutoFit/>
          </a:bodyPr>
          <a:lstStyle/>
          <a:p>
            <a:pPr lvl="0"/>
            <a:r>
              <a:rPr lang="en-US" altLang="zh-CN" sz="2800" b="1" dirty="0">
                <a:solidFill>
                  <a:srgbClr val="FF0000"/>
                </a:solidFill>
              </a:rPr>
              <a:t>Part 2: Body Arrangements</a:t>
            </a:r>
            <a:endParaRPr lang="zh-CN" altLang="zh-CN" sz="2800" b="1" dirty="0">
              <a:solidFill>
                <a:srgbClr val="FF0000"/>
              </a:solidFill>
            </a:endParaRPr>
          </a:p>
          <a:p>
            <a:r>
              <a:rPr lang="zh-CN" altLang="zh-CN" sz="2800" b="1" dirty="0"/>
              <a:t>（</a:t>
            </a:r>
            <a:r>
              <a:rPr lang="en-US" altLang="zh-CN" sz="2800" b="1" dirty="0"/>
              <a:t>2</a:t>
            </a:r>
            <a:r>
              <a:rPr lang="zh-CN" altLang="zh-CN" sz="2800" b="1" dirty="0"/>
              <a:t>）篇中介绍能胜任申请的个人特长：知识、经验、性格等</a:t>
            </a:r>
            <a:r>
              <a:rPr lang="en-US" altLang="zh-CN" sz="2800" b="1" dirty="0"/>
              <a:t>     </a:t>
            </a:r>
            <a:endParaRPr lang="zh-CN" altLang="zh-CN" sz="2800" dirty="0"/>
          </a:p>
          <a:p>
            <a:pPr marL="285750" lvl="0" indent="-285750">
              <a:buClr>
                <a:srgbClr val="FF0000"/>
              </a:buClr>
              <a:buFont typeface="Wingdings" panose="05000000000000000000" pitchFamily="2" charset="2"/>
              <a:buChar char="ü"/>
            </a:pPr>
            <a:r>
              <a:rPr lang="en-US" altLang="zh-CN" sz="2800" b="1" dirty="0"/>
              <a:t>be good at/ do well in / be familiar with/ be skilled </a:t>
            </a:r>
            <a:r>
              <a:rPr lang="en-US" altLang="zh-CN" sz="2800" b="1" dirty="0" smtClean="0"/>
              <a:t>in</a:t>
            </a:r>
            <a:endParaRPr lang="en-US" altLang="zh-CN" sz="2800" b="1" dirty="0" smtClean="0"/>
          </a:p>
          <a:p>
            <a:pPr marL="285750" lvl="0" indent="-285750">
              <a:buClr>
                <a:srgbClr val="FF0000"/>
              </a:buClr>
              <a:buFont typeface="Wingdings" panose="05000000000000000000" pitchFamily="2" charset="2"/>
              <a:buChar char="ü"/>
            </a:pPr>
            <a:r>
              <a:rPr lang="en-US" altLang="zh-CN" sz="2800" b="1" dirty="0" smtClean="0"/>
              <a:t>I </a:t>
            </a:r>
            <a:r>
              <a:rPr lang="en-US" altLang="zh-CN" sz="2800" b="1" dirty="0"/>
              <a:t>have learnt English for 8 years and I am good at spoken </a:t>
            </a:r>
            <a:r>
              <a:rPr lang="en-US" altLang="zh-CN" sz="2800" b="1" dirty="0" smtClean="0"/>
              <a:t>English…</a:t>
            </a:r>
            <a:endParaRPr lang="en-US" altLang="zh-CN" sz="2800" b="1" dirty="0" smtClean="0"/>
          </a:p>
          <a:p>
            <a:pPr marL="285750" lvl="0" indent="-285750">
              <a:buClr>
                <a:srgbClr val="FF0000"/>
              </a:buClr>
              <a:buFont typeface="Wingdings" panose="05000000000000000000" pitchFamily="2" charset="2"/>
              <a:buChar char="ü"/>
            </a:pPr>
            <a:r>
              <a:rPr lang="en-US" altLang="zh-CN" sz="2800" b="1" dirty="0" smtClean="0"/>
              <a:t>be </a:t>
            </a:r>
            <a:r>
              <a:rPr lang="en-US" altLang="zh-CN" sz="2800" b="1" dirty="0"/>
              <a:t>fit for/ be equal to/ </a:t>
            </a:r>
            <a:r>
              <a:rPr lang="en-US" altLang="zh-CN" sz="2800" b="1" u="sng" dirty="0"/>
              <a:t>have the qualification for</a:t>
            </a:r>
            <a:r>
              <a:rPr lang="en-US" altLang="zh-CN" sz="2800" b="1" dirty="0"/>
              <a:t> / be qualified </a:t>
            </a:r>
            <a:r>
              <a:rPr lang="en-US" altLang="zh-CN" sz="2800" b="1" dirty="0" smtClean="0"/>
              <a:t>for</a:t>
            </a:r>
            <a:endParaRPr lang="en-US" altLang="zh-CN" sz="2800" b="1" dirty="0" smtClean="0"/>
          </a:p>
          <a:p>
            <a:pPr marL="285750" lvl="0" indent="-285750">
              <a:buClr>
                <a:srgbClr val="FF0000"/>
              </a:buClr>
              <a:buFont typeface="Wingdings" panose="05000000000000000000" pitchFamily="2" charset="2"/>
              <a:buChar char="ü"/>
            </a:pPr>
            <a:r>
              <a:rPr lang="en-US" altLang="zh-CN" sz="2800" b="1" dirty="0" smtClean="0"/>
              <a:t>have </a:t>
            </a:r>
            <a:r>
              <a:rPr lang="en-US" altLang="zh-CN" sz="2800" b="1" dirty="0"/>
              <a:t>a good knowledge of / have a good command of spoken English </a:t>
            </a:r>
            <a:endParaRPr lang="en-US" altLang="zh-CN" sz="2800" b="1" dirty="0" smtClean="0"/>
          </a:p>
          <a:p>
            <a:pPr marL="285750" lvl="0" indent="-285750">
              <a:buClr>
                <a:srgbClr val="FF0000"/>
              </a:buClr>
              <a:buFont typeface="Wingdings" panose="05000000000000000000" pitchFamily="2" charset="2"/>
              <a:buChar char="ü"/>
            </a:pPr>
            <a:r>
              <a:rPr lang="en-US" altLang="zh-CN" sz="2800" b="1" dirty="0" smtClean="0"/>
              <a:t>What’s </a:t>
            </a:r>
            <a:r>
              <a:rPr lang="en-US" altLang="zh-CN" sz="2800" b="1" dirty="0"/>
              <a:t>more important is that I </a:t>
            </a:r>
            <a:r>
              <a:rPr lang="en-US" altLang="zh-CN" sz="2800" b="1" u="sng" dirty="0"/>
              <a:t>am familiar with</a:t>
            </a:r>
            <a:r>
              <a:rPr lang="en-US" altLang="zh-CN" sz="2800" b="1" dirty="0"/>
              <a:t> the local </a:t>
            </a:r>
            <a:r>
              <a:rPr lang="en-US" altLang="zh-CN" sz="2800" b="1" dirty="0" smtClean="0"/>
              <a:t>conditions.</a:t>
            </a:r>
            <a:endParaRPr lang="en-US" altLang="zh-CN" sz="2800" b="1" dirty="0" smtClean="0"/>
          </a:p>
        </p:txBody>
      </p:sp>
      <p:grpSp>
        <p:nvGrpSpPr>
          <p:cNvPr id="11" name="Group 4"/>
          <p:cNvGrpSpPr/>
          <p:nvPr/>
        </p:nvGrpSpPr>
        <p:grpSpPr>
          <a:xfrm>
            <a:off x="-107577" y="502833"/>
            <a:ext cx="9942283" cy="1768243"/>
            <a:chOff x="4319585" y="3450931"/>
            <a:chExt cx="3854969" cy="1768243"/>
          </a:xfrm>
        </p:grpSpPr>
        <p:sp>
          <p:nvSpPr>
            <p:cNvPr id="12" name="Freeform: Shape 12"/>
            <p:cNvSpPr/>
            <p:nvPr/>
          </p:nvSpPr>
          <p:spPr>
            <a:xfrm>
              <a:off x="4650178" y="3450931"/>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2"/>
                </a:gs>
                <a:gs pos="56000">
                  <a:schemeClr val="accent4">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Rounded Corners 30"/>
            <p:cNvSpPr/>
            <p:nvPr/>
          </p:nvSpPr>
          <p:spPr>
            <a:xfrm>
              <a:off x="4656138" y="3450931"/>
              <a:ext cx="1756229" cy="937436"/>
            </a:xfrm>
            <a:prstGeom prst="roundRect">
              <a:avLst>
                <a:gd name="adj" fmla="val 0"/>
              </a:avLst>
            </a:prstGeom>
            <a:solidFill>
              <a:srgbClr val="FFC107"/>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Group 6"/>
            <p:cNvGrpSpPr/>
            <p:nvPr/>
          </p:nvGrpSpPr>
          <p:grpSpPr>
            <a:xfrm>
              <a:off x="5398811" y="3697391"/>
              <a:ext cx="270680" cy="194663"/>
              <a:chOff x="4542882" y="3034818"/>
              <a:chExt cx="270680" cy="194663"/>
            </a:xfrm>
            <a:solidFill>
              <a:schemeClr val="accent5"/>
            </a:solidFill>
          </p:grpSpPr>
          <p:sp>
            <p:nvSpPr>
              <p:cNvPr id="16" name="Shape 681"/>
              <p:cNvSpPr/>
              <p:nvPr/>
            </p:nvSpPr>
            <p:spPr>
              <a:xfrm>
                <a:off x="4661062" y="3140938"/>
                <a:ext cx="50728" cy="88543"/>
              </a:xfrm>
              <a:custGeom>
                <a:avLst/>
                <a:gdLst/>
                <a:ahLst/>
                <a:cxnLst>
                  <a:cxn ang="0">
                    <a:pos x="wd2" y="hd2"/>
                  </a:cxn>
                  <a:cxn ang="5400000">
                    <a:pos x="wd2" y="hd2"/>
                  </a:cxn>
                  <a:cxn ang="10800000">
                    <a:pos x="wd2" y="hd2"/>
                  </a:cxn>
                  <a:cxn ang="16200000">
                    <a:pos x="wd2" y="hd2"/>
                  </a:cxn>
                </a:cxnLst>
                <a:rect l="0" t="0" r="r" b="b"/>
                <a:pathLst>
                  <a:path w="20842" h="21536" extrusionOk="0">
                    <a:moveTo>
                      <a:pt x="10407" y="21536"/>
                    </a:moveTo>
                    <a:cubicBezTo>
                      <a:pt x="11271" y="21536"/>
                      <a:pt x="12135" y="21022"/>
                      <a:pt x="12135" y="20507"/>
                    </a:cubicBezTo>
                    <a:cubicBezTo>
                      <a:pt x="12135" y="3022"/>
                      <a:pt x="12135" y="3022"/>
                      <a:pt x="12135" y="3022"/>
                    </a:cubicBezTo>
                    <a:cubicBezTo>
                      <a:pt x="18183" y="5850"/>
                      <a:pt x="18183" y="5850"/>
                      <a:pt x="18183" y="5850"/>
                    </a:cubicBezTo>
                    <a:cubicBezTo>
                      <a:pt x="18183" y="6107"/>
                      <a:pt x="18615" y="6107"/>
                      <a:pt x="19047" y="6107"/>
                    </a:cubicBezTo>
                    <a:cubicBezTo>
                      <a:pt x="19479" y="6107"/>
                      <a:pt x="19911" y="5850"/>
                      <a:pt x="20343" y="5593"/>
                    </a:cubicBezTo>
                    <a:cubicBezTo>
                      <a:pt x="21207" y="5336"/>
                      <a:pt x="20775" y="4565"/>
                      <a:pt x="20343" y="4307"/>
                    </a:cubicBezTo>
                    <a:cubicBezTo>
                      <a:pt x="11703" y="193"/>
                      <a:pt x="11703" y="193"/>
                      <a:pt x="11703" y="193"/>
                    </a:cubicBezTo>
                    <a:cubicBezTo>
                      <a:pt x="10839" y="-64"/>
                      <a:pt x="9975" y="-64"/>
                      <a:pt x="9543" y="193"/>
                    </a:cubicBezTo>
                    <a:cubicBezTo>
                      <a:pt x="903" y="4307"/>
                      <a:pt x="903" y="4307"/>
                      <a:pt x="903" y="4307"/>
                    </a:cubicBezTo>
                    <a:cubicBezTo>
                      <a:pt x="39" y="4565"/>
                      <a:pt x="-393" y="5336"/>
                      <a:pt x="471" y="5593"/>
                    </a:cubicBezTo>
                    <a:cubicBezTo>
                      <a:pt x="903" y="6107"/>
                      <a:pt x="2199" y="6365"/>
                      <a:pt x="3063" y="5850"/>
                    </a:cubicBezTo>
                    <a:cubicBezTo>
                      <a:pt x="8679" y="3022"/>
                      <a:pt x="8679" y="3022"/>
                      <a:pt x="8679" y="3022"/>
                    </a:cubicBezTo>
                    <a:cubicBezTo>
                      <a:pt x="8679" y="20507"/>
                      <a:pt x="8679" y="20507"/>
                      <a:pt x="8679" y="20507"/>
                    </a:cubicBezTo>
                    <a:cubicBezTo>
                      <a:pt x="8679" y="21022"/>
                      <a:pt x="9543" y="21536"/>
                      <a:pt x="10407" y="21536"/>
                    </a:cubicBezTo>
                    <a:close/>
                  </a:path>
                </a:pathLst>
              </a:custGeom>
              <a:grpFill/>
              <a:ln w="12700">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7" name="Shape 683"/>
              <p:cNvSpPr/>
              <p:nvPr/>
            </p:nvSpPr>
            <p:spPr>
              <a:xfrm>
                <a:off x="4542882" y="3034818"/>
                <a:ext cx="270680" cy="160562"/>
              </a:xfrm>
              <a:custGeom>
                <a:avLst/>
                <a:gdLst/>
                <a:ahLst/>
                <a:cxnLst>
                  <a:cxn ang="0">
                    <a:pos x="wd2" y="hd2"/>
                  </a:cxn>
                  <a:cxn ang="5400000">
                    <a:pos x="wd2" y="hd2"/>
                  </a:cxn>
                  <a:cxn ang="10800000">
                    <a:pos x="wd2" y="hd2"/>
                  </a:cxn>
                  <a:cxn ang="16200000">
                    <a:pos x="wd2" y="hd2"/>
                  </a:cxn>
                </a:cxnLst>
                <a:rect l="0" t="0" r="r" b="b"/>
                <a:pathLst>
                  <a:path w="21600" h="21600" extrusionOk="0">
                    <a:moveTo>
                      <a:pt x="3712" y="21600"/>
                    </a:moveTo>
                    <a:cubicBezTo>
                      <a:pt x="7762" y="21600"/>
                      <a:pt x="7762" y="21600"/>
                      <a:pt x="7762" y="21600"/>
                    </a:cubicBezTo>
                    <a:cubicBezTo>
                      <a:pt x="7931" y="21600"/>
                      <a:pt x="8100" y="21316"/>
                      <a:pt x="8100" y="21032"/>
                    </a:cubicBezTo>
                    <a:cubicBezTo>
                      <a:pt x="8100" y="20747"/>
                      <a:pt x="7931" y="20463"/>
                      <a:pt x="7762" y="20463"/>
                    </a:cubicBezTo>
                    <a:cubicBezTo>
                      <a:pt x="3712" y="20463"/>
                      <a:pt x="3712" y="20463"/>
                      <a:pt x="3712" y="20463"/>
                    </a:cubicBezTo>
                    <a:cubicBezTo>
                      <a:pt x="2025" y="20463"/>
                      <a:pt x="675" y="18189"/>
                      <a:pt x="675" y="15347"/>
                    </a:cubicBezTo>
                    <a:cubicBezTo>
                      <a:pt x="675" y="12505"/>
                      <a:pt x="2109" y="10232"/>
                      <a:pt x="3797" y="10232"/>
                    </a:cubicBezTo>
                    <a:cubicBezTo>
                      <a:pt x="4641" y="10232"/>
                      <a:pt x="4641" y="10232"/>
                      <a:pt x="4641" y="10232"/>
                    </a:cubicBezTo>
                    <a:cubicBezTo>
                      <a:pt x="4725" y="9805"/>
                      <a:pt x="4725" y="9805"/>
                      <a:pt x="4725" y="9805"/>
                    </a:cubicBezTo>
                    <a:cubicBezTo>
                      <a:pt x="5316" y="4832"/>
                      <a:pt x="8184" y="1137"/>
                      <a:pt x="11475" y="1137"/>
                    </a:cubicBezTo>
                    <a:cubicBezTo>
                      <a:pt x="15187" y="1137"/>
                      <a:pt x="18225" y="5968"/>
                      <a:pt x="18225" y="11937"/>
                    </a:cubicBezTo>
                    <a:cubicBezTo>
                      <a:pt x="18225" y="12505"/>
                      <a:pt x="18225" y="12505"/>
                      <a:pt x="18225" y="12505"/>
                    </a:cubicBezTo>
                    <a:cubicBezTo>
                      <a:pt x="18562" y="12505"/>
                      <a:pt x="18562" y="12505"/>
                      <a:pt x="18562" y="12505"/>
                    </a:cubicBezTo>
                    <a:cubicBezTo>
                      <a:pt x="19912" y="12505"/>
                      <a:pt x="20925" y="14211"/>
                      <a:pt x="20925" y="16484"/>
                    </a:cubicBezTo>
                    <a:cubicBezTo>
                      <a:pt x="20925" y="18758"/>
                      <a:pt x="19912" y="20463"/>
                      <a:pt x="18562" y="20463"/>
                    </a:cubicBezTo>
                    <a:cubicBezTo>
                      <a:pt x="15187" y="20463"/>
                      <a:pt x="15187" y="20463"/>
                      <a:pt x="15187" y="20463"/>
                    </a:cubicBezTo>
                    <a:cubicBezTo>
                      <a:pt x="15019" y="20463"/>
                      <a:pt x="14850" y="20747"/>
                      <a:pt x="14850" y="21032"/>
                    </a:cubicBezTo>
                    <a:cubicBezTo>
                      <a:pt x="14850" y="21316"/>
                      <a:pt x="15019" y="21600"/>
                      <a:pt x="15187" y="21600"/>
                    </a:cubicBezTo>
                    <a:cubicBezTo>
                      <a:pt x="18562" y="21600"/>
                      <a:pt x="18562" y="21600"/>
                      <a:pt x="18562" y="21600"/>
                    </a:cubicBezTo>
                    <a:cubicBezTo>
                      <a:pt x="20250" y="21600"/>
                      <a:pt x="21600" y="19326"/>
                      <a:pt x="21600" y="16484"/>
                    </a:cubicBezTo>
                    <a:cubicBezTo>
                      <a:pt x="21600" y="13784"/>
                      <a:pt x="20419" y="11653"/>
                      <a:pt x="18900" y="11368"/>
                    </a:cubicBezTo>
                    <a:cubicBezTo>
                      <a:pt x="18731" y="5116"/>
                      <a:pt x="15441" y="0"/>
                      <a:pt x="11475" y="0"/>
                    </a:cubicBezTo>
                    <a:cubicBezTo>
                      <a:pt x="8016" y="0"/>
                      <a:pt x="4894" y="3837"/>
                      <a:pt x="4134" y="9095"/>
                    </a:cubicBezTo>
                    <a:cubicBezTo>
                      <a:pt x="3797" y="9095"/>
                      <a:pt x="3797" y="9095"/>
                      <a:pt x="3797" y="9095"/>
                    </a:cubicBezTo>
                    <a:cubicBezTo>
                      <a:pt x="1688" y="9095"/>
                      <a:pt x="0" y="11937"/>
                      <a:pt x="0" y="15347"/>
                    </a:cubicBezTo>
                    <a:cubicBezTo>
                      <a:pt x="0" y="18900"/>
                      <a:pt x="1603" y="21600"/>
                      <a:pt x="3712" y="21600"/>
                    </a:cubicBezTo>
                    <a:close/>
                  </a:path>
                </a:pathLst>
              </a:custGeom>
              <a:grpFill/>
              <a:ln w="12700">
                <a:solidFill>
                  <a:srgbClr val="2842A2"/>
                </a:solid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sp>
          <p:nvSpPr>
            <p:cNvPr id="15" name="TextBox 23"/>
            <p:cNvSpPr txBox="1"/>
            <p:nvPr/>
          </p:nvSpPr>
          <p:spPr>
            <a:xfrm>
              <a:off x="4319585" y="4210312"/>
              <a:ext cx="3424919" cy="769441"/>
            </a:xfrm>
            <a:prstGeom prst="rect">
              <a:avLst/>
            </a:prstGeom>
            <a:noFill/>
          </p:spPr>
          <p:txBody>
            <a:bodyPr wrap="square" rtlCol="0">
              <a:spAutoFit/>
            </a:bodyPr>
            <a:lstStyle>
              <a:defPPr>
                <a:defRPr lang="zh-CN"/>
              </a:defPPr>
              <a:lvl1pPr>
                <a:defRPr>
                  <a:solidFill>
                    <a:schemeClr val="accent4"/>
                  </a:solidFill>
                  <a:latin typeface="Adobe Garamond Pro" panose="02020502060506020403" pitchFamily="18" charset="0"/>
                </a:defRPr>
              </a:lvl1pPr>
            </a:lstStyle>
            <a:p>
              <a:pPr algn="ctr"/>
              <a:r>
                <a:rPr lang="en-US" altLang="zh-CN"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Part 2</a:t>
              </a:r>
              <a:r>
                <a:rPr lang="zh-CN" altLang="en-US"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a:t>
              </a:r>
              <a:r>
                <a:rPr lang="en-US" altLang="zh-CN"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Body Arrangements</a:t>
              </a:r>
              <a:endParaRPr lang="zh-CN" altLang="en-US"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grpSp>
      <p:sp>
        <p:nvSpPr>
          <p:cNvPr id="19" name="TextBox 18"/>
          <p:cNvSpPr txBox="1"/>
          <p:nvPr/>
        </p:nvSpPr>
        <p:spPr>
          <a:xfrm>
            <a:off x="975201" y="423706"/>
            <a:ext cx="4141695"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altLang="zh-CN" sz="3200" b="1" dirty="0" smtClean="0"/>
              <a:t>Writing Preparations:</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2">
                                            <p:txEl>
                                              <p:pRg st="1" end="1"/>
                                            </p:txEl>
                                          </p:spTgt>
                                        </p:tgtEl>
                                        <p:attrNameLst>
                                          <p:attrName>style.visibility</p:attrName>
                                        </p:attrNameLst>
                                      </p:cBhvr>
                                      <p:to>
                                        <p:strVal val="visible"/>
                                      </p:to>
                                    </p:set>
                                    <p:animEffect transition="in" filter="fade">
                                      <p:cBhvr>
                                        <p:cTn id="16" dur="500"/>
                                        <p:tgtEl>
                                          <p:spTgt spid="3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xEl>
                                              <p:pRg st="2" end="2"/>
                                            </p:txEl>
                                          </p:spTgt>
                                        </p:tgtEl>
                                        <p:attrNameLst>
                                          <p:attrName>style.visibility</p:attrName>
                                        </p:attrNameLst>
                                      </p:cBhvr>
                                      <p:to>
                                        <p:strVal val="visible"/>
                                      </p:to>
                                    </p:set>
                                    <p:animEffect transition="in" filter="fade">
                                      <p:cBhvr>
                                        <p:cTn id="21" dur="500"/>
                                        <p:tgtEl>
                                          <p:spTgt spid="3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2">
                                            <p:txEl>
                                              <p:pRg st="3" end="3"/>
                                            </p:txEl>
                                          </p:spTgt>
                                        </p:tgtEl>
                                        <p:attrNameLst>
                                          <p:attrName>style.visibility</p:attrName>
                                        </p:attrNameLst>
                                      </p:cBhvr>
                                      <p:to>
                                        <p:strVal val="visible"/>
                                      </p:to>
                                    </p:set>
                                    <p:animEffect transition="in" filter="fade">
                                      <p:cBhvr>
                                        <p:cTn id="26" dur="500"/>
                                        <p:tgtEl>
                                          <p:spTgt spid="3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xEl>
                                              <p:pRg st="5" end="5"/>
                                            </p:txEl>
                                          </p:spTgt>
                                        </p:tgtEl>
                                        <p:attrNameLst>
                                          <p:attrName>style.visibility</p:attrName>
                                        </p:attrNameLst>
                                      </p:cBhvr>
                                      <p:to>
                                        <p:strVal val="visible"/>
                                      </p:to>
                                    </p:set>
                                    <p:animEffect transition="in" filter="fade">
                                      <p:cBhvr>
                                        <p:cTn id="36" dur="500"/>
                                        <p:tgtEl>
                                          <p:spTgt spid="3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
                                            <p:txEl>
                                              <p:pRg st="6" end="6"/>
                                            </p:txEl>
                                          </p:spTgt>
                                        </p:tgtEl>
                                        <p:attrNameLst>
                                          <p:attrName>style.visibility</p:attrName>
                                        </p:attrNameLst>
                                      </p:cBhvr>
                                      <p:to>
                                        <p:strVal val="visible"/>
                                      </p:to>
                                    </p:set>
                                    <p:animEffect transition="in" filter="fade">
                                      <p:cBhvr>
                                        <p:cTn id="41"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9262334" y="5497158"/>
            <a:ext cx="2911942" cy="1371458"/>
          </a:xfrm>
          <a:prstGeom prst="rect">
            <a:avLst/>
          </a:prstGeom>
        </p:spPr>
      </p:pic>
      <p:grpSp>
        <p:nvGrpSpPr>
          <p:cNvPr id="19" name="Group 4"/>
          <p:cNvGrpSpPr/>
          <p:nvPr/>
        </p:nvGrpSpPr>
        <p:grpSpPr>
          <a:xfrm>
            <a:off x="236669" y="285084"/>
            <a:ext cx="8745965" cy="1768243"/>
            <a:chOff x="4402369" y="3450931"/>
            <a:chExt cx="3772185" cy="1768243"/>
          </a:xfrm>
        </p:grpSpPr>
        <p:sp>
          <p:nvSpPr>
            <p:cNvPr id="20" name="Freeform: Shape 12"/>
            <p:cNvSpPr/>
            <p:nvPr/>
          </p:nvSpPr>
          <p:spPr>
            <a:xfrm>
              <a:off x="4650178" y="3450931"/>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2"/>
                </a:gs>
                <a:gs pos="56000">
                  <a:schemeClr val="accent4">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Rounded Corners 30"/>
            <p:cNvSpPr/>
            <p:nvPr/>
          </p:nvSpPr>
          <p:spPr>
            <a:xfrm>
              <a:off x="4656138" y="3450931"/>
              <a:ext cx="1756229" cy="937436"/>
            </a:xfrm>
            <a:prstGeom prst="roundRect">
              <a:avLst>
                <a:gd name="adj" fmla="val 0"/>
              </a:avLst>
            </a:prstGeom>
            <a:solidFill>
              <a:srgbClr val="FFC107"/>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6"/>
            <p:cNvGrpSpPr/>
            <p:nvPr/>
          </p:nvGrpSpPr>
          <p:grpSpPr>
            <a:xfrm>
              <a:off x="5398811" y="3697391"/>
              <a:ext cx="270680" cy="194663"/>
              <a:chOff x="4542882" y="3034818"/>
              <a:chExt cx="270680" cy="194663"/>
            </a:xfrm>
            <a:solidFill>
              <a:schemeClr val="accent5"/>
            </a:solidFill>
          </p:grpSpPr>
          <p:sp>
            <p:nvSpPr>
              <p:cNvPr id="24" name="Shape 681"/>
              <p:cNvSpPr/>
              <p:nvPr/>
            </p:nvSpPr>
            <p:spPr>
              <a:xfrm>
                <a:off x="4661062" y="3140938"/>
                <a:ext cx="50728" cy="88543"/>
              </a:xfrm>
              <a:custGeom>
                <a:avLst/>
                <a:gdLst/>
                <a:ahLst/>
                <a:cxnLst>
                  <a:cxn ang="0">
                    <a:pos x="wd2" y="hd2"/>
                  </a:cxn>
                  <a:cxn ang="5400000">
                    <a:pos x="wd2" y="hd2"/>
                  </a:cxn>
                  <a:cxn ang="10800000">
                    <a:pos x="wd2" y="hd2"/>
                  </a:cxn>
                  <a:cxn ang="16200000">
                    <a:pos x="wd2" y="hd2"/>
                  </a:cxn>
                </a:cxnLst>
                <a:rect l="0" t="0" r="r" b="b"/>
                <a:pathLst>
                  <a:path w="20842" h="21536" extrusionOk="0">
                    <a:moveTo>
                      <a:pt x="10407" y="21536"/>
                    </a:moveTo>
                    <a:cubicBezTo>
                      <a:pt x="11271" y="21536"/>
                      <a:pt x="12135" y="21022"/>
                      <a:pt x="12135" y="20507"/>
                    </a:cubicBezTo>
                    <a:cubicBezTo>
                      <a:pt x="12135" y="3022"/>
                      <a:pt x="12135" y="3022"/>
                      <a:pt x="12135" y="3022"/>
                    </a:cubicBezTo>
                    <a:cubicBezTo>
                      <a:pt x="18183" y="5850"/>
                      <a:pt x="18183" y="5850"/>
                      <a:pt x="18183" y="5850"/>
                    </a:cubicBezTo>
                    <a:cubicBezTo>
                      <a:pt x="18183" y="6107"/>
                      <a:pt x="18615" y="6107"/>
                      <a:pt x="19047" y="6107"/>
                    </a:cubicBezTo>
                    <a:cubicBezTo>
                      <a:pt x="19479" y="6107"/>
                      <a:pt x="19911" y="5850"/>
                      <a:pt x="20343" y="5593"/>
                    </a:cubicBezTo>
                    <a:cubicBezTo>
                      <a:pt x="21207" y="5336"/>
                      <a:pt x="20775" y="4565"/>
                      <a:pt x="20343" y="4307"/>
                    </a:cubicBezTo>
                    <a:cubicBezTo>
                      <a:pt x="11703" y="193"/>
                      <a:pt x="11703" y="193"/>
                      <a:pt x="11703" y="193"/>
                    </a:cubicBezTo>
                    <a:cubicBezTo>
                      <a:pt x="10839" y="-64"/>
                      <a:pt x="9975" y="-64"/>
                      <a:pt x="9543" y="193"/>
                    </a:cubicBezTo>
                    <a:cubicBezTo>
                      <a:pt x="903" y="4307"/>
                      <a:pt x="903" y="4307"/>
                      <a:pt x="903" y="4307"/>
                    </a:cubicBezTo>
                    <a:cubicBezTo>
                      <a:pt x="39" y="4565"/>
                      <a:pt x="-393" y="5336"/>
                      <a:pt x="471" y="5593"/>
                    </a:cubicBezTo>
                    <a:cubicBezTo>
                      <a:pt x="903" y="6107"/>
                      <a:pt x="2199" y="6365"/>
                      <a:pt x="3063" y="5850"/>
                    </a:cubicBezTo>
                    <a:cubicBezTo>
                      <a:pt x="8679" y="3022"/>
                      <a:pt x="8679" y="3022"/>
                      <a:pt x="8679" y="3022"/>
                    </a:cubicBezTo>
                    <a:cubicBezTo>
                      <a:pt x="8679" y="20507"/>
                      <a:pt x="8679" y="20507"/>
                      <a:pt x="8679" y="20507"/>
                    </a:cubicBezTo>
                    <a:cubicBezTo>
                      <a:pt x="8679" y="21022"/>
                      <a:pt x="9543" y="21536"/>
                      <a:pt x="10407" y="21536"/>
                    </a:cubicBezTo>
                    <a:close/>
                  </a:path>
                </a:pathLst>
              </a:custGeom>
              <a:grpFill/>
              <a:ln w="12700">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5" name="Shape 683"/>
              <p:cNvSpPr/>
              <p:nvPr/>
            </p:nvSpPr>
            <p:spPr>
              <a:xfrm>
                <a:off x="4542882" y="3034818"/>
                <a:ext cx="270680" cy="160562"/>
              </a:xfrm>
              <a:custGeom>
                <a:avLst/>
                <a:gdLst/>
                <a:ahLst/>
                <a:cxnLst>
                  <a:cxn ang="0">
                    <a:pos x="wd2" y="hd2"/>
                  </a:cxn>
                  <a:cxn ang="5400000">
                    <a:pos x="wd2" y="hd2"/>
                  </a:cxn>
                  <a:cxn ang="10800000">
                    <a:pos x="wd2" y="hd2"/>
                  </a:cxn>
                  <a:cxn ang="16200000">
                    <a:pos x="wd2" y="hd2"/>
                  </a:cxn>
                </a:cxnLst>
                <a:rect l="0" t="0" r="r" b="b"/>
                <a:pathLst>
                  <a:path w="21600" h="21600" extrusionOk="0">
                    <a:moveTo>
                      <a:pt x="3712" y="21600"/>
                    </a:moveTo>
                    <a:cubicBezTo>
                      <a:pt x="7762" y="21600"/>
                      <a:pt x="7762" y="21600"/>
                      <a:pt x="7762" y="21600"/>
                    </a:cubicBezTo>
                    <a:cubicBezTo>
                      <a:pt x="7931" y="21600"/>
                      <a:pt x="8100" y="21316"/>
                      <a:pt x="8100" y="21032"/>
                    </a:cubicBezTo>
                    <a:cubicBezTo>
                      <a:pt x="8100" y="20747"/>
                      <a:pt x="7931" y="20463"/>
                      <a:pt x="7762" y="20463"/>
                    </a:cubicBezTo>
                    <a:cubicBezTo>
                      <a:pt x="3712" y="20463"/>
                      <a:pt x="3712" y="20463"/>
                      <a:pt x="3712" y="20463"/>
                    </a:cubicBezTo>
                    <a:cubicBezTo>
                      <a:pt x="2025" y="20463"/>
                      <a:pt x="675" y="18189"/>
                      <a:pt x="675" y="15347"/>
                    </a:cubicBezTo>
                    <a:cubicBezTo>
                      <a:pt x="675" y="12505"/>
                      <a:pt x="2109" y="10232"/>
                      <a:pt x="3797" y="10232"/>
                    </a:cubicBezTo>
                    <a:cubicBezTo>
                      <a:pt x="4641" y="10232"/>
                      <a:pt x="4641" y="10232"/>
                      <a:pt x="4641" y="10232"/>
                    </a:cubicBezTo>
                    <a:cubicBezTo>
                      <a:pt x="4725" y="9805"/>
                      <a:pt x="4725" y="9805"/>
                      <a:pt x="4725" y="9805"/>
                    </a:cubicBezTo>
                    <a:cubicBezTo>
                      <a:pt x="5316" y="4832"/>
                      <a:pt x="8184" y="1137"/>
                      <a:pt x="11475" y="1137"/>
                    </a:cubicBezTo>
                    <a:cubicBezTo>
                      <a:pt x="15187" y="1137"/>
                      <a:pt x="18225" y="5968"/>
                      <a:pt x="18225" y="11937"/>
                    </a:cubicBezTo>
                    <a:cubicBezTo>
                      <a:pt x="18225" y="12505"/>
                      <a:pt x="18225" y="12505"/>
                      <a:pt x="18225" y="12505"/>
                    </a:cubicBezTo>
                    <a:cubicBezTo>
                      <a:pt x="18562" y="12505"/>
                      <a:pt x="18562" y="12505"/>
                      <a:pt x="18562" y="12505"/>
                    </a:cubicBezTo>
                    <a:cubicBezTo>
                      <a:pt x="19912" y="12505"/>
                      <a:pt x="20925" y="14211"/>
                      <a:pt x="20925" y="16484"/>
                    </a:cubicBezTo>
                    <a:cubicBezTo>
                      <a:pt x="20925" y="18758"/>
                      <a:pt x="19912" y="20463"/>
                      <a:pt x="18562" y="20463"/>
                    </a:cubicBezTo>
                    <a:cubicBezTo>
                      <a:pt x="15187" y="20463"/>
                      <a:pt x="15187" y="20463"/>
                      <a:pt x="15187" y="20463"/>
                    </a:cubicBezTo>
                    <a:cubicBezTo>
                      <a:pt x="15019" y="20463"/>
                      <a:pt x="14850" y="20747"/>
                      <a:pt x="14850" y="21032"/>
                    </a:cubicBezTo>
                    <a:cubicBezTo>
                      <a:pt x="14850" y="21316"/>
                      <a:pt x="15019" y="21600"/>
                      <a:pt x="15187" y="21600"/>
                    </a:cubicBezTo>
                    <a:cubicBezTo>
                      <a:pt x="18562" y="21600"/>
                      <a:pt x="18562" y="21600"/>
                      <a:pt x="18562" y="21600"/>
                    </a:cubicBezTo>
                    <a:cubicBezTo>
                      <a:pt x="20250" y="21600"/>
                      <a:pt x="21600" y="19326"/>
                      <a:pt x="21600" y="16484"/>
                    </a:cubicBezTo>
                    <a:cubicBezTo>
                      <a:pt x="21600" y="13784"/>
                      <a:pt x="20419" y="11653"/>
                      <a:pt x="18900" y="11368"/>
                    </a:cubicBezTo>
                    <a:cubicBezTo>
                      <a:pt x="18731" y="5116"/>
                      <a:pt x="15441" y="0"/>
                      <a:pt x="11475" y="0"/>
                    </a:cubicBezTo>
                    <a:cubicBezTo>
                      <a:pt x="8016" y="0"/>
                      <a:pt x="4894" y="3837"/>
                      <a:pt x="4134" y="9095"/>
                    </a:cubicBezTo>
                    <a:cubicBezTo>
                      <a:pt x="3797" y="9095"/>
                      <a:pt x="3797" y="9095"/>
                      <a:pt x="3797" y="9095"/>
                    </a:cubicBezTo>
                    <a:cubicBezTo>
                      <a:pt x="1688" y="9095"/>
                      <a:pt x="0" y="11937"/>
                      <a:pt x="0" y="15347"/>
                    </a:cubicBezTo>
                    <a:cubicBezTo>
                      <a:pt x="0" y="18900"/>
                      <a:pt x="1603" y="21600"/>
                      <a:pt x="3712" y="21600"/>
                    </a:cubicBezTo>
                    <a:close/>
                  </a:path>
                </a:pathLst>
              </a:custGeom>
              <a:grpFill/>
              <a:ln w="12700">
                <a:solidFill>
                  <a:srgbClr val="2842A2"/>
                </a:solid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sp>
          <p:nvSpPr>
            <p:cNvPr id="23" name="TextBox 23"/>
            <p:cNvSpPr txBox="1"/>
            <p:nvPr/>
          </p:nvSpPr>
          <p:spPr>
            <a:xfrm>
              <a:off x="4402369" y="4003646"/>
              <a:ext cx="3592183" cy="769441"/>
            </a:xfrm>
            <a:prstGeom prst="rect">
              <a:avLst/>
            </a:prstGeom>
            <a:noFill/>
          </p:spPr>
          <p:txBody>
            <a:bodyPr wrap="square" rtlCol="0">
              <a:spAutoFit/>
            </a:bodyPr>
            <a:lstStyle>
              <a:defPPr>
                <a:defRPr lang="zh-CN"/>
              </a:defPPr>
              <a:lvl1pPr>
                <a:defRPr>
                  <a:solidFill>
                    <a:schemeClr val="accent4"/>
                  </a:solidFill>
                  <a:latin typeface="Adobe Garamond Pro" panose="02020502060506020403" pitchFamily="18" charset="0"/>
                </a:defRPr>
              </a:lvl1pPr>
            </a:lstStyle>
            <a:p>
              <a:pPr algn="ctr"/>
              <a:r>
                <a:rPr lang="en-US" altLang="zh-CN"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Part 2</a:t>
              </a:r>
              <a:r>
                <a:rPr lang="zh-CN" altLang="en-US"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a:t>
              </a:r>
              <a:r>
                <a:rPr lang="en-US" altLang="zh-CN"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Body Arrangements</a:t>
              </a:r>
              <a:endParaRPr lang="zh-CN" altLang="en-US"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grpSp>
      <p:sp>
        <p:nvSpPr>
          <p:cNvPr id="32" name="Rectangle 27"/>
          <p:cNvSpPr/>
          <p:nvPr/>
        </p:nvSpPr>
        <p:spPr>
          <a:xfrm>
            <a:off x="236669" y="1774094"/>
            <a:ext cx="11937606" cy="4401205"/>
          </a:xfrm>
          <a:prstGeom prst="rect">
            <a:avLst/>
          </a:prstGeom>
        </p:spPr>
        <p:txBody>
          <a:bodyPr wrap="square">
            <a:spAutoFit/>
          </a:bodyPr>
          <a:lstStyle/>
          <a:p>
            <a:pPr lvl="0"/>
            <a:r>
              <a:rPr lang="en-US" altLang="zh-CN" sz="2800" b="1" dirty="0">
                <a:solidFill>
                  <a:srgbClr val="FF0000"/>
                </a:solidFill>
              </a:rPr>
              <a:t>Part 2: Body Arrangements</a:t>
            </a:r>
            <a:endParaRPr lang="zh-CN" altLang="zh-CN" sz="2800" dirty="0">
              <a:solidFill>
                <a:srgbClr val="FF0000"/>
              </a:solidFill>
            </a:endParaRPr>
          </a:p>
          <a:p>
            <a:r>
              <a:rPr lang="zh-CN" altLang="zh-CN" sz="2800" b="1" dirty="0"/>
              <a:t>（</a:t>
            </a:r>
            <a:r>
              <a:rPr lang="en-US" altLang="zh-CN" sz="2800" b="1" dirty="0"/>
              <a:t>2</a:t>
            </a:r>
            <a:r>
              <a:rPr lang="zh-CN" altLang="zh-CN" sz="2800" b="1" dirty="0"/>
              <a:t>）篇中介绍能胜任申请的个人特长：知识、经验、性格等</a:t>
            </a:r>
            <a:r>
              <a:rPr lang="en-US" altLang="zh-CN" sz="2800" b="1" dirty="0"/>
              <a:t>     </a:t>
            </a:r>
            <a:endParaRPr lang="zh-CN" altLang="zh-CN" sz="2800" dirty="0"/>
          </a:p>
          <a:p>
            <a:pPr marL="285750" lvl="0" indent="-285750">
              <a:buClr>
                <a:srgbClr val="FF0000"/>
              </a:buClr>
              <a:buFont typeface="Wingdings" panose="05000000000000000000" pitchFamily="2" charset="2"/>
              <a:buChar char="ü"/>
            </a:pPr>
            <a:r>
              <a:rPr lang="en-US" altLang="zh-CN" sz="2800" b="1" dirty="0" smtClean="0"/>
              <a:t>I </a:t>
            </a:r>
            <a:r>
              <a:rPr lang="en-US" altLang="zh-CN" sz="2800" b="1" dirty="0"/>
              <a:t>am </a:t>
            </a:r>
            <a:r>
              <a:rPr lang="en-US" altLang="zh-CN" sz="2800" b="1" u="sng" dirty="0"/>
              <a:t>easy-going</a:t>
            </a:r>
            <a:r>
              <a:rPr lang="en-US" altLang="zh-CN" sz="2800" b="1" dirty="0"/>
              <a:t> and helpful and I am sure to get along well with my </a:t>
            </a:r>
            <a:r>
              <a:rPr lang="en-US" altLang="zh-CN" sz="2800" b="1" dirty="0" smtClean="0"/>
              <a:t>partners.</a:t>
            </a:r>
            <a:endParaRPr lang="en-US" altLang="zh-CN" sz="2800" b="1" dirty="0" smtClean="0"/>
          </a:p>
          <a:p>
            <a:pPr marL="285750" lvl="0" indent="-285750">
              <a:buClr>
                <a:srgbClr val="FF0000"/>
              </a:buClr>
              <a:buFont typeface="Wingdings" panose="05000000000000000000" pitchFamily="2" charset="2"/>
              <a:buChar char="ü"/>
            </a:pPr>
            <a:r>
              <a:rPr lang="en-US" altLang="zh-CN" sz="2800" b="1" dirty="0" smtClean="0"/>
              <a:t>I </a:t>
            </a:r>
            <a:r>
              <a:rPr lang="en-US" altLang="zh-CN" sz="2800" b="1" dirty="0"/>
              <a:t>have a talent for English and I </a:t>
            </a:r>
            <a:r>
              <a:rPr lang="en-US" altLang="zh-CN" sz="2800" b="1" u="sng" dirty="0"/>
              <a:t>have won the first prize</a:t>
            </a:r>
            <a:r>
              <a:rPr lang="en-US" altLang="zh-CN" sz="2800" b="1" dirty="0"/>
              <a:t> in an English speech </a:t>
            </a:r>
            <a:r>
              <a:rPr lang="en-US" altLang="zh-CN" sz="2800" b="1" dirty="0" smtClean="0"/>
              <a:t>contest.</a:t>
            </a:r>
            <a:endParaRPr lang="en-US" altLang="zh-CN" sz="2800" b="1" dirty="0" smtClean="0"/>
          </a:p>
          <a:p>
            <a:pPr marL="285750" lvl="0" indent="-285750">
              <a:buClr>
                <a:srgbClr val="FF0000"/>
              </a:buClr>
              <a:buFont typeface="Wingdings" panose="05000000000000000000" pitchFamily="2" charset="2"/>
              <a:buChar char="ü"/>
            </a:pPr>
            <a:r>
              <a:rPr lang="en-US" altLang="zh-CN" sz="2800" b="1" dirty="0" smtClean="0"/>
              <a:t>I </a:t>
            </a:r>
            <a:r>
              <a:rPr lang="en-US" altLang="zh-CN" sz="2800" b="1" dirty="0"/>
              <a:t>sincerely hope that my family can </a:t>
            </a:r>
            <a:r>
              <a:rPr lang="en-US" altLang="zh-CN" sz="2800" b="1" u="sng" dirty="0"/>
              <a:t>have the honor to be</a:t>
            </a:r>
            <a:r>
              <a:rPr lang="en-US" altLang="zh-CN" sz="2800" b="1" dirty="0"/>
              <a:t> a host family of an exchange student </a:t>
            </a:r>
            <a:r>
              <a:rPr lang="en-US" altLang="zh-CN" sz="2800" b="1" dirty="0" smtClean="0"/>
              <a:t>from…</a:t>
            </a:r>
            <a:endParaRPr lang="en-US" altLang="zh-CN" sz="2800" b="1" dirty="0" smtClean="0"/>
          </a:p>
          <a:p>
            <a:pPr marL="285750" lvl="0" indent="-285750">
              <a:buClr>
                <a:srgbClr val="FF0000"/>
              </a:buClr>
              <a:buFont typeface="Wingdings" panose="05000000000000000000" pitchFamily="2" charset="2"/>
              <a:buChar char="ü"/>
            </a:pPr>
            <a:r>
              <a:rPr lang="en-US" altLang="zh-CN" sz="2800" b="1" dirty="0" smtClean="0"/>
              <a:t>If </a:t>
            </a:r>
            <a:r>
              <a:rPr lang="en-US" altLang="zh-CN" sz="2800" b="1" dirty="0"/>
              <a:t>I </a:t>
            </a:r>
            <a:r>
              <a:rPr lang="en-US" altLang="zh-CN" sz="2800" b="1" u="sng" dirty="0"/>
              <a:t>had the opportunity to be accepted as</a:t>
            </a:r>
            <a:r>
              <a:rPr lang="en-US" altLang="zh-CN" sz="2800" b="1" dirty="0"/>
              <a:t> a member of your summer camp, I would be quite appreciated. </a:t>
            </a:r>
            <a:endParaRPr lang="zh-CN" altLang="zh-CN" sz="2800" dirty="0"/>
          </a:p>
        </p:txBody>
      </p:sp>
      <p:sp>
        <p:nvSpPr>
          <p:cNvPr id="15" name="TextBox 14"/>
          <p:cNvSpPr txBox="1"/>
          <p:nvPr/>
        </p:nvSpPr>
        <p:spPr>
          <a:xfrm>
            <a:off x="811224" y="378199"/>
            <a:ext cx="4141695"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altLang="zh-CN" sz="3200" b="1" dirty="0" smtClean="0"/>
              <a:t>Writing Preparations:</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2" dur="1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17" dur="1500"/>
                                        <p:tgtEl>
                                          <p:spTgt spid="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22" dur="1500"/>
                                        <p:tgtEl>
                                          <p:spTgt spid="3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27" dur="1500"/>
                                        <p:tgtEl>
                                          <p:spTgt spid="3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32" dur="1500"/>
                                        <p:tgtEl>
                                          <p:spTgt spid="3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37" dur="1500"/>
                                        <p:tgtEl>
                                          <p:spTgt spid="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9004163" y="5099125"/>
            <a:ext cx="3187837" cy="1758873"/>
          </a:xfrm>
          <a:prstGeom prst="rect">
            <a:avLst/>
          </a:prstGeom>
        </p:spPr>
      </p:pic>
      <p:sp>
        <p:nvSpPr>
          <p:cNvPr id="33" name="Rectangle 29"/>
          <p:cNvSpPr/>
          <p:nvPr/>
        </p:nvSpPr>
        <p:spPr>
          <a:xfrm>
            <a:off x="830011" y="1881043"/>
            <a:ext cx="10656097" cy="4278094"/>
          </a:xfrm>
          <a:prstGeom prst="rect">
            <a:avLst/>
          </a:prstGeom>
        </p:spPr>
        <p:txBody>
          <a:bodyPr wrap="square">
            <a:spAutoFit/>
          </a:bodyPr>
          <a:lstStyle/>
          <a:p>
            <a:pPr lvl="0"/>
            <a:r>
              <a:rPr lang="en-US" altLang="zh-CN" sz="3400" b="1" dirty="0">
                <a:solidFill>
                  <a:srgbClr val="FF0000"/>
                </a:solidFill>
              </a:rPr>
              <a:t>Part 3: Ending</a:t>
            </a:r>
            <a:endParaRPr lang="zh-CN" altLang="zh-CN" sz="3400" dirty="0">
              <a:solidFill>
                <a:srgbClr val="FF0000"/>
              </a:solidFill>
            </a:endParaRPr>
          </a:p>
          <a:p>
            <a:r>
              <a:rPr lang="en-US" altLang="zh-CN" sz="3400" b="1" dirty="0"/>
              <a:t>  </a:t>
            </a:r>
            <a:r>
              <a:rPr lang="zh-CN" altLang="zh-CN" sz="3400" b="1" dirty="0"/>
              <a:t>（</a:t>
            </a:r>
            <a:r>
              <a:rPr lang="en-US" altLang="zh-CN" sz="3400" b="1" dirty="0"/>
              <a:t>3</a:t>
            </a:r>
            <a:r>
              <a:rPr lang="zh-CN" altLang="zh-CN" sz="3400" b="1" dirty="0"/>
              <a:t>）篇尾表达对申请结果的期待</a:t>
            </a:r>
            <a:endParaRPr lang="zh-CN" altLang="zh-CN" sz="3400" dirty="0"/>
          </a:p>
          <a:p>
            <a:pPr marL="457200" lvl="0" indent="-457200">
              <a:buClr>
                <a:srgbClr val="FF0000"/>
              </a:buClr>
              <a:buFont typeface="Wingdings" panose="05000000000000000000" pitchFamily="2" charset="2"/>
              <a:buChar char="l"/>
            </a:pPr>
            <a:r>
              <a:rPr lang="en-US" altLang="zh-CN" sz="3400" b="1" dirty="0"/>
              <a:t>Looking forward to your early </a:t>
            </a:r>
            <a:r>
              <a:rPr lang="en-US" altLang="zh-CN" sz="3400" b="1" dirty="0" smtClean="0"/>
              <a:t>reply.</a:t>
            </a:r>
            <a:endParaRPr lang="en-US" altLang="zh-CN" sz="3400" b="1" dirty="0" smtClean="0"/>
          </a:p>
          <a:p>
            <a:pPr marL="457200" lvl="0" indent="-457200">
              <a:buClr>
                <a:srgbClr val="FF0000"/>
              </a:buClr>
              <a:buFont typeface="Wingdings" panose="05000000000000000000" pitchFamily="2" charset="2"/>
              <a:buChar char="l"/>
            </a:pPr>
            <a:r>
              <a:rPr lang="en-US" altLang="zh-CN" sz="3400" b="1" dirty="0" smtClean="0"/>
              <a:t>Thanks </a:t>
            </a:r>
            <a:r>
              <a:rPr lang="en-US" altLang="zh-CN" sz="3400" b="1" dirty="0"/>
              <a:t>for </a:t>
            </a:r>
            <a:r>
              <a:rPr lang="en-US" altLang="zh-CN" sz="3400" b="1" u="sng" dirty="0"/>
              <a:t>your favorable </a:t>
            </a:r>
            <a:r>
              <a:rPr lang="en-US" altLang="zh-CN" sz="3400" b="1" u="sng" dirty="0" smtClean="0"/>
              <a:t>consideration</a:t>
            </a:r>
            <a:r>
              <a:rPr lang="en-US" altLang="zh-CN" sz="3400" b="1" dirty="0" smtClean="0"/>
              <a:t>.</a:t>
            </a:r>
            <a:endParaRPr lang="en-US" altLang="zh-CN" sz="3400" b="1" dirty="0" smtClean="0"/>
          </a:p>
          <a:p>
            <a:pPr marL="457200" lvl="0" indent="-457200">
              <a:buClr>
                <a:srgbClr val="FF0000"/>
              </a:buClr>
              <a:buFont typeface="Wingdings" panose="05000000000000000000" pitchFamily="2" charset="2"/>
              <a:buChar char="l"/>
            </a:pPr>
            <a:r>
              <a:rPr lang="en-US" altLang="zh-CN" sz="3400" b="1" dirty="0" smtClean="0"/>
              <a:t>Your </a:t>
            </a:r>
            <a:r>
              <a:rPr lang="en-US" altLang="zh-CN" sz="3400" b="1" dirty="0"/>
              <a:t>prompt reply will </a:t>
            </a:r>
            <a:r>
              <a:rPr lang="en-US" altLang="zh-CN" sz="3400" b="1" u="sng" dirty="0"/>
              <a:t>be highly </a:t>
            </a:r>
            <a:r>
              <a:rPr lang="en-US" altLang="zh-CN" sz="3400" b="1" u="sng" dirty="0" smtClean="0"/>
              <a:t>appreciated</a:t>
            </a:r>
            <a:r>
              <a:rPr lang="en-US" altLang="zh-CN" sz="3400" b="1" dirty="0" smtClean="0"/>
              <a:t>.</a:t>
            </a:r>
            <a:endParaRPr lang="en-US" altLang="zh-CN" sz="3400" b="1" dirty="0" smtClean="0"/>
          </a:p>
          <a:p>
            <a:pPr marL="457200" lvl="0" indent="-457200">
              <a:buClr>
                <a:srgbClr val="FF0000"/>
              </a:buClr>
              <a:buFont typeface="Wingdings" panose="05000000000000000000" pitchFamily="2" charset="2"/>
              <a:buChar char="l"/>
            </a:pPr>
            <a:r>
              <a:rPr lang="en-US" altLang="zh-CN" sz="3400" b="1" dirty="0" smtClean="0"/>
              <a:t>I </a:t>
            </a:r>
            <a:r>
              <a:rPr lang="en-US" altLang="zh-CN" sz="3400" b="1" dirty="0"/>
              <a:t>will appreciate it if I am offered the </a:t>
            </a:r>
            <a:r>
              <a:rPr lang="en-US" altLang="zh-CN" sz="3400" b="1" dirty="0" smtClean="0"/>
              <a:t>opportunity.</a:t>
            </a:r>
            <a:endParaRPr lang="en-US" altLang="zh-CN" sz="3400" b="1" dirty="0" smtClean="0"/>
          </a:p>
          <a:p>
            <a:pPr marL="457200" lvl="0" indent="-457200">
              <a:buClr>
                <a:srgbClr val="FF0000"/>
              </a:buClr>
              <a:buFont typeface="Wingdings" panose="05000000000000000000" pitchFamily="2" charset="2"/>
              <a:buChar char="l"/>
            </a:pPr>
            <a:r>
              <a:rPr lang="en-US" altLang="zh-CN" sz="3400" b="1" dirty="0" smtClean="0"/>
              <a:t>I </a:t>
            </a:r>
            <a:r>
              <a:rPr lang="en-US" altLang="zh-CN" sz="3400" b="1" dirty="0"/>
              <a:t>will be much </a:t>
            </a:r>
            <a:r>
              <a:rPr lang="en-US" altLang="zh-CN" sz="3400" b="1" u="sng" dirty="0"/>
              <a:t>obliged</a:t>
            </a:r>
            <a:r>
              <a:rPr lang="en-US" altLang="zh-CN" sz="3400" b="1" dirty="0"/>
              <a:t> if you offer me the opportunity.</a:t>
            </a:r>
            <a:endParaRPr lang="zh-CN" altLang="zh-CN" sz="3400" dirty="0"/>
          </a:p>
        </p:txBody>
      </p:sp>
      <p:grpSp>
        <p:nvGrpSpPr>
          <p:cNvPr id="10" name="Group 4"/>
          <p:cNvGrpSpPr/>
          <p:nvPr/>
        </p:nvGrpSpPr>
        <p:grpSpPr>
          <a:xfrm>
            <a:off x="157868" y="-8335"/>
            <a:ext cx="9540183" cy="1785464"/>
            <a:chOff x="4167270" y="3179517"/>
            <a:chExt cx="4015387" cy="1785464"/>
          </a:xfrm>
        </p:grpSpPr>
        <p:sp>
          <p:nvSpPr>
            <p:cNvPr id="11" name="Freeform: Shape 12"/>
            <p:cNvSpPr/>
            <p:nvPr/>
          </p:nvSpPr>
          <p:spPr>
            <a:xfrm>
              <a:off x="4658281" y="3196738"/>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2"/>
                </a:gs>
                <a:gs pos="56000">
                  <a:schemeClr val="accent4">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Rounded Corners 30"/>
            <p:cNvSpPr/>
            <p:nvPr/>
          </p:nvSpPr>
          <p:spPr>
            <a:xfrm>
              <a:off x="4664240" y="3179517"/>
              <a:ext cx="1756229" cy="937436"/>
            </a:xfrm>
            <a:prstGeom prst="roundRect">
              <a:avLst>
                <a:gd name="adj" fmla="val 0"/>
              </a:avLst>
            </a:prstGeom>
            <a:solidFill>
              <a:srgbClr val="FFC107"/>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Group 6"/>
            <p:cNvGrpSpPr/>
            <p:nvPr/>
          </p:nvGrpSpPr>
          <p:grpSpPr>
            <a:xfrm>
              <a:off x="5398811" y="3697391"/>
              <a:ext cx="270680" cy="194663"/>
              <a:chOff x="4542882" y="3034818"/>
              <a:chExt cx="270680" cy="194663"/>
            </a:xfrm>
            <a:solidFill>
              <a:schemeClr val="accent5"/>
            </a:solidFill>
          </p:grpSpPr>
          <p:sp>
            <p:nvSpPr>
              <p:cNvPr id="15" name="Shape 681"/>
              <p:cNvSpPr/>
              <p:nvPr/>
            </p:nvSpPr>
            <p:spPr>
              <a:xfrm>
                <a:off x="4661062" y="3140938"/>
                <a:ext cx="50728" cy="88543"/>
              </a:xfrm>
              <a:custGeom>
                <a:avLst/>
                <a:gdLst/>
                <a:ahLst/>
                <a:cxnLst>
                  <a:cxn ang="0">
                    <a:pos x="wd2" y="hd2"/>
                  </a:cxn>
                  <a:cxn ang="5400000">
                    <a:pos x="wd2" y="hd2"/>
                  </a:cxn>
                  <a:cxn ang="10800000">
                    <a:pos x="wd2" y="hd2"/>
                  </a:cxn>
                  <a:cxn ang="16200000">
                    <a:pos x="wd2" y="hd2"/>
                  </a:cxn>
                </a:cxnLst>
                <a:rect l="0" t="0" r="r" b="b"/>
                <a:pathLst>
                  <a:path w="20842" h="21536" extrusionOk="0">
                    <a:moveTo>
                      <a:pt x="10407" y="21536"/>
                    </a:moveTo>
                    <a:cubicBezTo>
                      <a:pt x="11271" y="21536"/>
                      <a:pt x="12135" y="21022"/>
                      <a:pt x="12135" y="20507"/>
                    </a:cubicBezTo>
                    <a:cubicBezTo>
                      <a:pt x="12135" y="3022"/>
                      <a:pt x="12135" y="3022"/>
                      <a:pt x="12135" y="3022"/>
                    </a:cubicBezTo>
                    <a:cubicBezTo>
                      <a:pt x="18183" y="5850"/>
                      <a:pt x="18183" y="5850"/>
                      <a:pt x="18183" y="5850"/>
                    </a:cubicBezTo>
                    <a:cubicBezTo>
                      <a:pt x="18183" y="6107"/>
                      <a:pt x="18615" y="6107"/>
                      <a:pt x="19047" y="6107"/>
                    </a:cubicBezTo>
                    <a:cubicBezTo>
                      <a:pt x="19479" y="6107"/>
                      <a:pt x="19911" y="5850"/>
                      <a:pt x="20343" y="5593"/>
                    </a:cubicBezTo>
                    <a:cubicBezTo>
                      <a:pt x="21207" y="5336"/>
                      <a:pt x="20775" y="4565"/>
                      <a:pt x="20343" y="4307"/>
                    </a:cubicBezTo>
                    <a:cubicBezTo>
                      <a:pt x="11703" y="193"/>
                      <a:pt x="11703" y="193"/>
                      <a:pt x="11703" y="193"/>
                    </a:cubicBezTo>
                    <a:cubicBezTo>
                      <a:pt x="10839" y="-64"/>
                      <a:pt x="9975" y="-64"/>
                      <a:pt x="9543" y="193"/>
                    </a:cubicBezTo>
                    <a:cubicBezTo>
                      <a:pt x="903" y="4307"/>
                      <a:pt x="903" y="4307"/>
                      <a:pt x="903" y="4307"/>
                    </a:cubicBezTo>
                    <a:cubicBezTo>
                      <a:pt x="39" y="4565"/>
                      <a:pt x="-393" y="5336"/>
                      <a:pt x="471" y="5593"/>
                    </a:cubicBezTo>
                    <a:cubicBezTo>
                      <a:pt x="903" y="6107"/>
                      <a:pt x="2199" y="6365"/>
                      <a:pt x="3063" y="5850"/>
                    </a:cubicBezTo>
                    <a:cubicBezTo>
                      <a:pt x="8679" y="3022"/>
                      <a:pt x="8679" y="3022"/>
                      <a:pt x="8679" y="3022"/>
                    </a:cubicBezTo>
                    <a:cubicBezTo>
                      <a:pt x="8679" y="20507"/>
                      <a:pt x="8679" y="20507"/>
                      <a:pt x="8679" y="20507"/>
                    </a:cubicBezTo>
                    <a:cubicBezTo>
                      <a:pt x="8679" y="21022"/>
                      <a:pt x="9543" y="21536"/>
                      <a:pt x="10407" y="21536"/>
                    </a:cubicBezTo>
                    <a:close/>
                  </a:path>
                </a:pathLst>
              </a:custGeom>
              <a:grpFill/>
              <a:ln w="12700">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6" name="Shape 683"/>
              <p:cNvSpPr/>
              <p:nvPr/>
            </p:nvSpPr>
            <p:spPr>
              <a:xfrm>
                <a:off x="4542882" y="3034818"/>
                <a:ext cx="270680" cy="160562"/>
              </a:xfrm>
              <a:custGeom>
                <a:avLst/>
                <a:gdLst/>
                <a:ahLst/>
                <a:cxnLst>
                  <a:cxn ang="0">
                    <a:pos x="wd2" y="hd2"/>
                  </a:cxn>
                  <a:cxn ang="5400000">
                    <a:pos x="wd2" y="hd2"/>
                  </a:cxn>
                  <a:cxn ang="10800000">
                    <a:pos x="wd2" y="hd2"/>
                  </a:cxn>
                  <a:cxn ang="16200000">
                    <a:pos x="wd2" y="hd2"/>
                  </a:cxn>
                </a:cxnLst>
                <a:rect l="0" t="0" r="r" b="b"/>
                <a:pathLst>
                  <a:path w="21600" h="21600" extrusionOk="0">
                    <a:moveTo>
                      <a:pt x="3712" y="21600"/>
                    </a:moveTo>
                    <a:cubicBezTo>
                      <a:pt x="7762" y="21600"/>
                      <a:pt x="7762" y="21600"/>
                      <a:pt x="7762" y="21600"/>
                    </a:cubicBezTo>
                    <a:cubicBezTo>
                      <a:pt x="7931" y="21600"/>
                      <a:pt x="8100" y="21316"/>
                      <a:pt x="8100" y="21032"/>
                    </a:cubicBezTo>
                    <a:cubicBezTo>
                      <a:pt x="8100" y="20747"/>
                      <a:pt x="7931" y="20463"/>
                      <a:pt x="7762" y="20463"/>
                    </a:cubicBezTo>
                    <a:cubicBezTo>
                      <a:pt x="3712" y="20463"/>
                      <a:pt x="3712" y="20463"/>
                      <a:pt x="3712" y="20463"/>
                    </a:cubicBezTo>
                    <a:cubicBezTo>
                      <a:pt x="2025" y="20463"/>
                      <a:pt x="675" y="18189"/>
                      <a:pt x="675" y="15347"/>
                    </a:cubicBezTo>
                    <a:cubicBezTo>
                      <a:pt x="675" y="12505"/>
                      <a:pt x="2109" y="10232"/>
                      <a:pt x="3797" y="10232"/>
                    </a:cubicBezTo>
                    <a:cubicBezTo>
                      <a:pt x="4641" y="10232"/>
                      <a:pt x="4641" y="10232"/>
                      <a:pt x="4641" y="10232"/>
                    </a:cubicBezTo>
                    <a:cubicBezTo>
                      <a:pt x="4725" y="9805"/>
                      <a:pt x="4725" y="9805"/>
                      <a:pt x="4725" y="9805"/>
                    </a:cubicBezTo>
                    <a:cubicBezTo>
                      <a:pt x="5316" y="4832"/>
                      <a:pt x="8184" y="1137"/>
                      <a:pt x="11475" y="1137"/>
                    </a:cubicBezTo>
                    <a:cubicBezTo>
                      <a:pt x="15187" y="1137"/>
                      <a:pt x="18225" y="5968"/>
                      <a:pt x="18225" y="11937"/>
                    </a:cubicBezTo>
                    <a:cubicBezTo>
                      <a:pt x="18225" y="12505"/>
                      <a:pt x="18225" y="12505"/>
                      <a:pt x="18225" y="12505"/>
                    </a:cubicBezTo>
                    <a:cubicBezTo>
                      <a:pt x="18562" y="12505"/>
                      <a:pt x="18562" y="12505"/>
                      <a:pt x="18562" y="12505"/>
                    </a:cubicBezTo>
                    <a:cubicBezTo>
                      <a:pt x="19912" y="12505"/>
                      <a:pt x="20925" y="14211"/>
                      <a:pt x="20925" y="16484"/>
                    </a:cubicBezTo>
                    <a:cubicBezTo>
                      <a:pt x="20925" y="18758"/>
                      <a:pt x="19912" y="20463"/>
                      <a:pt x="18562" y="20463"/>
                    </a:cubicBezTo>
                    <a:cubicBezTo>
                      <a:pt x="15187" y="20463"/>
                      <a:pt x="15187" y="20463"/>
                      <a:pt x="15187" y="20463"/>
                    </a:cubicBezTo>
                    <a:cubicBezTo>
                      <a:pt x="15019" y="20463"/>
                      <a:pt x="14850" y="20747"/>
                      <a:pt x="14850" y="21032"/>
                    </a:cubicBezTo>
                    <a:cubicBezTo>
                      <a:pt x="14850" y="21316"/>
                      <a:pt x="15019" y="21600"/>
                      <a:pt x="15187" y="21600"/>
                    </a:cubicBezTo>
                    <a:cubicBezTo>
                      <a:pt x="18562" y="21600"/>
                      <a:pt x="18562" y="21600"/>
                      <a:pt x="18562" y="21600"/>
                    </a:cubicBezTo>
                    <a:cubicBezTo>
                      <a:pt x="20250" y="21600"/>
                      <a:pt x="21600" y="19326"/>
                      <a:pt x="21600" y="16484"/>
                    </a:cubicBezTo>
                    <a:cubicBezTo>
                      <a:pt x="21600" y="13784"/>
                      <a:pt x="20419" y="11653"/>
                      <a:pt x="18900" y="11368"/>
                    </a:cubicBezTo>
                    <a:cubicBezTo>
                      <a:pt x="18731" y="5116"/>
                      <a:pt x="15441" y="0"/>
                      <a:pt x="11475" y="0"/>
                    </a:cubicBezTo>
                    <a:cubicBezTo>
                      <a:pt x="8016" y="0"/>
                      <a:pt x="4894" y="3837"/>
                      <a:pt x="4134" y="9095"/>
                    </a:cubicBezTo>
                    <a:cubicBezTo>
                      <a:pt x="3797" y="9095"/>
                      <a:pt x="3797" y="9095"/>
                      <a:pt x="3797" y="9095"/>
                    </a:cubicBezTo>
                    <a:cubicBezTo>
                      <a:pt x="1688" y="9095"/>
                      <a:pt x="0" y="11937"/>
                      <a:pt x="0" y="15347"/>
                    </a:cubicBezTo>
                    <a:cubicBezTo>
                      <a:pt x="0" y="18900"/>
                      <a:pt x="1603" y="21600"/>
                      <a:pt x="3712" y="21600"/>
                    </a:cubicBezTo>
                    <a:close/>
                  </a:path>
                </a:pathLst>
              </a:custGeom>
              <a:grpFill/>
              <a:ln w="12700">
                <a:solidFill>
                  <a:srgbClr val="2842A2"/>
                </a:solid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sp>
          <p:nvSpPr>
            <p:cNvPr id="14" name="TextBox 23"/>
            <p:cNvSpPr txBox="1"/>
            <p:nvPr/>
          </p:nvSpPr>
          <p:spPr>
            <a:xfrm>
              <a:off x="4167270" y="4080859"/>
              <a:ext cx="2668603" cy="769441"/>
            </a:xfrm>
            <a:prstGeom prst="rect">
              <a:avLst/>
            </a:prstGeom>
            <a:noFill/>
          </p:spPr>
          <p:txBody>
            <a:bodyPr wrap="square" rtlCol="0">
              <a:spAutoFit/>
            </a:bodyPr>
            <a:lstStyle>
              <a:defPPr>
                <a:defRPr lang="zh-CN"/>
              </a:defPPr>
              <a:lvl1pPr>
                <a:defRPr>
                  <a:solidFill>
                    <a:schemeClr val="accent4"/>
                  </a:solidFill>
                  <a:latin typeface="Adobe Garamond Pro" panose="02020502060506020403" pitchFamily="18" charset="0"/>
                </a:defRPr>
              </a:lvl1pPr>
            </a:lstStyle>
            <a:p>
              <a:pPr algn="ctr"/>
              <a:r>
                <a:rPr lang="en-US" altLang="zh-CN"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Part </a:t>
              </a:r>
              <a:r>
                <a:rPr lang="en-US" altLang="zh-CN" sz="4400" b="1" dirty="0" smtClean="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3</a:t>
              </a:r>
              <a:r>
                <a:rPr lang="zh-CN" altLang="en-US" sz="4400" b="1" dirty="0" smtClean="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a:t>
              </a:r>
              <a:r>
                <a:rPr lang="en-US" altLang="zh-CN" sz="4400" b="1" dirty="0" smtClean="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rPr>
                <a:t>Ending</a:t>
              </a:r>
              <a:endParaRPr lang="zh-CN" altLang="en-US" sz="4400" b="1" dirty="0">
                <a:solidFill>
                  <a:srgbClr val="FF0000"/>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endParaRPr>
            </a:p>
          </p:txBody>
        </p:sp>
      </p:grpSp>
      <p:sp>
        <p:nvSpPr>
          <p:cNvPr id="17" name="TextBox 16"/>
          <p:cNvSpPr txBox="1"/>
          <p:nvPr/>
        </p:nvSpPr>
        <p:spPr>
          <a:xfrm>
            <a:off x="1381798" y="193104"/>
            <a:ext cx="4097949" cy="58477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altLang="zh-CN" sz="3200" b="1" dirty="0" smtClean="0"/>
              <a:t>Writing Preparations:</a:t>
            </a:r>
            <a:endParaRPr lang="zh-CN" altLang="en-US" sz="3200" b="1"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1500"/>
                                        <p:tgtEl>
                                          <p:spTgt spid="3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animEffect transition="in" filter="fade">
                                      <p:cBhvr>
                                        <p:cTn id="11" dur="500"/>
                                        <p:tgtEl>
                                          <p:spTgt spid="3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animEffect transition="in" filter="fade">
                                      <p:cBhvr>
                                        <p:cTn id="15" dur="1500"/>
                                        <p:tgtEl>
                                          <p:spTgt spid="33">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animEffect transition="in" filter="fade">
                                      <p:cBhvr>
                                        <p:cTn id="19" dur="1500"/>
                                        <p:tgtEl>
                                          <p:spTgt spid="33">
                                            <p:txEl>
                                              <p:pRg st="3" end="3"/>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animEffect transition="in" filter="fade">
                                      <p:cBhvr>
                                        <p:cTn id="23" dur="1500"/>
                                        <p:tgtEl>
                                          <p:spTgt spid="33">
                                            <p:txEl>
                                              <p:pRg st="4" end="4"/>
                                            </p:txEl>
                                          </p:spTgt>
                                        </p:tgtEl>
                                      </p:cBhvr>
                                    </p:animEffect>
                                  </p:childTnLst>
                                </p:cTn>
                              </p:par>
                            </p:childTnLst>
                          </p:cTn>
                        </p:par>
                        <p:par>
                          <p:cTn id="24" fill="hold">
                            <p:stCondLst>
                              <p:cond delay="6500"/>
                            </p:stCondLst>
                            <p:childTnLst>
                              <p:par>
                                <p:cTn id="25" presetID="10" presetClass="entr" presetSubtype="0" fill="hold" grpId="0" nodeType="afterEffect">
                                  <p:stCondLst>
                                    <p:cond delay="0"/>
                                  </p:stCondLst>
                                  <p:childTnLst>
                                    <p:set>
                                      <p:cBhvr>
                                        <p:cTn id="26" dur="1" fill="hold">
                                          <p:stCondLst>
                                            <p:cond delay="0"/>
                                          </p:stCondLst>
                                        </p:cTn>
                                        <p:tgtEl>
                                          <p:spTgt spid="33">
                                            <p:txEl>
                                              <p:pRg st="5" end="5"/>
                                            </p:txEl>
                                          </p:spTgt>
                                        </p:tgtEl>
                                        <p:attrNameLst>
                                          <p:attrName>style.visibility</p:attrName>
                                        </p:attrNameLst>
                                      </p:cBhvr>
                                      <p:to>
                                        <p:strVal val="visible"/>
                                      </p:to>
                                    </p:set>
                                    <p:animEffect transition="in" filter="fade">
                                      <p:cBhvr>
                                        <p:cTn id="27" dur="1500"/>
                                        <p:tgtEl>
                                          <p:spTgt spid="33">
                                            <p:txEl>
                                              <p:pRg st="5" end="5"/>
                                            </p:txEl>
                                          </p:spTgt>
                                        </p:tgtEl>
                                      </p:cBhvr>
                                    </p:animEffect>
                                  </p:childTnLst>
                                </p:cTn>
                              </p:par>
                            </p:childTnLst>
                          </p:cTn>
                        </p:par>
                        <p:par>
                          <p:cTn id="28" fill="hold">
                            <p:stCondLst>
                              <p:cond delay="8000"/>
                            </p:stCondLst>
                            <p:childTnLst>
                              <p:par>
                                <p:cTn id="29" presetID="10" presetClass="entr" presetSubtype="0" fill="hold" grpId="0" nodeType="after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animEffect transition="in" filter="fade">
                                      <p:cBhvr>
                                        <p:cTn id="31" dur="1500"/>
                                        <p:tgtEl>
                                          <p:spTgt spid="33">
                                            <p:txEl>
                                              <p:pRg st="6" end="6"/>
                                            </p:txEl>
                                          </p:spTgt>
                                        </p:tgtEl>
                                      </p:cBhvr>
                                    </p:animEffect>
                                  </p:childTnLst>
                                </p:cTn>
                              </p:par>
                            </p:childTnLst>
                          </p:cTn>
                        </p:par>
                        <p:par>
                          <p:cTn id="32" fill="hold">
                            <p:stCondLst>
                              <p:cond delay="9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871370" y="142010"/>
          <a:ext cx="9585064" cy="165173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3" name="组合 2"/>
          <p:cNvGrpSpPr/>
          <p:nvPr/>
        </p:nvGrpSpPr>
        <p:grpSpPr>
          <a:xfrm>
            <a:off x="2821834" y="1574632"/>
            <a:ext cx="6887177" cy="4857624"/>
            <a:chOff x="2821834" y="1574632"/>
            <a:chExt cx="6887177" cy="4857624"/>
          </a:xfrm>
        </p:grpSpPr>
        <p:sp>
          <p:nvSpPr>
            <p:cNvPr id="9" name="PA_库_矩形 8"/>
            <p:cNvSpPr/>
            <p:nvPr>
              <p:custDataLst>
                <p:tags r:id="rId6"/>
              </p:custDataLst>
            </p:nvPr>
          </p:nvSpPr>
          <p:spPr>
            <a:xfrm>
              <a:off x="9649995" y="1620351"/>
              <a:ext cx="59016" cy="23739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库_矩形 34"/>
            <p:cNvSpPr/>
            <p:nvPr>
              <p:custDataLst>
                <p:tags r:id="rId7"/>
              </p:custDataLst>
            </p:nvPr>
          </p:nvSpPr>
          <p:spPr>
            <a:xfrm>
              <a:off x="2890560" y="1574632"/>
              <a:ext cx="6788943"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库_矩形 37"/>
            <p:cNvSpPr/>
            <p:nvPr>
              <p:custDataLst>
                <p:tags r:id="rId8"/>
              </p:custDataLst>
            </p:nvPr>
          </p:nvSpPr>
          <p:spPr>
            <a:xfrm>
              <a:off x="2821834" y="4370537"/>
              <a:ext cx="59016" cy="20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库_矩形 38"/>
            <p:cNvSpPr/>
            <p:nvPr>
              <p:custDataLst>
                <p:tags r:id="rId9"/>
              </p:custDataLst>
            </p:nvPr>
          </p:nvSpPr>
          <p:spPr>
            <a:xfrm>
              <a:off x="2825548" y="6386537"/>
              <a:ext cx="685395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PA_库_矩形 9"/>
          <p:cNvSpPr/>
          <p:nvPr>
            <p:custDataLst>
              <p:tags r:id="rId10"/>
            </p:custDataLst>
          </p:nvPr>
        </p:nvSpPr>
        <p:spPr>
          <a:xfrm>
            <a:off x="1452232" y="887000"/>
            <a:ext cx="744323" cy="744323"/>
          </a:xfrm>
          <a:prstGeom prst="rect">
            <a:avLst/>
          </a:prstGeom>
          <a:noFill/>
          <a:ln w="25400">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PA_库_图片 19"/>
          <p:cNvPicPr>
            <a:picLocks noChangeAspect="1"/>
          </p:cNvPicPr>
          <p:nvPr>
            <p:custDataLst>
              <p:tags r:id="rId11"/>
            </p:custDataLst>
          </p:nvPr>
        </p:nvPicPr>
        <p:blipFill>
          <a:blip r:embed="rId12"/>
          <a:stretch>
            <a:fillRect/>
          </a:stretch>
        </p:blipFill>
        <p:spPr>
          <a:xfrm>
            <a:off x="137934" y="2017026"/>
            <a:ext cx="2628597" cy="2658791"/>
          </a:xfrm>
          <a:prstGeom prst="rect">
            <a:avLst/>
          </a:prstGeom>
        </p:spPr>
      </p:pic>
      <p:sp>
        <p:nvSpPr>
          <p:cNvPr id="23" name="文本框 22"/>
          <p:cNvSpPr txBox="1"/>
          <p:nvPr/>
        </p:nvSpPr>
        <p:spPr>
          <a:xfrm>
            <a:off x="3760624" y="1793744"/>
            <a:ext cx="4924784" cy="4401205"/>
          </a:xfrm>
          <a:prstGeom prst="rect">
            <a:avLst/>
          </a:prstGeom>
          <a:noFill/>
        </p:spPr>
        <p:txBody>
          <a:bodyPr wrap="square" numCol="2" rtlCol="0">
            <a:spAutoFit/>
          </a:bodyPr>
          <a:lstStyle/>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e</a:t>
            </a:r>
            <a:r>
              <a:rPr lang="en-US" altLang="zh-CN" sz="2800" b="1" kern="1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nclosed</a:t>
            </a:r>
            <a:endPar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f</a:t>
            </a:r>
            <a:r>
              <a:rPr kumimoji="0" lang="en-US" altLang="zh-CN" sz="2800" b="1" i="0" u="none" strike="noStrike" kern="100" cap="none" spc="0" normalizeH="0" baseline="0" noProof="0" dirty="0" err="1"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ostered</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f</a:t>
            </a:r>
            <a:r>
              <a:rPr kumimoji="0" lang="en-US" altLang="zh-CN" sz="2800" b="1" i="0" u="none" strike="noStrike" kern="100" cap="none" spc="0" normalizeH="0" baseline="0" noProof="0" dirty="0" err="1"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ashioned</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goals</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2800" b="1" i="0" u="none" strike="noStrike" kern="100" cap="none" spc="0" normalizeH="0" baseline="0" noProof="0" dirty="0" err="1"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eightened</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i</a:t>
            </a:r>
            <a:r>
              <a:rPr kumimoji="0" lang="en-US" altLang="zh-CN" sz="2800" b="1" i="0" u="none" strike="noStrike" kern="100" cap="none" spc="0" normalizeH="0" baseline="0" noProof="0" dirty="0" err="1"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llustrated</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lang="en-US" altLang="zh-CN" sz="28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i</a:t>
            </a:r>
            <a:r>
              <a:rPr kumimoji="0" lang="en-US" altLang="zh-CN" sz="2800" b="1" i="0" u="none" strike="noStrike" kern="100" cap="none" spc="0" normalizeH="0" baseline="0" noProof="0" dirty="0" err="1"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maginative</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loyal</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launched</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defRPr/>
            </a:pPr>
            <a:r>
              <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motivated</a:t>
            </a:r>
            <a:endPar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n-US" altLang="zh-CN" sz="2800" b="1" i="0" u="none" strike="noStrike" kern="100" cap="none" spc="0" normalizeH="0" baseline="0" noProof="0" dirty="0" smtClean="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navigated</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notified</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objectives </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opportunity</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optimistic</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persuasive</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practical</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project</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professional</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n-US" altLang="zh-CN" sz="28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promoted</a:t>
            </a:r>
            <a:endParaRPr kumimoji="0" lang="zh-CN" altLang="zh-CN" sz="2800" b="0"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ppt_y"/>
                                          </p:val>
                                        </p:tav>
                                        <p:tav tm="100000">
                                          <p:val>
                                            <p:strVal val="#ppt_y"/>
                                          </p:val>
                                        </p:tav>
                                      </p:tavLst>
                                    </p:anim>
                                    <p:set>
                                      <p:cBhvr>
                                        <p:cTn id="9" dur="1" fill="hold">
                                          <p:stCondLst>
                                            <p:cond delay="0"/>
                                          </p:stCondLst>
                                        </p:cTn>
                                        <p:tgtEl>
                                          <p:spTgt spid="20"/>
                                        </p:tgtEl>
                                        <p:attrNameLst>
                                          <p:attrName>style.visibility</p:attrName>
                                        </p:attrNameLst>
                                      </p:cBhvr>
                                      <p:to>
                                        <p:strVal val="visible"/>
                                      </p:to>
                                    </p:set>
                                    <p:anim to="" calcmode="lin" valueType="num">
                                      <p:cBhvr>
                                        <p:cTn id="10" dur="1500" fill="hold">
                                          <p:stCondLst>
                                            <p:cond delay="0"/>
                                          </p:stCondLst>
                                        </p:cTn>
                                        <p:tgtEl>
                                          <p:spTgt spid="20"/>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0"/>
                                        </p:tgtEl>
                                        <p:attrNameLst>
                                          <p:attrName>ppt_h</p:attrName>
                                        </p:attrNameLst>
                                      </p:cBhvr>
                                      <p:tavLst>
                                        <p:tav tm="0">
                                          <p:val>
                                            <p:fltVal val="0"/>
                                          </p:val>
                                        </p:tav>
                                        <p:tav tm="100000">
                                          <p:val>
                                            <p:strVal val="#ppt_h"/>
                                          </p:val>
                                        </p:tav>
                                      </p:tavLst>
                                    </p:anim>
                                    <p:animEffect filter="fade">
                                      <p:cBhvr>
                                        <p:cTn id="12" dur="1500">
                                          <p:stCondLst>
                                            <p:cond delay="0"/>
                                          </p:stCondLst>
                                        </p:cTn>
                                        <p:tgtEl>
                                          <p:spTgt spid="20"/>
                                        </p:tgtEl>
                                      </p:cBhvr>
                                    </p:animEffect>
                                  </p:childTnLst>
                                </p:cTn>
                              </p:par>
                              <p:par>
                                <p:cTn id="13" presetID="22" presetClass="entr" presetSubtype="8" fill="hold" grpId="0" nodeType="withEffect" nodePh="1">
                                  <p:stCondLst>
                                    <p:cond delay="250"/>
                                  </p:stCondLst>
                                  <p:endCondLst>
                                    <p:cond evt="begin" delay="0">
                                      <p:tn val="13"/>
                                    </p:cond>
                                  </p:endCondLst>
                                  <p:childTnLst>
                                    <p:set>
                                      <p:cBhvr>
                                        <p:cTn id="14" dur="1" fill="hold">
                                          <p:stCondLst>
                                            <p:cond delay="0"/>
                                          </p:stCondLst>
                                        </p:cTn>
                                        <p:tgtEl>
                                          <p:spTgt spid="17">
                                            <p:txEl>
                                              <p:charRg st="4294967295" end="4294967295"/>
                                            </p:txEl>
                                          </p:spTgt>
                                        </p:tgtEl>
                                        <p:attrNameLst>
                                          <p:attrName>style.visibility</p:attrName>
                                        </p:attrNameLst>
                                      </p:cBhvr>
                                      <p:to>
                                        <p:strVal val="visible"/>
                                      </p:to>
                                    </p:set>
                                    <p:animEffect transition="in" filter="wipe(left)">
                                      <p:cBhvr>
                                        <p:cTn id="15" dur="1000"/>
                                        <p:tgtEl>
                                          <p:spTgt spid="17">
                                            <p:txEl>
                                              <p:charRg st="4294967295" end="4294967295"/>
                                            </p:txEl>
                                          </p:spTgt>
                                        </p:tgtEl>
                                      </p:cBhvr>
                                    </p:animEffect>
                                  </p:childTnLst>
                                </p:cTn>
                              </p:par>
                            </p:childTnLst>
                          </p:cTn>
                        </p:par>
                        <p:par>
                          <p:cTn id="16" fill="hold">
                            <p:stCondLst>
                              <p:cond delay="1750"/>
                            </p:stCondLst>
                            <p:childTnLst>
                              <p:par>
                                <p:cTn id="17" presetID="31" presetClass="entr" presetSubtype="0" fill="hold" grpId="0" nodeType="after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p:cTn id="19" dur="2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23">
                                            <p:txEl>
                                              <p:pRg st="0" end="0"/>
                                            </p:txEl>
                                          </p:spTgt>
                                        </p:tgtEl>
                                        <p:attrNameLst>
                                          <p:attrName>ppt_h</p:attrName>
                                        </p:attrNameLst>
                                      </p:cBhvr>
                                      <p:tavLst>
                                        <p:tav tm="0">
                                          <p:val>
                                            <p:fltVal val="0"/>
                                          </p:val>
                                        </p:tav>
                                        <p:tav tm="100000">
                                          <p:val>
                                            <p:strVal val="#ppt_h"/>
                                          </p:val>
                                        </p:tav>
                                      </p:tavLst>
                                    </p:anim>
                                    <p:anim calcmode="lin" valueType="num">
                                      <p:cBhvr>
                                        <p:cTn id="21" dur="2000" fill="hold"/>
                                        <p:tgtEl>
                                          <p:spTgt spid="23">
                                            <p:txEl>
                                              <p:pRg st="0" end="0"/>
                                            </p:txEl>
                                          </p:spTgt>
                                        </p:tgtEl>
                                        <p:attrNameLst>
                                          <p:attrName>style.rotation</p:attrName>
                                        </p:attrNameLst>
                                      </p:cBhvr>
                                      <p:tavLst>
                                        <p:tav tm="0">
                                          <p:val>
                                            <p:fltVal val="90"/>
                                          </p:val>
                                        </p:tav>
                                        <p:tav tm="100000">
                                          <p:val>
                                            <p:fltVal val="0"/>
                                          </p:val>
                                        </p:tav>
                                      </p:tavLst>
                                    </p:anim>
                                    <p:animEffect transition="in" filter="fade">
                                      <p:cBhvr>
                                        <p:cTn id="22" dur="2000"/>
                                        <p:tgtEl>
                                          <p:spTgt spid="23">
                                            <p:txEl>
                                              <p:pRg st="0" end="0"/>
                                            </p:txEl>
                                          </p:spTgt>
                                        </p:tgtEl>
                                      </p:cBhvr>
                                    </p:animEffect>
                                  </p:childTnLst>
                                </p:cTn>
                              </p:par>
                            </p:childTnLst>
                          </p:cTn>
                        </p:par>
                        <p:par>
                          <p:cTn id="23" fill="hold">
                            <p:stCondLst>
                              <p:cond delay="3750"/>
                            </p:stCondLst>
                            <p:childTnLst>
                              <p:par>
                                <p:cTn id="24" presetID="31" presetClass="entr" presetSubtype="0" fill="hold" grpId="0" nodeType="afterEffect">
                                  <p:stCondLst>
                                    <p:cond delay="0"/>
                                  </p:stCondLst>
                                  <p:childTnLst>
                                    <p:set>
                                      <p:cBhvr>
                                        <p:cTn id="25" dur="1" fill="hold">
                                          <p:stCondLst>
                                            <p:cond delay="0"/>
                                          </p:stCondLst>
                                        </p:cTn>
                                        <p:tgtEl>
                                          <p:spTgt spid="23">
                                            <p:txEl>
                                              <p:pRg st="1" end="1"/>
                                            </p:txEl>
                                          </p:spTgt>
                                        </p:tgtEl>
                                        <p:attrNameLst>
                                          <p:attrName>style.visibility</p:attrName>
                                        </p:attrNameLst>
                                      </p:cBhvr>
                                      <p:to>
                                        <p:strVal val="visible"/>
                                      </p:to>
                                    </p:set>
                                    <p:anim calcmode="lin" valueType="num">
                                      <p:cBhvr>
                                        <p:cTn id="26" dur="20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27" dur="2000" fill="hold"/>
                                        <p:tgtEl>
                                          <p:spTgt spid="23">
                                            <p:txEl>
                                              <p:pRg st="1" end="1"/>
                                            </p:txEl>
                                          </p:spTgt>
                                        </p:tgtEl>
                                        <p:attrNameLst>
                                          <p:attrName>ppt_h</p:attrName>
                                        </p:attrNameLst>
                                      </p:cBhvr>
                                      <p:tavLst>
                                        <p:tav tm="0">
                                          <p:val>
                                            <p:fltVal val="0"/>
                                          </p:val>
                                        </p:tav>
                                        <p:tav tm="100000">
                                          <p:val>
                                            <p:strVal val="#ppt_h"/>
                                          </p:val>
                                        </p:tav>
                                      </p:tavLst>
                                    </p:anim>
                                    <p:anim calcmode="lin" valueType="num">
                                      <p:cBhvr>
                                        <p:cTn id="28" dur="2000" fill="hold"/>
                                        <p:tgtEl>
                                          <p:spTgt spid="23">
                                            <p:txEl>
                                              <p:pRg st="1" end="1"/>
                                            </p:txEl>
                                          </p:spTgt>
                                        </p:tgtEl>
                                        <p:attrNameLst>
                                          <p:attrName>style.rotation</p:attrName>
                                        </p:attrNameLst>
                                      </p:cBhvr>
                                      <p:tavLst>
                                        <p:tav tm="0">
                                          <p:val>
                                            <p:fltVal val="90"/>
                                          </p:val>
                                        </p:tav>
                                        <p:tav tm="100000">
                                          <p:val>
                                            <p:fltVal val="0"/>
                                          </p:val>
                                        </p:tav>
                                      </p:tavLst>
                                    </p:anim>
                                    <p:animEffect transition="in" filter="fade">
                                      <p:cBhvr>
                                        <p:cTn id="29" dur="2000"/>
                                        <p:tgtEl>
                                          <p:spTgt spid="23">
                                            <p:txEl>
                                              <p:pRg st="1" end="1"/>
                                            </p:txEl>
                                          </p:spTgt>
                                        </p:tgtEl>
                                      </p:cBhvr>
                                    </p:animEffect>
                                  </p:childTnLst>
                                </p:cTn>
                              </p:par>
                            </p:childTnLst>
                          </p:cTn>
                        </p:par>
                        <p:par>
                          <p:cTn id="30" fill="hold">
                            <p:stCondLst>
                              <p:cond delay="5750"/>
                            </p:stCondLst>
                            <p:childTnLst>
                              <p:par>
                                <p:cTn id="31" presetID="31" presetClass="entr" presetSubtype="0" fill="hold" grpId="0" nodeType="afterEffect">
                                  <p:stCondLst>
                                    <p:cond delay="0"/>
                                  </p:stCondLst>
                                  <p:childTnLst>
                                    <p:set>
                                      <p:cBhvr>
                                        <p:cTn id="32" dur="1" fill="hold">
                                          <p:stCondLst>
                                            <p:cond delay="0"/>
                                          </p:stCondLst>
                                        </p:cTn>
                                        <p:tgtEl>
                                          <p:spTgt spid="23">
                                            <p:txEl>
                                              <p:pRg st="2" end="2"/>
                                            </p:txEl>
                                          </p:spTgt>
                                        </p:tgtEl>
                                        <p:attrNameLst>
                                          <p:attrName>style.visibility</p:attrName>
                                        </p:attrNameLst>
                                      </p:cBhvr>
                                      <p:to>
                                        <p:strVal val="visible"/>
                                      </p:to>
                                    </p:set>
                                    <p:anim calcmode="lin" valueType="num">
                                      <p:cBhvr>
                                        <p:cTn id="33" dur="20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34" dur="2000" fill="hold"/>
                                        <p:tgtEl>
                                          <p:spTgt spid="23">
                                            <p:txEl>
                                              <p:pRg st="2" end="2"/>
                                            </p:txEl>
                                          </p:spTgt>
                                        </p:tgtEl>
                                        <p:attrNameLst>
                                          <p:attrName>ppt_h</p:attrName>
                                        </p:attrNameLst>
                                      </p:cBhvr>
                                      <p:tavLst>
                                        <p:tav tm="0">
                                          <p:val>
                                            <p:fltVal val="0"/>
                                          </p:val>
                                        </p:tav>
                                        <p:tav tm="100000">
                                          <p:val>
                                            <p:strVal val="#ppt_h"/>
                                          </p:val>
                                        </p:tav>
                                      </p:tavLst>
                                    </p:anim>
                                    <p:anim calcmode="lin" valueType="num">
                                      <p:cBhvr>
                                        <p:cTn id="35" dur="2000" fill="hold"/>
                                        <p:tgtEl>
                                          <p:spTgt spid="23">
                                            <p:txEl>
                                              <p:pRg st="2" end="2"/>
                                            </p:txEl>
                                          </p:spTgt>
                                        </p:tgtEl>
                                        <p:attrNameLst>
                                          <p:attrName>style.rotation</p:attrName>
                                        </p:attrNameLst>
                                      </p:cBhvr>
                                      <p:tavLst>
                                        <p:tav tm="0">
                                          <p:val>
                                            <p:fltVal val="90"/>
                                          </p:val>
                                        </p:tav>
                                        <p:tav tm="100000">
                                          <p:val>
                                            <p:fltVal val="0"/>
                                          </p:val>
                                        </p:tav>
                                      </p:tavLst>
                                    </p:anim>
                                    <p:animEffect transition="in" filter="fade">
                                      <p:cBhvr>
                                        <p:cTn id="36" dur="2000"/>
                                        <p:tgtEl>
                                          <p:spTgt spid="23">
                                            <p:txEl>
                                              <p:pRg st="2" end="2"/>
                                            </p:txEl>
                                          </p:spTgt>
                                        </p:tgtEl>
                                      </p:cBhvr>
                                    </p:animEffect>
                                  </p:childTnLst>
                                </p:cTn>
                              </p:par>
                            </p:childTnLst>
                          </p:cTn>
                        </p:par>
                        <p:par>
                          <p:cTn id="37" fill="hold">
                            <p:stCondLst>
                              <p:cond delay="7750"/>
                            </p:stCondLst>
                            <p:childTnLst>
                              <p:par>
                                <p:cTn id="38" presetID="31" presetClass="entr" presetSubtype="0" fill="hold" grpId="0" nodeType="afterEffect">
                                  <p:stCondLst>
                                    <p:cond delay="0"/>
                                  </p:stCondLst>
                                  <p:childTnLst>
                                    <p:set>
                                      <p:cBhvr>
                                        <p:cTn id="39" dur="1" fill="hold">
                                          <p:stCondLst>
                                            <p:cond delay="0"/>
                                          </p:stCondLst>
                                        </p:cTn>
                                        <p:tgtEl>
                                          <p:spTgt spid="23">
                                            <p:txEl>
                                              <p:pRg st="3" end="3"/>
                                            </p:txEl>
                                          </p:spTgt>
                                        </p:tgtEl>
                                        <p:attrNameLst>
                                          <p:attrName>style.visibility</p:attrName>
                                        </p:attrNameLst>
                                      </p:cBhvr>
                                      <p:to>
                                        <p:strVal val="visible"/>
                                      </p:to>
                                    </p:set>
                                    <p:anim calcmode="lin" valueType="num">
                                      <p:cBhvr>
                                        <p:cTn id="40" dur="20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41" dur="2000" fill="hold"/>
                                        <p:tgtEl>
                                          <p:spTgt spid="23">
                                            <p:txEl>
                                              <p:pRg st="3" end="3"/>
                                            </p:txEl>
                                          </p:spTgt>
                                        </p:tgtEl>
                                        <p:attrNameLst>
                                          <p:attrName>ppt_h</p:attrName>
                                        </p:attrNameLst>
                                      </p:cBhvr>
                                      <p:tavLst>
                                        <p:tav tm="0">
                                          <p:val>
                                            <p:fltVal val="0"/>
                                          </p:val>
                                        </p:tav>
                                        <p:tav tm="100000">
                                          <p:val>
                                            <p:strVal val="#ppt_h"/>
                                          </p:val>
                                        </p:tav>
                                      </p:tavLst>
                                    </p:anim>
                                    <p:anim calcmode="lin" valueType="num">
                                      <p:cBhvr>
                                        <p:cTn id="42" dur="2000" fill="hold"/>
                                        <p:tgtEl>
                                          <p:spTgt spid="23">
                                            <p:txEl>
                                              <p:pRg st="3" end="3"/>
                                            </p:txEl>
                                          </p:spTgt>
                                        </p:tgtEl>
                                        <p:attrNameLst>
                                          <p:attrName>style.rotation</p:attrName>
                                        </p:attrNameLst>
                                      </p:cBhvr>
                                      <p:tavLst>
                                        <p:tav tm="0">
                                          <p:val>
                                            <p:fltVal val="90"/>
                                          </p:val>
                                        </p:tav>
                                        <p:tav tm="100000">
                                          <p:val>
                                            <p:fltVal val="0"/>
                                          </p:val>
                                        </p:tav>
                                      </p:tavLst>
                                    </p:anim>
                                    <p:animEffect transition="in" filter="fade">
                                      <p:cBhvr>
                                        <p:cTn id="43" dur="2000"/>
                                        <p:tgtEl>
                                          <p:spTgt spid="23">
                                            <p:txEl>
                                              <p:pRg st="3" end="3"/>
                                            </p:txEl>
                                          </p:spTgt>
                                        </p:tgtEl>
                                      </p:cBhvr>
                                    </p:animEffect>
                                  </p:childTnLst>
                                </p:cTn>
                              </p:par>
                            </p:childTnLst>
                          </p:cTn>
                        </p:par>
                        <p:par>
                          <p:cTn id="44" fill="hold">
                            <p:stCondLst>
                              <p:cond delay="9750"/>
                            </p:stCondLst>
                            <p:childTnLst>
                              <p:par>
                                <p:cTn id="45" presetID="31" presetClass="entr" presetSubtype="0" fill="hold" grpId="0" nodeType="afterEffect">
                                  <p:stCondLst>
                                    <p:cond delay="0"/>
                                  </p:stCondLst>
                                  <p:childTnLst>
                                    <p:set>
                                      <p:cBhvr>
                                        <p:cTn id="46" dur="1" fill="hold">
                                          <p:stCondLst>
                                            <p:cond delay="0"/>
                                          </p:stCondLst>
                                        </p:cTn>
                                        <p:tgtEl>
                                          <p:spTgt spid="23">
                                            <p:txEl>
                                              <p:pRg st="4" end="4"/>
                                            </p:txEl>
                                          </p:spTgt>
                                        </p:tgtEl>
                                        <p:attrNameLst>
                                          <p:attrName>style.visibility</p:attrName>
                                        </p:attrNameLst>
                                      </p:cBhvr>
                                      <p:to>
                                        <p:strVal val="visible"/>
                                      </p:to>
                                    </p:set>
                                    <p:anim calcmode="lin" valueType="num">
                                      <p:cBhvr>
                                        <p:cTn id="47" dur="2000" fill="hold"/>
                                        <p:tgtEl>
                                          <p:spTgt spid="23">
                                            <p:txEl>
                                              <p:pRg st="4" end="4"/>
                                            </p:txEl>
                                          </p:spTgt>
                                        </p:tgtEl>
                                        <p:attrNameLst>
                                          <p:attrName>ppt_w</p:attrName>
                                        </p:attrNameLst>
                                      </p:cBhvr>
                                      <p:tavLst>
                                        <p:tav tm="0">
                                          <p:val>
                                            <p:fltVal val="0"/>
                                          </p:val>
                                        </p:tav>
                                        <p:tav tm="100000">
                                          <p:val>
                                            <p:strVal val="#ppt_w"/>
                                          </p:val>
                                        </p:tav>
                                      </p:tavLst>
                                    </p:anim>
                                    <p:anim calcmode="lin" valueType="num">
                                      <p:cBhvr>
                                        <p:cTn id="48" dur="2000" fill="hold"/>
                                        <p:tgtEl>
                                          <p:spTgt spid="23">
                                            <p:txEl>
                                              <p:pRg st="4" end="4"/>
                                            </p:txEl>
                                          </p:spTgt>
                                        </p:tgtEl>
                                        <p:attrNameLst>
                                          <p:attrName>ppt_h</p:attrName>
                                        </p:attrNameLst>
                                      </p:cBhvr>
                                      <p:tavLst>
                                        <p:tav tm="0">
                                          <p:val>
                                            <p:fltVal val="0"/>
                                          </p:val>
                                        </p:tav>
                                        <p:tav tm="100000">
                                          <p:val>
                                            <p:strVal val="#ppt_h"/>
                                          </p:val>
                                        </p:tav>
                                      </p:tavLst>
                                    </p:anim>
                                    <p:anim calcmode="lin" valueType="num">
                                      <p:cBhvr>
                                        <p:cTn id="49" dur="2000" fill="hold"/>
                                        <p:tgtEl>
                                          <p:spTgt spid="23">
                                            <p:txEl>
                                              <p:pRg st="4" end="4"/>
                                            </p:txEl>
                                          </p:spTgt>
                                        </p:tgtEl>
                                        <p:attrNameLst>
                                          <p:attrName>style.rotation</p:attrName>
                                        </p:attrNameLst>
                                      </p:cBhvr>
                                      <p:tavLst>
                                        <p:tav tm="0">
                                          <p:val>
                                            <p:fltVal val="90"/>
                                          </p:val>
                                        </p:tav>
                                        <p:tav tm="100000">
                                          <p:val>
                                            <p:fltVal val="0"/>
                                          </p:val>
                                        </p:tav>
                                      </p:tavLst>
                                    </p:anim>
                                    <p:animEffect transition="in" filter="fade">
                                      <p:cBhvr>
                                        <p:cTn id="50" dur="2000"/>
                                        <p:tgtEl>
                                          <p:spTgt spid="23">
                                            <p:txEl>
                                              <p:pRg st="4" end="4"/>
                                            </p:txEl>
                                          </p:spTgt>
                                        </p:tgtEl>
                                      </p:cBhvr>
                                    </p:animEffect>
                                  </p:childTnLst>
                                </p:cTn>
                              </p:par>
                            </p:childTnLst>
                          </p:cTn>
                        </p:par>
                        <p:par>
                          <p:cTn id="51" fill="hold">
                            <p:stCondLst>
                              <p:cond delay="11750"/>
                            </p:stCondLst>
                            <p:childTnLst>
                              <p:par>
                                <p:cTn id="52" presetID="31" presetClass="entr" presetSubtype="0" fill="hold" grpId="0" nodeType="afterEffect">
                                  <p:stCondLst>
                                    <p:cond delay="0"/>
                                  </p:stCondLst>
                                  <p:childTnLst>
                                    <p:set>
                                      <p:cBhvr>
                                        <p:cTn id="53" dur="1" fill="hold">
                                          <p:stCondLst>
                                            <p:cond delay="0"/>
                                          </p:stCondLst>
                                        </p:cTn>
                                        <p:tgtEl>
                                          <p:spTgt spid="23">
                                            <p:txEl>
                                              <p:pRg st="5" end="5"/>
                                            </p:txEl>
                                          </p:spTgt>
                                        </p:tgtEl>
                                        <p:attrNameLst>
                                          <p:attrName>style.visibility</p:attrName>
                                        </p:attrNameLst>
                                      </p:cBhvr>
                                      <p:to>
                                        <p:strVal val="visible"/>
                                      </p:to>
                                    </p:set>
                                    <p:anim calcmode="lin" valueType="num">
                                      <p:cBhvr>
                                        <p:cTn id="54" dur="2000" fill="hold"/>
                                        <p:tgtEl>
                                          <p:spTgt spid="23">
                                            <p:txEl>
                                              <p:pRg st="5" end="5"/>
                                            </p:txEl>
                                          </p:spTgt>
                                        </p:tgtEl>
                                        <p:attrNameLst>
                                          <p:attrName>ppt_w</p:attrName>
                                        </p:attrNameLst>
                                      </p:cBhvr>
                                      <p:tavLst>
                                        <p:tav tm="0">
                                          <p:val>
                                            <p:fltVal val="0"/>
                                          </p:val>
                                        </p:tav>
                                        <p:tav tm="100000">
                                          <p:val>
                                            <p:strVal val="#ppt_w"/>
                                          </p:val>
                                        </p:tav>
                                      </p:tavLst>
                                    </p:anim>
                                    <p:anim calcmode="lin" valueType="num">
                                      <p:cBhvr>
                                        <p:cTn id="55" dur="2000" fill="hold"/>
                                        <p:tgtEl>
                                          <p:spTgt spid="23">
                                            <p:txEl>
                                              <p:pRg st="5" end="5"/>
                                            </p:txEl>
                                          </p:spTgt>
                                        </p:tgtEl>
                                        <p:attrNameLst>
                                          <p:attrName>ppt_h</p:attrName>
                                        </p:attrNameLst>
                                      </p:cBhvr>
                                      <p:tavLst>
                                        <p:tav tm="0">
                                          <p:val>
                                            <p:fltVal val="0"/>
                                          </p:val>
                                        </p:tav>
                                        <p:tav tm="100000">
                                          <p:val>
                                            <p:strVal val="#ppt_h"/>
                                          </p:val>
                                        </p:tav>
                                      </p:tavLst>
                                    </p:anim>
                                    <p:anim calcmode="lin" valueType="num">
                                      <p:cBhvr>
                                        <p:cTn id="56" dur="2000" fill="hold"/>
                                        <p:tgtEl>
                                          <p:spTgt spid="23">
                                            <p:txEl>
                                              <p:pRg st="5" end="5"/>
                                            </p:txEl>
                                          </p:spTgt>
                                        </p:tgtEl>
                                        <p:attrNameLst>
                                          <p:attrName>style.rotation</p:attrName>
                                        </p:attrNameLst>
                                      </p:cBhvr>
                                      <p:tavLst>
                                        <p:tav tm="0">
                                          <p:val>
                                            <p:fltVal val="90"/>
                                          </p:val>
                                        </p:tav>
                                        <p:tav tm="100000">
                                          <p:val>
                                            <p:fltVal val="0"/>
                                          </p:val>
                                        </p:tav>
                                      </p:tavLst>
                                    </p:anim>
                                    <p:animEffect transition="in" filter="fade">
                                      <p:cBhvr>
                                        <p:cTn id="57" dur="2000"/>
                                        <p:tgtEl>
                                          <p:spTgt spid="23">
                                            <p:txEl>
                                              <p:pRg st="5" end="5"/>
                                            </p:txEl>
                                          </p:spTgt>
                                        </p:tgtEl>
                                      </p:cBhvr>
                                    </p:animEffect>
                                  </p:childTnLst>
                                </p:cTn>
                              </p:par>
                            </p:childTnLst>
                          </p:cTn>
                        </p:par>
                        <p:par>
                          <p:cTn id="58" fill="hold">
                            <p:stCondLst>
                              <p:cond delay="13750"/>
                            </p:stCondLst>
                            <p:childTnLst>
                              <p:par>
                                <p:cTn id="59" presetID="31" presetClass="entr" presetSubtype="0" fill="hold" grpId="0" nodeType="afterEffect">
                                  <p:stCondLst>
                                    <p:cond delay="0"/>
                                  </p:stCondLst>
                                  <p:childTnLst>
                                    <p:set>
                                      <p:cBhvr>
                                        <p:cTn id="60" dur="1" fill="hold">
                                          <p:stCondLst>
                                            <p:cond delay="0"/>
                                          </p:stCondLst>
                                        </p:cTn>
                                        <p:tgtEl>
                                          <p:spTgt spid="23">
                                            <p:txEl>
                                              <p:pRg st="6" end="6"/>
                                            </p:txEl>
                                          </p:spTgt>
                                        </p:tgtEl>
                                        <p:attrNameLst>
                                          <p:attrName>style.visibility</p:attrName>
                                        </p:attrNameLst>
                                      </p:cBhvr>
                                      <p:to>
                                        <p:strVal val="visible"/>
                                      </p:to>
                                    </p:set>
                                    <p:anim calcmode="lin" valueType="num">
                                      <p:cBhvr>
                                        <p:cTn id="61" dur="2000" fill="hold"/>
                                        <p:tgtEl>
                                          <p:spTgt spid="23">
                                            <p:txEl>
                                              <p:pRg st="6" end="6"/>
                                            </p:txEl>
                                          </p:spTgt>
                                        </p:tgtEl>
                                        <p:attrNameLst>
                                          <p:attrName>ppt_w</p:attrName>
                                        </p:attrNameLst>
                                      </p:cBhvr>
                                      <p:tavLst>
                                        <p:tav tm="0">
                                          <p:val>
                                            <p:fltVal val="0"/>
                                          </p:val>
                                        </p:tav>
                                        <p:tav tm="100000">
                                          <p:val>
                                            <p:strVal val="#ppt_w"/>
                                          </p:val>
                                        </p:tav>
                                      </p:tavLst>
                                    </p:anim>
                                    <p:anim calcmode="lin" valueType="num">
                                      <p:cBhvr>
                                        <p:cTn id="62" dur="2000" fill="hold"/>
                                        <p:tgtEl>
                                          <p:spTgt spid="23">
                                            <p:txEl>
                                              <p:pRg st="6" end="6"/>
                                            </p:txEl>
                                          </p:spTgt>
                                        </p:tgtEl>
                                        <p:attrNameLst>
                                          <p:attrName>ppt_h</p:attrName>
                                        </p:attrNameLst>
                                      </p:cBhvr>
                                      <p:tavLst>
                                        <p:tav tm="0">
                                          <p:val>
                                            <p:fltVal val="0"/>
                                          </p:val>
                                        </p:tav>
                                        <p:tav tm="100000">
                                          <p:val>
                                            <p:strVal val="#ppt_h"/>
                                          </p:val>
                                        </p:tav>
                                      </p:tavLst>
                                    </p:anim>
                                    <p:anim calcmode="lin" valueType="num">
                                      <p:cBhvr>
                                        <p:cTn id="63" dur="2000" fill="hold"/>
                                        <p:tgtEl>
                                          <p:spTgt spid="23">
                                            <p:txEl>
                                              <p:pRg st="6" end="6"/>
                                            </p:txEl>
                                          </p:spTgt>
                                        </p:tgtEl>
                                        <p:attrNameLst>
                                          <p:attrName>style.rotation</p:attrName>
                                        </p:attrNameLst>
                                      </p:cBhvr>
                                      <p:tavLst>
                                        <p:tav tm="0">
                                          <p:val>
                                            <p:fltVal val="90"/>
                                          </p:val>
                                        </p:tav>
                                        <p:tav tm="100000">
                                          <p:val>
                                            <p:fltVal val="0"/>
                                          </p:val>
                                        </p:tav>
                                      </p:tavLst>
                                    </p:anim>
                                    <p:animEffect transition="in" filter="fade">
                                      <p:cBhvr>
                                        <p:cTn id="64" dur="2000"/>
                                        <p:tgtEl>
                                          <p:spTgt spid="23">
                                            <p:txEl>
                                              <p:pRg st="6" end="6"/>
                                            </p:txEl>
                                          </p:spTgt>
                                        </p:tgtEl>
                                      </p:cBhvr>
                                    </p:animEffect>
                                  </p:childTnLst>
                                </p:cTn>
                              </p:par>
                            </p:childTnLst>
                          </p:cTn>
                        </p:par>
                        <p:par>
                          <p:cTn id="65" fill="hold">
                            <p:stCondLst>
                              <p:cond delay="15750"/>
                            </p:stCondLst>
                            <p:childTnLst>
                              <p:par>
                                <p:cTn id="66" presetID="31" presetClass="entr" presetSubtype="0" fill="hold" grpId="0" nodeType="afterEffect">
                                  <p:stCondLst>
                                    <p:cond delay="0"/>
                                  </p:stCondLst>
                                  <p:childTnLst>
                                    <p:set>
                                      <p:cBhvr>
                                        <p:cTn id="67" dur="1" fill="hold">
                                          <p:stCondLst>
                                            <p:cond delay="0"/>
                                          </p:stCondLst>
                                        </p:cTn>
                                        <p:tgtEl>
                                          <p:spTgt spid="23">
                                            <p:txEl>
                                              <p:pRg st="7" end="7"/>
                                            </p:txEl>
                                          </p:spTgt>
                                        </p:tgtEl>
                                        <p:attrNameLst>
                                          <p:attrName>style.visibility</p:attrName>
                                        </p:attrNameLst>
                                      </p:cBhvr>
                                      <p:to>
                                        <p:strVal val="visible"/>
                                      </p:to>
                                    </p:set>
                                    <p:anim calcmode="lin" valueType="num">
                                      <p:cBhvr>
                                        <p:cTn id="68" dur="2000" fill="hold"/>
                                        <p:tgtEl>
                                          <p:spTgt spid="23">
                                            <p:txEl>
                                              <p:pRg st="7" end="7"/>
                                            </p:txEl>
                                          </p:spTgt>
                                        </p:tgtEl>
                                        <p:attrNameLst>
                                          <p:attrName>ppt_w</p:attrName>
                                        </p:attrNameLst>
                                      </p:cBhvr>
                                      <p:tavLst>
                                        <p:tav tm="0">
                                          <p:val>
                                            <p:fltVal val="0"/>
                                          </p:val>
                                        </p:tav>
                                        <p:tav tm="100000">
                                          <p:val>
                                            <p:strVal val="#ppt_w"/>
                                          </p:val>
                                        </p:tav>
                                      </p:tavLst>
                                    </p:anim>
                                    <p:anim calcmode="lin" valueType="num">
                                      <p:cBhvr>
                                        <p:cTn id="69" dur="2000" fill="hold"/>
                                        <p:tgtEl>
                                          <p:spTgt spid="23">
                                            <p:txEl>
                                              <p:pRg st="7" end="7"/>
                                            </p:txEl>
                                          </p:spTgt>
                                        </p:tgtEl>
                                        <p:attrNameLst>
                                          <p:attrName>ppt_h</p:attrName>
                                        </p:attrNameLst>
                                      </p:cBhvr>
                                      <p:tavLst>
                                        <p:tav tm="0">
                                          <p:val>
                                            <p:fltVal val="0"/>
                                          </p:val>
                                        </p:tav>
                                        <p:tav tm="100000">
                                          <p:val>
                                            <p:strVal val="#ppt_h"/>
                                          </p:val>
                                        </p:tav>
                                      </p:tavLst>
                                    </p:anim>
                                    <p:anim calcmode="lin" valueType="num">
                                      <p:cBhvr>
                                        <p:cTn id="70" dur="2000" fill="hold"/>
                                        <p:tgtEl>
                                          <p:spTgt spid="23">
                                            <p:txEl>
                                              <p:pRg st="7" end="7"/>
                                            </p:txEl>
                                          </p:spTgt>
                                        </p:tgtEl>
                                        <p:attrNameLst>
                                          <p:attrName>style.rotation</p:attrName>
                                        </p:attrNameLst>
                                      </p:cBhvr>
                                      <p:tavLst>
                                        <p:tav tm="0">
                                          <p:val>
                                            <p:fltVal val="90"/>
                                          </p:val>
                                        </p:tav>
                                        <p:tav tm="100000">
                                          <p:val>
                                            <p:fltVal val="0"/>
                                          </p:val>
                                        </p:tav>
                                      </p:tavLst>
                                    </p:anim>
                                    <p:animEffect transition="in" filter="fade">
                                      <p:cBhvr>
                                        <p:cTn id="71" dur="2000"/>
                                        <p:tgtEl>
                                          <p:spTgt spid="23">
                                            <p:txEl>
                                              <p:pRg st="7" end="7"/>
                                            </p:txEl>
                                          </p:spTgt>
                                        </p:tgtEl>
                                      </p:cBhvr>
                                    </p:animEffect>
                                  </p:childTnLst>
                                </p:cTn>
                              </p:par>
                            </p:childTnLst>
                          </p:cTn>
                        </p:par>
                        <p:par>
                          <p:cTn id="72" fill="hold">
                            <p:stCondLst>
                              <p:cond delay="17750"/>
                            </p:stCondLst>
                            <p:childTnLst>
                              <p:par>
                                <p:cTn id="73" presetID="31" presetClass="entr" presetSubtype="0" fill="hold" grpId="0" nodeType="afterEffect">
                                  <p:stCondLst>
                                    <p:cond delay="0"/>
                                  </p:stCondLst>
                                  <p:childTnLst>
                                    <p:set>
                                      <p:cBhvr>
                                        <p:cTn id="74" dur="1" fill="hold">
                                          <p:stCondLst>
                                            <p:cond delay="0"/>
                                          </p:stCondLst>
                                        </p:cTn>
                                        <p:tgtEl>
                                          <p:spTgt spid="23">
                                            <p:txEl>
                                              <p:pRg st="8" end="8"/>
                                            </p:txEl>
                                          </p:spTgt>
                                        </p:tgtEl>
                                        <p:attrNameLst>
                                          <p:attrName>style.visibility</p:attrName>
                                        </p:attrNameLst>
                                      </p:cBhvr>
                                      <p:to>
                                        <p:strVal val="visible"/>
                                      </p:to>
                                    </p:set>
                                    <p:anim calcmode="lin" valueType="num">
                                      <p:cBhvr>
                                        <p:cTn id="75" dur="2000" fill="hold"/>
                                        <p:tgtEl>
                                          <p:spTgt spid="23">
                                            <p:txEl>
                                              <p:pRg st="8" end="8"/>
                                            </p:txEl>
                                          </p:spTgt>
                                        </p:tgtEl>
                                        <p:attrNameLst>
                                          <p:attrName>ppt_w</p:attrName>
                                        </p:attrNameLst>
                                      </p:cBhvr>
                                      <p:tavLst>
                                        <p:tav tm="0">
                                          <p:val>
                                            <p:fltVal val="0"/>
                                          </p:val>
                                        </p:tav>
                                        <p:tav tm="100000">
                                          <p:val>
                                            <p:strVal val="#ppt_w"/>
                                          </p:val>
                                        </p:tav>
                                      </p:tavLst>
                                    </p:anim>
                                    <p:anim calcmode="lin" valueType="num">
                                      <p:cBhvr>
                                        <p:cTn id="76" dur="2000" fill="hold"/>
                                        <p:tgtEl>
                                          <p:spTgt spid="23">
                                            <p:txEl>
                                              <p:pRg st="8" end="8"/>
                                            </p:txEl>
                                          </p:spTgt>
                                        </p:tgtEl>
                                        <p:attrNameLst>
                                          <p:attrName>ppt_h</p:attrName>
                                        </p:attrNameLst>
                                      </p:cBhvr>
                                      <p:tavLst>
                                        <p:tav tm="0">
                                          <p:val>
                                            <p:fltVal val="0"/>
                                          </p:val>
                                        </p:tav>
                                        <p:tav tm="100000">
                                          <p:val>
                                            <p:strVal val="#ppt_h"/>
                                          </p:val>
                                        </p:tav>
                                      </p:tavLst>
                                    </p:anim>
                                    <p:anim calcmode="lin" valueType="num">
                                      <p:cBhvr>
                                        <p:cTn id="77" dur="2000" fill="hold"/>
                                        <p:tgtEl>
                                          <p:spTgt spid="23">
                                            <p:txEl>
                                              <p:pRg st="8" end="8"/>
                                            </p:txEl>
                                          </p:spTgt>
                                        </p:tgtEl>
                                        <p:attrNameLst>
                                          <p:attrName>style.rotation</p:attrName>
                                        </p:attrNameLst>
                                      </p:cBhvr>
                                      <p:tavLst>
                                        <p:tav tm="0">
                                          <p:val>
                                            <p:fltVal val="90"/>
                                          </p:val>
                                        </p:tav>
                                        <p:tav tm="100000">
                                          <p:val>
                                            <p:fltVal val="0"/>
                                          </p:val>
                                        </p:tav>
                                      </p:tavLst>
                                    </p:anim>
                                    <p:animEffect transition="in" filter="fade">
                                      <p:cBhvr>
                                        <p:cTn id="78" dur="2000"/>
                                        <p:tgtEl>
                                          <p:spTgt spid="23">
                                            <p:txEl>
                                              <p:pRg st="8" end="8"/>
                                            </p:txEl>
                                          </p:spTgt>
                                        </p:tgtEl>
                                      </p:cBhvr>
                                    </p:animEffect>
                                  </p:childTnLst>
                                </p:cTn>
                              </p:par>
                            </p:childTnLst>
                          </p:cTn>
                        </p:par>
                        <p:par>
                          <p:cTn id="79" fill="hold">
                            <p:stCondLst>
                              <p:cond delay="19750"/>
                            </p:stCondLst>
                            <p:childTnLst>
                              <p:par>
                                <p:cTn id="80" presetID="31" presetClass="entr" presetSubtype="0" fill="hold" grpId="0" nodeType="afterEffect">
                                  <p:stCondLst>
                                    <p:cond delay="0"/>
                                  </p:stCondLst>
                                  <p:childTnLst>
                                    <p:set>
                                      <p:cBhvr>
                                        <p:cTn id="81" dur="1" fill="hold">
                                          <p:stCondLst>
                                            <p:cond delay="0"/>
                                          </p:stCondLst>
                                        </p:cTn>
                                        <p:tgtEl>
                                          <p:spTgt spid="23">
                                            <p:txEl>
                                              <p:pRg st="9" end="9"/>
                                            </p:txEl>
                                          </p:spTgt>
                                        </p:tgtEl>
                                        <p:attrNameLst>
                                          <p:attrName>style.visibility</p:attrName>
                                        </p:attrNameLst>
                                      </p:cBhvr>
                                      <p:to>
                                        <p:strVal val="visible"/>
                                      </p:to>
                                    </p:set>
                                    <p:anim calcmode="lin" valueType="num">
                                      <p:cBhvr>
                                        <p:cTn id="82" dur="2000" fill="hold"/>
                                        <p:tgtEl>
                                          <p:spTgt spid="23">
                                            <p:txEl>
                                              <p:pRg st="9" end="9"/>
                                            </p:txEl>
                                          </p:spTgt>
                                        </p:tgtEl>
                                        <p:attrNameLst>
                                          <p:attrName>ppt_w</p:attrName>
                                        </p:attrNameLst>
                                      </p:cBhvr>
                                      <p:tavLst>
                                        <p:tav tm="0">
                                          <p:val>
                                            <p:fltVal val="0"/>
                                          </p:val>
                                        </p:tav>
                                        <p:tav tm="100000">
                                          <p:val>
                                            <p:strVal val="#ppt_w"/>
                                          </p:val>
                                        </p:tav>
                                      </p:tavLst>
                                    </p:anim>
                                    <p:anim calcmode="lin" valueType="num">
                                      <p:cBhvr>
                                        <p:cTn id="83" dur="2000" fill="hold"/>
                                        <p:tgtEl>
                                          <p:spTgt spid="23">
                                            <p:txEl>
                                              <p:pRg st="9" end="9"/>
                                            </p:txEl>
                                          </p:spTgt>
                                        </p:tgtEl>
                                        <p:attrNameLst>
                                          <p:attrName>ppt_h</p:attrName>
                                        </p:attrNameLst>
                                      </p:cBhvr>
                                      <p:tavLst>
                                        <p:tav tm="0">
                                          <p:val>
                                            <p:fltVal val="0"/>
                                          </p:val>
                                        </p:tav>
                                        <p:tav tm="100000">
                                          <p:val>
                                            <p:strVal val="#ppt_h"/>
                                          </p:val>
                                        </p:tav>
                                      </p:tavLst>
                                    </p:anim>
                                    <p:anim calcmode="lin" valueType="num">
                                      <p:cBhvr>
                                        <p:cTn id="84" dur="2000" fill="hold"/>
                                        <p:tgtEl>
                                          <p:spTgt spid="23">
                                            <p:txEl>
                                              <p:pRg st="9" end="9"/>
                                            </p:txEl>
                                          </p:spTgt>
                                        </p:tgtEl>
                                        <p:attrNameLst>
                                          <p:attrName>style.rotation</p:attrName>
                                        </p:attrNameLst>
                                      </p:cBhvr>
                                      <p:tavLst>
                                        <p:tav tm="0">
                                          <p:val>
                                            <p:fltVal val="90"/>
                                          </p:val>
                                        </p:tav>
                                        <p:tav tm="100000">
                                          <p:val>
                                            <p:fltVal val="0"/>
                                          </p:val>
                                        </p:tav>
                                      </p:tavLst>
                                    </p:anim>
                                    <p:animEffect transition="in" filter="fade">
                                      <p:cBhvr>
                                        <p:cTn id="85" dur="2000"/>
                                        <p:tgtEl>
                                          <p:spTgt spid="23">
                                            <p:txEl>
                                              <p:pRg st="9" end="9"/>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23">
                                            <p:txEl>
                                              <p:pRg st="10" end="10"/>
                                            </p:txEl>
                                          </p:spTgt>
                                        </p:tgtEl>
                                        <p:attrNameLst>
                                          <p:attrName>style.visibility</p:attrName>
                                        </p:attrNameLst>
                                      </p:cBhvr>
                                      <p:to>
                                        <p:strVal val="visible"/>
                                      </p:to>
                                    </p:set>
                                    <p:anim calcmode="lin" valueType="num">
                                      <p:cBhvr>
                                        <p:cTn id="90" dur="2000" fill="hold"/>
                                        <p:tgtEl>
                                          <p:spTgt spid="23">
                                            <p:txEl>
                                              <p:pRg st="10" end="10"/>
                                            </p:txEl>
                                          </p:spTgt>
                                        </p:tgtEl>
                                        <p:attrNameLst>
                                          <p:attrName>ppt_w</p:attrName>
                                        </p:attrNameLst>
                                      </p:cBhvr>
                                      <p:tavLst>
                                        <p:tav tm="0">
                                          <p:val>
                                            <p:fltVal val="0"/>
                                          </p:val>
                                        </p:tav>
                                        <p:tav tm="100000">
                                          <p:val>
                                            <p:strVal val="#ppt_w"/>
                                          </p:val>
                                        </p:tav>
                                      </p:tavLst>
                                    </p:anim>
                                    <p:anim calcmode="lin" valueType="num">
                                      <p:cBhvr>
                                        <p:cTn id="91" dur="2000" fill="hold"/>
                                        <p:tgtEl>
                                          <p:spTgt spid="23">
                                            <p:txEl>
                                              <p:pRg st="10" end="10"/>
                                            </p:txEl>
                                          </p:spTgt>
                                        </p:tgtEl>
                                        <p:attrNameLst>
                                          <p:attrName>ppt_h</p:attrName>
                                        </p:attrNameLst>
                                      </p:cBhvr>
                                      <p:tavLst>
                                        <p:tav tm="0">
                                          <p:val>
                                            <p:fltVal val="0"/>
                                          </p:val>
                                        </p:tav>
                                        <p:tav tm="100000">
                                          <p:val>
                                            <p:strVal val="#ppt_h"/>
                                          </p:val>
                                        </p:tav>
                                      </p:tavLst>
                                    </p:anim>
                                    <p:anim calcmode="lin" valueType="num">
                                      <p:cBhvr>
                                        <p:cTn id="92" dur="2000" fill="hold"/>
                                        <p:tgtEl>
                                          <p:spTgt spid="23">
                                            <p:txEl>
                                              <p:pRg st="10" end="10"/>
                                            </p:txEl>
                                          </p:spTgt>
                                        </p:tgtEl>
                                        <p:attrNameLst>
                                          <p:attrName>style.rotation</p:attrName>
                                        </p:attrNameLst>
                                      </p:cBhvr>
                                      <p:tavLst>
                                        <p:tav tm="0">
                                          <p:val>
                                            <p:fltVal val="90"/>
                                          </p:val>
                                        </p:tav>
                                        <p:tav tm="100000">
                                          <p:val>
                                            <p:fltVal val="0"/>
                                          </p:val>
                                        </p:tav>
                                      </p:tavLst>
                                    </p:anim>
                                    <p:animEffect transition="in" filter="fade">
                                      <p:cBhvr>
                                        <p:cTn id="93" dur="2000"/>
                                        <p:tgtEl>
                                          <p:spTgt spid="23">
                                            <p:txEl>
                                              <p:pRg st="10" end="10"/>
                                            </p:txEl>
                                          </p:spTgt>
                                        </p:tgtEl>
                                      </p:cBhvr>
                                    </p:animEffect>
                                  </p:childTnLst>
                                </p:cTn>
                              </p:par>
                            </p:childTnLst>
                          </p:cTn>
                        </p:par>
                        <p:par>
                          <p:cTn id="94" fill="hold">
                            <p:stCondLst>
                              <p:cond delay="2000"/>
                            </p:stCondLst>
                            <p:childTnLst>
                              <p:par>
                                <p:cTn id="95" presetID="31" presetClass="entr" presetSubtype="0" fill="hold" grpId="0" nodeType="afterEffect">
                                  <p:stCondLst>
                                    <p:cond delay="0"/>
                                  </p:stCondLst>
                                  <p:childTnLst>
                                    <p:set>
                                      <p:cBhvr>
                                        <p:cTn id="96" dur="1" fill="hold">
                                          <p:stCondLst>
                                            <p:cond delay="0"/>
                                          </p:stCondLst>
                                        </p:cTn>
                                        <p:tgtEl>
                                          <p:spTgt spid="23">
                                            <p:txEl>
                                              <p:pRg st="11" end="11"/>
                                            </p:txEl>
                                          </p:spTgt>
                                        </p:tgtEl>
                                        <p:attrNameLst>
                                          <p:attrName>style.visibility</p:attrName>
                                        </p:attrNameLst>
                                      </p:cBhvr>
                                      <p:to>
                                        <p:strVal val="visible"/>
                                      </p:to>
                                    </p:set>
                                    <p:anim calcmode="lin" valueType="num">
                                      <p:cBhvr>
                                        <p:cTn id="97" dur="2000" fill="hold"/>
                                        <p:tgtEl>
                                          <p:spTgt spid="23">
                                            <p:txEl>
                                              <p:pRg st="11" end="11"/>
                                            </p:txEl>
                                          </p:spTgt>
                                        </p:tgtEl>
                                        <p:attrNameLst>
                                          <p:attrName>ppt_w</p:attrName>
                                        </p:attrNameLst>
                                      </p:cBhvr>
                                      <p:tavLst>
                                        <p:tav tm="0">
                                          <p:val>
                                            <p:fltVal val="0"/>
                                          </p:val>
                                        </p:tav>
                                        <p:tav tm="100000">
                                          <p:val>
                                            <p:strVal val="#ppt_w"/>
                                          </p:val>
                                        </p:tav>
                                      </p:tavLst>
                                    </p:anim>
                                    <p:anim calcmode="lin" valueType="num">
                                      <p:cBhvr>
                                        <p:cTn id="98" dur="2000" fill="hold"/>
                                        <p:tgtEl>
                                          <p:spTgt spid="23">
                                            <p:txEl>
                                              <p:pRg st="11" end="11"/>
                                            </p:txEl>
                                          </p:spTgt>
                                        </p:tgtEl>
                                        <p:attrNameLst>
                                          <p:attrName>ppt_h</p:attrName>
                                        </p:attrNameLst>
                                      </p:cBhvr>
                                      <p:tavLst>
                                        <p:tav tm="0">
                                          <p:val>
                                            <p:fltVal val="0"/>
                                          </p:val>
                                        </p:tav>
                                        <p:tav tm="100000">
                                          <p:val>
                                            <p:strVal val="#ppt_h"/>
                                          </p:val>
                                        </p:tav>
                                      </p:tavLst>
                                    </p:anim>
                                    <p:anim calcmode="lin" valueType="num">
                                      <p:cBhvr>
                                        <p:cTn id="99" dur="2000" fill="hold"/>
                                        <p:tgtEl>
                                          <p:spTgt spid="23">
                                            <p:txEl>
                                              <p:pRg st="11" end="11"/>
                                            </p:txEl>
                                          </p:spTgt>
                                        </p:tgtEl>
                                        <p:attrNameLst>
                                          <p:attrName>style.rotation</p:attrName>
                                        </p:attrNameLst>
                                      </p:cBhvr>
                                      <p:tavLst>
                                        <p:tav tm="0">
                                          <p:val>
                                            <p:fltVal val="90"/>
                                          </p:val>
                                        </p:tav>
                                        <p:tav tm="100000">
                                          <p:val>
                                            <p:fltVal val="0"/>
                                          </p:val>
                                        </p:tav>
                                      </p:tavLst>
                                    </p:anim>
                                    <p:animEffect transition="in" filter="fade">
                                      <p:cBhvr>
                                        <p:cTn id="100" dur="2000"/>
                                        <p:tgtEl>
                                          <p:spTgt spid="23">
                                            <p:txEl>
                                              <p:pRg st="11" end="11"/>
                                            </p:txEl>
                                          </p:spTgt>
                                        </p:tgtEl>
                                      </p:cBhvr>
                                    </p:animEffect>
                                  </p:childTnLst>
                                </p:cTn>
                              </p:par>
                            </p:childTnLst>
                          </p:cTn>
                        </p:par>
                        <p:par>
                          <p:cTn id="101" fill="hold">
                            <p:stCondLst>
                              <p:cond delay="4000"/>
                            </p:stCondLst>
                            <p:childTnLst>
                              <p:par>
                                <p:cTn id="102" presetID="31" presetClass="entr" presetSubtype="0" fill="hold" grpId="0" nodeType="afterEffect">
                                  <p:stCondLst>
                                    <p:cond delay="0"/>
                                  </p:stCondLst>
                                  <p:childTnLst>
                                    <p:set>
                                      <p:cBhvr>
                                        <p:cTn id="103" dur="1" fill="hold">
                                          <p:stCondLst>
                                            <p:cond delay="0"/>
                                          </p:stCondLst>
                                        </p:cTn>
                                        <p:tgtEl>
                                          <p:spTgt spid="23">
                                            <p:txEl>
                                              <p:pRg st="12" end="12"/>
                                            </p:txEl>
                                          </p:spTgt>
                                        </p:tgtEl>
                                        <p:attrNameLst>
                                          <p:attrName>style.visibility</p:attrName>
                                        </p:attrNameLst>
                                      </p:cBhvr>
                                      <p:to>
                                        <p:strVal val="visible"/>
                                      </p:to>
                                    </p:set>
                                    <p:anim calcmode="lin" valueType="num">
                                      <p:cBhvr>
                                        <p:cTn id="104" dur="2000" fill="hold"/>
                                        <p:tgtEl>
                                          <p:spTgt spid="23">
                                            <p:txEl>
                                              <p:pRg st="12" end="12"/>
                                            </p:txEl>
                                          </p:spTgt>
                                        </p:tgtEl>
                                        <p:attrNameLst>
                                          <p:attrName>ppt_w</p:attrName>
                                        </p:attrNameLst>
                                      </p:cBhvr>
                                      <p:tavLst>
                                        <p:tav tm="0">
                                          <p:val>
                                            <p:fltVal val="0"/>
                                          </p:val>
                                        </p:tav>
                                        <p:tav tm="100000">
                                          <p:val>
                                            <p:strVal val="#ppt_w"/>
                                          </p:val>
                                        </p:tav>
                                      </p:tavLst>
                                    </p:anim>
                                    <p:anim calcmode="lin" valueType="num">
                                      <p:cBhvr>
                                        <p:cTn id="105" dur="2000" fill="hold"/>
                                        <p:tgtEl>
                                          <p:spTgt spid="23">
                                            <p:txEl>
                                              <p:pRg st="12" end="12"/>
                                            </p:txEl>
                                          </p:spTgt>
                                        </p:tgtEl>
                                        <p:attrNameLst>
                                          <p:attrName>ppt_h</p:attrName>
                                        </p:attrNameLst>
                                      </p:cBhvr>
                                      <p:tavLst>
                                        <p:tav tm="0">
                                          <p:val>
                                            <p:fltVal val="0"/>
                                          </p:val>
                                        </p:tav>
                                        <p:tav tm="100000">
                                          <p:val>
                                            <p:strVal val="#ppt_h"/>
                                          </p:val>
                                        </p:tav>
                                      </p:tavLst>
                                    </p:anim>
                                    <p:anim calcmode="lin" valueType="num">
                                      <p:cBhvr>
                                        <p:cTn id="106" dur="2000" fill="hold"/>
                                        <p:tgtEl>
                                          <p:spTgt spid="23">
                                            <p:txEl>
                                              <p:pRg st="12" end="12"/>
                                            </p:txEl>
                                          </p:spTgt>
                                        </p:tgtEl>
                                        <p:attrNameLst>
                                          <p:attrName>style.rotation</p:attrName>
                                        </p:attrNameLst>
                                      </p:cBhvr>
                                      <p:tavLst>
                                        <p:tav tm="0">
                                          <p:val>
                                            <p:fltVal val="90"/>
                                          </p:val>
                                        </p:tav>
                                        <p:tav tm="100000">
                                          <p:val>
                                            <p:fltVal val="0"/>
                                          </p:val>
                                        </p:tav>
                                      </p:tavLst>
                                    </p:anim>
                                    <p:animEffect transition="in" filter="fade">
                                      <p:cBhvr>
                                        <p:cTn id="107" dur="2000"/>
                                        <p:tgtEl>
                                          <p:spTgt spid="23">
                                            <p:txEl>
                                              <p:pRg st="12" end="12"/>
                                            </p:txEl>
                                          </p:spTgt>
                                        </p:tgtEl>
                                      </p:cBhvr>
                                    </p:animEffect>
                                  </p:childTnLst>
                                </p:cTn>
                              </p:par>
                            </p:childTnLst>
                          </p:cTn>
                        </p:par>
                        <p:par>
                          <p:cTn id="108" fill="hold">
                            <p:stCondLst>
                              <p:cond delay="6000"/>
                            </p:stCondLst>
                            <p:childTnLst>
                              <p:par>
                                <p:cTn id="109" presetID="31" presetClass="entr" presetSubtype="0" fill="hold" grpId="0" nodeType="afterEffect">
                                  <p:stCondLst>
                                    <p:cond delay="0"/>
                                  </p:stCondLst>
                                  <p:childTnLst>
                                    <p:set>
                                      <p:cBhvr>
                                        <p:cTn id="110" dur="1" fill="hold">
                                          <p:stCondLst>
                                            <p:cond delay="0"/>
                                          </p:stCondLst>
                                        </p:cTn>
                                        <p:tgtEl>
                                          <p:spTgt spid="23">
                                            <p:txEl>
                                              <p:pRg st="13" end="13"/>
                                            </p:txEl>
                                          </p:spTgt>
                                        </p:tgtEl>
                                        <p:attrNameLst>
                                          <p:attrName>style.visibility</p:attrName>
                                        </p:attrNameLst>
                                      </p:cBhvr>
                                      <p:to>
                                        <p:strVal val="visible"/>
                                      </p:to>
                                    </p:set>
                                    <p:anim calcmode="lin" valueType="num">
                                      <p:cBhvr>
                                        <p:cTn id="111" dur="2000" fill="hold"/>
                                        <p:tgtEl>
                                          <p:spTgt spid="23">
                                            <p:txEl>
                                              <p:pRg st="13" end="13"/>
                                            </p:txEl>
                                          </p:spTgt>
                                        </p:tgtEl>
                                        <p:attrNameLst>
                                          <p:attrName>ppt_w</p:attrName>
                                        </p:attrNameLst>
                                      </p:cBhvr>
                                      <p:tavLst>
                                        <p:tav tm="0">
                                          <p:val>
                                            <p:fltVal val="0"/>
                                          </p:val>
                                        </p:tav>
                                        <p:tav tm="100000">
                                          <p:val>
                                            <p:strVal val="#ppt_w"/>
                                          </p:val>
                                        </p:tav>
                                      </p:tavLst>
                                    </p:anim>
                                    <p:anim calcmode="lin" valueType="num">
                                      <p:cBhvr>
                                        <p:cTn id="112" dur="2000" fill="hold"/>
                                        <p:tgtEl>
                                          <p:spTgt spid="23">
                                            <p:txEl>
                                              <p:pRg st="13" end="13"/>
                                            </p:txEl>
                                          </p:spTgt>
                                        </p:tgtEl>
                                        <p:attrNameLst>
                                          <p:attrName>ppt_h</p:attrName>
                                        </p:attrNameLst>
                                      </p:cBhvr>
                                      <p:tavLst>
                                        <p:tav tm="0">
                                          <p:val>
                                            <p:fltVal val="0"/>
                                          </p:val>
                                        </p:tav>
                                        <p:tav tm="100000">
                                          <p:val>
                                            <p:strVal val="#ppt_h"/>
                                          </p:val>
                                        </p:tav>
                                      </p:tavLst>
                                    </p:anim>
                                    <p:anim calcmode="lin" valueType="num">
                                      <p:cBhvr>
                                        <p:cTn id="113" dur="2000" fill="hold"/>
                                        <p:tgtEl>
                                          <p:spTgt spid="23">
                                            <p:txEl>
                                              <p:pRg st="13" end="13"/>
                                            </p:txEl>
                                          </p:spTgt>
                                        </p:tgtEl>
                                        <p:attrNameLst>
                                          <p:attrName>style.rotation</p:attrName>
                                        </p:attrNameLst>
                                      </p:cBhvr>
                                      <p:tavLst>
                                        <p:tav tm="0">
                                          <p:val>
                                            <p:fltVal val="90"/>
                                          </p:val>
                                        </p:tav>
                                        <p:tav tm="100000">
                                          <p:val>
                                            <p:fltVal val="0"/>
                                          </p:val>
                                        </p:tav>
                                      </p:tavLst>
                                    </p:anim>
                                    <p:animEffect transition="in" filter="fade">
                                      <p:cBhvr>
                                        <p:cTn id="114" dur="2000"/>
                                        <p:tgtEl>
                                          <p:spTgt spid="23">
                                            <p:txEl>
                                              <p:pRg st="13" end="13"/>
                                            </p:txEl>
                                          </p:spTgt>
                                        </p:tgtEl>
                                      </p:cBhvr>
                                    </p:animEffect>
                                  </p:childTnLst>
                                </p:cTn>
                              </p:par>
                            </p:childTnLst>
                          </p:cTn>
                        </p:par>
                        <p:par>
                          <p:cTn id="115" fill="hold">
                            <p:stCondLst>
                              <p:cond delay="8000"/>
                            </p:stCondLst>
                            <p:childTnLst>
                              <p:par>
                                <p:cTn id="116" presetID="31" presetClass="entr" presetSubtype="0" fill="hold" grpId="0" nodeType="afterEffect">
                                  <p:stCondLst>
                                    <p:cond delay="0"/>
                                  </p:stCondLst>
                                  <p:childTnLst>
                                    <p:set>
                                      <p:cBhvr>
                                        <p:cTn id="117" dur="1" fill="hold">
                                          <p:stCondLst>
                                            <p:cond delay="0"/>
                                          </p:stCondLst>
                                        </p:cTn>
                                        <p:tgtEl>
                                          <p:spTgt spid="23">
                                            <p:txEl>
                                              <p:pRg st="14" end="14"/>
                                            </p:txEl>
                                          </p:spTgt>
                                        </p:tgtEl>
                                        <p:attrNameLst>
                                          <p:attrName>style.visibility</p:attrName>
                                        </p:attrNameLst>
                                      </p:cBhvr>
                                      <p:to>
                                        <p:strVal val="visible"/>
                                      </p:to>
                                    </p:set>
                                    <p:anim calcmode="lin" valueType="num">
                                      <p:cBhvr>
                                        <p:cTn id="118" dur="2000" fill="hold"/>
                                        <p:tgtEl>
                                          <p:spTgt spid="23">
                                            <p:txEl>
                                              <p:pRg st="14" end="14"/>
                                            </p:txEl>
                                          </p:spTgt>
                                        </p:tgtEl>
                                        <p:attrNameLst>
                                          <p:attrName>ppt_w</p:attrName>
                                        </p:attrNameLst>
                                      </p:cBhvr>
                                      <p:tavLst>
                                        <p:tav tm="0">
                                          <p:val>
                                            <p:fltVal val="0"/>
                                          </p:val>
                                        </p:tav>
                                        <p:tav tm="100000">
                                          <p:val>
                                            <p:strVal val="#ppt_w"/>
                                          </p:val>
                                        </p:tav>
                                      </p:tavLst>
                                    </p:anim>
                                    <p:anim calcmode="lin" valueType="num">
                                      <p:cBhvr>
                                        <p:cTn id="119" dur="2000" fill="hold"/>
                                        <p:tgtEl>
                                          <p:spTgt spid="23">
                                            <p:txEl>
                                              <p:pRg st="14" end="14"/>
                                            </p:txEl>
                                          </p:spTgt>
                                        </p:tgtEl>
                                        <p:attrNameLst>
                                          <p:attrName>ppt_h</p:attrName>
                                        </p:attrNameLst>
                                      </p:cBhvr>
                                      <p:tavLst>
                                        <p:tav tm="0">
                                          <p:val>
                                            <p:fltVal val="0"/>
                                          </p:val>
                                        </p:tav>
                                        <p:tav tm="100000">
                                          <p:val>
                                            <p:strVal val="#ppt_h"/>
                                          </p:val>
                                        </p:tav>
                                      </p:tavLst>
                                    </p:anim>
                                    <p:anim calcmode="lin" valueType="num">
                                      <p:cBhvr>
                                        <p:cTn id="120" dur="2000" fill="hold"/>
                                        <p:tgtEl>
                                          <p:spTgt spid="23">
                                            <p:txEl>
                                              <p:pRg st="14" end="14"/>
                                            </p:txEl>
                                          </p:spTgt>
                                        </p:tgtEl>
                                        <p:attrNameLst>
                                          <p:attrName>style.rotation</p:attrName>
                                        </p:attrNameLst>
                                      </p:cBhvr>
                                      <p:tavLst>
                                        <p:tav tm="0">
                                          <p:val>
                                            <p:fltVal val="90"/>
                                          </p:val>
                                        </p:tav>
                                        <p:tav tm="100000">
                                          <p:val>
                                            <p:fltVal val="0"/>
                                          </p:val>
                                        </p:tav>
                                      </p:tavLst>
                                    </p:anim>
                                    <p:animEffect transition="in" filter="fade">
                                      <p:cBhvr>
                                        <p:cTn id="121" dur="2000"/>
                                        <p:tgtEl>
                                          <p:spTgt spid="23">
                                            <p:txEl>
                                              <p:pRg st="14" end="14"/>
                                            </p:txEl>
                                          </p:spTgt>
                                        </p:tgtEl>
                                      </p:cBhvr>
                                    </p:animEffect>
                                  </p:childTnLst>
                                </p:cTn>
                              </p:par>
                            </p:childTnLst>
                          </p:cTn>
                        </p:par>
                        <p:par>
                          <p:cTn id="122" fill="hold">
                            <p:stCondLst>
                              <p:cond delay="10000"/>
                            </p:stCondLst>
                            <p:childTnLst>
                              <p:par>
                                <p:cTn id="123" presetID="31" presetClass="entr" presetSubtype="0" fill="hold" grpId="0" nodeType="afterEffect">
                                  <p:stCondLst>
                                    <p:cond delay="0"/>
                                  </p:stCondLst>
                                  <p:childTnLst>
                                    <p:set>
                                      <p:cBhvr>
                                        <p:cTn id="124" dur="1" fill="hold">
                                          <p:stCondLst>
                                            <p:cond delay="0"/>
                                          </p:stCondLst>
                                        </p:cTn>
                                        <p:tgtEl>
                                          <p:spTgt spid="23">
                                            <p:txEl>
                                              <p:pRg st="15" end="15"/>
                                            </p:txEl>
                                          </p:spTgt>
                                        </p:tgtEl>
                                        <p:attrNameLst>
                                          <p:attrName>style.visibility</p:attrName>
                                        </p:attrNameLst>
                                      </p:cBhvr>
                                      <p:to>
                                        <p:strVal val="visible"/>
                                      </p:to>
                                    </p:set>
                                    <p:anim calcmode="lin" valueType="num">
                                      <p:cBhvr>
                                        <p:cTn id="125" dur="2000" fill="hold"/>
                                        <p:tgtEl>
                                          <p:spTgt spid="23">
                                            <p:txEl>
                                              <p:pRg st="15" end="15"/>
                                            </p:txEl>
                                          </p:spTgt>
                                        </p:tgtEl>
                                        <p:attrNameLst>
                                          <p:attrName>ppt_w</p:attrName>
                                        </p:attrNameLst>
                                      </p:cBhvr>
                                      <p:tavLst>
                                        <p:tav tm="0">
                                          <p:val>
                                            <p:fltVal val="0"/>
                                          </p:val>
                                        </p:tav>
                                        <p:tav tm="100000">
                                          <p:val>
                                            <p:strVal val="#ppt_w"/>
                                          </p:val>
                                        </p:tav>
                                      </p:tavLst>
                                    </p:anim>
                                    <p:anim calcmode="lin" valueType="num">
                                      <p:cBhvr>
                                        <p:cTn id="126" dur="2000" fill="hold"/>
                                        <p:tgtEl>
                                          <p:spTgt spid="23">
                                            <p:txEl>
                                              <p:pRg st="15" end="15"/>
                                            </p:txEl>
                                          </p:spTgt>
                                        </p:tgtEl>
                                        <p:attrNameLst>
                                          <p:attrName>ppt_h</p:attrName>
                                        </p:attrNameLst>
                                      </p:cBhvr>
                                      <p:tavLst>
                                        <p:tav tm="0">
                                          <p:val>
                                            <p:fltVal val="0"/>
                                          </p:val>
                                        </p:tav>
                                        <p:tav tm="100000">
                                          <p:val>
                                            <p:strVal val="#ppt_h"/>
                                          </p:val>
                                        </p:tav>
                                      </p:tavLst>
                                    </p:anim>
                                    <p:anim calcmode="lin" valueType="num">
                                      <p:cBhvr>
                                        <p:cTn id="127" dur="2000" fill="hold"/>
                                        <p:tgtEl>
                                          <p:spTgt spid="23">
                                            <p:txEl>
                                              <p:pRg st="15" end="15"/>
                                            </p:txEl>
                                          </p:spTgt>
                                        </p:tgtEl>
                                        <p:attrNameLst>
                                          <p:attrName>style.rotation</p:attrName>
                                        </p:attrNameLst>
                                      </p:cBhvr>
                                      <p:tavLst>
                                        <p:tav tm="0">
                                          <p:val>
                                            <p:fltVal val="90"/>
                                          </p:val>
                                        </p:tav>
                                        <p:tav tm="100000">
                                          <p:val>
                                            <p:fltVal val="0"/>
                                          </p:val>
                                        </p:tav>
                                      </p:tavLst>
                                    </p:anim>
                                    <p:animEffect transition="in" filter="fade">
                                      <p:cBhvr>
                                        <p:cTn id="128" dur="2000"/>
                                        <p:tgtEl>
                                          <p:spTgt spid="23">
                                            <p:txEl>
                                              <p:pRg st="15" end="15"/>
                                            </p:txEl>
                                          </p:spTgt>
                                        </p:tgtEl>
                                      </p:cBhvr>
                                    </p:animEffect>
                                  </p:childTnLst>
                                </p:cTn>
                              </p:par>
                            </p:childTnLst>
                          </p:cTn>
                        </p:par>
                        <p:par>
                          <p:cTn id="129" fill="hold">
                            <p:stCondLst>
                              <p:cond delay="12000"/>
                            </p:stCondLst>
                            <p:childTnLst>
                              <p:par>
                                <p:cTn id="130" presetID="31" presetClass="entr" presetSubtype="0" fill="hold" grpId="0" nodeType="afterEffect">
                                  <p:stCondLst>
                                    <p:cond delay="0"/>
                                  </p:stCondLst>
                                  <p:childTnLst>
                                    <p:set>
                                      <p:cBhvr>
                                        <p:cTn id="131" dur="1" fill="hold">
                                          <p:stCondLst>
                                            <p:cond delay="0"/>
                                          </p:stCondLst>
                                        </p:cTn>
                                        <p:tgtEl>
                                          <p:spTgt spid="23">
                                            <p:txEl>
                                              <p:pRg st="16" end="16"/>
                                            </p:txEl>
                                          </p:spTgt>
                                        </p:tgtEl>
                                        <p:attrNameLst>
                                          <p:attrName>style.visibility</p:attrName>
                                        </p:attrNameLst>
                                      </p:cBhvr>
                                      <p:to>
                                        <p:strVal val="visible"/>
                                      </p:to>
                                    </p:set>
                                    <p:anim calcmode="lin" valueType="num">
                                      <p:cBhvr>
                                        <p:cTn id="132" dur="2000" fill="hold"/>
                                        <p:tgtEl>
                                          <p:spTgt spid="23">
                                            <p:txEl>
                                              <p:pRg st="16" end="16"/>
                                            </p:txEl>
                                          </p:spTgt>
                                        </p:tgtEl>
                                        <p:attrNameLst>
                                          <p:attrName>ppt_w</p:attrName>
                                        </p:attrNameLst>
                                      </p:cBhvr>
                                      <p:tavLst>
                                        <p:tav tm="0">
                                          <p:val>
                                            <p:fltVal val="0"/>
                                          </p:val>
                                        </p:tav>
                                        <p:tav tm="100000">
                                          <p:val>
                                            <p:strVal val="#ppt_w"/>
                                          </p:val>
                                        </p:tav>
                                      </p:tavLst>
                                    </p:anim>
                                    <p:anim calcmode="lin" valueType="num">
                                      <p:cBhvr>
                                        <p:cTn id="133" dur="2000" fill="hold"/>
                                        <p:tgtEl>
                                          <p:spTgt spid="23">
                                            <p:txEl>
                                              <p:pRg st="16" end="16"/>
                                            </p:txEl>
                                          </p:spTgt>
                                        </p:tgtEl>
                                        <p:attrNameLst>
                                          <p:attrName>ppt_h</p:attrName>
                                        </p:attrNameLst>
                                      </p:cBhvr>
                                      <p:tavLst>
                                        <p:tav tm="0">
                                          <p:val>
                                            <p:fltVal val="0"/>
                                          </p:val>
                                        </p:tav>
                                        <p:tav tm="100000">
                                          <p:val>
                                            <p:strVal val="#ppt_h"/>
                                          </p:val>
                                        </p:tav>
                                      </p:tavLst>
                                    </p:anim>
                                    <p:anim calcmode="lin" valueType="num">
                                      <p:cBhvr>
                                        <p:cTn id="134" dur="2000" fill="hold"/>
                                        <p:tgtEl>
                                          <p:spTgt spid="23">
                                            <p:txEl>
                                              <p:pRg st="16" end="16"/>
                                            </p:txEl>
                                          </p:spTgt>
                                        </p:tgtEl>
                                        <p:attrNameLst>
                                          <p:attrName>style.rotation</p:attrName>
                                        </p:attrNameLst>
                                      </p:cBhvr>
                                      <p:tavLst>
                                        <p:tav tm="0">
                                          <p:val>
                                            <p:fltVal val="90"/>
                                          </p:val>
                                        </p:tav>
                                        <p:tav tm="100000">
                                          <p:val>
                                            <p:fltVal val="0"/>
                                          </p:val>
                                        </p:tav>
                                      </p:tavLst>
                                    </p:anim>
                                    <p:animEffect transition="in" filter="fade">
                                      <p:cBhvr>
                                        <p:cTn id="135" dur="2000"/>
                                        <p:tgtEl>
                                          <p:spTgt spid="23">
                                            <p:txEl>
                                              <p:pRg st="16" end="16"/>
                                            </p:txEl>
                                          </p:spTgt>
                                        </p:tgtEl>
                                      </p:cBhvr>
                                    </p:animEffect>
                                  </p:childTnLst>
                                </p:cTn>
                              </p:par>
                            </p:childTnLst>
                          </p:cTn>
                        </p:par>
                        <p:par>
                          <p:cTn id="136" fill="hold">
                            <p:stCondLst>
                              <p:cond delay="14000"/>
                            </p:stCondLst>
                            <p:childTnLst>
                              <p:par>
                                <p:cTn id="137" presetID="31" presetClass="entr" presetSubtype="0" fill="hold" grpId="0" nodeType="afterEffect">
                                  <p:stCondLst>
                                    <p:cond delay="0"/>
                                  </p:stCondLst>
                                  <p:childTnLst>
                                    <p:set>
                                      <p:cBhvr>
                                        <p:cTn id="138" dur="1" fill="hold">
                                          <p:stCondLst>
                                            <p:cond delay="0"/>
                                          </p:stCondLst>
                                        </p:cTn>
                                        <p:tgtEl>
                                          <p:spTgt spid="23">
                                            <p:txEl>
                                              <p:pRg st="17" end="17"/>
                                            </p:txEl>
                                          </p:spTgt>
                                        </p:tgtEl>
                                        <p:attrNameLst>
                                          <p:attrName>style.visibility</p:attrName>
                                        </p:attrNameLst>
                                      </p:cBhvr>
                                      <p:to>
                                        <p:strVal val="visible"/>
                                      </p:to>
                                    </p:set>
                                    <p:anim calcmode="lin" valueType="num">
                                      <p:cBhvr>
                                        <p:cTn id="139" dur="2000" fill="hold"/>
                                        <p:tgtEl>
                                          <p:spTgt spid="23">
                                            <p:txEl>
                                              <p:pRg st="17" end="17"/>
                                            </p:txEl>
                                          </p:spTgt>
                                        </p:tgtEl>
                                        <p:attrNameLst>
                                          <p:attrName>ppt_w</p:attrName>
                                        </p:attrNameLst>
                                      </p:cBhvr>
                                      <p:tavLst>
                                        <p:tav tm="0">
                                          <p:val>
                                            <p:fltVal val="0"/>
                                          </p:val>
                                        </p:tav>
                                        <p:tav tm="100000">
                                          <p:val>
                                            <p:strVal val="#ppt_w"/>
                                          </p:val>
                                        </p:tav>
                                      </p:tavLst>
                                    </p:anim>
                                    <p:anim calcmode="lin" valueType="num">
                                      <p:cBhvr>
                                        <p:cTn id="140" dur="2000" fill="hold"/>
                                        <p:tgtEl>
                                          <p:spTgt spid="23">
                                            <p:txEl>
                                              <p:pRg st="17" end="17"/>
                                            </p:txEl>
                                          </p:spTgt>
                                        </p:tgtEl>
                                        <p:attrNameLst>
                                          <p:attrName>ppt_h</p:attrName>
                                        </p:attrNameLst>
                                      </p:cBhvr>
                                      <p:tavLst>
                                        <p:tav tm="0">
                                          <p:val>
                                            <p:fltVal val="0"/>
                                          </p:val>
                                        </p:tav>
                                        <p:tav tm="100000">
                                          <p:val>
                                            <p:strVal val="#ppt_h"/>
                                          </p:val>
                                        </p:tav>
                                      </p:tavLst>
                                    </p:anim>
                                    <p:anim calcmode="lin" valueType="num">
                                      <p:cBhvr>
                                        <p:cTn id="141" dur="2000" fill="hold"/>
                                        <p:tgtEl>
                                          <p:spTgt spid="23">
                                            <p:txEl>
                                              <p:pRg st="17" end="17"/>
                                            </p:txEl>
                                          </p:spTgt>
                                        </p:tgtEl>
                                        <p:attrNameLst>
                                          <p:attrName>style.rotation</p:attrName>
                                        </p:attrNameLst>
                                      </p:cBhvr>
                                      <p:tavLst>
                                        <p:tav tm="0">
                                          <p:val>
                                            <p:fltVal val="90"/>
                                          </p:val>
                                        </p:tav>
                                        <p:tav tm="100000">
                                          <p:val>
                                            <p:fltVal val="0"/>
                                          </p:val>
                                        </p:tav>
                                      </p:tavLst>
                                    </p:anim>
                                    <p:animEffect transition="in" filter="fade">
                                      <p:cBhvr>
                                        <p:cTn id="142" dur="2000"/>
                                        <p:tgtEl>
                                          <p:spTgt spid="23">
                                            <p:txEl>
                                              <p:pRg st="17" end="17"/>
                                            </p:txEl>
                                          </p:spTgt>
                                        </p:tgtEl>
                                      </p:cBhvr>
                                    </p:animEffect>
                                  </p:childTnLst>
                                </p:cTn>
                              </p:par>
                            </p:childTnLst>
                          </p:cTn>
                        </p:par>
                        <p:par>
                          <p:cTn id="143" fill="hold">
                            <p:stCondLst>
                              <p:cond delay="16000"/>
                            </p:stCondLst>
                            <p:childTnLst>
                              <p:par>
                                <p:cTn id="144" presetID="31" presetClass="entr" presetSubtype="0" fill="hold" grpId="0" nodeType="afterEffect">
                                  <p:stCondLst>
                                    <p:cond delay="0"/>
                                  </p:stCondLst>
                                  <p:childTnLst>
                                    <p:set>
                                      <p:cBhvr>
                                        <p:cTn id="145" dur="1" fill="hold">
                                          <p:stCondLst>
                                            <p:cond delay="0"/>
                                          </p:stCondLst>
                                        </p:cTn>
                                        <p:tgtEl>
                                          <p:spTgt spid="23">
                                            <p:txEl>
                                              <p:pRg st="18" end="18"/>
                                            </p:txEl>
                                          </p:spTgt>
                                        </p:tgtEl>
                                        <p:attrNameLst>
                                          <p:attrName>style.visibility</p:attrName>
                                        </p:attrNameLst>
                                      </p:cBhvr>
                                      <p:to>
                                        <p:strVal val="visible"/>
                                      </p:to>
                                    </p:set>
                                    <p:anim calcmode="lin" valueType="num">
                                      <p:cBhvr>
                                        <p:cTn id="146" dur="2000" fill="hold"/>
                                        <p:tgtEl>
                                          <p:spTgt spid="23">
                                            <p:txEl>
                                              <p:pRg st="18" end="18"/>
                                            </p:txEl>
                                          </p:spTgt>
                                        </p:tgtEl>
                                        <p:attrNameLst>
                                          <p:attrName>ppt_w</p:attrName>
                                        </p:attrNameLst>
                                      </p:cBhvr>
                                      <p:tavLst>
                                        <p:tav tm="0">
                                          <p:val>
                                            <p:fltVal val="0"/>
                                          </p:val>
                                        </p:tav>
                                        <p:tav tm="100000">
                                          <p:val>
                                            <p:strVal val="#ppt_w"/>
                                          </p:val>
                                        </p:tav>
                                      </p:tavLst>
                                    </p:anim>
                                    <p:anim calcmode="lin" valueType="num">
                                      <p:cBhvr>
                                        <p:cTn id="147" dur="2000" fill="hold"/>
                                        <p:tgtEl>
                                          <p:spTgt spid="23">
                                            <p:txEl>
                                              <p:pRg st="18" end="18"/>
                                            </p:txEl>
                                          </p:spTgt>
                                        </p:tgtEl>
                                        <p:attrNameLst>
                                          <p:attrName>ppt_h</p:attrName>
                                        </p:attrNameLst>
                                      </p:cBhvr>
                                      <p:tavLst>
                                        <p:tav tm="0">
                                          <p:val>
                                            <p:fltVal val="0"/>
                                          </p:val>
                                        </p:tav>
                                        <p:tav tm="100000">
                                          <p:val>
                                            <p:strVal val="#ppt_h"/>
                                          </p:val>
                                        </p:tav>
                                      </p:tavLst>
                                    </p:anim>
                                    <p:anim calcmode="lin" valueType="num">
                                      <p:cBhvr>
                                        <p:cTn id="148" dur="2000" fill="hold"/>
                                        <p:tgtEl>
                                          <p:spTgt spid="23">
                                            <p:txEl>
                                              <p:pRg st="18" end="18"/>
                                            </p:txEl>
                                          </p:spTgt>
                                        </p:tgtEl>
                                        <p:attrNameLst>
                                          <p:attrName>style.rotation</p:attrName>
                                        </p:attrNameLst>
                                      </p:cBhvr>
                                      <p:tavLst>
                                        <p:tav tm="0">
                                          <p:val>
                                            <p:fltVal val="90"/>
                                          </p:val>
                                        </p:tav>
                                        <p:tav tm="100000">
                                          <p:val>
                                            <p:fltVal val="0"/>
                                          </p:val>
                                        </p:tav>
                                      </p:tavLst>
                                    </p:anim>
                                    <p:animEffect transition="in" filter="fade">
                                      <p:cBhvr>
                                        <p:cTn id="149" dur="2000"/>
                                        <p:tgtEl>
                                          <p:spTgt spid="23">
                                            <p:txEl>
                                              <p:pRg st="18" end="18"/>
                                            </p:txEl>
                                          </p:spTgt>
                                        </p:tgtEl>
                                      </p:cBhvr>
                                    </p:animEffect>
                                  </p:childTnLst>
                                </p:cTn>
                              </p:par>
                            </p:childTnLst>
                          </p:cTn>
                        </p:par>
                        <p:par>
                          <p:cTn id="150" fill="hold">
                            <p:stCondLst>
                              <p:cond delay="18000"/>
                            </p:stCondLst>
                            <p:childTnLst>
                              <p:par>
                                <p:cTn id="151" presetID="31" presetClass="entr" presetSubtype="0" fill="hold" grpId="0" nodeType="afterEffect">
                                  <p:stCondLst>
                                    <p:cond delay="0"/>
                                  </p:stCondLst>
                                  <p:childTnLst>
                                    <p:set>
                                      <p:cBhvr>
                                        <p:cTn id="152" dur="1" fill="hold">
                                          <p:stCondLst>
                                            <p:cond delay="0"/>
                                          </p:stCondLst>
                                        </p:cTn>
                                        <p:tgtEl>
                                          <p:spTgt spid="23">
                                            <p:txEl>
                                              <p:pRg st="19" end="19"/>
                                            </p:txEl>
                                          </p:spTgt>
                                        </p:tgtEl>
                                        <p:attrNameLst>
                                          <p:attrName>style.visibility</p:attrName>
                                        </p:attrNameLst>
                                      </p:cBhvr>
                                      <p:to>
                                        <p:strVal val="visible"/>
                                      </p:to>
                                    </p:set>
                                    <p:anim calcmode="lin" valueType="num">
                                      <p:cBhvr>
                                        <p:cTn id="153" dur="2000" fill="hold"/>
                                        <p:tgtEl>
                                          <p:spTgt spid="23">
                                            <p:txEl>
                                              <p:pRg st="19" end="19"/>
                                            </p:txEl>
                                          </p:spTgt>
                                        </p:tgtEl>
                                        <p:attrNameLst>
                                          <p:attrName>ppt_w</p:attrName>
                                        </p:attrNameLst>
                                      </p:cBhvr>
                                      <p:tavLst>
                                        <p:tav tm="0">
                                          <p:val>
                                            <p:fltVal val="0"/>
                                          </p:val>
                                        </p:tav>
                                        <p:tav tm="100000">
                                          <p:val>
                                            <p:strVal val="#ppt_w"/>
                                          </p:val>
                                        </p:tav>
                                      </p:tavLst>
                                    </p:anim>
                                    <p:anim calcmode="lin" valueType="num">
                                      <p:cBhvr>
                                        <p:cTn id="154" dur="2000" fill="hold"/>
                                        <p:tgtEl>
                                          <p:spTgt spid="23">
                                            <p:txEl>
                                              <p:pRg st="19" end="19"/>
                                            </p:txEl>
                                          </p:spTgt>
                                        </p:tgtEl>
                                        <p:attrNameLst>
                                          <p:attrName>ppt_h</p:attrName>
                                        </p:attrNameLst>
                                      </p:cBhvr>
                                      <p:tavLst>
                                        <p:tav tm="0">
                                          <p:val>
                                            <p:fltVal val="0"/>
                                          </p:val>
                                        </p:tav>
                                        <p:tav tm="100000">
                                          <p:val>
                                            <p:strVal val="#ppt_h"/>
                                          </p:val>
                                        </p:tav>
                                      </p:tavLst>
                                    </p:anim>
                                    <p:anim calcmode="lin" valueType="num">
                                      <p:cBhvr>
                                        <p:cTn id="155" dur="2000" fill="hold"/>
                                        <p:tgtEl>
                                          <p:spTgt spid="23">
                                            <p:txEl>
                                              <p:pRg st="19" end="19"/>
                                            </p:txEl>
                                          </p:spTgt>
                                        </p:tgtEl>
                                        <p:attrNameLst>
                                          <p:attrName>style.rotation</p:attrName>
                                        </p:attrNameLst>
                                      </p:cBhvr>
                                      <p:tavLst>
                                        <p:tav tm="0">
                                          <p:val>
                                            <p:fltVal val="90"/>
                                          </p:val>
                                        </p:tav>
                                        <p:tav tm="100000">
                                          <p:val>
                                            <p:fltVal val="0"/>
                                          </p:val>
                                        </p:tav>
                                      </p:tavLst>
                                    </p:anim>
                                    <p:animEffect transition="in" filter="fade">
                                      <p:cBhvr>
                                        <p:cTn id="156" dur="2000"/>
                                        <p:tgtEl>
                                          <p:spTgt spid="2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库_矩形 8"/>
          <p:cNvSpPr/>
          <p:nvPr>
            <p:custDataLst>
              <p:tags r:id="rId1"/>
            </p:custDataLst>
          </p:nvPr>
        </p:nvSpPr>
        <p:spPr>
          <a:xfrm>
            <a:off x="9415805" y="1015024"/>
            <a:ext cx="86421" cy="23739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库_矩形 34"/>
          <p:cNvSpPr/>
          <p:nvPr>
            <p:custDataLst>
              <p:tags r:id="rId2"/>
            </p:custDataLst>
          </p:nvPr>
        </p:nvSpPr>
        <p:spPr>
          <a:xfrm>
            <a:off x="2266824" y="995206"/>
            <a:ext cx="994145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库_矩形 37"/>
          <p:cNvSpPr/>
          <p:nvPr>
            <p:custDataLst>
              <p:tags r:id="rId3"/>
            </p:custDataLst>
          </p:nvPr>
        </p:nvSpPr>
        <p:spPr>
          <a:xfrm>
            <a:off x="2561849" y="4394854"/>
            <a:ext cx="86421" cy="20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库_矩形 38"/>
          <p:cNvSpPr/>
          <p:nvPr>
            <p:custDataLst>
              <p:tags r:id="rId4"/>
            </p:custDataLst>
          </p:nvPr>
        </p:nvSpPr>
        <p:spPr>
          <a:xfrm>
            <a:off x="2197764" y="6365135"/>
            <a:ext cx="10036656"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PA_库_矩形 9"/>
          <p:cNvSpPr/>
          <p:nvPr>
            <p:custDataLst>
              <p:tags r:id="rId5"/>
            </p:custDataLst>
          </p:nvPr>
        </p:nvSpPr>
        <p:spPr>
          <a:xfrm>
            <a:off x="1452232" y="887000"/>
            <a:ext cx="744323" cy="744323"/>
          </a:xfrm>
          <a:prstGeom prst="rect">
            <a:avLst/>
          </a:prstGeom>
          <a:noFill/>
          <a:ln w="25400">
            <a:solidFill>
              <a:srgbClr val="2842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PA_库_图片 19"/>
          <p:cNvPicPr>
            <a:picLocks noChangeAspect="1"/>
          </p:cNvPicPr>
          <p:nvPr>
            <p:custDataLst>
              <p:tags r:id="rId6"/>
            </p:custDataLst>
          </p:nvPr>
        </p:nvPicPr>
        <p:blipFill>
          <a:blip r:embed="rId7"/>
          <a:stretch>
            <a:fillRect/>
          </a:stretch>
        </p:blipFill>
        <p:spPr>
          <a:xfrm>
            <a:off x="137934" y="2017026"/>
            <a:ext cx="2628597" cy="2658791"/>
          </a:xfrm>
          <a:prstGeom prst="rect">
            <a:avLst/>
          </a:prstGeom>
        </p:spPr>
      </p:pic>
      <p:sp>
        <p:nvSpPr>
          <p:cNvPr id="21" name="文本框 20"/>
          <p:cNvSpPr txBox="1"/>
          <p:nvPr/>
        </p:nvSpPr>
        <p:spPr>
          <a:xfrm>
            <a:off x="2887618" y="1269290"/>
            <a:ext cx="7788536" cy="5262979"/>
          </a:xfrm>
          <a:prstGeom prst="rect">
            <a:avLst/>
          </a:prstGeom>
          <a:noFill/>
        </p:spPr>
        <p:txBody>
          <a:bodyPr wrap="square" numCol="2" rtlCol="0">
            <a:spAutoFit/>
          </a:bodyPr>
          <a:lstStyle/>
          <a:p>
            <a:pPr marL="342900" lvl="0" indent="-342900" algn="just">
              <a:spcAft>
                <a:spcPts val="0"/>
              </a:spcAft>
              <a:buClr>
                <a:srgbClr val="FF0000"/>
              </a:buClr>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proposal</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p</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urchased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q</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ualified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anked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eliable</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ecommended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r</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esponsible</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ummarize</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self-confident</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cheduled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ponsored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timulated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s</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ummarize</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erms</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ended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utored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rustworthy</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urged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u</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pdated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v</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olunteered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w</a:t>
            </a:r>
            <a:r>
              <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rPr>
              <a:t>idened</a:t>
            </a:r>
            <a:endParaRPr lang="en-US" altLang="zh-CN" sz="28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en-US" altLang="zh-CN" sz="2800" b="1" dirty="0" smtClean="0">
                <a:effectLst/>
                <a:latin typeface="Times New Roman" panose="02020603050405020304" pitchFamily="18" charset="0"/>
                <a:ea typeface="宋体" panose="02010600030101010101" pitchFamily="2" charset="-122"/>
              </a:rPr>
              <a:t>well-organized</a:t>
            </a:r>
            <a:endParaRPr lang="zh-CN" altLang="zh-CN" sz="2800" dirty="0"/>
          </a:p>
          <a:p>
            <a:endParaRPr lang="zh-CN" altLang="en-US" dirty="0"/>
          </a:p>
        </p:txBody>
      </p:sp>
      <p:graphicFrame>
        <p:nvGraphicFramePr>
          <p:cNvPr id="11" name="图示 10"/>
          <p:cNvGraphicFramePr/>
          <p:nvPr/>
        </p:nvGraphicFramePr>
        <p:xfrm>
          <a:off x="1172584" y="61133"/>
          <a:ext cx="9585064" cy="16517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0-#ppt_w/2"/>
                                          </p:val>
                                        </p:tav>
                                        <p:tav tm="100000">
                                          <p:val>
                                            <p:strVal val="#ppt_x"/>
                                          </p:val>
                                        </p:tav>
                                      </p:tavLst>
                                    </p:anim>
                                    <p:anim calcmode="lin" valueType="num">
                                      <p:cBhvr additive="base">
                                        <p:cTn id="8" dur="1500" fill="hold"/>
                                        <p:tgtEl>
                                          <p:spTgt spid="20"/>
                                        </p:tgtEl>
                                        <p:attrNameLst>
                                          <p:attrName>ppt_y</p:attrName>
                                        </p:attrNameLst>
                                      </p:cBhvr>
                                      <p:tavLst>
                                        <p:tav tm="0">
                                          <p:val>
                                            <p:strVal val="#ppt_y"/>
                                          </p:val>
                                        </p:tav>
                                        <p:tav tm="100000">
                                          <p:val>
                                            <p:strVal val="#ppt_y"/>
                                          </p:val>
                                        </p:tav>
                                      </p:tavLst>
                                    </p:anim>
                                    <p:set>
                                      <p:cBhvr>
                                        <p:cTn id="9" dur="1" fill="hold">
                                          <p:stCondLst>
                                            <p:cond delay="0"/>
                                          </p:stCondLst>
                                        </p:cTn>
                                        <p:tgtEl>
                                          <p:spTgt spid="20"/>
                                        </p:tgtEl>
                                        <p:attrNameLst>
                                          <p:attrName>style.visibility</p:attrName>
                                        </p:attrNameLst>
                                      </p:cBhvr>
                                      <p:to>
                                        <p:strVal val="visible"/>
                                      </p:to>
                                    </p:set>
                                    <p:anim to="" calcmode="lin" valueType="num">
                                      <p:cBhvr>
                                        <p:cTn id="10" dur="1500" fill="hold">
                                          <p:stCondLst>
                                            <p:cond delay="0"/>
                                          </p:stCondLst>
                                        </p:cTn>
                                        <p:tgtEl>
                                          <p:spTgt spid="20"/>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0"/>
                                        </p:tgtEl>
                                        <p:attrNameLst>
                                          <p:attrName>ppt_h</p:attrName>
                                        </p:attrNameLst>
                                      </p:cBhvr>
                                      <p:tavLst>
                                        <p:tav tm="0">
                                          <p:val>
                                            <p:fltVal val="0"/>
                                          </p:val>
                                        </p:tav>
                                        <p:tav tm="100000">
                                          <p:val>
                                            <p:strVal val="#ppt_h"/>
                                          </p:val>
                                        </p:tav>
                                      </p:tavLst>
                                    </p:anim>
                                    <p:animEffect filter="fade">
                                      <p:cBhvr>
                                        <p:cTn id="12" dur="1500">
                                          <p:stCondLst>
                                            <p:cond delay="0"/>
                                          </p:stCondLst>
                                        </p:cTn>
                                        <p:tgtEl>
                                          <p:spTgt spid="20"/>
                                        </p:tgtEl>
                                      </p:cBhvr>
                                    </p:animEffect>
                                  </p:childTnLst>
                                </p:cTn>
                              </p:par>
                              <p:par>
                                <p:cTn id="13" presetID="22" presetClass="entr" presetSubtype="8" fill="hold" grpId="0" nodeType="withEffect" nodePh="1">
                                  <p:stCondLst>
                                    <p:cond delay="250"/>
                                  </p:stCondLst>
                                  <p:endCondLst>
                                    <p:cond evt="begin" delay="0">
                                      <p:tn val="13"/>
                                    </p:cond>
                                  </p:endCondLst>
                                  <p:childTnLst>
                                    <p:set>
                                      <p:cBhvr>
                                        <p:cTn id="14" dur="1" fill="hold">
                                          <p:stCondLst>
                                            <p:cond delay="0"/>
                                          </p:stCondLst>
                                        </p:cTn>
                                        <p:tgtEl>
                                          <p:spTgt spid="9">
                                            <p:txEl>
                                              <p:charRg st="4294967295" end="4294967295"/>
                                            </p:txEl>
                                          </p:spTgt>
                                        </p:tgtEl>
                                        <p:attrNameLst>
                                          <p:attrName>style.visibility</p:attrName>
                                        </p:attrNameLst>
                                      </p:cBhvr>
                                      <p:to>
                                        <p:strVal val="visible"/>
                                      </p:to>
                                    </p:set>
                                    <p:animEffect transition="in" filter="wipe(left)">
                                      <p:cBhvr>
                                        <p:cTn id="15" dur="1000"/>
                                        <p:tgtEl>
                                          <p:spTgt spid="9">
                                            <p:txEl>
                                              <p:charRg st="4294967295" end="4294967295"/>
                                            </p:txEl>
                                          </p:spTgt>
                                        </p:tgtEl>
                                      </p:cBhvr>
                                    </p:animEffect>
                                  </p:childTnLst>
                                </p:cTn>
                              </p:par>
                              <p:par>
                                <p:cTn id="16" presetID="22" presetClass="entr" presetSubtype="8" fill="hold" grpId="0" nodeType="withEffect" nodePh="1">
                                  <p:stCondLst>
                                    <p:cond delay="250"/>
                                  </p:stCondLst>
                                  <p:endCondLst>
                                    <p:cond evt="begin" delay="0">
                                      <p:tn val="16"/>
                                    </p:cond>
                                  </p:endCondLst>
                                  <p:childTnLst>
                                    <p:set>
                                      <p:cBhvr>
                                        <p:cTn id="17" dur="1" fill="hold">
                                          <p:stCondLst>
                                            <p:cond delay="0"/>
                                          </p:stCondLst>
                                        </p:cTn>
                                        <p:tgtEl>
                                          <p:spTgt spid="10">
                                            <p:txEl>
                                              <p:charRg st="4294967295" end="4294967295"/>
                                            </p:txEl>
                                          </p:spTgt>
                                        </p:tgtEl>
                                        <p:attrNameLst>
                                          <p:attrName>style.visibility</p:attrName>
                                        </p:attrNameLst>
                                      </p:cBhvr>
                                      <p:to>
                                        <p:strVal val="visible"/>
                                      </p:to>
                                    </p:set>
                                    <p:animEffect transition="in" filter="wipe(left)">
                                      <p:cBhvr>
                                        <p:cTn id="18" dur="1000"/>
                                        <p:tgtEl>
                                          <p:spTgt spid="10">
                                            <p:txEl>
                                              <p:charRg st="4294967295" end="4294967295"/>
                                            </p:txEl>
                                          </p:spTgt>
                                        </p:tgtEl>
                                      </p:cBhvr>
                                    </p:animEffect>
                                  </p:childTnLst>
                                </p:cTn>
                              </p:par>
                              <p:par>
                                <p:cTn id="19" presetID="22" presetClass="entr" presetSubtype="8" fill="hold" grpId="0" nodeType="withEffect" nodePh="1">
                                  <p:stCondLst>
                                    <p:cond delay="250"/>
                                  </p:stCondLst>
                                  <p:endCondLst>
                                    <p:cond evt="begin" delay="0">
                                      <p:tn val="19"/>
                                    </p:cond>
                                  </p:endCondLst>
                                  <p:childTnLst>
                                    <p:set>
                                      <p:cBhvr>
                                        <p:cTn id="20" dur="1" fill="hold">
                                          <p:stCondLst>
                                            <p:cond delay="0"/>
                                          </p:stCondLst>
                                        </p:cTn>
                                        <p:tgtEl>
                                          <p:spTgt spid="13">
                                            <p:txEl>
                                              <p:charRg st="4294967295" end="4294967295"/>
                                            </p:txEl>
                                          </p:spTgt>
                                        </p:tgtEl>
                                        <p:attrNameLst>
                                          <p:attrName>style.visibility</p:attrName>
                                        </p:attrNameLst>
                                      </p:cBhvr>
                                      <p:to>
                                        <p:strVal val="visible"/>
                                      </p:to>
                                    </p:set>
                                    <p:animEffect transition="in" filter="wipe(left)">
                                      <p:cBhvr>
                                        <p:cTn id="21" dur="1000"/>
                                        <p:tgtEl>
                                          <p:spTgt spid="13">
                                            <p:txEl>
                                              <p:charRg st="4294967295" end="4294967295"/>
                                            </p:txEl>
                                          </p:spTgt>
                                        </p:tgtEl>
                                      </p:cBhvr>
                                    </p:animEffect>
                                  </p:childTnLst>
                                </p:cTn>
                              </p:par>
                              <p:par>
                                <p:cTn id="22" presetID="22" presetClass="entr" presetSubtype="8" fill="hold" grpId="0" nodeType="withEffect" nodePh="1">
                                  <p:stCondLst>
                                    <p:cond delay="250"/>
                                  </p:stCondLst>
                                  <p:endCondLst>
                                    <p:cond evt="begin" delay="0">
                                      <p:tn val="22"/>
                                    </p:cond>
                                  </p:endCondLst>
                                  <p:childTnLst>
                                    <p:set>
                                      <p:cBhvr>
                                        <p:cTn id="23" dur="1" fill="hold">
                                          <p:stCondLst>
                                            <p:cond delay="0"/>
                                          </p:stCondLst>
                                        </p:cTn>
                                        <p:tgtEl>
                                          <p:spTgt spid="14">
                                            <p:txEl>
                                              <p:charRg st="4294967295" end="4294967295"/>
                                            </p:txEl>
                                          </p:spTgt>
                                        </p:tgtEl>
                                        <p:attrNameLst>
                                          <p:attrName>style.visibility</p:attrName>
                                        </p:attrNameLst>
                                      </p:cBhvr>
                                      <p:to>
                                        <p:strVal val="visible"/>
                                      </p:to>
                                    </p:set>
                                    <p:animEffect transition="in" filter="wipe(left)">
                                      <p:cBhvr>
                                        <p:cTn id="24" dur="1000"/>
                                        <p:tgtEl>
                                          <p:spTgt spid="14">
                                            <p:txEl>
                                              <p:charRg st="4294967295" end="4294967295"/>
                                            </p:txEl>
                                          </p:spTgt>
                                        </p:tgtEl>
                                      </p:cBhvr>
                                    </p:animEffect>
                                  </p:childTnLst>
                                </p:cTn>
                              </p:par>
                              <p:par>
                                <p:cTn id="25" presetID="22" presetClass="entr" presetSubtype="8" fill="hold" grpId="0" nodeType="withEffect" nodePh="1">
                                  <p:stCondLst>
                                    <p:cond delay="250"/>
                                  </p:stCondLst>
                                  <p:endCondLst>
                                    <p:cond evt="begin" delay="0">
                                      <p:tn val="25"/>
                                    </p:cond>
                                  </p:endCondLst>
                                  <p:childTnLst>
                                    <p:set>
                                      <p:cBhvr>
                                        <p:cTn id="26" dur="1" fill="hold">
                                          <p:stCondLst>
                                            <p:cond delay="0"/>
                                          </p:stCondLst>
                                        </p:cTn>
                                        <p:tgtEl>
                                          <p:spTgt spid="17">
                                            <p:txEl>
                                              <p:charRg st="4294967295" end="4294967295"/>
                                            </p:txEl>
                                          </p:spTgt>
                                        </p:tgtEl>
                                        <p:attrNameLst>
                                          <p:attrName>style.visibility</p:attrName>
                                        </p:attrNameLst>
                                      </p:cBhvr>
                                      <p:to>
                                        <p:strVal val="visible"/>
                                      </p:to>
                                    </p:set>
                                    <p:animEffect transition="in" filter="wipe(left)">
                                      <p:cBhvr>
                                        <p:cTn id="27" dur="1000"/>
                                        <p:tgtEl>
                                          <p:spTgt spid="17">
                                            <p:txEl>
                                              <p:charRg st="4294967295" end="4294967295"/>
                                            </p:txEl>
                                          </p:spTgt>
                                        </p:tgtEl>
                                      </p:cBhvr>
                                    </p:animEffect>
                                  </p:childTnLst>
                                </p:cTn>
                              </p:par>
                            </p:childTnLst>
                          </p:cTn>
                        </p:par>
                        <p:par>
                          <p:cTn id="28" fill="hold">
                            <p:stCondLst>
                              <p:cond delay="1750"/>
                            </p:stCondLst>
                            <p:childTnLst>
                              <p:par>
                                <p:cTn id="29" presetID="31" presetClass="entr" presetSubtype="0" fill="hold" grpId="0" nodeType="afterEffect">
                                  <p:stCondLst>
                                    <p:cond delay="2000"/>
                                  </p:stCondLst>
                                  <p:childTnLst>
                                    <p:set>
                                      <p:cBhvr>
                                        <p:cTn id="30" dur="1" fill="hold">
                                          <p:stCondLst>
                                            <p:cond delay="0"/>
                                          </p:stCondLst>
                                        </p:cTn>
                                        <p:tgtEl>
                                          <p:spTgt spid="21">
                                            <p:txEl>
                                              <p:pRg st="0" end="0"/>
                                            </p:txEl>
                                          </p:spTgt>
                                        </p:tgtEl>
                                        <p:attrNameLst>
                                          <p:attrName>style.visibility</p:attrName>
                                        </p:attrNameLst>
                                      </p:cBhvr>
                                      <p:to>
                                        <p:strVal val="visible"/>
                                      </p:to>
                                    </p:set>
                                    <p:anim calcmode="lin" valueType="num">
                                      <p:cBhvr>
                                        <p:cTn id="31" dur="2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33" dur="2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34" dur="20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2000"/>
                                  </p:stCondLst>
                                  <p:childTnLst>
                                    <p:set>
                                      <p:cBhvr>
                                        <p:cTn id="38" dur="1" fill="hold">
                                          <p:stCondLst>
                                            <p:cond delay="0"/>
                                          </p:stCondLst>
                                        </p:cTn>
                                        <p:tgtEl>
                                          <p:spTgt spid="21">
                                            <p:txEl>
                                              <p:pRg st="1" end="1"/>
                                            </p:txEl>
                                          </p:spTgt>
                                        </p:tgtEl>
                                        <p:attrNameLst>
                                          <p:attrName>style.visibility</p:attrName>
                                        </p:attrNameLst>
                                      </p:cBhvr>
                                      <p:to>
                                        <p:strVal val="visible"/>
                                      </p:to>
                                    </p:set>
                                    <p:anim calcmode="lin" valueType="num">
                                      <p:cBhvr>
                                        <p:cTn id="39" dur="20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40" dur="2000" fill="hold"/>
                                        <p:tgtEl>
                                          <p:spTgt spid="21">
                                            <p:txEl>
                                              <p:pRg st="1" end="1"/>
                                            </p:txEl>
                                          </p:spTgt>
                                        </p:tgtEl>
                                        <p:attrNameLst>
                                          <p:attrName>ppt_h</p:attrName>
                                        </p:attrNameLst>
                                      </p:cBhvr>
                                      <p:tavLst>
                                        <p:tav tm="0">
                                          <p:val>
                                            <p:fltVal val="0"/>
                                          </p:val>
                                        </p:tav>
                                        <p:tav tm="100000">
                                          <p:val>
                                            <p:strVal val="#ppt_h"/>
                                          </p:val>
                                        </p:tav>
                                      </p:tavLst>
                                    </p:anim>
                                    <p:anim calcmode="lin" valueType="num">
                                      <p:cBhvr>
                                        <p:cTn id="41" dur="2000" fill="hold"/>
                                        <p:tgtEl>
                                          <p:spTgt spid="21">
                                            <p:txEl>
                                              <p:pRg st="1" end="1"/>
                                            </p:txEl>
                                          </p:spTgt>
                                        </p:tgtEl>
                                        <p:attrNameLst>
                                          <p:attrName>style.rotation</p:attrName>
                                        </p:attrNameLst>
                                      </p:cBhvr>
                                      <p:tavLst>
                                        <p:tav tm="0">
                                          <p:val>
                                            <p:fltVal val="90"/>
                                          </p:val>
                                        </p:tav>
                                        <p:tav tm="100000">
                                          <p:val>
                                            <p:fltVal val="0"/>
                                          </p:val>
                                        </p:tav>
                                      </p:tavLst>
                                    </p:anim>
                                    <p:animEffect transition="in" filter="fade">
                                      <p:cBhvr>
                                        <p:cTn id="42" dur="2000"/>
                                        <p:tgtEl>
                                          <p:spTgt spid="2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2000"/>
                                  </p:stCondLst>
                                  <p:childTnLst>
                                    <p:set>
                                      <p:cBhvr>
                                        <p:cTn id="46" dur="1" fill="hold">
                                          <p:stCondLst>
                                            <p:cond delay="0"/>
                                          </p:stCondLst>
                                        </p:cTn>
                                        <p:tgtEl>
                                          <p:spTgt spid="21">
                                            <p:txEl>
                                              <p:pRg st="2" end="2"/>
                                            </p:txEl>
                                          </p:spTgt>
                                        </p:tgtEl>
                                        <p:attrNameLst>
                                          <p:attrName>style.visibility</p:attrName>
                                        </p:attrNameLst>
                                      </p:cBhvr>
                                      <p:to>
                                        <p:strVal val="visible"/>
                                      </p:to>
                                    </p:set>
                                    <p:anim calcmode="lin" valueType="num">
                                      <p:cBhvr>
                                        <p:cTn id="47" dur="20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48" dur="2000" fill="hold"/>
                                        <p:tgtEl>
                                          <p:spTgt spid="21">
                                            <p:txEl>
                                              <p:pRg st="2" end="2"/>
                                            </p:txEl>
                                          </p:spTgt>
                                        </p:tgtEl>
                                        <p:attrNameLst>
                                          <p:attrName>ppt_h</p:attrName>
                                        </p:attrNameLst>
                                      </p:cBhvr>
                                      <p:tavLst>
                                        <p:tav tm="0">
                                          <p:val>
                                            <p:fltVal val="0"/>
                                          </p:val>
                                        </p:tav>
                                        <p:tav tm="100000">
                                          <p:val>
                                            <p:strVal val="#ppt_h"/>
                                          </p:val>
                                        </p:tav>
                                      </p:tavLst>
                                    </p:anim>
                                    <p:anim calcmode="lin" valueType="num">
                                      <p:cBhvr>
                                        <p:cTn id="49" dur="2000" fill="hold"/>
                                        <p:tgtEl>
                                          <p:spTgt spid="21">
                                            <p:txEl>
                                              <p:pRg st="2" end="2"/>
                                            </p:txEl>
                                          </p:spTgt>
                                        </p:tgtEl>
                                        <p:attrNameLst>
                                          <p:attrName>style.rotation</p:attrName>
                                        </p:attrNameLst>
                                      </p:cBhvr>
                                      <p:tavLst>
                                        <p:tav tm="0">
                                          <p:val>
                                            <p:fltVal val="90"/>
                                          </p:val>
                                        </p:tav>
                                        <p:tav tm="100000">
                                          <p:val>
                                            <p:fltVal val="0"/>
                                          </p:val>
                                        </p:tav>
                                      </p:tavLst>
                                    </p:anim>
                                    <p:animEffect transition="in" filter="fade">
                                      <p:cBhvr>
                                        <p:cTn id="50" dur="2000"/>
                                        <p:tgtEl>
                                          <p:spTgt spid="21">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2000"/>
                                  </p:stCondLst>
                                  <p:childTnLst>
                                    <p:set>
                                      <p:cBhvr>
                                        <p:cTn id="54" dur="1" fill="hold">
                                          <p:stCondLst>
                                            <p:cond delay="0"/>
                                          </p:stCondLst>
                                        </p:cTn>
                                        <p:tgtEl>
                                          <p:spTgt spid="21">
                                            <p:txEl>
                                              <p:pRg st="3" end="3"/>
                                            </p:txEl>
                                          </p:spTgt>
                                        </p:tgtEl>
                                        <p:attrNameLst>
                                          <p:attrName>style.visibility</p:attrName>
                                        </p:attrNameLst>
                                      </p:cBhvr>
                                      <p:to>
                                        <p:strVal val="visible"/>
                                      </p:to>
                                    </p:set>
                                    <p:anim calcmode="lin" valueType="num">
                                      <p:cBhvr>
                                        <p:cTn id="55" dur="2000" fill="hold"/>
                                        <p:tgtEl>
                                          <p:spTgt spid="21">
                                            <p:txEl>
                                              <p:pRg st="3" end="3"/>
                                            </p:txEl>
                                          </p:spTgt>
                                        </p:tgtEl>
                                        <p:attrNameLst>
                                          <p:attrName>ppt_w</p:attrName>
                                        </p:attrNameLst>
                                      </p:cBhvr>
                                      <p:tavLst>
                                        <p:tav tm="0">
                                          <p:val>
                                            <p:fltVal val="0"/>
                                          </p:val>
                                        </p:tav>
                                        <p:tav tm="100000">
                                          <p:val>
                                            <p:strVal val="#ppt_w"/>
                                          </p:val>
                                        </p:tav>
                                      </p:tavLst>
                                    </p:anim>
                                    <p:anim calcmode="lin" valueType="num">
                                      <p:cBhvr>
                                        <p:cTn id="56" dur="2000" fill="hold"/>
                                        <p:tgtEl>
                                          <p:spTgt spid="21">
                                            <p:txEl>
                                              <p:pRg st="3" end="3"/>
                                            </p:txEl>
                                          </p:spTgt>
                                        </p:tgtEl>
                                        <p:attrNameLst>
                                          <p:attrName>ppt_h</p:attrName>
                                        </p:attrNameLst>
                                      </p:cBhvr>
                                      <p:tavLst>
                                        <p:tav tm="0">
                                          <p:val>
                                            <p:fltVal val="0"/>
                                          </p:val>
                                        </p:tav>
                                        <p:tav tm="100000">
                                          <p:val>
                                            <p:strVal val="#ppt_h"/>
                                          </p:val>
                                        </p:tav>
                                      </p:tavLst>
                                    </p:anim>
                                    <p:anim calcmode="lin" valueType="num">
                                      <p:cBhvr>
                                        <p:cTn id="57" dur="2000" fill="hold"/>
                                        <p:tgtEl>
                                          <p:spTgt spid="21">
                                            <p:txEl>
                                              <p:pRg st="3" end="3"/>
                                            </p:txEl>
                                          </p:spTgt>
                                        </p:tgtEl>
                                        <p:attrNameLst>
                                          <p:attrName>style.rotation</p:attrName>
                                        </p:attrNameLst>
                                      </p:cBhvr>
                                      <p:tavLst>
                                        <p:tav tm="0">
                                          <p:val>
                                            <p:fltVal val="90"/>
                                          </p:val>
                                        </p:tav>
                                        <p:tav tm="100000">
                                          <p:val>
                                            <p:fltVal val="0"/>
                                          </p:val>
                                        </p:tav>
                                      </p:tavLst>
                                    </p:anim>
                                    <p:animEffect transition="in" filter="fade">
                                      <p:cBhvr>
                                        <p:cTn id="58" dur="2000"/>
                                        <p:tgtEl>
                                          <p:spTgt spid="21">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2000"/>
                                  </p:stCondLst>
                                  <p:childTnLst>
                                    <p:set>
                                      <p:cBhvr>
                                        <p:cTn id="62" dur="1" fill="hold">
                                          <p:stCondLst>
                                            <p:cond delay="0"/>
                                          </p:stCondLst>
                                        </p:cTn>
                                        <p:tgtEl>
                                          <p:spTgt spid="21">
                                            <p:txEl>
                                              <p:pRg st="4" end="4"/>
                                            </p:txEl>
                                          </p:spTgt>
                                        </p:tgtEl>
                                        <p:attrNameLst>
                                          <p:attrName>style.visibility</p:attrName>
                                        </p:attrNameLst>
                                      </p:cBhvr>
                                      <p:to>
                                        <p:strVal val="visible"/>
                                      </p:to>
                                    </p:set>
                                    <p:anim calcmode="lin" valueType="num">
                                      <p:cBhvr>
                                        <p:cTn id="63" dur="2000" fill="hold"/>
                                        <p:tgtEl>
                                          <p:spTgt spid="21">
                                            <p:txEl>
                                              <p:pRg st="4" end="4"/>
                                            </p:txEl>
                                          </p:spTgt>
                                        </p:tgtEl>
                                        <p:attrNameLst>
                                          <p:attrName>ppt_w</p:attrName>
                                        </p:attrNameLst>
                                      </p:cBhvr>
                                      <p:tavLst>
                                        <p:tav tm="0">
                                          <p:val>
                                            <p:fltVal val="0"/>
                                          </p:val>
                                        </p:tav>
                                        <p:tav tm="100000">
                                          <p:val>
                                            <p:strVal val="#ppt_w"/>
                                          </p:val>
                                        </p:tav>
                                      </p:tavLst>
                                    </p:anim>
                                    <p:anim calcmode="lin" valueType="num">
                                      <p:cBhvr>
                                        <p:cTn id="64" dur="2000" fill="hold"/>
                                        <p:tgtEl>
                                          <p:spTgt spid="21">
                                            <p:txEl>
                                              <p:pRg st="4" end="4"/>
                                            </p:txEl>
                                          </p:spTgt>
                                        </p:tgtEl>
                                        <p:attrNameLst>
                                          <p:attrName>ppt_h</p:attrName>
                                        </p:attrNameLst>
                                      </p:cBhvr>
                                      <p:tavLst>
                                        <p:tav tm="0">
                                          <p:val>
                                            <p:fltVal val="0"/>
                                          </p:val>
                                        </p:tav>
                                        <p:tav tm="100000">
                                          <p:val>
                                            <p:strVal val="#ppt_h"/>
                                          </p:val>
                                        </p:tav>
                                      </p:tavLst>
                                    </p:anim>
                                    <p:anim calcmode="lin" valueType="num">
                                      <p:cBhvr>
                                        <p:cTn id="65" dur="2000" fill="hold"/>
                                        <p:tgtEl>
                                          <p:spTgt spid="21">
                                            <p:txEl>
                                              <p:pRg st="4" end="4"/>
                                            </p:txEl>
                                          </p:spTgt>
                                        </p:tgtEl>
                                        <p:attrNameLst>
                                          <p:attrName>style.rotation</p:attrName>
                                        </p:attrNameLst>
                                      </p:cBhvr>
                                      <p:tavLst>
                                        <p:tav tm="0">
                                          <p:val>
                                            <p:fltVal val="90"/>
                                          </p:val>
                                        </p:tav>
                                        <p:tav tm="100000">
                                          <p:val>
                                            <p:fltVal val="0"/>
                                          </p:val>
                                        </p:tav>
                                      </p:tavLst>
                                    </p:anim>
                                    <p:animEffect transition="in" filter="fade">
                                      <p:cBhvr>
                                        <p:cTn id="66" dur="2000"/>
                                        <p:tgtEl>
                                          <p:spTgt spid="21">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2000"/>
                                  </p:stCondLst>
                                  <p:childTnLst>
                                    <p:set>
                                      <p:cBhvr>
                                        <p:cTn id="70" dur="1" fill="hold">
                                          <p:stCondLst>
                                            <p:cond delay="0"/>
                                          </p:stCondLst>
                                        </p:cTn>
                                        <p:tgtEl>
                                          <p:spTgt spid="21">
                                            <p:txEl>
                                              <p:pRg st="5" end="5"/>
                                            </p:txEl>
                                          </p:spTgt>
                                        </p:tgtEl>
                                        <p:attrNameLst>
                                          <p:attrName>style.visibility</p:attrName>
                                        </p:attrNameLst>
                                      </p:cBhvr>
                                      <p:to>
                                        <p:strVal val="visible"/>
                                      </p:to>
                                    </p:set>
                                    <p:anim calcmode="lin" valueType="num">
                                      <p:cBhvr>
                                        <p:cTn id="71" dur="2000" fill="hold"/>
                                        <p:tgtEl>
                                          <p:spTgt spid="21">
                                            <p:txEl>
                                              <p:pRg st="5" end="5"/>
                                            </p:txEl>
                                          </p:spTgt>
                                        </p:tgtEl>
                                        <p:attrNameLst>
                                          <p:attrName>ppt_w</p:attrName>
                                        </p:attrNameLst>
                                      </p:cBhvr>
                                      <p:tavLst>
                                        <p:tav tm="0">
                                          <p:val>
                                            <p:fltVal val="0"/>
                                          </p:val>
                                        </p:tav>
                                        <p:tav tm="100000">
                                          <p:val>
                                            <p:strVal val="#ppt_w"/>
                                          </p:val>
                                        </p:tav>
                                      </p:tavLst>
                                    </p:anim>
                                    <p:anim calcmode="lin" valueType="num">
                                      <p:cBhvr>
                                        <p:cTn id="72" dur="2000" fill="hold"/>
                                        <p:tgtEl>
                                          <p:spTgt spid="21">
                                            <p:txEl>
                                              <p:pRg st="5" end="5"/>
                                            </p:txEl>
                                          </p:spTgt>
                                        </p:tgtEl>
                                        <p:attrNameLst>
                                          <p:attrName>ppt_h</p:attrName>
                                        </p:attrNameLst>
                                      </p:cBhvr>
                                      <p:tavLst>
                                        <p:tav tm="0">
                                          <p:val>
                                            <p:fltVal val="0"/>
                                          </p:val>
                                        </p:tav>
                                        <p:tav tm="100000">
                                          <p:val>
                                            <p:strVal val="#ppt_h"/>
                                          </p:val>
                                        </p:tav>
                                      </p:tavLst>
                                    </p:anim>
                                    <p:anim calcmode="lin" valueType="num">
                                      <p:cBhvr>
                                        <p:cTn id="73" dur="2000" fill="hold"/>
                                        <p:tgtEl>
                                          <p:spTgt spid="21">
                                            <p:txEl>
                                              <p:pRg st="5" end="5"/>
                                            </p:txEl>
                                          </p:spTgt>
                                        </p:tgtEl>
                                        <p:attrNameLst>
                                          <p:attrName>style.rotation</p:attrName>
                                        </p:attrNameLst>
                                      </p:cBhvr>
                                      <p:tavLst>
                                        <p:tav tm="0">
                                          <p:val>
                                            <p:fltVal val="90"/>
                                          </p:val>
                                        </p:tav>
                                        <p:tav tm="100000">
                                          <p:val>
                                            <p:fltVal val="0"/>
                                          </p:val>
                                        </p:tav>
                                      </p:tavLst>
                                    </p:anim>
                                    <p:animEffect transition="in" filter="fade">
                                      <p:cBhvr>
                                        <p:cTn id="74" dur="2000"/>
                                        <p:tgtEl>
                                          <p:spTgt spid="21">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2000"/>
                                  </p:stCondLst>
                                  <p:childTnLst>
                                    <p:set>
                                      <p:cBhvr>
                                        <p:cTn id="78" dur="1" fill="hold">
                                          <p:stCondLst>
                                            <p:cond delay="0"/>
                                          </p:stCondLst>
                                        </p:cTn>
                                        <p:tgtEl>
                                          <p:spTgt spid="21">
                                            <p:txEl>
                                              <p:pRg st="6" end="6"/>
                                            </p:txEl>
                                          </p:spTgt>
                                        </p:tgtEl>
                                        <p:attrNameLst>
                                          <p:attrName>style.visibility</p:attrName>
                                        </p:attrNameLst>
                                      </p:cBhvr>
                                      <p:to>
                                        <p:strVal val="visible"/>
                                      </p:to>
                                    </p:set>
                                    <p:anim calcmode="lin" valueType="num">
                                      <p:cBhvr>
                                        <p:cTn id="79" dur="2000" fill="hold"/>
                                        <p:tgtEl>
                                          <p:spTgt spid="21">
                                            <p:txEl>
                                              <p:pRg st="6" end="6"/>
                                            </p:txEl>
                                          </p:spTgt>
                                        </p:tgtEl>
                                        <p:attrNameLst>
                                          <p:attrName>ppt_w</p:attrName>
                                        </p:attrNameLst>
                                      </p:cBhvr>
                                      <p:tavLst>
                                        <p:tav tm="0">
                                          <p:val>
                                            <p:fltVal val="0"/>
                                          </p:val>
                                        </p:tav>
                                        <p:tav tm="100000">
                                          <p:val>
                                            <p:strVal val="#ppt_w"/>
                                          </p:val>
                                        </p:tav>
                                      </p:tavLst>
                                    </p:anim>
                                    <p:anim calcmode="lin" valueType="num">
                                      <p:cBhvr>
                                        <p:cTn id="80" dur="2000" fill="hold"/>
                                        <p:tgtEl>
                                          <p:spTgt spid="21">
                                            <p:txEl>
                                              <p:pRg st="6" end="6"/>
                                            </p:txEl>
                                          </p:spTgt>
                                        </p:tgtEl>
                                        <p:attrNameLst>
                                          <p:attrName>ppt_h</p:attrName>
                                        </p:attrNameLst>
                                      </p:cBhvr>
                                      <p:tavLst>
                                        <p:tav tm="0">
                                          <p:val>
                                            <p:fltVal val="0"/>
                                          </p:val>
                                        </p:tav>
                                        <p:tav tm="100000">
                                          <p:val>
                                            <p:strVal val="#ppt_h"/>
                                          </p:val>
                                        </p:tav>
                                      </p:tavLst>
                                    </p:anim>
                                    <p:anim calcmode="lin" valueType="num">
                                      <p:cBhvr>
                                        <p:cTn id="81" dur="2000" fill="hold"/>
                                        <p:tgtEl>
                                          <p:spTgt spid="21">
                                            <p:txEl>
                                              <p:pRg st="6" end="6"/>
                                            </p:txEl>
                                          </p:spTgt>
                                        </p:tgtEl>
                                        <p:attrNameLst>
                                          <p:attrName>style.rotation</p:attrName>
                                        </p:attrNameLst>
                                      </p:cBhvr>
                                      <p:tavLst>
                                        <p:tav tm="0">
                                          <p:val>
                                            <p:fltVal val="90"/>
                                          </p:val>
                                        </p:tav>
                                        <p:tav tm="100000">
                                          <p:val>
                                            <p:fltVal val="0"/>
                                          </p:val>
                                        </p:tav>
                                      </p:tavLst>
                                    </p:anim>
                                    <p:animEffect transition="in" filter="fade">
                                      <p:cBhvr>
                                        <p:cTn id="82" dur="2000"/>
                                        <p:tgtEl>
                                          <p:spTgt spid="21">
                                            <p:txEl>
                                              <p:pRg st="6" end="6"/>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2000"/>
                                  </p:stCondLst>
                                  <p:childTnLst>
                                    <p:set>
                                      <p:cBhvr>
                                        <p:cTn id="86" dur="1" fill="hold">
                                          <p:stCondLst>
                                            <p:cond delay="0"/>
                                          </p:stCondLst>
                                        </p:cTn>
                                        <p:tgtEl>
                                          <p:spTgt spid="21">
                                            <p:txEl>
                                              <p:pRg st="7" end="7"/>
                                            </p:txEl>
                                          </p:spTgt>
                                        </p:tgtEl>
                                        <p:attrNameLst>
                                          <p:attrName>style.visibility</p:attrName>
                                        </p:attrNameLst>
                                      </p:cBhvr>
                                      <p:to>
                                        <p:strVal val="visible"/>
                                      </p:to>
                                    </p:set>
                                    <p:anim calcmode="lin" valueType="num">
                                      <p:cBhvr>
                                        <p:cTn id="87" dur="2000" fill="hold"/>
                                        <p:tgtEl>
                                          <p:spTgt spid="21">
                                            <p:txEl>
                                              <p:pRg st="7" end="7"/>
                                            </p:txEl>
                                          </p:spTgt>
                                        </p:tgtEl>
                                        <p:attrNameLst>
                                          <p:attrName>ppt_w</p:attrName>
                                        </p:attrNameLst>
                                      </p:cBhvr>
                                      <p:tavLst>
                                        <p:tav tm="0">
                                          <p:val>
                                            <p:fltVal val="0"/>
                                          </p:val>
                                        </p:tav>
                                        <p:tav tm="100000">
                                          <p:val>
                                            <p:strVal val="#ppt_w"/>
                                          </p:val>
                                        </p:tav>
                                      </p:tavLst>
                                    </p:anim>
                                    <p:anim calcmode="lin" valueType="num">
                                      <p:cBhvr>
                                        <p:cTn id="88" dur="2000" fill="hold"/>
                                        <p:tgtEl>
                                          <p:spTgt spid="21">
                                            <p:txEl>
                                              <p:pRg st="7" end="7"/>
                                            </p:txEl>
                                          </p:spTgt>
                                        </p:tgtEl>
                                        <p:attrNameLst>
                                          <p:attrName>ppt_h</p:attrName>
                                        </p:attrNameLst>
                                      </p:cBhvr>
                                      <p:tavLst>
                                        <p:tav tm="0">
                                          <p:val>
                                            <p:fltVal val="0"/>
                                          </p:val>
                                        </p:tav>
                                        <p:tav tm="100000">
                                          <p:val>
                                            <p:strVal val="#ppt_h"/>
                                          </p:val>
                                        </p:tav>
                                      </p:tavLst>
                                    </p:anim>
                                    <p:anim calcmode="lin" valueType="num">
                                      <p:cBhvr>
                                        <p:cTn id="89" dur="2000" fill="hold"/>
                                        <p:tgtEl>
                                          <p:spTgt spid="21">
                                            <p:txEl>
                                              <p:pRg st="7" end="7"/>
                                            </p:txEl>
                                          </p:spTgt>
                                        </p:tgtEl>
                                        <p:attrNameLst>
                                          <p:attrName>style.rotation</p:attrName>
                                        </p:attrNameLst>
                                      </p:cBhvr>
                                      <p:tavLst>
                                        <p:tav tm="0">
                                          <p:val>
                                            <p:fltVal val="90"/>
                                          </p:val>
                                        </p:tav>
                                        <p:tav tm="100000">
                                          <p:val>
                                            <p:fltVal val="0"/>
                                          </p:val>
                                        </p:tav>
                                      </p:tavLst>
                                    </p:anim>
                                    <p:animEffect transition="in" filter="fade">
                                      <p:cBhvr>
                                        <p:cTn id="90" dur="2000"/>
                                        <p:tgtEl>
                                          <p:spTgt spid="21">
                                            <p:txEl>
                                              <p:pRg st="7" end="7"/>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2000"/>
                                  </p:stCondLst>
                                  <p:childTnLst>
                                    <p:set>
                                      <p:cBhvr>
                                        <p:cTn id="94" dur="1" fill="hold">
                                          <p:stCondLst>
                                            <p:cond delay="0"/>
                                          </p:stCondLst>
                                        </p:cTn>
                                        <p:tgtEl>
                                          <p:spTgt spid="21">
                                            <p:txEl>
                                              <p:pRg st="8" end="8"/>
                                            </p:txEl>
                                          </p:spTgt>
                                        </p:tgtEl>
                                        <p:attrNameLst>
                                          <p:attrName>style.visibility</p:attrName>
                                        </p:attrNameLst>
                                      </p:cBhvr>
                                      <p:to>
                                        <p:strVal val="visible"/>
                                      </p:to>
                                    </p:set>
                                    <p:anim calcmode="lin" valueType="num">
                                      <p:cBhvr>
                                        <p:cTn id="95" dur="2000" fill="hold"/>
                                        <p:tgtEl>
                                          <p:spTgt spid="21">
                                            <p:txEl>
                                              <p:pRg st="8" end="8"/>
                                            </p:txEl>
                                          </p:spTgt>
                                        </p:tgtEl>
                                        <p:attrNameLst>
                                          <p:attrName>ppt_w</p:attrName>
                                        </p:attrNameLst>
                                      </p:cBhvr>
                                      <p:tavLst>
                                        <p:tav tm="0">
                                          <p:val>
                                            <p:fltVal val="0"/>
                                          </p:val>
                                        </p:tav>
                                        <p:tav tm="100000">
                                          <p:val>
                                            <p:strVal val="#ppt_w"/>
                                          </p:val>
                                        </p:tav>
                                      </p:tavLst>
                                    </p:anim>
                                    <p:anim calcmode="lin" valueType="num">
                                      <p:cBhvr>
                                        <p:cTn id="96" dur="2000" fill="hold"/>
                                        <p:tgtEl>
                                          <p:spTgt spid="21">
                                            <p:txEl>
                                              <p:pRg st="8" end="8"/>
                                            </p:txEl>
                                          </p:spTgt>
                                        </p:tgtEl>
                                        <p:attrNameLst>
                                          <p:attrName>ppt_h</p:attrName>
                                        </p:attrNameLst>
                                      </p:cBhvr>
                                      <p:tavLst>
                                        <p:tav tm="0">
                                          <p:val>
                                            <p:fltVal val="0"/>
                                          </p:val>
                                        </p:tav>
                                        <p:tav tm="100000">
                                          <p:val>
                                            <p:strVal val="#ppt_h"/>
                                          </p:val>
                                        </p:tav>
                                      </p:tavLst>
                                    </p:anim>
                                    <p:anim calcmode="lin" valueType="num">
                                      <p:cBhvr>
                                        <p:cTn id="97" dur="2000" fill="hold"/>
                                        <p:tgtEl>
                                          <p:spTgt spid="21">
                                            <p:txEl>
                                              <p:pRg st="8" end="8"/>
                                            </p:txEl>
                                          </p:spTgt>
                                        </p:tgtEl>
                                        <p:attrNameLst>
                                          <p:attrName>style.rotation</p:attrName>
                                        </p:attrNameLst>
                                      </p:cBhvr>
                                      <p:tavLst>
                                        <p:tav tm="0">
                                          <p:val>
                                            <p:fltVal val="90"/>
                                          </p:val>
                                        </p:tav>
                                        <p:tav tm="100000">
                                          <p:val>
                                            <p:fltVal val="0"/>
                                          </p:val>
                                        </p:tav>
                                      </p:tavLst>
                                    </p:anim>
                                    <p:animEffect transition="in" filter="fade">
                                      <p:cBhvr>
                                        <p:cTn id="98" dur="2000"/>
                                        <p:tgtEl>
                                          <p:spTgt spid="21">
                                            <p:txEl>
                                              <p:pRg st="8" end="8"/>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1" presetClass="entr" presetSubtype="0" fill="hold" grpId="0" nodeType="clickEffect">
                                  <p:stCondLst>
                                    <p:cond delay="2000"/>
                                  </p:stCondLst>
                                  <p:childTnLst>
                                    <p:set>
                                      <p:cBhvr>
                                        <p:cTn id="102" dur="1" fill="hold">
                                          <p:stCondLst>
                                            <p:cond delay="0"/>
                                          </p:stCondLst>
                                        </p:cTn>
                                        <p:tgtEl>
                                          <p:spTgt spid="21">
                                            <p:txEl>
                                              <p:pRg st="9" end="9"/>
                                            </p:txEl>
                                          </p:spTgt>
                                        </p:tgtEl>
                                        <p:attrNameLst>
                                          <p:attrName>style.visibility</p:attrName>
                                        </p:attrNameLst>
                                      </p:cBhvr>
                                      <p:to>
                                        <p:strVal val="visible"/>
                                      </p:to>
                                    </p:set>
                                    <p:anim calcmode="lin" valueType="num">
                                      <p:cBhvr>
                                        <p:cTn id="103" dur="2000" fill="hold"/>
                                        <p:tgtEl>
                                          <p:spTgt spid="21">
                                            <p:txEl>
                                              <p:pRg st="9" end="9"/>
                                            </p:txEl>
                                          </p:spTgt>
                                        </p:tgtEl>
                                        <p:attrNameLst>
                                          <p:attrName>ppt_w</p:attrName>
                                        </p:attrNameLst>
                                      </p:cBhvr>
                                      <p:tavLst>
                                        <p:tav tm="0">
                                          <p:val>
                                            <p:fltVal val="0"/>
                                          </p:val>
                                        </p:tav>
                                        <p:tav tm="100000">
                                          <p:val>
                                            <p:strVal val="#ppt_w"/>
                                          </p:val>
                                        </p:tav>
                                      </p:tavLst>
                                    </p:anim>
                                    <p:anim calcmode="lin" valueType="num">
                                      <p:cBhvr>
                                        <p:cTn id="104" dur="2000" fill="hold"/>
                                        <p:tgtEl>
                                          <p:spTgt spid="21">
                                            <p:txEl>
                                              <p:pRg st="9" end="9"/>
                                            </p:txEl>
                                          </p:spTgt>
                                        </p:tgtEl>
                                        <p:attrNameLst>
                                          <p:attrName>ppt_h</p:attrName>
                                        </p:attrNameLst>
                                      </p:cBhvr>
                                      <p:tavLst>
                                        <p:tav tm="0">
                                          <p:val>
                                            <p:fltVal val="0"/>
                                          </p:val>
                                        </p:tav>
                                        <p:tav tm="100000">
                                          <p:val>
                                            <p:strVal val="#ppt_h"/>
                                          </p:val>
                                        </p:tav>
                                      </p:tavLst>
                                    </p:anim>
                                    <p:anim calcmode="lin" valueType="num">
                                      <p:cBhvr>
                                        <p:cTn id="105" dur="2000" fill="hold"/>
                                        <p:tgtEl>
                                          <p:spTgt spid="21">
                                            <p:txEl>
                                              <p:pRg st="9" end="9"/>
                                            </p:txEl>
                                          </p:spTgt>
                                        </p:tgtEl>
                                        <p:attrNameLst>
                                          <p:attrName>style.rotation</p:attrName>
                                        </p:attrNameLst>
                                      </p:cBhvr>
                                      <p:tavLst>
                                        <p:tav tm="0">
                                          <p:val>
                                            <p:fltVal val="90"/>
                                          </p:val>
                                        </p:tav>
                                        <p:tav tm="100000">
                                          <p:val>
                                            <p:fltVal val="0"/>
                                          </p:val>
                                        </p:tav>
                                      </p:tavLst>
                                    </p:anim>
                                    <p:animEffect transition="in" filter="fade">
                                      <p:cBhvr>
                                        <p:cTn id="106" dur="2000"/>
                                        <p:tgtEl>
                                          <p:spTgt spid="21">
                                            <p:txEl>
                                              <p:pRg st="9" end="9"/>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2000"/>
                                  </p:stCondLst>
                                  <p:childTnLst>
                                    <p:set>
                                      <p:cBhvr>
                                        <p:cTn id="110" dur="1" fill="hold">
                                          <p:stCondLst>
                                            <p:cond delay="0"/>
                                          </p:stCondLst>
                                        </p:cTn>
                                        <p:tgtEl>
                                          <p:spTgt spid="21">
                                            <p:txEl>
                                              <p:pRg st="10" end="10"/>
                                            </p:txEl>
                                          </p:spTgt>
                                        </p:tgtEl>
                                        <p:attrNameLst>
                                          <p:attrName>style.visibility</p:attrName>
                                        </p:attrNameLst>
                                      </p:cBhvr>
                                      <p:to>
                                        <p:strVal val="visible"/>
                                      </p:to>
                                    </p:set>
                                    <p:anim calcmode="lin" valueType="num">
                                      <p:cBhvr>
                                        <p:cTn id="111" dur="2000" fill="hold"/>
                                        <p:tgtEl>
                                          <p:spTgt spid="21">
                                            <p:txEl>
                                              <p:pRg st="10" end="10"/>
                                            </p:txEl>
                                          </p:spTgt>
                                        </p:tgtEl>
                                        <p:attrNameLst>
                                          <p:attrName>ppt_w</p:attrName>
                                        </p:attrNameLst>
                                      </p:cBhvr>
                                      <p:tavLst>
                                        <p:tav tm="0">
                                          <p:val>
                                            <p:fltVal val="0"/>
                                          </p:val>
                                        </p:tav>
                                        <p:tav tm="100000">
                                          <p:val>
                                            <p:strVal val="#ppt_w"/>
                                          </p:val>
                                        </p:tav>
                                      </p:tavLst>
                                    </p:anim>
                                    <p:anim calcmode="lin" valueType="num">
                                      <p:cBhvr>
                                        <p:cTn id="112" dur="2000" fill="hold"/>
                                        <p:tgtEl>
                                          <p:spTgt spid="21">
                                            <p:txEl>
                                              <p:pRg st="10" end="10"/>
                                            </p:txEl>
                                          </p:spTgt>
                                        </p:tgtEl>
                                        <p:attrNameLst>
                                          <p:attrName>ppt_h</p:attrName>
                                        </p:attrNameLst>
                                      </p:cBhvr>
                                      <p:tavLst>
                                        <p:tav tm="0">
                                          <p:val>
                                            <p:fltVal val="0"/>
                                          </p:val>
                                        </p:tav>
                                        <p:tav tm="100000">
                                          <p:val>
                                            <p:strVal val="#ppt_h"/>
                                          </p:val>
                                        </p:tav>
                                      </p:tavLst>
                                    </p:anim>
                                    <p:anim calcmode="lin" valueType="num">
                                      <p:cBhvr>
                                        <p:cTn id="113" dur="2000" fill="hold"/>
                                        <p:tgtEl>
                                          <p:spTgt spid="21">
                                            <p:txEl>
                                              <p:pRg st="10" end="10"/>
                                            </p:txEl>
                                          </p:spTgt>
                                        </p:tgtEl>
                                        <p:attrNameLst>
                                          <p:attrName>style.rotation</p:attrName>
                                        </p:attrNameLst>
                                      </p:cBhvr>
                                      <p:tavLst>
                                        <p:tav tm="0">
                                          <p:val>
                                            <p:fltVal val="90"/>
                                          </p:val>
                                        </p:tav>
                                        <p:tav tm="100000">
                                          <p:val>
                                            <p:fltVal val="0"/>
                                          </p:val>
                                        </p:tav>
                                      </p:tavLst>
                                    </p:anim>
                                    <p:animEffect transition="in" filter="fade">
                                      <p:cBhvr>
                                        <p:cTn id="114" dur="2000"/>
                                        <p:tgtEl>
                                          <p:spTgt spid="21">
                                            <p:txEl>
                                              <p:pRg st="10" end="1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2000"/>
                                  </p:stCondLst>
                                  <p:childTnLst>
                                    <p:set>
                                      <p:cBhvr>
                                        <p:cTn id="118" dur="1" fill="hold">
                                          <p:stCondLst>
                                            <p:cond delay="0"/>
                                          </p:stCondLst>
                                        </p:cTn>
                                        <p:tgtEl>
                                          <p:spTgt spid="21">
                                            <p:txEl>
                                              <p:pRg st="11" end="11"/>
                                            </p:txEl>
                                          </p:spTgt>
                                        </p:tgtEl>
                                        <p:attrNameLst>
                                          <p:attrName>style.visibility</p:attrName>
                                        </p:attrNameLst>
                                      </p:cBhvr>
                                      <p:to>
                                        <p:strVal val="visible"/>
                                      </p:to>
                                    </p:set>
                                    <p:anim calcmode="lin" valueType="num">
                                      <p:cBhvr>
                                        <p:cTn id="119" dur="2000" fill="hold"/>
                                        <p:tgtEl>
                                          <p:spTgt spid="21">
                                            <p:txEl>
                                              <p:pRg st="11" end="11"/>
                                            </p:txEl>
                                          </p:spTgt>
                                        </p:tgtEl>
                                        <p:attrNameLst>
                                          <p:attrName>ppt_w</p:attrName>
                                        </p:attrNameLst>
                                      </p:cBhvr>
                                      <p:tavLst>
                                        <p:tav tm="0">
                                          <p:val>
                                            <p:fltVal val="0"/>
                                          </p:val>
                                        </p:tav>
                                        <p:tav tm="100000">
                                          <p:val>
                                            <p:strVal val="#ppt_w"/>
                                          </p:val>
                                        </p:tav>
                                      </p:tavLst>
                                    </p:anim>
                                    <p:anim calcmode="lin" valueType="num">
                                      <p:cBhvr>
                                        <p:cTn id="120" dur="2000" fill="hold"/>
                                        <p:tgtEl>
                                          <p:spTgt spid="21">
                                            <p:txEl>
                                              <p:pRg st="11" end="11"/>
                                            </p:txEl>
                                          </p:spTgt>
                                        </p:tgtEl>
                                        <p:attrNameLst>
                                          <p:attrName>ppt_h</p:attrName>
                                        </p:attrNameLst>
                                      </p:cBhvr>
                                      <p:tavLst>
                                        <p:tav tm="0">
                                          <p:val>
                                            <p:fltVal val="0"/>
                                          </p:val>
                                        </p:tav>
                                        <p:tav tm="100000">
                                          <p:val>
                                            <p:strVal val="#ppt_h"/>
                                          </p:val>
                                        </p:tav>
                                      </p:tavLst>
                                    </p:anim>
                                    <p:anim calcmode="lin" valueType="num">
                                      <p:cBhvr>
                                        <p:cTn id="121" dur="2000" fill="hold"/>
                                        <p:tgtEl>
                                          <p:spTgt spid="21">
                                            <p:txEl>
                                              <p:pRg st="11" end="11"/>
                                            </p:txEl>
                                          </p:spTgt>
                                        </p:tgtEl>
                                        <p:attrNameLst>
                                          <p:attrName>style.rotation</p:attrName>
                                        </p:attrNameLst>
                                      </p:cBhvr>
                                      <p:tavLst>
                                        <p:tav tm="0">
                                          <p:val>
                                            <p:fltVal val="90"/>
                                          </p:val>
                                        </p:tav>
                                        <p:tav tm="100000">
                                          <p:val>
                                            <p:fltVal val="0"/>
                                          </p:val>
                                        </p:tav>
                                      </p:tavLst>
                                    </p:anim>
                                    <p:animEffect transition="in" filter="fade">
                                      <p:cBhvr>
                                        <p:cTn id="122" dur="2000"/>
                                        <p:tgtEl>
                                          <p:spTgt spid="21">
                                            <p:txEl>
                                              <p:pRg st="11" end="11"/>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1" presetClass="entr" presetSubtype="0" fill="hold" grpId="0" nodeType="clickEffect">
                                  <p:stCondLst>
                                    <p:cond delay="2000"/>
                                  </p:stCondLst>
                                  <p:childTnLst>
                                    <p:set>
                                      <p:cBhvr>
                                        <p:cTn id="126" dur="1" fill="hold">
                                          <p:stCondLst>
                                            <p:cond delay="0"/>
                                          </p:stCondLst>
                                        </p:cTn>
                                        <p:tgtEl>
                                          <p:spTgt spid="21">
                                            <p:txEl>
                                              <p:pRg st="12" end="12"/>
                                            </p:txEl>
                                          </p:spTgt>
                                        </p:tgtEl>
                                        <p:attrNameLst>
                                          <p:attrName>style.visibility</p:attrName>
                                        </p:attrNameLst>
                                      </p:cBhvr>
                                      <p:to>
                                        <p:strVal val="visible"/>
                                      </p:to>
                                    </p:set>
                                    <p:anim calcmode="lin" valueType="num">
                                      <p:cBhvr>
                                        <p:cTn id="127" dur="2000" fill="hold"/>
                                        <p:tgtEl>
                                          <p:spTgt spid="21">
                                            <p:txEl>
                                              <p:pRg st="12" end="12"/>
                                            </p:txEl>
                                          </p:spTgt>
                                        </p:tgtEl>
                                        <p:attrNameLst>
                                          <p:attrName>ppt_w</p:attrName>
                                        </p:attrNameLst>
                                      </p:cBhvr>
                                      <p:tavLst>
                                        <p:tav tm="0">
                                          <p:val>
                                            <p:fltVal val="0"/>
                                          </p:val>
                                        </p:tav>
                                        <p:tav tm="100000">
                                          <p:val>
                                            <p:strVal val="#ppt_w"/>
                                          </p:val>
                                        </p:tav>
                                      </p:tavLst>
                                    </p:anim>
                                    <p:anim calcmode="lin" valueType="num">
                                      <p:cBhvr>
                                        <p:cTn id="128" dur="2000" fill="hold"/>
                                        <p:tgtEl>
                                          <p:spTgt spid="21">
                                            <p:txEl>
                                              <p:pRg st="12" end="12"/>
                                            </p:txEl>
                                          </p:spTgt>
                                        </p:tgtEl>
                                        <p:attrNameLst>
                                          <p:attrName>ppt_h</p:attrName>
                                        </p:attrNameLst>
                                      </p:cBhvr>
                                      <p:tavLst>
                                        <p:tav tm="0">
                                          <p:val>
                                            <p:fltVal val="0"/>
                                          </p:val>
                                        </p:tav>
                                        <p:tav tm="100000">
                                          <p:val>
                                            <p:strVal val="#ppt_h"/>
                                          </p:val>
                                        </p:tav>
                                      </p:tavLst>
                                    </p:anim>
                                    <p:anim calcmode="lin" valueType="num">
                                      <p:cBhvr>
                                        <p:cTn id="129" dur="2000" fill="hold"/>
                                        <p:tgtEl>
                                          <p:spTgt spid="21">
                                            <p:txEl>
                                              <p:pRg st="12" end="12"/>
                                            </p:txEl>
                                          </p:spTgt>
                                        </p:tgtEl>
                                        <p:attrNameLst>
                                          <p:attrName>style.rotation</p:attrName>
                                        </p:attrNameLst>
                                      </p:cBhvr>
                                      <p:tavLst>
                                        <p:tav tm="0">
                                          <p:val>
                                            <p:fltVal val="90"/>
                                          </p:val>
                                        </p:tav>
                                        <p:tav tm="100000">
                                          <p:val>
                                            <p:fltVal val="0"/>
                                          </p:val>
                                        </p:tav>
                                      </p:tavLst>
                                    </p:anim>
                                    <p:animEffect transition="in" filter="fade">
                                      <p:cBhvr>
                                        <p:cTn id="130" dur="2000"/>
                                        <p:tgtEl>
                                          <p:spTgt spid="21">
                                            <p:txEl>
                                              <p:pRg st="12" end="12"/>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2000"/>
                                  </p:stCondLst>
                                  <p:childTnLst>
                                    <p:set>
                                      <p:cBhvr>
                                        <p:cTn id="134" dur="1" fill="hold">
                                          <p:stCondLst>
                                            <p:cond delay="0"/>
                                          </p:stCondLst>
                                        </p:cTn>
                                        <p:tgtEl>
                                          <p:spTgt spid="21">
                                            <p:txEl>
                                              <p:pRg st="13" end="13"/>
                                            </p:txEl>
                                          </p:spTgt>
                                        </p:tgtEl>
                                        <p:attrNameLst>
                                          <p:attrName>style.visibility</p:attrName>
                                        </p:attrNameLst>
                                      </p:cBhvr>
                                      <p:to>
                                        <p:strVal val="visible"/>
                                      </p:to>
                                    </p:set>
                                    <p:anim calcmode="lin" valueType="num">
                                      <p:cBhvr>
                                        <p:cTn id="135" dur="2000" fill="hold"/>
                                        <p:tgtEl>
                                          <p:spTgt spid="21">
                                            <p:txEl>
                                              <p:pRg st="13" end="13"/>
                                            </p:txEl>
                                          </p:spTgt>
                                        </p:tgtEl>
                                        <p:attrNameLst>
                                          <p:attrName>ppt_w</p:attrName>
                                        </p:attrNameLst>
                                      </p:cBhvr>
                                      <p:tavLst>
                                        <p:tav tm="0">
                                          <p:val>
                                            <p:fltVal val="0"/>
                                          </p:val>
                                        </p:tav>
                                        <p:tav tm="100000">
                                          <p:val>
                                            <p:strVal val="#ppt_w"/>
                                          </p:val>
                                        </p:tav>
                                      </p:tavLst>
                                    </p:anim>
                                    <p:anim calcmode="lin" valueType="num">
                                      <p:cBhvr>
                                        <p:cTn id="136" dur="2000" fill="hold"/>
                                        <p:tgtEl>
                                          <p:spTgt spid="21">
                                            <p:txEl>
                                              <p:pRg st="13" end="13"/>
                                            </p:txEl>
                                          </p:spTgt>
                                        </p:tgtEl>
                                        <p:attrNameLst>
                                          <p:attrName>ppt_h</p:attrName>
                                        </p:attrNameLst>
                                      </p:cBhvr>
                                      <p:tavLst>
                                        <p:tav tm="0">
                                          <p:val>
                                            <p:fltVal val="0"/>
                                          </p:val>
                                        </p:tav>
                                        <p:tav tm="100000">
                                          <p:val>
                                            <p:strVal val="#ppt_h"/>
                                          </p:val>
                                        </p:tav>
                                      </p:tavLst>
                                    </p:anim>
                                    <p:anim calcmode="lin" valueType="num">
                                      <p:cBhvr>
                                        <p:cTn id="137" dur="2000" fill="hold"/>
                                        <p:tgtEl>
                                          <p:spTgt spid="21">
                                            <p:txEl>
                                              <p:pRg st="13" end="13"/>
                                            </p:txEl>
                                          </p:spTgt>
                                        </p:tgtEl>
                                        <p:attrNameLst>
                                          <p:attrName>style.rotation</p:attrName>
                                        </p:attrNameLst>
                                      </p:cBhvr>
                                      <p:tavLst>
                                        <p:tav tm="0">
                                          <p:val>
                                            <p:fltVal val="90"/>
                                          </p:val>
                                        </p:tav>
                                        <p:tav tm="100000">
                                          <p:val>
                                            <p:fltVal val="0"/>
                                          </p:val>
                                        </p:tav>
                                      </p:tavLst>
                                    </p:anim>
                                    <p:animEffect transition="in" filter="fade">
                                      <p:cBhvr>
                                        <p:cTn id="138" dur="2000"/>
                                        <p:tgtEl>
                                          <p:spTgt spid="21">
                                            <p:txEl>
                                              <p:pRg st="13" end="13"/>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31" presetClass="entr" presetSubtype="0" fill="hold" grpId="0" nodeType="clickEffect">
                                  <p:stCondLst>
                                    <p:cond delay="2000"/>
                                  </p:stCondLst>
                                  <p:childTnLst>
                                    <p:set>
                                      <p:cBhvr>
                                        <p:cTn id="142" dur="1" fill="hold">
                                          <p:stCondLst>
                                            <p:cond delay="0"/>
                                          </p:stCondLst>
                                        </p:cTn>
                                        <p:tgtEl>
                                          <p:spTgt spid="21">
                                            <p:txEl>
                                              <p:pRg st="14" end="14"/>
                                            </p:txEl>
                                          </p:spTgt>
                                        </p:tgtEl>
                                        <p:attrNameLst>
                                          <p:attrName>style.visibility</p:attrName>
                                        </p:attrNameLst>
                                      </p:cBhvr>
                                      <p:to>
                                        <p:strVal val="visible"/>
                                      </p:to>
                                    </p:set>
                                    <p:anim calcmode="lin" valueType="num">
                                      <p:cBhvr>
                                        <p:cTn id="143" dur="2000" fill="hold"/>
                                        <p:tgtEl>
                                          <p:spTgt spid="21">
                                            <p:txEl>
                                              <p:pRg st="14" end="14"/>
                                            </p:txEl>
                                          </p:spTgt>
                                        </p:tgtEl>
                                        <p:attrNameLst>
                                          <p:attrName>ppt_w</p:attrName>
                                        </p:attrNameLst>
                                      </p:cBhvr>
                                      <p:tavLst>
                                        <p:tav tm="0">
                                          <p:val>
                                            <p:fltVal val="0"/>
                                          </p:val>
                                        </p:tav>
                                        <p:tav tm="100000">
                                          <p:val>
                                            <p:strVal val="#ppt_w"/>
                                          </p:val>
                                        </p:tav>
                                      </p:tavLst>
                                    </p:anim>
                                    <p:anim calcmode="lin" valueType="num">
                                      <p:cBhvr>
                                        <p:cTn id="144" dur="2000" fill="hold"/>
                                        <p:tgtEl>
                                          <p:spTgt spid="21">
                                            <p:txEl>
                                              <p:pRg st="14" end="14"/>
                                            </p:txEl>
                                          </p:spTgt>
                                        </p:tgtEl>
                                        <p:attrNameLst>
                                          <p:attrName>ppt_h</p:attrName>
                                        </p:attrNameLst>
                                      </p:cBhvr>
                                      <p:tavLst>
                                        <p:tav tm="0">
                                          <p:val>
                                            <p:fltVal val="0"/>
                                          </p:val>
                                        </p:tav>
                                        <p:tav tm="100000">
                                          <p:val>
                                            <p:strVal val="#ppt_h"/>
                                          </p:val>
                                        </p:tav>
                                      </p:tavLst>
                                    </p:anim>
                                    <p:anim calcmode="lin" valueType="num">
                                      <p:cBhvr>
                                        <p:cTn id="145" dur="2000" fill="hold"/>
                                        <p:tgtEl>
                                          <p:spTgt spid="21">
                                            <p:txEl>
                                              <p:pRg st="14" end="14"/>
                                            </p:txEl>
                                          </p:spTgt>
                                        </p:tgtEl>
                                        <p:attrNameLst>
                                          <p:attrName>style.rotation</p:attrName>
                                        </p:attrNameLst>
                                      </p:cBhvr>
                                      <p:tavLst>
                                        <p:tav tm="0">
                                          <p:val>
                                            <p:fltVal val="90"/>
                                          </p:val>
                                        </p:tav>
                                        <p:tav tm="100000">
                                          <p:val>
                                            <p:fltVal val="0"/>
                                          </p:val>
                                        </p:tav>
                                      </p:tavLst>
                                    </p:anim>
                                    <p:animEffect transition="in" filter="fade">
                                      <p:cBhvr>
                                        <p:cTn id="146" dur="2000"/>
                                        <p:tgtEl>
                                          <p:spTgt spid="21">
                                            <p:txEl>
                                              <p:pRg st="14" end="14"/>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31" presetClass="entr" presetSubtype="0" fill="hold" grpId="0" nodeType="clickEffect">
                                  <p:stCondLst>
                                    <p:cond delay="2000"/>
                                  </p:stCondLst>
                                  <p:childTnLst>
                                    <p:set>
                                      <p:cBhvr>
                                        <p:cTn id="150" dur="1" fill="hold">
                                          <p:stCondLst>
                                            <p:cond delay="0"/>
                                          </p:stCondLst>
                                        </p:cTn>
                                        <p:tgtEl>
                                          <p:spTgt spid="21">
                                            <p:txEl>
                                              <p:pRg st="15" end="15"/>
                                            </p:txEl>
                                          </p:spTgt>
                                        </p:tgtEl>
                                        <p:attrNameLst>
                                          <p:attrName>style.visibility</p:attrName>
                                        </p:attrNameLst>
                                      </p:cBhvr>
                                      <p:to>
                                        <p:strVal val="visible"/>
                                      </p:to>
                                    </p:set>
                                    <p:anim calcmode="lin" valueType="num">
                                      <p:cBhvr>
                                        <p:cTn id="151" dur="2000" fill="hold"/>
                                        <p:tgtEl>
                                          <p:spTgt spid="21">
                                            <p:txEl>
                                              <p:pRg st="15" end="15"/>
                                            </p:txEl>
                                          </p:spTgt>
                                        </p:tgtEl>
                                        <p:attrNameLst>
                                          <p:attrName>ppt_w</p:attrName>
                                        </p:attrNameLst>
                                      </p:cBhvr>
                                      <p:tavLst>
                                        <p:tav tm="0">
                                          <p:val>
                                            <p:fltVal val="0"/>
                                          </p:val>
                                        </p:tav>
                                        <p:tav tm="100000">
                                          <p:val>
                                            <p:strVal val="#ppt_w"/>
                                          </p:val>
                                        </p:tav>
                                      </p:tavLst>
                                    </p:anim>
                                    <p:anim calcmode="lin" valueType="num">
                                      <p:cBhvr>
                                        <p:cTn id="152" dur="2000" fill="hold"/>
                                        <p:tgtEl>
                                          <p:spTgt spid="21">
                                            <p:txEl>
                                              <p:pRg st="15" end="15"/>
                                            </p:txEl>
                                          </p:spTgt>
                                        </p:tgtEl>
                                        <p:attrNameLst>
                                          <p:attrName>ppt_h</p:attrName>
                                        </p:attrNameLst>
                                      </p:cBhvr>
                                      <p:tavLst>
                                        <p:tav tm="0">
                                          <p:val>
                                            <p:fltVal val="0"/>
                                          </p:val>
                                        </p:tav>
                                        <p:tav tm="100000">
                                          <p:val>
                                            <p:strVal val="#ppt_h"/>
                                          </p:val>
                                        </p:tav>
                                      </p:tavLst>
                                    </p:anim>
                                    <p:anim calcmode="lin" valueType="num">
                                      <p:cBhvr>
                                        <p:cTn id="153" dur="2000" fill="hold"/>
                                        <p:tgtEl>
                                          <p:spTgt spid="21">
                                            <p:txEl>
                                              <p:pRg st="15" end="15"/>
                                            </p:txEl>
                                          </p:spTgt>
                                        </p:tgtEl>
                                        <p:attrNameLst>
                                          <p:attrName>style.rotation</p:attrName>
                                        </p:attrNameLst>
                                      </p:cBhvr>
                                      <p:tavLst>
                                        <p:tav tm="0">
                                          <p:val>
                                            <p:fltVal val="90"/>
                                          </p:val>
                                        </p:tav>
                                        <p:tav tm="100000">
                                          <p:val>
                                            <p:fltVal val="0"/>
                                          </p:val>
                                        </p:tav>
                                      </p:tavLst>
                                    </p:anim>
                                    <p:animEffect transition="in" filter="fade">
                                      <p:cBhvr>
                                        <p:cTn id="154" dur="2000"/>
                                        <p:tgtEl>
                                          <p:spTgt spid="21">
                                            <p:txEl>
                                              <p:pRg st="15" end="15"/>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31" presetClass="entr" presetSubtype="0" fill="hold" grpId="0" nodeType="clickEffect">
                                  <p:stCondLst>
                                    <p:cond delay="2000"/>
                                  </p:stCondLst>
                                  <p:childTnLst>
                                    <p:set>
                                      <p:cBhvr>
                                        <p:cTn id="158" dur="1" fill="hold">
                                          <p:stCondLst>
                                            <p:cond delay="0"/>
                                          </p:stCondLst>
                                        </p:cTn>
                                        <p:tgtEl>
                                          <p:spTgt spid="21">
                                            <p:txEl>
                                              <p:pRg st="16" end="16"/>
                                            </p:txEl>
                                          </p:spTgt>
                                        </p:tgtEl>
                                        <p:attrNameLst>
                                          <p:attrName>style.visibility</p:attrName>
                                        </p:attrNameLst>
                                      </p:cBhvr>
                                      <p:to>
                                        <p:strVal val="visible"/>
                                      </p:to>
                                    </p:set>
                                    <p:anim calcmode="lin" valueType="num">
                                      <p:cBhvr>
                                        <p:cTn id="159" dur="2000" fill="hold"/>
                                        <p:tgtEl>
                                          <p:spTgt spid="21">
                                            <p:txEl>
                                              <p:pRg st="16" end="16"/>
                                            </p:txEl>
                                          </p:spTgt>
                                        </p:tgtEl>
                                        <p:attrNameLst>
                                          <p:attrName>ppt_w</p:attrName>
                                        </p:attrNameLst>
                                      </p:cBhvr>
                                      <p:tavLst>
                                        <p:tav tm="0">
                                          <p:val>
                                            <p:fltVal val="0"/>
                                          </p:val>
                                        </p:tav>
                                        <p:tav tm="100000">
                                          <p:val>
                                            <p:strVal val="#ppt_w"/>
                                          </p:val>
                                        </p:tav>
                                      </p:tavLst>
                                    </p:anim>
                                    <p:anim calcmode="lin" valueType="num">
                                      <p:cBhvr>
                                        <p:cTn id="160" dur="2000" fill="hold"/>
                                        <p:tgtEl>
                                          <p:spTgt spid="21">
                                            <p:txEl>
                                              <p:pRg st="16" end="16"/>
                                            </p:txEl>
                                          </p:spTgt>
                                        </p:tgtEl>
                                        <p:attrNameLst>
                                          <p:attrName>ppt_h</p:attrName>
                                        </p:attrNameLst>
                                      </p:cBhvr>
                                      <p:tavLst>
                                        <p:tav tm="0">
                                          <p:val>
                                            <p:fltVal val="0"/>
                                          </p:val>
                                        </p:tav>
                                        <p:tav tm="100000">
                                          <p:val>
                                            <p:strVal val="#ppt_h"/>
                                          </p:val>
                                        </p:tav>
                                      </p:tavLst>
                                    </p:anim>
                                    <p:anim calcmode="lin" valueType="num">
                                      <p:cBhvr>
                                        <p:cTn id="161" dur="2000" fill="hold"/>
                                        <p:tgtEl>
                                          <p:spTgt spid="21">
                                            <p:txEl>
                                              <p:pRg st="16" end="16"/>
                                            </p:txEl>
                                          </p:spTgt>
                                        </p:tgtEl>
                                        <p:attrNameLst>
                                          <p:attrName>style.rotation</p:attrName>
                                        </p:attrNameLst>
                                      </p:cBhvr>
                                      <p:tavLst>
                                        <p:tav tm="0">
                                          <p:val>
                                            <p:fltVal val="90"/>
                                          </p:val>
                                        </p:tav>
                                        <p:tav tm="100000">
                                          <p:val>
                                            <p:fltVal val="0"/>
                                          </p:val>
                                        </p:tav>
                                      </p:tavLst>
                                    </p:anim>
                                    <p:animEffect transition="in" filter="fade">
                                      <p:cBhvr>
                                        <p:cTn id="162" dur="2000"/>
                                        <p:tgtEl>
                                          <p:spTgt spid="21">
                                            <p:txEl>
                                              <p:pRg st="16" end="16"/>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31" presetClass="entr" presetSubtype="0" fill="hold" grpId="0" nodeType="clickEffect">
                                  <p:stCondLst>
                                    <p:cond delay="2000"/>
                                  </p:stCondLst>
                                  <p:childTnLst>
                                    <p:set>
                                      <p:cBhvr>
                                        <p:cTn id="166" dur="1" fill="hold">
                                          <p:stCondLst>
                                            <p:cond delay="0"/>
                                          </p:stCondLst>
                                        </p:cTn>
                                        <p:tgtEl>
                                          <p:spTgt spid="21">
                                            <p:txEl>
                                              <p:pRg st="17" end="17"/>
                                            </p:txEl>
                                          </p:spTgt>
                                        </p:tgtEl>
                                        <p:attrNameLst>
                                          <p:attrName>style.visibility</p:attrName>
                                        </p:attrNameLst>
                                      </p:cBhvr>
                                      <p:to>
                                        <p:strVal val="visible"/>
                                      </p:to>
                                    </p:set>
                                    <p:anim calcmode="lin" valueType="num">
                                      <p:cBhvr>
                                        <p:cTn id="167" dur="2000" fill="hold"/>
                                        <p:tgtEl>
                                          <p:spTgt spid="21">
                                            <p:txEl>
                                              <p:pRg st="17" end="17"/>
                                            </p:txEl>
                                          </p:spTgt>
                                        </p:tgtEl>
                                        <p:attrNameLst>
                                          <p:attrName>ppt_w</p:attrName>
                                        </p:attrNameLst>
                                      </p:cBhvr>
                                      <p:tavLst>
                                        <p:tav tm="0">
                                          <p:val>
                                            <p:fltVal val="0"/>
                                          </p:val>
                                        </p:tav>
                                        <p:tav tm="100000">
                                          <p:val>
                                            <p:strVal val="#ppt_w"/>
                                          </p:val>
                                        </p:tav>
                                      </p:tavLst>
                                    </p:anim>
                                    <p:anim calcmode="lin" valueType="num">
                                      <p:cBhvr>
                                        <p:cTn id="168" dur="2000" fill="hold"/>
                                        <p:tgtEl>
                                          <p:spTgt spid="21">
                                            <p:txEl>
                                              <p:pRg st="17" end="17"/>
                                            </p:txEl>
                                          </p:spTgt>
                                        </p:tgtEl>
                                        <p:attrNameLst>
                                          <p:attrName>ppt_h</p:attrName>
                                        </p:attrNameLst>
                                      </p:cBhvr>
                                      <p:tavLst>
                                        <p:tav tm="0">
                                          <p:val>
                                            <p:fltVal val="0"/>
                                          </p:val>
                                        </p:tav>
                                        <p:tav tm="100000">
                                          <p:val>
                                            <p:strVal val="#ppt_h"/>
                                          </p:val>
                                        </p:tav>
                                      </p:tavLst>
                                    </p:anim>
                                    <p:anim calcmode="lin" valueType="num">
                                      <p:cBhvr>
                                        <p:cTn id="169" dur="2000" fill="hold"/>
                                        <p:tgtEl>
                                          <p:spTgt spid="21">
                                            <p:txEl>
                                              <p:pRg st="17" end="17"/>
                                            </p:txEl>
                                          </p:spTgt>
                                        </p:tgtEl>
                                        <p:attrNameLst>
                                          <p:attrName>style.rotation</p:attrName>
                                        </p:attrNameLst>
                                      </p:cBhvr>
                                      <p:tavLst>
                                        <p:tav tm="0">
                                          <p:val>
                                            <p:fltVal val="90"/>
                                          </p:val>
                                        </p:tav>
                                        <p:tav tm="100000">
                                          <p:val>
                                            <p:fltVal val="0"/>
                                          </p:val>
                                        </p:tav>
                                      </p:tavLst>
                                    </p:anim>
                                    <p:animEffect transition="in" filter="fade">
                                      <p:cBhvr>
                                        <p:cTn id="170" dur="2000"/>
                                        <p:tgtEl>
                                          <p:spTgt spid="21">
                                            <p:txEl>
                                              <p:pRg st="17" end="17"/>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31" presetClass="entr" presetSubtype="0" fill="hold" grpId="0" nodeType="clickEffect">
                                  <p:stCondLst>
                                    <p:cond delay="2000"/>
                                  </p:stCondLst>
                                  <p:childTnLst>
                                    <p:set>
                                      <p:cBhvr>
                                        <p:cTn id="174" dur="1" fill="hold">
                                          <p:stCondLst>
                                            <p:cond delay="0"/>
                                          </p:stCondLst>
                                        </p:cTn>
                                        <p:tgtEl>
                                          <p:spTgt spid="21">
                                            <p:txEl>
                                              <p:pRg st="18" end="18"/>
                                            </p:txEl>
                                          </p:spTgt>
                                        </p:tgtEl>
                                        <p:attrNameLst>
                                          <p:attrName>style.visibility</p:attrName>
                                        </p:attrNameLst>
                                      </p:cBhvr>
                                      <p:to>
                                        <p:strVal val="visible"/>
                                      </p:to>
                                    </p:set>
                                    <p:anim calcmode="lin" valueType="num">
                                      <p:cBhvr>
                                        <p:cTn id="175" dur="2000" fill="hold"/>
                                        <p:tgtEl>
                                          <p:spTgt spid="21">
                                            <p:txEl>
                                              <p:pRg st="18" end="18"/>
                                            </p:txEl>
                                          </p:spTgt>
                                        </p:tgtEl>
                                        <p:attrNameLst>
                                          <p:attrName>ppt_w</p:attrName>
                                        </p:attrNameLst>
                                      </p:cBhvr>
                                      <p:tavLst>
                                        <p:tav tm="0">
                                          <p:val>
                                            <p:fltVal val="0"/>
                                          </p:val>
                                        </p:tav>
                                        <p:tav tm="100000">
                                          <p:val>
                                            <p:strVal val="#ppt_w"/>
                                          </p:val>
                                        </p:tav>
                                      </p:tavLst>
                                    </p:anim>
                                    <p:anim calcmode="lin" valueType="num">
                                      <p:cBhvr>
                                        <p:cTn id="176" dur="2000" fill="hold"/>
                                        <p:tgtEl>
                                          <p:spTgt spid="21">
                                            <p:txEl>
                                              <p:pRg st="18" end="18"/>
                                            </p:txEl>
                                          </p:spTgt>
                                        </p:tgtEl>
                                        <p:attrNameLst>
                                          <p:attrName>ppt_h</p:attrName>
                                        </p:attrNameLst>
                                      </p:cBhvr>
                                      <p:tavLst>
                                        <p:tav tm="0">
                                          <p:val>
                                            <p:fltVal val="0"/>
                                          </p:val>
                                        </p:tav>
                                        <p:tav tm="100000">
                                          <p:val>
                                            <p:strVal val="#ppt_h"/>
                                          </p:val>
                                        </p:tav>
                                      </p:tavLst>
                                    </p:anim>
                                    <p:anim calcmode="lin" valueType="num">
                                      <p:cBhvr>
                                        <p:cTn id="177" dur="2000" fill="hold"/>
                                        <p:tgtEl>
                                          <p:spTgt spid="21">
                                            <p:txEl>
                                              <p:pRg st="18" end="18"/>
                                            </p:txEl>
                                          </p:spTgt>
                                        </p:tgtEl>
                                        <p:attrNameLst>
                                          <p:attrName>style.rotation</p:attrName>
                                        </p:attrNameLst>
                                      </p:cBhvr>
                                      <p:tavLst>
                                        <p:tav tm="0">
                                          <p:val>
                                            <p:fltVal val="90"/>
                                          </p:val>
                                        </p:tav>
                                        <p:tav tm="100000">
                                          <p:val>
                                            <p:fltVal val="0"/>
                                          </p:val>
                                        </p:tav>
                                      </p:tavLst>
                                    </p:anim>
                                    <p:animEffect transition="in" filter="fade">
                                      <p:cBhvr>
                                        <p:cTn id="178" dur="2000"/>
                                        <p:tgtEl>
                                          <p:spTgt spid="21">
                                            <p:txEl>
                                              <p:pRg st="18" end="18"/>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31" presetClass="entr" presetSubtype="0" fill="hold" grpId="0" nodeType="clickEffect">
                                  <p:stCondLst>
                                    <p:cond delay="2000"/>
                                  </p:stCondLst>
                                  <p:childTnLst>
                                    <p:set>
                                      <p:cBhvr>
                                        <p:cTn id="182" dur="1" fill="hold">
                                          <p:stCondLst>
                                            <p:cond delay="0"/>
                                          </p:stCondLst>
                                        </p:cTn>
                                        <p:tgtEl>
                                          <p:spTgt spid="21">
                                            <p:txEl>
                                              <p:pRg st="19" end="19"/>
                                            </p:txEl>
                                          </p:spTgt>
                                        </p:tgtEl>
                                        <p:attrNameLst>
                                          <p:attrName>style.visibility</p:attrName>
                                        </p:attrNameLst>
                                      </p:cBhvr>
                                      <p:to>
                                        <p:strVal val="visible"/>
                                      </p:to>
                                    </p:set>
                                    <p:anim calcmode="lin" valueType="num">
                                      <p:cBhvr>
                                        <p:cTn id="183" dur="2000" fill="hold"/>
                                        <p:tgtEl>
                                          <p:spTgt spid="21">
                                            <p:txEl>
                                              <p:pRg st="19" end="19"/>
                                            </p:txEl>
                                          </p:spTgt>
                                        </p:tgtEl>
                                        <p:attrNameLst>
                                          <p:attrName>ppt_w</p:attrName>
                                        </p:attrNameLst>
                                      </p:cBhvr>
                                      <p:tavLst>
                                        <p:tav tm="0">
                                          <p:val>
                                            <p:fltVal val="0"/>
                                          </p:val>
                                        </p:tav>
                                        <p:tav tm="100000">
                                          <p:val>
                                            <p:strVal val="#ppt_w"/>
                                          </p:val>
                                        </p:tav>
                                      </p:tavLst>
                                    </p:anim>
                                    <p:anim calcmode="lin" valueType="num">
                                      <p:cBhvr>
                                        <p:cTn id="184" dur="2000" fill="hold"/>
                                        <p:tgtEl>
                                          <p:spTgt spid="21">
                                            <p:txEl>
                                              <p:pRg st="19" end="19"/>
                                            </p:txEl>
                                          </p:spTgt>
                                        </p:tgtEl>
                                        <p:attrNameLst>
                                          <p:attrName>ppt_h</p:attrName>
                                        </p:attrNameLst>
                                      </p:cBhvr>
                                      <p:tavLst>
                                        <p:tav tm="0">
                                          <p:val>
                                            <p:fltVal val="0"/>
                                          </p:val>
                                        </p:tav>
                                        <p:tav tm="100000">
                                          <p:val>
                                            <p:strVal val="#ppt_h"/>
                                          </p:val>
                                        </p:tav>
                                      </p:tavLst>
                                    </p:anim>
                                    <p:anim calcmode="lin" valueType="num">
                                      <p:cBhvr>
                                        <p:cTn id="185" dur="2000" fill="hold"/>
                                        <p:tgtEl>
                                          <p:spTgt spid="21">
                                            <p:txEl>
                                              <p:pRg st="19" end="19"/>
                                            </p:txEl>
                                          </p:spTgt>
                                        </p:tgtEl>
                                        <p:attrNameLst>
                                          <p:attrName>style.rotation</p:attrName>
                                        </p:attrNameLst>
                                      </p:cBhvr>
                                      <p:tavLst>
                                        <p:tav tm="0">
                                          <p:val>
                                            <p:fltVal val="90"/>
                                          </p:val>
                                        </p:tav>
                                        <p:tav tm="100000">
                                          <p:val>
                                            <p:fltVal val="0"/>
                                          </p:val>
                                        </p:tav>
                                      </p:tavLst>
                                    </p:anim>
                                    <p:animEffect transition="in" filter="fade">
                                      <p:cBhvr>
                                        <p:cTn id="186" dur="2000"/>
                                        <p:tgtEl>
                                          <p:spTgt spid="21">
                                            <p:txEl>
                                              <p:pRg st="19" end="19"/>
                                            </p:txEl>
                                          </p:spTgt>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2000"/>
                                  </p:stCondLst>
                                  <p:childTnLst>
                                    <p:set>
                                      <p:cBhvr>
                                        <p:cTn id="190" dur="1" fill="hold">
                                          <p:stCondLst>
                                            <p:cond delay="0"/>
                                          </p:stCondLst>
                                        </p:cTn>
                                        <p:tgtEl>
                                          <p:spTgt spid="21">
                                            <p:txEl>
                                              <p:pRg st="20" end="20"/>
                                            </p:txEl>
                                          </p:spTgt>
                                        </p:tgtEl>
                                        <p:attrNameLst>
                                          <p:attrName>style.visibility</p:attrName>
                                        </p:attrNameLst>
                                      </p:cBhvr>
                                      <p:to>
                                        <p:strVal val="visible"/>
                                      </p:to>
                                    </p:set>
                                    <p:anim calcmode="lin" valueType="num">
                                      <p:cBhvr>
                                        <p:cTn id="191" dur="2000" fill="hold"/>
                                        <p:tgtEl>
                                          <p:spTgt spid="21">
                                            <p:txEl>
                                              <p:pRg st="20" end="20"/>
                                            </p:txEl>
                                          </p:spTgt>
                                        </p:tgtEl>
                                        <p:attrNameLst>
                                          <p:attrName>ppt_w</p:attrName>
                                        </p:attrNameLst>
                                      </p:cBhvr>
                                      <p:tavLst>
                                        <p:tav tm="0">
                                          <p:val>
                                            <p:fltVal val="0"/>
                                          </p:val>
                                        </p:tav>
                                        <p:tav tm="100000">
                                          <p:val>
                                            <p:strVal val="#ppt_w"/>
                                          </p:val>
                                        </p:tav>
                                      </p:tavLst>
                                    </p:anim>
                                    <p:anim calcmode="lin" valueType="num">
                                      <p:cBhvr>
                                        <p:cTn id="192" dur="2000" fill="hold"/>
                                        <p:tgtEl>
                                          <p:spTgt spid="21">
                                            <p:txEl>
                                              <p:pRg st="20" end="20"/>
                                            </p:txEl>
                                          </p:spTgt>
                                        </p:tgtEl>
                                        <p:attrNameLst>
                                          <p:attrName>ppt_h</p:attrName>
                                        </p:attrNameLst>
                                      </p:cBhvr>
                                      <p:tavLst>
                                        <p:tav tm="0">
                                          <p:val>
                                            <p:fltVal val="0"/>
                                          </p:val>
                                        </p:tav>
                                        <p:tav tm="100000">
                                          <p:val>
                                            <p:strVal val="#ppt_h"/>
                                          </p:val>
                                        </p:tav>
                                      </p:tavLst>
                                    </p:anim>
                                    <p:anim calcmode="lin" valueType="num">
                                      <p:cBhvr>
                                        <p:cTn id="193" dur="2000" fill="hold"/>
                                        <p:tgtEl>
                                          <p:spTgt spid="21">
                                            <p:txEl>
                                              <p:pRg st="20" end="20"/>
                                            </p:txEl>
                                          </p:spTgt>
                                        </p:tgtEl>
                                        <p:attrNameLst>
                                          <p:attrName>style.rotation</p:attrName>
                                        </p:attrNameLst>
                                      </p:cBhvr>
                                      <p:tavLst>
                                        <p:tav tm="0">
                                          <p:val>
                                            <p:fltVal val="90"/>
                                          </p:val>
                                        </p:tav>
                                        <p:tav tm="100000">
                                          <p:val>
                                            <p:fltVal val="0"/>
                                          </p:val>
                                        </p:tav>
                                      </p:tavLst>
                                    </p:anim>
                                    <p:animEffect transition="in" filter="fade">
                                      <p:cBhvr>
                                        <p:cTn id="194" dur="2000"/>
                                        <p:tgtEl>
                                          <p:spTgt spid="21">
                                            <p:txEl>
                                              <p:pRg st="20" end="20"/>
                                            </p:txEl>
                                          </p:spTgt>
                                        </p:tgtEl>
                                      </p:cBhvr>
                                    </p:animEffect>
                                  </p:childTnLst>
                                </p:cTn>
                              </p:par>
                            </p:childTnLst>
                          </p:cTn>
                        </p:par>
                      </p:childTnLst>
                    </p:cTn>
                  </p:par>
                  <p:par>
                    <p:cTn id="195" fill="hold">
                      <p:stCondLst>
                        <p:cond delay="indefinite"/>
                      </p:stCondLst>
                      <p:childTnLst>
                        <p:par>
                          <p:cTn id="196" fill="hold">
                            <p:stCondLst>
                              <p:cond delay="0"/>
                            </p:stCondLst>
                            <p:childTnLst>
                              <p:par>
                                <p:cTn id="197" presetID="31" presetClass="entr" presetSubtype="0" fill="hold" grpId="0" nodeType="clickEffect">
                                  <p:stCondLst>
                                    <p:cond delay="2000"/>
                                  </p:stCondLst>
                                  <p:childTnLst>
                                    <p:set>
                                      <p:cBhvr>
                                        <p:cTn id="198" dur="1" fill="hold">
                                          <p:stCondLst>
                                            <p:cond delay="0"/>
                                          </p:stCondLst>
                                        </p:cTn>
                                        <p:tgtEl>
                                          <p:spTgt spid="21">
                                            <p:txEl>
                                              <p:pRg st="21" end="21"/>
                                            </p:txEl>
                                          </p:spTgt>
                                        </p:tgtEl>
                                        <p:attrNameLst>
                                          <p:attrName>style.visibility</p:attrName>
                                        </p:attrNameLst>
                                      </p:cBhvr>
                                      <p:to>
                                        <p:strVal val="visible"/>
                                      </p:to>
                                    </p:set>
                                    <p:anim calcmode="lin" valueType="num">
                                      <p:cBhvr>
                                        <p:cTn id="199" dur="2000" fill="hold"/>
                                        <p:tgtEl>
                                          <p:spTgt spid="21">
                                            <p:txEl>
                                              <p:pRg st="21" end="21"/>
                                            </p:txEl>
                                          </p:spTgt>
                                        </p:tgtEl>
                                        <p:attrNameLst>
                                          <p:attrName>ppt_w</p:attrName>
                                        </p:attrNameLst>
                                      </p:cBhvr>
                                      <p:tavLst>
                                        <p:tav tm="0">
                                          <p:val>
                                            <p:fltVal val="0"/>
                                          </p:val>
                                        </p:tav>
                                        <p:tav tm="100000">
                                          <p:val>
                                            <p:strVal val="#ppt_w"/>
                                          </p:val>
                                        </p:tav>
                                      </p:tavLst>
                                    </p:anim>
                                    <p:anim calcmode="lin" valueType="num">
                                      <p:cBhvr>
                                        <p:cTn id="200" dur="2000" fill="hold"/>
                                        <p:tgtEl>
                                          <p:spTgt spid="21">
                                            <p:txEl>
                                              <p:pRg st="21" end="21"/>
                                            </p:txEl>
                                          </p:spTgt>
                                        </p:tgtEl>
                                        <p:attrNameLst>
                                          <p:attrName>ppt_h</p:attrName>
                                        </p:attrNameLst>
                                      </p:cBhvr>
                                      <p:tavLst>
                                        <p:tav tm="0">
                                          <p:val>
                                            <p:fltVal val="0"/>
                                          </p:val>
                                        </p:tav>
                                        <p:tav tm="100000">
                                          <p:val>
                                            <p:strVal val="#ppt_h"/>
                                          </p:val>
                                        </p:tav>
                                      </p:tavLst>
                                    </p:anim>
                                    <p:anim calcmode="lin" valueType="num">
                                      <p:cBhvr>
                                        <p:cTn id="201" dur="2000" fill="hold"/>
                                        <p:tgtEl>
                                          <p:spTgt spid="21">
                                            <p:txEl>
                                              <p:pRg st="21" end="21"/>
                                            </p:txEl>
                                          </p:spTgt>
                                        </p:tgtEl>
                                        <p:attrNameLst>
                                          <p:attrName>style.rotation</p:attrName>
                                        </p:attrNameLst>
                                      </p:cBhvr>
                                      <p:tavLst>
                                        <p:tav tm="0">
                                          <p:val>
                                            <p:fltVal val="90"/>
                                          </p:val>
                                        </p:tav>
                                        <p:tav tm="100000">
                                          <p:val>
                                            <p:fltVal val="0"/>
                                          </p:val>
                                        </p:tav>
                                      </p:tavLst>
                                    </p:anim>
                                    <p:animEffect transition="in" filter="fade">
                                      <p:cBhvr>
                                        <p:cTn id="202" dur="2000"/>
                                        <p:tgtEl>
                                          <p:spTgt spid="21">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3" grpId="0" autoUpdateAnimBg="0"/>
      <p:bldP spid="14" grpId="0" autoUpdateAnimBg="0"/>
      <p:bldP spid="17" grpId="0" autoUpdateAnimBg="0"/>
      <p:bldP spid="2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6"/>
          <p:cNvSpPr/>
          <p:nvPr/>
        </p:nvSpPr>
        <p:spPr>
          <a:xfrm rot="5400000" flipH="1">
            <a:off x="4942247" y="2198120"/>
            <a:ext cx="3082926" cy="1970361"/>
          </a:xfrm>
          <a:custGeom>
            <a:avLst/>
            <a:gdLst>
              <a:gd name="connsiteX0" fmla="*/ 0 w 2719554"/>
              <a:gd name="connsiteY0" fmla="*/ 0 h 508000"/>
              <a:gd name="connsiteX1" fmla="*/ 2465554 w 2719554"/>
              <a:gd name="connsiteY1" fmla="*/ 0 h 508000"/>
              <a:gd name="connsiteX2" fmla="*/ 2719554 w 2719554"/>
              <a:gd name="connsiteY2" fmla="*/ 254000 h 508000"/>
              <a:gd name="connsiteX3" fmla="*/ 2465554 w 2719554"/>
              <a:gd name="connsiteY3" fmla="*/ 508000 h 508000"/>
              <a:gd name="connsiteX4" fmla="*/ 0 w 2719554"/>
              <a:gd name="connsiteY4" fmla="*/ 508000 h 508000"/>
              <a:gd name="connsiteX5" fmla="*/ 0 w 2719554"/>
              <a:gd name="connsiteY5" fmla="*/ 0 h 508000"/>
              <a:gd name="connsiteX0-1" fmla="*/ 0 w 3202154"/>
              <a:gd name="connsiteY0-2" fmla="*/ 495300 h 1003300"/>
              <a:gd name="connsiteX1-3" fmla="*/ 2465554 w 3202154"/>
              <a:gd name="connsiteY1-4" fmla="*/ 495300 h 1003300"/>
              <a:gd name="connsiteX2-5" fmla="*/ 3202154 w 3202154"/>
              <a:gd name="connsiteY2-6" fmla="*/ 0 h 1003300"/>
              <a:gd name="connsiteX3-7" fmla="*/ 2465554 w 3202154"/>
              <a:gd name="connsiteY3-8" fmla="*/ 1003300 h 1003300"/>
              <a:gd name="connsiteX4-9" fmla="*/ 0 w 3202154"/>
              <a:gd name="connsiteY4-10" fmla="*/ 1003300 h 1003300"/>
              <a:gd name="connsiteX5-11" fmla="*/ 0 w 3202154"/>
              <a:gd name="connsiteY5-12" fmla="*/ 495300 h 1003300"/>
              <a:gd name="connsiteX0-13" fmla="*/ 0 w 3202154"/>
              <a:gd name="connsiteY0-14" fmla="*/ 495300 h 1003300"/>
              <a:gd name="connsiteX1-15" fmla="*/ 3202154 w 3202154"/>
              <a:gd name="connsiteY1-16" fmla="*/ 0 h 1003300"/>
              <a:gd name="connsiteX2-17" fmla="*/ 2465554 w 3202154"/>
              <a:gd name="connsiteY2-18" fmla="*/ 1003300 h 1003300"/>
              <a:gd name="connsiteX3-19" fmla="*/ 0 w 3202154"/>
              <a:gd name="connsiteY3-20" fmla="*/ 1003300 h 1003300"/>
              <a:gd name="connsiteX4-21" fmla="*/ 0 w 3202154"/>
              <a:gd name="connsiteY4-22" fmla="*/ 495300 h 1003300"/>
              <a:gd name="connsiteX0-23" fmla="*/ 0 w 3202154"/>
              <a:gd name="connsiteY0-24" fmla="*/ 495300 h 1003300"/>
              <a:gd name="connsiteX1-25" fmla="*/ 3202154 w 3202154"/>
              <a:gd name="connsiteY1-26" fmla="*/ 0 h 1003300"/>
              <a:gd name="connsiteX2-27" fmla="*/ 0 w 3202154"/>
              <a:gd name="connsiteY2-28" fmla="*/ 1003300 h 1003300"/>
              <a:gd name="connsiteX3-29" fmla="*/ 0 w 3202154"/>
              <a:gd name="connsiteY3-30" fmla="*/ 495300 h 1003300"/>
              <a:gd name="connsiteX0-31" fmla="*/ 0 w 3202154"/>
              <a:gd name="connsiteY0-32" fmla="*/ 495300 h 1003300"/>
              <a:gd name="connsiteX1-33" fmla="*/ 3202154 w 3202154"/>
              <a:gd name="connsiteY1-34" fmla="*/ 0 h 1003300"/>
              <a:gd name="connsiteX2-35" fmla="*/ 0 w 3202154"/>
              <a:gd name="connsiteY2-36" fmla="*/ 1003300 h 1003300"/>
              <a:gd name="connsiteX3-37" fmla="*/ 0 w 3202154"/>
              <a:gd name="connsiteY3-38" fmla="*/ 495300 h 1003300"/>
              <a:gd name="connsiteX0-39" fmla="*/ 0 w 3202154"/>
              <a:gd name="connsiteY0-40" fmla="*/ 495300 h 1003300"/>
              <a:gd name="connsiteX1-41" fmla="*/ 3202154 w 3202154"/>
              <a:gd name="connsiteY1-42" fmla="*/ 0 h 1003300"/>
              <a:gd name="connsiteX2-43" fmla="*/ 0 w 3202154"/>
              <a:gd name="connsiteY2-44" fmla="*/ 1003300 h 1003300"/>
              <a:gd name="connsiteX3-45" fmla="*/ 0 w 3202154"/>
              <a:gd name="connsiteY3-46" fmla="*/ 495300 h 1003300"/>
              <a:gd name="connsiteX0-47" fmla="*/ 0 w 2503654"/>
              <a:gd name="connsiteY0-48" fmla="*/ 1054100 h 1562100"/>
              <a:gd name="connsiteX1-49" fmla="*/ 2503654 w 2503654"/>
              <a:gd name="connsiteY1-50" fmla="*/ 0 h 1562100"/>
              <a:gd name="connsiteX2-51" fmla="*/ 0 w 2503654"/>
              <a:gd name="connsiteY2-52" fmla="*/ 1562100 h 1562100"/>
              <a:gd name="connsiteX3-53" fmla="*/ 0 w 2503654"/>
              <a:gd name="connsiteY3-54" fmla="*/ 1054100 h 1562100"/>
              <a:gd name="connsiteX0-55" fmla="*/ 0 w 2503654"/>
              <a:gd name="connsiteY0-56" fmla="*/ 1054100 h 1562100"/>
              <a:gd name="connsiteX1-57" fmla="*/ 2503654 w 2503654"/>
              <a:gd name="connsiteY1-58" fmla="*/ 0 h 1562100"/>
              <a:gd name="connsiteX2-59" fmla="*/ 0 w 2503654"/>
              <a:gd name="connsiteY2-60" fmla="*/ 1562100 h 1562100"/>
              <a:gd name="connsiteX3-61" fmla="*/ 0 w 2503654"/>
              <a:gd name="connsiteY3-62" fmla="*/ 1054100 h 1562100"/>
              <a:gd name="connsiteX0-63" fmla="*/ 0 w 2503654"/>
              <a:gd name="connsiteY0-64" fmla="*/ 1054100 h 1562100"/>
              <a:gd name="connsiteX1-65" fmla="*/ 2503654 w 2503654"/>
              <a:gd name="connsiteY1-66" fmla="*/ 0 h 1562100"/>
              <a:gd name="connsiteX2-67" fmla="*/ 0 w 2503654"/>
              <a:gd name="connsiteY2-68" fmla="*/ 1562100 h 1562100"/>
              <a:gd name="connsiteX3-69" fmla="*/ 0 w 2503654"/>
              <a:gd name="connsiteY3-70" fmla="*/ 1054100 h 1562100"/>
              <a:gd name="connsiteX0-71" fmla="*/ 0 w 2503654"/>
              <a:gd name="connsiteY0-72" fmla="*/ 1054100 h 1562100"/>
              <a:gd name="connsiteX1-73" fmla="*/ 2503654 w 2503654"/>
              <a:gd name="connsiteY1-74" fmla="*/ 0 h 1562100"/>
              <a:gd name="connsiteX2-75" fmla="*/ 0 w 2503654"/>
              <a:gd name="connsiteY2-76" fmla="*/ 1562100 h 1562100"/>
              <a:gd name="connsiteX3-77" fmla="*/ 0 w 2503654"/>
              <a:gd name="connsiteY3-78" fmla="*/ 1054100 h 1562100"/>
              <a:gd name="connsiteX0-79" fmla="*/ 10335 w 2503654"/>
              <a:gd name="connsiteY0-80" fmla="*/ 857735 h 1562100"/>
              <a:gd name="connsiteX1-81" fmla="*/ 2503654 w 2503654"/>
              <a:gd name="connsiteY1-82" fmla="*/ 0 h 1562100"/>
              <a:gd name="connsiteX2-83" fmla="*/ 0 w 2503654"/>
              <a:gd name="connsiteY2-84" fmla="*/ 1562100 h 1562100"/>
              <a:gd name="connsiteX3-85" fmla="*/ 10335 w 2503654"/>
              <a:gd name="connsiteY3-86" fmla="*/ 857735 h 1562100"/>
              <a:gd name="connsiteX0-87" fmla="*/ 10335 w 2503654"/>
              <a:gd name="connsiteY0-88" fmla="*/ 857735 h 1562100"/>
              <a:gd name="connsiteX1-89" fmla="*/ 2503654 w 2503654"/>
              <a:gd name="connsiteY1-90" fmla="*/ 0 h 1562100"/>
              <a:gd name="connsiteX2-91" fmla="*/ 0 w 2503654"/>
              <a:gd name="connsiteY2-92" fmla="*/ 1562100 h 1562100"/>
              <a:gd name="connsiteX3-93" fmla="*/ 10335 w 2503654"/>
              <a:gd name="connsiteY3-94" fmla="*/ 857735 h 1562100"/>
              <a:gd name="connsiteX0-95" fmla="*/ 10335 w 2503654"/>
              <a:gd name="connsiteY0-96" fmla="*/ 857735 h 1562100"/>
              <a:gd name="connsiteX1-97" fmla="*/ 2503654 w 2503654"/>
              <a:gd name="connsiteY1-98" fmla="*/ 0 h 1562100"/>
              <a:gd name="connsiteX2-99" fmla="*/ 0 w 2503654"/>
              <a:gd name="connsiteY2-100" fmla="*/ 1562100 h 1562100"/>
              <a:gd name="connsiteX3-101" fmla="*/ 10335 w 2503654"/>
              <a:gd name="connsiteY3-102" fmla="*/ 857735 h 1562100"/>
              <a:gd name="connsiteX0-103" fmla="*/ 10335 w 2503654"/>
              <a:gd name="connsiteY0-104" fmla="*/ 857735 h 1562100"/>
              <a:gd name="connsiteX1-105" fmla="*/ 2503654 w 2503654"/>
              <a:gd name="connsiteY1-106" fmla="*/ 0 h 1562100"/>
              <a:gd name="connsiteX2-107" fmla="*/ 0 w 2503654"/>
              <a:gd name="connsiteY2-108" fmla="*/ 1562100 h 1562100"/>
              <a:gd name="connsiteX3-109" fmla="*/ 10335 w 2503654"/>
              <a:gd name="connsiteY3-110" fmla="*/ 857735 h 1562100"/>
              <a:gd name="connsiteX0-111" fmla="*/ 10335 w 2503654"/>
              <a:gd name="connsiteY0-112" fmla="*/ 857735 h 1603440"/>
              <a:gd name="connsiteX1-113" fmla="*/ 2503654 w 2503654"/>
              <a:gd name="connsiteY1-114" fmla="*/ 0 h 1603440"/>
              <a:gd name="connsiteX2-115" fmla="*/ 0 w 2503654"/>
              <a:gd name="connsiteY2-116" fmla="*/ 1603440 h 1603440"/>
              <a:gd name="connsiteX3-117" fmla="*/ 10335 w 2503654"/>
              <a:gd name="connsiteY3-118" fmla="*/ 857735 h 1603440"/>
              <a:gd name="connsiteX0-119" fmla="*/ 10335 w 2503654"/>
              <a:gd name="connsiteY0-120" fmla="*/ 857735 h 1603440"/>
              <a:gd name="connsiteX1-121" fmla="*/ 2503654 w 2503654"/>
              <a:gd name="connsiteY1-122" fmla="*/ 0 h 1603440"/>
              <a:gd name="connsiteX2-123" fmla="*/ 0 w 2503654"/>
              <a:gd name="connsiteY2-124" fmla="*/ 1603440 h 1603440"/>
              <a:gd name="connsiteX3-125" fmla="*/ 10335 w 2503654"/>
              <a:gd name="connsiteY3-126" fmla="*/ 857735 h 1603440"/>
              <a:gd name="connsiteX0-127" fmla="*/ 10335 w 2503654"/>
              <a:gd name="connsiteY0-128" fmla="*/ 857735 h 1603440"/>
              <a:gd name="connsiteX1-129" fmla="*/ 2503654 w 2503654"/>
              <a:gd name="connsiteY1-130" fmla="*/ 0 h 1603440"/>
              <a:gd name="connsiteX2-131" fmla="*/ 0 w 2503654"/>
              <a:gd name="connsiteY2-132" fmla="*/ 1603440 h 1603440"/>
              <a:gd name="connsiteX3-133" fmla="*/ 10335 w 2503654"/>
              <a:gd name="connsiteY3-134" fmla="*/ 857735 h 1603440"/>
              <a:gd name="connsiteX0-135" fmla="*/ 0 w 2508822"/>
              <a:gd name="connsiteY0-136" fmla="*/ 862903 h 1603440"/>
              <a:gd name="connsiteX1-137" fmla="*/ 2508822 w 2508822"/>
              <a:gd name="connsiteY1-138" fmla="*/ 0 h 1603440"/>
              <a:gd name="connsiteX2-139" fmla="*/ 5168 w 2508822"/>
              <a:gd name="connsiteY2-140" fmla="*/ 1603440 h 1603440"/>
              <a:gd name="connsiteX3-141" fmla="*/ 0 w 2508822"/>
              <a:gd name="connsiteY3-142" fmla="*/ 862903 h 1603440"/>
            </a:gdLst>
            <a:ahLst/>
            <a:cxnLst>
              <a:cxn ang="0">
                <a:pos x="connsiteX0-1" y="connsiteY0-2"/>
              </a:cxn>
              <a:cxn ang="0">
                <a:pos x="connsiteX1-3" y="connsiteY1-4"/>
              </a:cxn>
              <a:cxn ang="0">
                <a:pos x="connsiteX2-5" y="connsiteY2-6"/>
              </a:cxn>
              <a:cxn ang="0">
                <a:pos x="connsiteX3-7" y="connsiteY3-8"/>
              </a:cxn>
            </a:cxnLst>
            <a:rect l="l" t="t" r="r" b="b"/>
            <a:pathLst>
              <a:path w="2508822" h="1603440">
                <a:moveTo>
                  <a:pt x="0" y="862903"/>
                </a:moveTo>
                <a:cubicBezTo>
                  <a:pt x="809010" y="1090533"/>
                  <a:pt x="1860537" y="1676400"/>
                  <a:pt x="2508822" y="0"/>
                </a:cubicBezTo>
                <a:cubicBezTo>
                  <a:pt x="2051037" y="1756833"/>
                  <a:pt x="979538" y="1113982"/>
                  <a:pt x="5168" y="1603440"/>
                </a:cubicBezTo>
                <a:cubicBezTo>
                  <a:pt x="3445" y="1356594"/>
                  <a:pt x="1723" y="1109749"/>
                  <a:pt x="0" y="862903"/>
                </a:cubicBezTo>
                <a:close/>
              </a:path>
            </a:pathLst>
          </a:cu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169091" y="1287290"/>
            <a:ext cx="7112000" cy="4241521"/>
            <a:chOff x="4494511" y="1641836"/>
            <a:chExt cx="7112000" cy="4241521"/>
          </a:xfrm>
        </p:grpSpPr>
        <p:grpSp>
          <p:nvGrpSpPr>
            <p:cNvPr id="7" name="Group 4"/>
            <p:cNvGrpSpPr/>
            <p:nvPr/>
          </p:nvGrpSpPr>
          <p:grpSpPr>
            <a:xfrm>
              <a:off x="4494511" y="1666957"/>
              <a:ext cx="7112000" cy="4216400"/>
              <a:chOff x="4629150" y="2692400"/>
              <a:chExt cx="7112000" cy="4216400"/>
            </a:xfrm>
          </p:grpSpPr>
          <p:sp>
            <p:nvSpPr>
              <p:cNvPr id="8" name="Freeform: Shape 21"/>
              <p:cNvSpPr/>
              <p:nvPr/>
            </p:nvSpPr>
            <p:spPr>
              <a:xfrm>
                <a:off x="6076950" y="2692400"/>
                <a:ext cx="5664200" cy="4178300"/>
              </a:xfrm>
              <a:custGeom>
                <a:avLst/>
                <a:gdLst>
                  <a:gd name="connsiteX0" fmla="*/ 12700 w 5664200"/>
                  <a:gd name="connsiteY0" fmla="*/ 4178300 h 4178300"/>
                  <a:gd name="connsiteX1" fmla="*/ 0 w 5664200"/>
                  <a:gd name="connsiteY1" fmla="*/ 1511300 h 4178300"/>
                  <a:gd name="connsiteX2" fmla="*/ 190500 w 5664200"/>
                  <a:gd name="connsiteY2" fmla="*/ 850900 h 4178300"/>
                  <a:gd name="connsiteX3" fmla="*/ 508000 w 5664200"/>
                  <a:gd name="connsiteY3" fmla="*/ 457200 h 4178300"/>
                  <a:gd name="connsiteX4" fmla="*/ 876300 w 5664200"/>
                  <a:gd name="connsiteY4" fmla="*/ 254000 h 4178300"/>
                  <a:gd name="connsiteX5" fmla="*/ 1143000 w 5664200"/>
                  <a:gd name="connsiteY5" fmla="*/ 139700 h 4178300"/>
                  <a:gd name="connsiteX6" fmla="*/ 1485900 w 5664200"/>
                  <a:gd name="connsiteY6" fmla="*/ 0 h 4178300"/>
                  <a:gd name="connsiteX7" fmla="*/ 5664200 w 5664200"/>
                  <a:gd name="connsiteY7" fmla="*/ 4178300 h 4178300"/>
                  <a:gd name="connsiteX8" fmla="*/ 12700 w 5664200"/>
                  <a:gd name="connsiteY8" fmla="*/ 4178300 h 4178300"/>
                  <a:gd name="connsiteX0-1" fmla="*/ 12700 w 5664200"/>
                  <a:gd name="connsiteY0-2" fmla="*/ 4171950 h 4171950"/>
                  <a:gd name="connsiteX1-3" fmla="*/ 0 w 5664200"/>
                  <a:gd name="connsiteY1-4" fmla="*/ 1504950 h 4171950"/>
                  <a:gd name="connsiteX2-5" fmla="*/ 190500 w 5664200"/>
                  <a:gd name="connsiteY2-6" fmla="*/ 844550 h 4171950"/>
                  <a:gd name="connsiteX3-7" fmla="*/ 508000 w 5664200"/>
                  <a:gd name="connsiteY3-8" fmla="*/ 450850 h 4171950"/>
                  <a:gd name="connsiteX4-9" fmla="*/ 876300 w 5664200"/>
                  <a:gd name="connsiteY4-10" fmla="*/ 247650 h 4171950"/>
                  <a:gd name="connsiteX5-11" fmla="*/ 1143000 w 5664200"/>
                  <a:gd name="connsiteY5-12" fmla="*/ 133350 h 4171950"/>
                  <a:gd name="connsiteX6-13" fmla="*/ 1498600 w 5664200"/>
                  <a:gd name="connsiteY6-14" fmla="*/ 0 h 4171950"/>
                  <a:gd name="connsiteX7-15" fmla="*/ 5664200 w 5664200"/>
                  <a:gd name="connsiteY7-16" fmla="*/ 4171950 h 4171950"/>
                  <a:gd name="connsiteX8-17" fmla="*/ 12700 w 5664200"/>
                  <a:gd name="connsiteY8-18" fmla="*/ 4171950 h 4171950"/>
                  <a:gd name="connsiteX0-19" fmla="*/ 12700 w 5664200"/>
                  <a:gd name="connsiteY0-20" fmla="*/ 4178300 h 4178300"/>
                  <a:gd name="connsiteX1-21" fmla="*/ 0 w 5664200"/>
                  <a:gd name="connsiteY1-22" fmla="*/ 1511300 h 4178300"/>
                  <a:gd name="connsiteX2-23" fmla="*/ 190500 w 5664200"/>
                  <a:gd name="connsiteY2-24" fmla="*/ 850900 h 4178300"/>
                  <a:gd name="connsiteX3-25" fmla="*/ 508000 w 5664200"/>
                  <a:gd name="connsiteY3-26" fmla="*/ 457200 h 4178300"/>
                  <a:gd name="connsiteX4-27" fmla="*/ 876300 w 5664200"/>
                  <a:gd name="connsiteY4-28" fmla="*/ 254000 h 4178300"/>
                  <a:gd name="connsiteX5-29" fmla="*/ 1143000 w 5664200"/>
                  <a:gd name="connsiteY5-30" fmla="*/ 139700 h 4178300"/>
                  <a:gd name="connsiteX6-31" fmla="*/ 1492250 w 5664200"/>
                  <a:gd name="connsiteY6-32" fmla="*/ 0 h 4178300"/>
                  <a:gd name="connsiteX7-33" fmla="*/ 5664200 w 5664200"/>
                  <a:gd name="connsiteY7-34" fmla="*/ 4178300 h 4178300"/>
                  <a:gd name="connsiteX8-35" fmla="*/ 12700 w 5664200"/>
                  <a:gd name="connsiteY8-36" fmla="*/ 4178300 h 417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5664200" h="4178300">
                    <a:moveTo>
                      <a:pt x="12700" y="4178300"/>
                    </a:moveTo>
                    <a:cubicBezTo>
                      <a:pt x="8467" y="3289300"/>
                      <a:pt x="4233" y="2400300"/>
                      <a:pt x="0" y="1511300"/>
                    </a:cubicBezTo>
                    <a:lnTo>
                      <a:pt x="190500" y="850900"/>
                    </a:lnTo>
                    <a:lnTo>
                      <a:pt x="508000" y="457200"/>
                    </a:lnTo>
                    <a:lnTo>
                      <a:pt x="876300" y="254000"/>
                    </a:lnTo>
                    <a:cubicBezTo>
                      <a:pt x="965200" y="215900"/>
                      <a:pt x="1040342" y="182033"/>
                      <a:pt x="1143000" y="139700"/>
                    </a:cubicBezTo>
                    <a:cubicBezTo>
                      <a:pt x="1245658" y="97367"/>
                      <a:pt x="1373717" y="44450"/>
                      <a:pt x="1492250" y="0"/>
                    </a:cubicBezTo>
                    <a:lnTo>
                      <a:pt x="5664200" y="4178300"/>
                    </a:lnTo>
                    <a:lnTo>
                      <a:pt x="12700" y="4178300"/>
                    </a:lnTo>
                    <a:close/>
                  </a:path>
                </a:pathLst>
              </a:custGeom>
              <a:gradFill>
                <a:gsLst>
                  <a:gs pos="0">
                    <a:schemeClr val="accent4"/>
                  </a:gs>
                  <a:gs pos="69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Shape 19"/>
              <p:cNvSpPr/>
              <p:nvPr/>
            </p:nvSpPr>
            <p:spPr>
              <a:xfrm>
                <a:off x="5962650" y="2774950"/>
                <a:ext cx="4508500" cy="4133850"/>
              </a:xfrm>
              <a:custGeom>
                <a:avLst/>
                <a:gdLst>
                  <a:gd name="connsiteX0" fmla="*/ 76200 w 4508500"/>
                  <a:gd name="connsiteY0" fmla="*/ 2959100 h 4127500"/>
                  <a:gd name="connsiteX1" fmla="*/ 0 w 4508500"/>
                  <a:gd name="connsiteY1" fmla="*/ 787400 h 4127500"/>
                  <a:gd name="connsiteX2" fmla="*/ 177800 w 4508500"/>
                  <a:gd name="connsiteY2" fmla="*/ 254000 h 4127500"/>
                  <a:gd name="connsiteX3" fmla="*/ 393700 w 4508500"/>
                  <a:gd name="connsiteY3" fmla="*/ 0 h 4127500"/>
                  <a:gd name="connsiteX4" fmla="*/ 4508500 w 4508500"/>
                  <a:gd name="connsiteY4" fmla="*/ 4127500 h 4127500"/>
                  <a:gd name="connsiteX5" fmla="*/ 139700 w 4508500"/>
                  <a:gd name="connsiteY5" fmla="*/ 4114800 h 4127500"/>
                  <a:gd name="connsiteX6" fmla="*/ 76200 w 4508500"/>
                  <a:gd name="connsiteY6" fmla="*/ 2959100 h 4127500"/>
                  <a:gd name="connsiteX0-1" fmla="*/ 76200 w 4508500"/>
                  <a:gd name="connsiteY0-2" fmla="*/ 2971800 h 4140200"/>
                  <a:gd name="connsiteX1-3" fmla="*/ 0 w 4508500"/>
                  <a:gd name="connsiteY1-4" fmla="*/ 800100 h 4140200"/>
                  <a:gd name="connsiteX2-5" fmla="*/ 177800 w 4508500"/>
                  <a:gd name="connsiteY2-6" fmla="*/ 266700 h 4140200"/>
                  <a:gd name="connsiteX3-7" fmla="*/ 400050 w 4508500"/>
                  <a:gd name="connsiteY3-8" fmla="*/ 0 h 4140200"/>
                  <a:gd name="connsiteX4-9" fmla="*/ 4508500 w 4508500"/>
                  <a:gd name="connsiteY4-10" fmla="*/ 4140200 h 4140200"/>
                  <a:gd name="connsiteX5-11" fmla="*/ 139700 w 4508500"/>
                  <a:gd name="connsiteY5-12" fmla="*/ 4127500 h 4140200"/>
                  <a:gd name="connsiteX6-13" fmla="*/ 76200 w 4508500"/>
                  <a:gd name="connsiteY6-14" fmla="*/ 2971800 h 4140200"/>
                  <a:gd name="connsiteX0-15" fmla="*/ 76200 w 4508500"/>
                  <a:gd name="connsiteY0-16" fmla="*/ 2965450 h 4133850"/>
                  <a:gd name="connsiteX1-17" fmla="*/ 0 w 4508500"/>
                  <a:gd name="connsiteY1-18" fmla="*/ 793750 h 4133850"/>
                  <a:gd name="connsiteX2-19" fmla="*/ 177800 w 4508500"/>
                  <a:gd name="connsiteY2-20" fmla="*/ 260350 h 4133850"/>
                  <a:gd name="connsiteX3-21" fmla="*/ 400050 w 4508500"/>
                  <a:gd name="connsiteY3-22" fmla="*/ 0 h 4133850"/>
                  <a:gd name="connsiteX4-23" fmla="*/ 4508500 w 4508500"/>
                  <a:gd name="connsiteY4-24" fmla="*/ 4133850 h 4133850"/>
                  <a:gd name="connsiteX5-25" fmla="*/ 139700 w 4508500"/>
                  <a:gd name="connsiteY5-26" fmla="*/ 4121150 h 4133850"/>
                  <a:gd name="connsiteX6-27" fmla="*/ 76200 w 4508500"/>
                  <a:gd name="connsiteY6-28" fmla="*/ 2965450 h 41338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508500" h="4133850">
                    <a:moveTo>
                      <a:pt x="76200" y="2965450"/>
                    </a:moveTo>
                    <a:lnTo>
                      <a:pt x="0" y="793750"/>
                    </a:lnTo>
                    <a:lnTo>
                      <a:pt x="177800" y="260350"/>
                    </a:lnTo>
                    <a:lnTo>
                      <a:pt x="400050" y="0"/>
                    </a:lnTo>
                    <a:lnTo>
                      <a:pt x="4508500" y="4133850"/>
                    </a:lnTo>
                    <a:lnTo>
                      <a:pt x="139700" y="4121150"/>
                    </a:lnTo>
                    <a:lnTo>
                      <a:pt x="76200" y="2965450"/>
                    </a:lnTo>
                    <a:close/>
                  </a:path>
                </a:pathLst>
              </a:custGeom>
              <a:gradFill>
                <a:gsLst>
                  <a:gs pos="0">
                    <a:schemeClr val="accent4"/>
                  </a:gs>
                  <a:gs pos="69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Shape 18"/>
              <p:cNvSpPr/>
              <p:nvPr/>
            </p:nvSpPr>
            <p:spPr>
              <a:xfrm>
                <a:off x="4629150" y="2705100"/>
                <a:ext cx="4559300" cy="4178300"/>
              </a:xfrm>
              <a:custGeom>
                <a:avLst/>
                <a:gdLst>
                  <a:gd name="connsiteX0" fmla="*/ 0 w 4559300"/>
                  <a:gd name="connsiteY0" fmla="*/ 0 h 4165600"/>
                  <a:gd name="connsiteX1" fmla="*/ 4178300 w 4559300"/>
                  <a:gd name="connsiteY1" fmla="*/ 4165600 h 4165600"/>
                  <a:gd name="connsiteX2" fmla="*/ 4559300 w 4559300"/>
                  <a:gd name="connsiteY2" fmla="*/ 4165600 h 4165600"/>
                  <a:gd name="connsiteX3" fmla="*/ 927100 w 4559300"/>
                  <a:gd name="connsiteY3" fmla="*/ 508000 h 4165600"/>
                  <a:gd name="connsiteX4" fmla="*/ 330200 w 4559300"/>
                  <a:gd name="connsiteY4" fmla="*/ 114300 h 4165600"/>
                  <a:gd name="connsiteX5" fmla="*/ 0 w 4559300"/>
                  <a:gd name="connsiteY5" fmla="*/ 0 h 4165600"/>
                  <a:gd name="connsiteX0-1" fmla="*/ 0 w 4559300"/>
                  <a:gd name="connsiteY0-2" fmla="*/ 0 h 4165600"/>
                  <a:gd name="connsiteX1-3" fmla="*/ 1168400 w 4559300"/>
                  <a:gd name="connsiteY1-4" fmla="*/ 1143000 h 4165600"/>
                  <a:gd name="connsiteX2-5" fmla="*/ 4178300 w 4559300"/>
                  <a:gd name="connsiteY2-6" fmla="*/ 4165600 h 4165600"/>
                  <a:gd name="connsiteX3-7" fmla="*/ 4559300 w 4559300"/>
                  <a:gd name="connsiteY3-8" fmla="*/ 4165600 h 4165600"/>
                  <a:gd name="connsiteX4-9" fmla="*/ 927100 w 4559300"/>
                  <a:gd name="connsiteY4-10" fmla="*/ 508000 h 4165600"/>
                  <a:gd name="connsiteX5-11" fmla="*/ 330200 w 4559300"/>
                  <a:gd name="connsiteY5-12" fmla="*/ 114300 h 4165600"/>
                  <a:gd name="connsiteX6" fmla="*/ 0 w 4559300"/>
                  <a:gd name="connsiteY6" fmla="*/ 0 h 4165600"/>
                  <a:gd name="connsiteX0-13" fmla="*/ 0 w 4559300"/>
                  <a:gd name="connsiteY0-14" fmla="*/ 0 h 4165600"/>
                  <a:gd name="connsiteX1-15" fmla="*/ 1168400 w 4559300"/>
                  <a:gd name="connsiteY1-16" fmla="*/ 1143000 h 4165600"/>
                  <a:gd name="connsiteX2-17" fmla="*/ 2273300 w 4559300"/>
                  <a:gd name="connsiteY2-18" fmla="*/ 4165600 h 4165600"/>
                  <a:gd name="connsiteX3-19" fmla="*/ 4178300 w 4559300"/>
                  <a:gd name="connsiteY3-20" fmla="*/ 4165600 h 4165600"/>
                  <a:gd name="connsiteX4-21" fmla="*/ 4559300 w 4559300"/>
                  <a:gd name="connsiteY4-22" fmla="*/ 4165600 h 4165600"/>
                  <a:gd name="connsiteX5-23" fmla="*/ 927100 w 4559300"/>
                  <a:gd name="connsiteY5-24" fmla="*/ 508000 h 4165600"/>
                  <a:gd name="connsiteX6-25" fmla="*/ 330200 w 4559300"/>
                  <a:gd name="connsiteY6-26" fmla="*/ 114300 h 4165600"/>
                  <a:gd name="connsiteX7" fmla="*/ 0 w 4559300"/>
                  <a:gd name="connsiteY7" fmla="*/ 0 h 4165600"/>
                  <a:gd name="connsiteX0-27" fmla="*/ 0 w 4559300"/>
                  <a:gd name="connsiteY0-28" fmla="*/ 0 h 4165600"/>
                  <a:gd name="connsiteX1-29" fmla="*/ 1168400 w 4559300"/>
                  <a:gd name="connsiteY1-30" fmla="*/ 1143000 h 4165600"/>
                  <a:gd name="connsiteX2-31" fmla="*/ 2273300 w 4559300"/>
                  <a:gd name="connsiteY2-32" fmla="*/ 4165600 h 4165600"/>
                  <a:gd name="connsiteX3-33" fmla="*/ 4178300 w 4559300"/>
                  <a:gd name="connsiteY3-34" fmla="*/ 4165600 h 4165600"/>
                  <a:gd name="connsiteX4-35" fmla="*/ 4559300 w 4559300"/>
                  <a:gd name="connsiteY4-36" fmla="*/ 4165600 h 4165600"/>
                  <a:gd name="connsiteX5-37" fmla="*/ 927100 w 4559300"/>
                  <a:gd name="connsiteY5-38" fmla="*/ 508000 h 4165600"/>
                  <a:gd name="connsiteX6-39" fmla="*/ 330200 w 4559300"/>
                  <a:gd name="connsiteY6-40" fmla="*/ 114300 h 4165600"/>
                  <a:gd name="connsiteX7-41" fmla="*/ 0 w 4559300"/>
                  <a:gd name="connsiteY7-42" fmla="*/ 0 h 4165600"/>
                  <a:gd name="connsiteX0-43" fmla="*/ 0 w 4559300"/>
                  <a:gd name="connsiteY0-44" fmla="*/ 0 h 4178300"/>
                  <a:gd name="connsiteX1-45" fmla="*/ 1168400 w 4559300"/>
                  <a:gd name="connsiteY1-46" fmla="*/ 1155700 h 4178300"/>
                  <a:gd name="connsiteX2-47" fmla="*/ 2273300 w 4559300"/>
                  <a:gd name="connsiteY2-48" fmla="*/ 4178300 h 4178300"/>
                  <a:gd name="connsiteX3-49" fmla="*/ 4178300 w 4559300"/>
                  <a:gd name="connsiteY3-50" fmla="*/ 4178300 h 4178300"/>
                  <a:gd name="connsiteX4-51" fmla="*/ 4559300 w 4559300"/>
                  <a:gd name="connsiteY4-52" fmla="*/ 4178300 h 4178300"/>
                  <a:gd name="connsiteX5-53" fmla="*/ 927100 w 4559300"/>
                  <a:gd name="connsiteY5-54" fmla="*/ 520700 h 4178300"/>
                  <a:gd name="connsiteX6-55" fmla="*/ 330200 w 4559300"/>
                  <a:gd name="connsiteY6-56" fmla="*/ 127000 h 4178300"/>
                  <a:gd name="connsiteX7-57" fmla="*/ 0 w 4559300"/>
                  <a:gd name="connsiteY7-58" fmla="*/ 0 h 41783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41" y="connsiteY7-42"/>
                  </a:cxn>
                </a:cxnLst>
                <a:rect l="l" t="t" r="r" b="b"/>
                <a:pathLst>
                  <a:path w="4559300" h="4178300">
                    <a:moveTo>
                      <a:pt x="0" y="0"/>
                    </a:moveTo>
                    <a:lnTo>
                      <a:pt x="1168400" y="1155700"/>
                    </a:lnTo>
                    <a:cubicBezTo>
                      <a:pt x="1761067" y="1748367"/>
                      <a:pt x="1680633" y="3585633"/>
                      <a:pt x="2273300" y="4178300"/>
                    </a:cubicBezTo>
                    <a:lnTo>
                      <a:pt x="4178300" y="4178300"/>
                    </a:lnTo>
                    <a:lnTo>
                      <a:pt x="4559300" y="4178300"/>
                    </a:lnTo>
                    <a:lnTo>
                      <a:pt x="927100" y="520700"/>
                    </a:lnTo>
                    <a:lnTo>
                      <a:pt x="330200" y="127000"/>
                    </a:lnTo>
                    <a:lnTo>
                      <a:pt x="0" y="0"/>
                    </a:lnTo>
                    <a:close/>
                  </a:path>
                </a:pathLst>
              </a:custGeom>
              <a:gradFill>
                <a:gsLst>
                  <a:gs pos="0">
                    <a:schemeClr val="accent4"/>
                  </a:gs>
                  <a:gs pos="69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Arrow: Pentagon 6"/>
            <p:cNvSpPr/>
            <p:nvPr/>
          </p:nvSpPr>
          <p:spPr>
            <a:xfrm rot="5400000" flipH="1">
              <a:off x="4442124" y="2753998"/>
              <a:ext cx="3000374" cy="916348"/>
            </a:xfrm>
            <a:custGeom>
              <a:avLst/>
              <a:gdLst>
                <a:gd name="connsiteX0" fmla="*/ 0 w 2719554"/>
                <a:gd name="connsiteY0" fmla="*/ 0 h 508000"/>
                <a:gd name="connsiteX1" fmla="*/ 2465554 w 2719554"/>
                <a:gd name="connsiteY1" fmla="*/ 0 h 508000"/>
                <a:gd name="connsiteX2" fmla="*/ 2719554 w 2719554"/>
                <a:gd name="connsiteY2" fmla="*/ 254000 h 508000"/>
                <a:gd name="connsiteX3" fmla="*/ 2465554 w 2719554"/>
                <a:gd name="connsiteY3" fmla="*/ 508000 h 508000"/>
                <a:gd name="connsiteX4" fmla="*/ 0 w 2719554"/>
                <a:gd name="connsiteY4" fmla="*/ 508000 h 508000"/>
                <a:gd name="connsiteX5" fmla="*/ 0 w 2719554"/>
                <a:gd name="connsiteY5" fmla="*/ 0 h 508000"/>
                <a:gd name="connsiteX0-1" fmla="*/ 0 w 3202154"/>
                <a:gd name="connsiteY0-2" fmla="*/ 495300 h 1003300"/>
                <a:gd name="connsiteX1-3" fmla="*/ 2465554 w 3202154"/>
                <a:gd name="connsiteY1-4" fmla="*/ 495300 h 1003300"/>
                <a:gd name="connsiteX2-5" fmla="*/ 3202154 w 3202154"/>
                <a:gd name="connsiteY2-6" fmla="*/ 0 h 1003300"/>
                <a:gd name="connsiteX3-7" fmla="*/ 2465554 w 3202154"/>
                <a:gd name="connsiteY3-8" fmla="*/ 1003300 h 1003300"/>
                <a:gd name="connsiteX4-9" fmla="*/ 0 w 3202154"/>
                <a:gd name="connsiteY4-10" fmla="*/ 1003300 h 1003300"/>
                <a:gd name="connsiteX5-11" fmla="*/ 0 w 3202154"/>
                <a:gd name="connsiteY5-12" fmla="*/ 495300 h 1003300"/>
                <a:gd name="connsiteX0-13" fmla="*/ 0 w 3202154"/>
                <a:gd name="connsiteY0-14" fmla="*/ 495300 h 1003300"/>
                <a:gd name="connsiteX1-15" fmla="*/ 3202154 w 3202154"/>
                <a:gd name="connsiteY1-16" fmla="*/ 0 h 1003300"/>
                <a:gd name="connsiteX2-17" fmla="*/ 2465554 w 3202154"/>
                <a:gd name="connsiteY2-18" fmla="*/ 1003300 h 1003300"/>
                <a:gd name="connsiteX3-19" fmla="*/ 0 w 3202154"/>
                <a:gd name="connsiteY3-20" fmla="*/ 1003300 h 1003300"/>
                <a:gd name="connsiteX4-21" fmla="*/ 0 w 3202154"/>
                <a:gd name="connsiteY4-22" fmla="*/ 495300 h 1003300"/>
                <a:gd name="connsiteX0-23" fmla="*/ 0 w 3202154"/>
                <a:gd name="connsiteY0-24" fmla="*/ 495300 h 1003300"/>
                <a:gd name="connsiteX1-25" fmla="*/ 3202154 w 3202154"/>
                <a:gd name="connsiteY1-26" fmla="*/ 0 h 1003300"/>
                <a:gd name="connsiteX2-27" fmla="*/ 0 w 3202154"/>
                <a:gd name="connsiteY2-28" fmla="*/ 1003300 h 1003300"/>
                <a:gd name="connsiteX3-29" fmla="*/ 0 w 3202154"/>
                <a:gd name="connsiteY3-30" fmla="*/ 495300 h 1003300"/>
                <a:gd name="connsiteX0-31" fmla="*/ 0 w 3202154"/>
                <a:gd name="connsiteY0-32" fmla="*/ 495300 h 1003300"/>
                <a:gd name="connsiteX1-33" fmla="*/ 3202154 w 3202154"/>
                <a:gd name="connsiteY1-34" fmla="*/ 0 h 1003300"/>
                <a:gd name="connsiteX2-35" fmla="*/ 0 w 3202154"/>
                <a:gd name="connsiteY2-36" fmla="*/ 1003300 h 1003300"/>
                <a:gd name="connsiteX3-37" fmla="*/ 0 w 3202154"/>
                <a:gd name="connsiteY3-38" fmla="*/ 495300 h 1003300"/>
                <a:gd name="connsiteX0-39" fmla="*/ 0 w 3202154"/>
                <a:gd name="connsiteY0-40" fmla="*/ 495300 h 1003300"/>
                <a:gd name="connsiteX1-41" fmla="*/ 3202154 w 3202154"/>
                <a:gd name="connsiteY1-42" fmla="*/ 0 h 1003300"/>
                <a:gd name="connsiteX2-43" fmla="*/ 0 w 3202154"/>
                <a:gd name="connsiteY2-44" fmla="*/ 1003300 h 1003300"/>
                <a:gd name="connsiteX3-45" fmla="*/ 0 w 3202154"/>
                <a:gd name="connsiteY3-46" fmla="*/ 495300 h 1003300"/>
                <a:gd name="connsiteX0-47" fmla="*/ 0 w 2503654"/>
                <a:gd name="connsiteY0-48" fmla="*/ 1054100 h 1562100"/>
                <a:gd name="connsiteX1-49" fmla="*/ 2503654 w 2503654"/>
                <a:gd name="connsiteY1-50" fmla="*/ 0 h 1562100"/>
                <a:gd name="connsiteX2-51" fmla="*/ 0 w 2503654"/>
                <a:gd name="connsiteY2-52" fmla="*/ 1562100 h 1562100"/>
                <a:gd name="connsiteX3-53" fmla="*/ 0 w 2503654"/>
                <a:gd name="connsiteY3-54" fmla="*/ 1054100 h 1562100"/>
                <a:gd name="connsiteX0-55" fmla="*/ 0 w 2503654"/>
                <a:gd name="connsiteY0-56" fmla="*/ 1054100 h 1562100"/>
                <a:gd name="connsiteX1-57" fmla="*/ 2503654 w 2503654"/>
                <a:gd name="connsiteY1-58" fmla="*/ 0 h 1562100"/>
                <a:gd name="connsiteX2-59" fmla="*/ 0 w 2503654"/>
                <a:gd name="connsiteY2-60" fmla="*/ 1562100 h 1562100"/>
                <a:gd name="connsiteX3-61" fmla="*/ 0 w 2503654"/>
                <a:gd name="connsiteY3-62" fmla="*/ 1054100 h 1562100"/>
                <a:gd name="connsiteX0-63" fmla="*/ 0 w 2503654"/>
                <a:gd name="connsiteY0-64" fmla="*/ 1054100 h 1562100"/>
                <a:gd name="connsiteX1-65" fmla="*/ 2503654 w 2503654"/>
                <a:gd name="connsiteY1-66" fmla="*/ 0 h 1562100"/>
                <a:gd name="connsiteX2-67" fmla="*/ 0 w 2503654"/>
                <a:gd name="connsiteY2-68" fmla="*/ 1562100 h 1562100"/>
                <a:gd name="connsiteX3-69" fmla="*/ 0 w 2503654"/>
                <a:gd name="connsiteY3-70" fmla="*/ 1054100 h 1562100"/>
                <a:gd name="connsiteX0-71" fmla="*/ 0 w 2503654"/>
                <a:gd name="connsiteY0-72" fmla="*/ 1054100 h 1562100"/>
                <a:gd name="connsiteX1-73" fmla="*/ 2503654 w 2503654"/>
                <a:gd name="connsiteY1-74" fmla="*/ 0 h 1562100"/>
                <a:gd name="connsiteX2-75" fmla="*/ 0 w 2503654"/>
                <a:gd name="connsiteY2-76" fmla="*/ 1562100 h 1562100"/>
                <a:gd name="connsiteX3-77" fmla="*/ 0 w 2503654"/>
                <a:gd name="connsiteY3-78" fmla="*/ 1054100 h 1562100"/>
                <a:gd name="connsiteX0-79" fmla="*/ 10335 w 2503654"/>
                <a:gd name="connsiteY0-80" fmla="*/ 857735 h 1562100"/>
                <a:gd name="connsiteX1-81" fmla="*/ 2503654 w 2503654"/>
                <a:gd name="connsiteY1-82" fmla="*/ 0 h 1562100"/>
                <a:gd name="connsiteX2-83" fmla="*/ 0 w 2503654"/>
                <a:gd name="connsiteY2-84" fmla="*/ 1562100 h 1562100"/>
                <a:gd name="connsiteX3-85" fmla="*/ 10335 w 2503654"/>
                <a:gd name="connsiteY3-86" fmla="*/ 857735 h 1562100"/>
                <a:gd name="connsiteX0-87" fmla="*/ 10335 w 2503654"/>
                <a:gd name="connsiteY0-88" fmla="*/ 857735 h 1562100"/>
                <a:gd name="connsiteX1-89" fmla="*/ 2503654 w 2503654"/>
                <a:gd name="connsiteY1-90" fmla="*/ 0 h 1562100"/>
                <a:gd name="connsiteX2-91" fmla="*/ 0 w 2503654"/>
                <a:gd name="connsiteY2-92" fmla="*/ 1562100 h 1562100"/>
                <a:gd name="connsiteX3-93" fmla="*/ 10335 w 2503654"/>
                <a:gd name="connsiteY3-94" fmla="*/ 857735 h 1562100"/>
                <a:gd name="connsiteX0-95" fmla="*/ 10335 w 2503654"/>
                <a:gd name="connsiteY0-96" fmla="*/ 857735 h 1562100"/>
                <a:gd name="connsiteX1-97" fmla="*/ 2503654 w 2503654"/>
                <a:gd name="connsiteY1-98" fmla="*/ 0 h 1562100"/>
                <a:gd name="connsiteX2-99" fmla="*/ 0 w 2503654"/>
                <a:gd name="connsiteY2-100" fmla="*/ 1562100 h 1562100"/>
                <a:gd name="connsiteX3-101" fmla="*/ 10335 w 2503654"/>
                <a:gd name="connsiteY3-102" fmla="*/ 857735 h 1562100"/>
                <a:gd name="connsiteX0-103" fmla="*/ 10335 w 2503654"/>
                <a:gd name="connsiteY0-104" fmla="*/ 857735 h 1562100"/>
                <a:gd name="connsiteX1-105" fmla="*/ 2503654 w 2503654"/>
                <a:gd name="connsiteY1-106" fmla="*/ 0 h 1562100"/>
                <a:gd name="connsiteX2-107" fmla="*/ 0 w 2503654"/>
                <a:gd name="connsiteY2-108" fmla="*/ 1562100 h 1562100"/>
                <a:gd name="connsiteX3-109" fmla="*/ 10335 w 2503654"/>
                <a:gd name="connsiteY3-110" fmla="*/ 857735 h 1562100"/>
                <a:gd name="connsiteX0-111" fmla="*/ 10335 w 2503654"/>
                <a:gd name="connsiteY0-112" fmla="*/ 857735 h 1603440"/>
                <a:gd name="connsiteX1-113" fmla="*/ 2503654 w 2503654"/>
                <a:gd name="connsiteY1-114" fmla="*/ 0 h 1603440"/>
                <a:gd name="connsiteX2-115" fmla="*/ 0 w 2503654"/>
                <a:gd name="connsiteY2-116" fmla="*/ 1603440 h 1603440"/>
                <a:gd name="connsiteX3-117" fmla="*/ 10335 w 2503654"/>
                <a:gd name="connsiteY3-118" fmla="*/ 857735 h 1603440"/>
                <a:gd name="connsiteX0-119" fmla="*/ 10335 w 2503654"/>
                <a:gd name="connsiteY0-120" fmla="*/ 857735 h 1603440"/>
                <a:gd name="connsiteX1-121" fmla="*/ 2503654 w 2503654"/>
                <a:gd name="connsiteY1-122" fmla="*/ 0 h 1603440"/>
                <a:gd name="connsiteX2-123" fmla="*/ 0 w 2503654"/>
                <a:gd name="connsiteY2-124" fmla="*/ 1603440 h 1603440"/>
                <a:gd name="connsiteX3-125" fmla="*/ 10335 w 2503654"/>
                <a:gd name="connsiteY3-126" fmla="*/ 857735 h 1603440"/>
                <a:gd name="connsiteX0-127" fmla="*/ 10335 w 2141929"/>
                <a:gd name="connsiteY0-128" fmla="*/ 0 h 880580"/>
                <a:gd name="connsiteX1-129" fmla="*/ 2141929 w 2141929"/>
                <a:gd name="connsiteY1-130" fmla="*/ 70 h 880580"/>
                <a:gd name="connsiteX2-131" fmla="*/ 0 w 2141929"/>
                <a:gd name="connsiteY2-132" fmla="*/ 745705 h 880580"/>
                <a:gd name="connsiteX3-133" fmla="*/ 10335 w 2141929"/>
                <a:gd name="connsiteY3-134" fmla="*/ 0 h 880580"/>
                <a:gd name="connsiteX0-135" fmla="*/ 10335 w 2141929"/>
                <a:gd name="connsiteY0-136" fmla="*/ 0 h 880580"/>
                <a:gd name="connsiteX1-137" fmla="*/ 2141929 w 2141929"/>
                <a:gd name="connsiteY1-138" fmla="*/ 70 h 880580"/>
                <a:gd name="connsiteX2-139" fmla="*/ 0 w 2141929"/>
                <a:gd name="connsiteY2-140" fmla="*/ 745705 h 880580"/>
                <a:gd name="connsiteX3-141" fmla="*/ 10335 w 2141929"/>
                <a:gd name="connsiteY3-142" fmla="*/ 0 h 880580"/>
                <a:gd name="connsiteX0-143" fmla="*/ 10335 w 2141929"/>
                <a:gd name="connsiteY0-144" fmla="*/ 0 h 745705"/>
                <a:gd name="connsiteX1-145" fmla="*/ 2141929 w 2141929"/>
                <a:gd name="connsiteY1-146" fmla="*/ 70 h 745705"/>
                <a:gd name="connsiteX2-147" fmla="*/ 0 w 2141929"/>
                <a:gd name="connsiteY2-148" fmla="*/ 745705 h 745705"/>
                <a:gd name="connsiteX3-149" fmla="*/ 10335 w 2141929"/>
                <a:gd name="connsiteY3-150" fmla="*/ 0 h 745705"/>
                <a:gd name="connsiteX0-151" fmla="*/ 10335 w 2441644"/>
                <a:gd name="connsiteY0-152" fmla="*/ 0 h 745705"/>
                <a:gd name="connsiteX1-153" fmla="*/ 2441644 w 2441644"/>
                <a:gd name="connsiteY1-154" fmla="*/ 113755 h 745705"/>
                <a:gd name="connsiteX2-155" fmla="*/ 0 w 2441644"/>
                <a:gd name="connsiteY2-156" fmla="*/ 745705 h 745705"/>
                <a:gd name="connsiteX3-157" fmla="*/ 10335 w 2441644"/>
                <a:gd name="connsiteY3-158" fmla="*/ 0 h 745705"/>
              </a:gdLst>
              <a:ahLst/>
              <a:cxnLst>
                <a:cxn ang="0">
                  <a:pos x="connsiteX0-1" y="connsiteY0-2"/>
                </a:cxn>
                <a:cxn ang="0">
                  <a:pos x="connsiteX1-3" y="connsiteY1-4"/>
                </a:cxn>
                <a:cxn ang="0">
                  <a:pos x="connsiteX2-5" y="connsiteY2-6"/>
                </a:cxn>
                <a:cxn ang="0">
                  <a:pos x="connsiteX3-7" y="connsiteY3-8"/>
                </a:cxn>
              </a:cxnLst>
              <a:rect l="l" t="t" r="r" b="b"/>
              <a:pathLst>
                <a:path w="2441644" h="745705">
                  <a:moveTo>
                    <a:pt x="10335" y="0"/>
                  </a:moveTo>
                  <a:cubicBezTo>
                    <a:pt x="840015" y="186290"/>
                    <a:pt x="1783024" y="694645"/>
                    <a:pt x="2441644" y="113755"/>
                  </a:cubicBezTo>
                  <a:cubicBezTo>
                    <a:pt x="2004529" y="888763"/>
                    <a:pt x="974370" y="256247"/>
                    <a:pt x="0" y="745705"/>
                  </a:cubicBezTo>
                  <a:lnTo>
                    <a:pt x="10335"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Arrow: Pentagon 6"/>
            <p:cNvSpPr/>
            <p:nvPr/>
          </p:nvSpPr>
          <p:spPr>
            <a:xfrm rot="16200000">
              <a:off x="3603177" y="2533171"/>
              <a:ext cx="3702231" cy="1919561"/>
            </a:xfrm>
            <a:custGeom>
              <a:avLst/>
              <a:gdLst>
                <a:gd name="connsiteX0" fmla="*/ 0 w 2719554"/>
                <a:gd name="connsiteY0" fmla="*/ 0 h 508000"/>
                <a:gd name="connsiteX1" fmla="*/ 2465554 w 2719554"/>
                <a:gd name="connsiteY1" fmla="*/ 0 h 508000"/>
                <a:gd name="connsiteX2" fmla="*/ 2719554 w 2719554"/>
                <a:gd name="connsiteY2" fmla="*/ 254000 h 508000"/>
                <a:gd name="connsiteX3" fmla="*/ 2465554 w 2719554"/>
                <a:gd name="connsiteY3" fmla="*/ 508000 h 508000"/>
                <a:gd name="connsiteX4" fmla="*/ 0 w 2719554"/>
                <a:gd name="connsiteY4" fmla="*/ 508000 h 508000"/>
                <a:gd name="connsiteX5" fmla="*/ 0 w 2719554"/>
                <a:gd name="connsiteY5" fmla="*/ 0 h 508000"/>
                <a:gd name="connsiteX0-1" fmla="*/ 0 w 3202154"/>
                <a:gd name="connsiteY0-2" fmla="*/ 495300 h 1003300"/>
                <a:gd name="connsiteX1-3" fmla="*/ 2465554 w 3202154"/>
                <a:gd name="connsiteY1-4" fmla="*/ 495300 h 1003300"/>
                <a:gd name="connsiteX2-5" fmla="*/ 3202154 w 3202154"/>
                <a:gd name="connsiteY2-6" fmla="*/ 0 h 1003300"/>
                <a:gd name="connsiteX3-7" fmla="*/ 2465554 w 3202154"/>
                <a:gd name="connsiteY3-8" fmla="*/ 1003300 h 1003300"/>
                <a:gd name="connsiteX4-9" fmla="*/ 0 w 3202154"/>
                <a:gd name="connsiteY4-10" fmla="*/ 1003300 h 1003300"/>
                <a:gd name="connsiteX5-11" fmla="*/ 0 w 3202154"/>
                <a:gd name="connsiteY5-12" fmla="*/ 495300 h 1003300"/>
                <a:gd name="connsiteX0-13" fmla="*/ 0 w 3202154"/>
                <a:gd name="connsiteY0-14" fmla="*/ 495300 h 1003300"/>
                <a:gd name="connsiteX1-15" fmla="*/ 3202154 w 3202154"/>
                <a:gd name="connsiteY1-16" fmla="*/ 0 h 1003300"/>
                <a:gd name="connsiteX2-17" fmla="*/ 2465554 w 3202154"/>
                <a:gd name="connsiteY2-18" fmla="*/ 1003300 h 1003300"/>
                <a:gd name="connsiteX3-19" fmla="*/ 0 w 3202154"/>
                <a:gd name="connsiteY3-20" fmla="*/ 1003300 h 1003300"/>
                <a:gd name="connsiteX4-21" fmla="*/ 0 w 3202154"/>
                <a:gd name="connsiteY4-22" fmla="*/ 495300 h 1003300"/>
                <a:gd name="connsiteX0-23" fmla="*/ 0 w 3202154"/>
                <a:gd name="connsiteY0-24" fmla="*/ 495300 h 1003300"/>
                <a:gd name="connsiteX1-25" fmla="*/ 3202154 w 3202154"/>
                <a:gd name="connsiteY1-26" fmla="*/ 0 h 1003300"/>
                <a:gd name="connsiteX2-27" fmla="*/ 0 w 3202154"/>
                <a:gd name="connsiteY2-28" fmla="*/ 1003300 h 1003300"/>
                <a:gd name="connsiteX3-29" fmla="*/ 0 w 3202154"/>
                <a:gd name="connsiteY3-30" fmla="*/ 495300 h 1003300"/>
                <a:gd name="connsiteX0-31" fmla="*/ 0 w 3202154"/>
                <a:gd name="connsiteY0-32" fmla="*/ 495300 h 1003300"/>
                <a:gd name="connsiteX1-33" fmla="*/ 3202154 w 3202154"/>
                <a:gd name="connsiteY1-34" fmla="*/ 0 h 1003300"/>
                <a:gd name="connsiteX2-35" fmla="*/ 0 w 3202154"/>
                <a:gd name="connsiteY2-36" fmla="*/ 1003300 h 1003300"/>
                <a:gd name="connsiteX3-37" fmla="*/ 0 w 3202154"/>
                <a:gd name="connsiteY3-38" fmla="*/ 495300 h 1003300"/>
                <a:gd name="connsiteX0-39" fmla="*/ 0 w 3202154"/>
                <a:gd name="connsiteY0-40" fmla="*/ 495300 h 1003300"/>
                <a:gd name="connsiteX1-41" fmla="*/ 3202154 w 3202154"/>
                <a:gd name="connsiteY1-42" fmla="*/ 0 h 1003300"/>
                <a:gd name="connsiteX2-43" fmla="*/ 0 w 3202154"/>
                <a:gd name="connsiteY2-44" fmla="*/ 1003300 h 1003300"/>
                <a:gd name="connsiteX3-45" fmla="*/ 0 w 3202154"/>
                <a:gd name="connsiteY3-46" fmla="*/ 495300 h 1003300"/>
                <a:gd name="connsiteX0-47" fmla="*/ 0 w 2503654"/>
                <a:gd name="connsiteY0-48" fmla="*/ 1054100 h 1562100"/>
                <a:gd name="connsiteX1-49" fmla="*/ 2503654 w 2503654"/>
                <a:gd name="connsiteY1-50" fmla="*/ 0 h 1562100"/>
                <a:gd name="connsiteX2-51" fmla="*/ 0 w 2503654"/>
                <a:gd name="connsiteY2-52" fmla="*/ 1562100 h 1562100"/>
                <a:gd name="connsiteX3-53" fmla="*/ 0 w 2503654"/>
                <a:gd name="connsiteY3-54" fmla="*/ 1054100 h 1562100"/>
                <a:gd name="connsiteX0-55" fmla="*/ 0 w 2503654"/>
                <a:gd name="connsiteY0-56" fmla="*/ 1054100 h 1562100"/>
                <a:gd name="connsiteX1-57" fmla="*/ 2503654 w 2503654"/>
                <a:gd name="connsiteY1-58" fmla="*/ 0 h 1562100"/>
                <a:gd name="connsiteX2-59" fmla="*/ 0 w 2503654"/>
                <a:gd name="connsiteY2-60" fmla="*/ 1562100 h 1562100"/>
                <a:gd name="connsiteX3-61" fmla="*/ 0 w 2503654"/>
                <a:gd name="connsiteY3-62" fmla="*/ 1054100 h 1562100"/>
                <a:gd name="connsiteX0-63" fmla="*/ 0 w 2503654"/>
                <a:gd name="connsiteY0-64" fmla="*/ 1054100 h 1562100"/>
                <a:gd name="connsiteX1-65" fmla="*/ 2503654 w 2503654"/>
                <a:gd name="connsiteY1-66" fmla="*/ 0 h 1562100"/>
                <a:gd name="connsiteX2-67" fmla="*/ 0 w 2503654"/>
                <a:gd name="connsiteY2-68" fmla="*/ 1562100 h 1562100"/>
                <a:gd name="connsiteX3-69" fmla="*/ 0 w 2503654"/>
                <a:gd name="connsiteY3-70" fmla="*/ 1054100 h 1562100"/>
                <a:gd name="connsiteX0-71" fmla="*/ 0 w 2503654"/>
                <a:gd name="connsiteY0-72" fmla="*/ 1054100 h 1562100"/>
                <a:gd name="connsiteX1-73" fmla="*/ 2503654 w 2503654"/>
                <a:gd name="connsiteY1-74" fmla="*/ 0 h 1562100"/>
                <a:gd name="connsiteX2-75" fmla="*/ 0 w 2503654"/>
                <a:gd name="connsiteY2-76" fmla="*/ 1562100 h 1562100"/>
                <a:gd name="connsiteX3-77" fmla="*/ 0 w 2503654"/>
                <a:gd name="connsiteY3-78" fmla="*/ 1054100 h 1562100"/>
                <a:gd name="connsiteX0-79" fmla="*/ 0 w 2503654"/>
                <a:gd name="connsiteY0-80" fmla="*/ 1054100 h 1562100"/>
                <a:gd name="connsiteX1-81" fmla="*/ 2503654 w 2503654"/>
                <a:gd name="connsiteY1-82" fmla="*/ 0 h 1562100"/>
                <a:gd name="connsiteX2-83" fmla="*/ 0 w 2503654"/>
                <a:gd name="connsiteY2-84" fmla="*/ 1562100 h 1562100"/>
                <a:gd name="connsiteX3-85" fmla="*/ 0 w 2503654"/>
                <a:gd name="connsiteY3-86" fmla="*/ 1054100 h 1562100"/>
                <a:gd name="connsiteX0-87" fmla="*/ 0 w 2503654"/>
                <a:gd name="connsiteY0-88" fmla="*/ 1054100 h 1562100"/>
                <a:gd name="connsiteX1-89" fmla="*/ 2503654 w 2503654"/>
                <a:gd name="connsiteY1-90" fmla="*/ 0 h 1562100"/>
                <a:gd name="connsiteX2-91" fmla="*/ 0 w 2503654"/>
                <a:gd name="connsiteY2-92" fmla="*/ 1562100 h 1562100"/>
                <a:gd name="connsiteX3-93" fmla="*/ 0 w 2503654"/>
                <a:gd name="connsiteY3-94" fmla="*/ 1054100 h 1562100"/>
                <a:gd name="connsiteX0-95" fmla="*/ 0 w 2503654"/>
                <a:gd name="connsiteY0-96" fmla="*/ 1054100 h 1562100"/>
                <a:gd name="connsiteX1-97" fmla="*/ 2503654 w 2503654"/>
                <a:gd name="connsiteY1-98" fmla="*/ 0 h 1562100"/>
                <a:gd name="connsiteX2-99" fmla="*/ 0 w 2503654"/>
                <a:gd name="connsiteY2-100" fmla="*/ 1562100 h 1562100"/>
                <a:gd name="connsiteX3-101" fmla="*/ 0 w 2503654"/>
                <a:gd name="connsiteY3-102" fmla="*/ 1054100 h 1562100"/>
                <a:gd name="connsiteX0-103" fmla="*/ 0 w 2503654"/>
                <a:gd name="connsiteY0-104" fmla="*/ 1054100 h 1562100"/>
                <a:gd name="connsiteX1-105" fmla="*/ 2503654 w 2503654"/>
                <a:gd name="connsiteY1-106" fmla="*/ 0 h 1562100"/>
                <a:gd name="connsiteX2-107" fmla="*/ 0 w 2503654"/>
                <a:gd name="connsiteY2-108" fmla="*/ 1562100 h 1562100"/>
                <a:gd name="connsiteX3-109" fmla="*/ 0 w 2503654"/>
                <a:gd name="connsiteY3-110" fmla="*/ 1054100 h 1562100"/>
                <a:gd name="connsiteX0-111" fmla="*/ 0 w 2503654"/>
                <a:gd name="connsiteY0-112" fmla="*/ 795725 h 1562100"/>
                <a:gd name="connsiteX1-113" fmla="*/ 2503654 w 2503654"/>
                <a:gd name="connsiteY1-114" fmla="*/ 0 h 1562100"/>
                <a:gd name="connsiteX2-115" fmla="*/ 0 w 2503654"/>
                <a:gd name="connsiteY2-116" fmla="*/ 1562100 h 1562100"/>
                <a:gd name="connsiteX3-117" fmla="*/ 0 w 2503654"/>
                <a:gd name="connsiteY3-118" fmla="*/ 795725 h 1562100"/>
                <a:gd name="connsiteX0-119" fmla="*/ 0 w 2503654"/>
                <a:gd name="connsiteY0-120" fmla="*/ 795725 h 1562100"/>
                <a:gd name="connsiteX1-121" fmla="*/ 2503654 w 2503654"/>
                <a:gd name="connsiteY1-122" fmla="*/ 0 h 1562100"/>
                <a:gd name="connsiteX2-123" fmla="*/ 0 w 2503654"/>
                <a:gd name="connsiteY2-124" fmla="*/ 1562100 h 1562100"/>
                <a:gd name="connsiteX3-125" fmla="*/ 0 w 2503654"/>
                <a:gd name="connsiteY3-126" fmla="*/ 795725 h 1562100"/>
              </a:gdLst>
              <a:ahLst/>
              <a:cxnLst>
                <a:cxn ang="0">
                  <a:pos x="connsiteX0-1" y="connsiteY0-2"/>
                </a:cxn>
                <a:cxn ang="0">
                  <a:pos x="connsiteX1-3" y="connsiteY1-4"/>
                </a:cxn>
                <a:cxn ang="0">
                  <a:pos x="connsiteX2-5" y="connsiteY2-6"/>
                </a:cxn>
                <a:cxn ang="0">
                  <a:pos x="connsiteX3-7" y="connsiteY3-8"/>
                </a:cxn>
              </a:cxnLst>
              <a:rect l="l" t="t" r="r" b="b"/>
              <a:pathLst>
                <a:path w="2503654" h="1562100">
                  <a:moveTo>
                    <a:pt x="0" y="795725"/>
                  </a:moveTo>
                  <a:cubicBezTo>
                    <a:pt x="953700" y="1199050"/>
                    <a:pt x="1834700" y="994290"/>
                    <a:pt x="2503654" y="0"/>
                  </a:cubicBezTo>
                  <a:cubicBezTo>
                    <a:pt x="2231899" y="1167738"/>
                    <a:pt x="1067385" y="1227667"/>
                    <a:pt x="0" y="1562100"/>
                  </a:cubicBezTo>
                  <a:lnTo>
                    <a:pt x="0" y="795725"/>
                  </a:lnTo>
                  <a:close/>
                </a:path>
              </a:pathLst>
            </a:custGeom>
            <a:solidFill>
              <a:srgbClr val="284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Group 7"/>
          <p:cNvGrpSpPr/>
          <p:nvPr/>
        </p:nvGrpSpPr>
        <p:grpSpPr>
          <a:xfrm>
            <a:off x="721794" y="336572"/>
            <a:ext cx="10559297" cy="1080610"/>
            <a:chOff x="995540" y="1716729"/>
            <a:chExt cx="9795478" cy="1045819"/>
          </a:xfrm>
        </p:grpSpPr>
        <p:sp>
          <p:nvSpPr>
            <p:cNvPr id="17" name="TextBox 22"/>
            <p:cNvSpPr txBox="1"/>
            <p:nvPr/>
          </p:nvSpPr>
          <p:spPr>
            <a:xfrm>
              <a:off x="995540" y="1716729"/>
              <a:ext cx="9795478" cy="982964"/>
            </a:xfrm>
            <a:prstGeom prst="rect">
              <a:avLst/>
            </a:prstGeom>
            <a:noFill/>
          </p:spPr>
          <p:txBody>
            <a:bodyPr wrap="square" rtlCol="0">
              <a:spAutoFit/>
            </a:bodyPr>
            <a:lstStyle/>
            <a:p>
              <a:r>
                <a:rPr lang="en-US" altLang="zh-CN" sz="6000" b="1" dirty="0">
                  <a:ln w="12700">
                    <a:solidFill>
                      <a:schemeClr val="accent5"/>
                    </a:solidFill>
                    <a:prstDash val="solid"/>
                  </a:ln>
                  <a:solidFill>
                    <a:srgbClr val="FF0000"/>
                  </a:solidFill>
                </a:rPr>
                <a:t>Writing help: Useful </a:t>
              </a:r>
              <a:r>
                <a:rPr lang="en-US" altLang="zh-CN" sz="6000" b="1" dirty="0" smtClean="0">
                  <a:ln w="12700">
                    <a:solidFill>
                      <a:schemeClr val="accent5"/>
                    </a:solidFill>
                    <a:prstDash val="solid"/>
                  </a:ln>
                  <a:solidFill>
                    <a:srgbClr val="FF0000"/>
                  </a:solidFill>
                </a:rPr>
                <a:t>phrases</a:t>
              </a:r>
              <a:endParaRPr lang="zh-CN" altLang="en-US" sz="2400" b="1" dirty="0">
                <a:solidFill>
                  <a:srgbClr val="FF0000"/>
                </a:solidFill>
                <a:latin typeface="方正清刻本悦宋简体" panose="02000000000000000000" pitchFamily="2" charset="-122"/>
                <a:ea typeface="方正清刻本悦宋简体" panose="02000000000000000000" pitchFamily="2" charset="-122"/>
              </a:endParaRPr>
            </a:p>
          </p:txBody>
        </p:sp>
        <p:grpSp>
          <p:nvGrpSpPr>
            <p:cNvPr id="18" name="Group 5"/>
            <p:cNvGrpSpPr/>
            <p:nvPr/>
          </p:nvGrpSpPr>
          <p:grpSpPr>
            <a:xfrm>
              <a:off x="1308100" y="2636838"/>
              <a:ext cx="3363565" cy="125710"/>
              <a:chOff x="1308100" y="2636838"/>
              <a:chExt cx="3363565" cy="125710"/>
            </a:xfrm>
          </p:grpSpPr>
          <p:sp>
            <p:nvSpPr>
              <p:cNvPr id="19" name="Oval 23"/>
              <p:cNvSpPr/>
              <p:nvPr/>
            </p:nvSpPr>
            <p:spPr>
              <a:xfrm>
                <a:off x="4545955" y="2636838"/>
                <a:ext cx="125710" cy="1257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Straight Connector 25"/>
              <p:cNvCxnSpPr>
                <a:stCxn id="19" idx="2"/>
              </p:cNvCxnSpPr>
              <p:nvPr/>
            </p:nvCxnSpPr>
            <p:spPr>
              <a:xfrm flipH="1">
                <a:off x="1308100" y="2699693"/>
                <a:ext cx="3237855"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1" name="Rectangle 26"/>
          <p:cNvSpPr/>
          <p:nvPr/>
        </p:nvSpPr>
        <p:spPr>
          <a:xfrm>
            <a:off x="290456" y="1831664"/>
            <a:ext cx="5163836" cy="2893100"/>
          </a:xfrm>
          <a:prstGeom prst="rect">
            <a:avLst/>
          </a:prstGeom>
        </p:spPr>
        <p:txBody>
          <a:bodyPr wrap="square">
            <a:spAutoFit/>
          </a:bodyPr>
          <a:lstStyle/>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apply </a:t>
            </a: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for the position of </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for further information</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believe I could contribute</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ten years’ experience with</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skills that would be useful to</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experience that qualifies me for</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qualities that would be useful </a:t>
            </a: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in</a:t>
            </a:r>
            <a:endParaRPr lang="zh-CN" altLang="zh-CN" sz="2600" b="1" kern="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22" name="Group 12"/>
          <p:cNvGrpSpPr/>
          <p:nvPr/>
        </p:nvGrpSpPr>
        <p:grpSpPr>
          <a:xfrm>
            <a:off x="6924668" y="1188238"/>
            <a:ext cx="3832952" cy="517397"/>
            <a:chOff x="7038967" y="2238801"/>
            <a:chExt cx="3832952" cy="517397"/>
          </a:xfrm>
        </p:grpSpPr>
        <p:sp>
          <p:nvSpPr>
            <p:cNvPr id="23" name="Oval 27"/>
            <p:cNvSpPr/>
            <p:nvPr/>
          </p:nvSpPr>
          <p:spPr>
            <a:xfrm>
              <a:off x="7508354" y="2630488"/>
              <a:ext cx="125710" cy="12571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Straight Connector 28"/>
            <p:cNvCxnSpPr/>
            <p:nvPr/>
          </p:nvCxnSpPr>
          <p:spPr>
            <a:xfrm flipH="1">
              <a:off x="7634064" y="2681745"/>
              <a:ext cx="323785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9"/>
            <p:cNvSpPr txBox="1"/>
            <p:nvPr/>
          </p:nvSpPr>
          <p:spPr>
            <a:xfrm>
              <a:off x="7038967" y="2238801"/>
              <a:ext cx="184731" cy="461665"/>
            </a:xfrm>
            <a:prstGeom prst="rect">
              <a:avLst/>
            </a:prstGeom>
            <a:noFill/>
          </p:spPr>
          <p:txBody>
            <a:bodyPr wrap="none" rtlCol="0">
              <a:spAutoFit/>
            </a:bodyPr>
            <a:lstStyle/>
            <a:p>
              <a:endParaRPr lang="zh-CN" altLang="en-US" sz="2400" b="1" dirty="0">
                <a:latin typeface="方正清刻本悦宋简体" panose="02000000000000000000" pitchFamily="2" charset="-122"/>
                <a:ea typeface="方正清刻本悦宋简体" panose="02000000000000000000" pitchFamily="2" charset="-122"/>
              </a:endParaRPr>
            </a:p>
          </p:txBody>
        </p:sp>
      </p:grpSp>
      <p:sp>
        <p:nvSpPr>
          <p:cNvPr id="26" name="Rectangle 30"/>
          <p:cNvSpPr/>
          <p:nvPr/>
        </p:nvSpPr>
        <p:spPr>
          <a:xfrm>
            <a:off x="6400483" y="1828092"/>
            <a:ext cx="5791515" cy="3293209"/>
          </a:xfrm>
          <a:prstGeom prst="rect">
            <a:avLst/>
          </a:prstGeom>
        </p:spPr>
        <p:txBody>
          <a:bodyPr wrap="square">
            <a:spAutoFit/>
          </a:bodyPr>
          <a:lstStyle/>
          <a:p>
            <a:pPr marL="457200" indent="-457200">
              <a:buClr>
                <a:srgbClr val="FF0000"/>
              </a:buClr>
              <a:buFont typeface="Wingdings" panose="05000000000000000000" pitchFamily="2" charset="2"/>
              <a:buChar char="u"/>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considered an enthusiastic worker</a:t>
            </a:r>
            <a:endParaRPr lang="zh-CN" altLang="zh-CN" sz="2600" b="1" kern="100" dirty="0">
              <a:latin typeface="Times New Roman" panose="02020603050405020304" pitchFamily="18" charset="0"/>
              <a:ea typeface="宋体" panose="02010600030101010101" pitchFamily="2" charset="-122"/>
              <a:cs typeface="Times New Roman" panose="02020603050405020304" pitchFamily="18" charset="0"/>
            </a:endParaRPr>
          </a:p>
          <a:p>
            <a:pPr marL="457200" lvl="0" indent="-457200">
              <a:buClr>
                <a:srgbClr val="FF0000"/>
              </a:buClr>
              <a:buFont typeface="Wingdings" panose="05000000000000000000" pitchFamily="2" charset="2"/>
              <a:buChar char="u"/>
            </a:pP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in response to your </a:t>
            </a: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advertisement</a:t>
            </a:r>
            <a:endPar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457200" lvl="0" indent="-457200">
              <a:buClr>
                <a:srgbClr val="FF0000"/>
              </a:buClr>
              <a:buFont typeface="Wingdings" panose="05000000000000000000" pitchFamily="2" charset="2"/>
              <a:buChar char="u"/>
            </a:pP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if </a:t>
            </a: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you need additional </a:t>
            </a: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information</a:t>
            </a:r>
            <a:endPar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457200" lvl="0" indent="-457200">
              <a:buClr>
                <a:srgbClr val="FF0000"/>
              </a:buClr>
              <a:buFont typeface="Wingdings" panose="05000000000000000000" pitchFamily="2" charset="2"/>
              <a:buChar char="u"/>
            </a:pP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interested </a:t>
            </a: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in pursuing a career </a:t>
            </a: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with</a:t>
            </a:r>
            <a:endPar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endParaRPr>
          </a:p>
          <a:p>
            <a:pPr marL="457200" lvl="0" indent="-457200">
              <a:buClr>
                <a:srgbClr val="FF0000"/>
              </a:buClr>
              <a:buFont typeface="Wingdings" panose="05000000000000000000" pitchFamily="2" charset="2"/>
              <a:buChar char="u"/>
            </a:pP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fit </a:t>
            </a: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in with others= get on well with </a:t>
            </a: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others</a:t>
            </a:r>
            <a:endPar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457200" lvl="0" indent="-457200">
              <a:buClr>
                <a:srgbClr val="FF0000"/>
              </a:buClr>
              <a:buFont typeface="Wingdings" panose="05000000000000000000" pitchFamily="2" charset="2"/>
              <a:buChar char="u"/>
            </a:pPr>
            <a:r>
              <a:rPr lang="en-US" altLang="zh-CN" sz="2600" b="1" kern="100" dirty="0" smtClean="0">
                <a:latin typeface="Times New Roman" panose="02020603050405020304" pitchFamily="18" charset="0"/>
                <a:ea typeface="宋体" panose="02010600030101010101" pitchFamily="2" charset="-122"/>
                <a:cs typeface="Times New Roman" panose="02020603050405020304" pitchFamily="18" charset="0"/>
              </a:rPr>
              <a:t>would </a:t>
            </a:r>
            <a:r>
              <a:rPr lang="en-US" altLang="zh-CN" sz="2600" b="1" kern="100" dirty="0">
                <a:latin typeface="Times New Roman" panose="02020603050405020304" pitchFamily="18" charset="0"/>
                <a:ea typeface="宋体" panose="02010600030101010101" pitchFamily="2" charset="-122"/>
                <a:cs typeface="Times New Roman" panose="02020603050405020304" pitchFamily="18" charset="0"/>
              </a:rPr>
              <a:t>enjoy attending/working/belonging</a:t>
            </a:r>
            <a:endParaRPr lang="zh-CN" altLang="zh-CN" sz="26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750"/>
                                        <p:tgtEl>
                                          <p:spTgt spid="14"/>
                                        </p:tgtEl>
                                      </p:cBhvr>
                                    </p:animEffect>
                                  </p:childTnLst>
                                </p:cTn>
                              </p:par>
                            </p:childTnLst>
                          </p:cTn>
                        </p:par>
                        <p:par>
                          <p:cTn id="8" fill="hold">
                            <p:stCondLst>
                              <p:cond delay="1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circle(in)">
                                      <p:cBhvr>
                                        <p:cTn id="16" dur="2000"/>
                                        <p:tgtEl>
                                          <p:spTgt spid="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animEffect transition="in" filter="circle(in)">
                                      <p:cBhvr>
                                        <p:cTn id="21" dur="2000"/>
                                        <p:tgtEl>
                                          <p:spTgt spid="2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circle(in)">
                                      <p:cBhvr>
                                        <p:cTn id="26" dur="2000"/>
                                        <p:tgtEl>
                                          <p:spTgt spid="2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1">
                                            <p:txEl>
                                              <p:pRg st="3" end="3"/>
                                            </p:txEl>
                                          </p:spTgt>
                                        </p:tgtEl>
                                        <p:attrNameLst>
                                          <p:attrName>style.visibility</p:attrName>
                                        </p:attrNameLst>
                                      </p:cBhvr>
                                      <p:to>
                                        <p:strVal val="visible"/>
                                      </p:to>
                                    </p:set>
                                    <p:animEffect transition="in" filter="circle(in)">
                                      <p:cBhvr>
                                        <p:cTn id="31" dur="2000"/>
                                        <p:tgtEl>
                                          <p:spTgt spid="2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1">
                                            <p:txEl>
                                              <p:pRg st="4" end="4"/>
                                            </p:txEl>
                                          </p:spTgt>
                                        </p:tgtEl>
                                        <p:attrNameLst>
                                          <p:attrName>style.visibility</p:attrName>
                                        </p:attrNameLst>
                                      </p:cBhvr>
                                      <p:to>
                                        <p:strVal val="visible"/>
                                      </p:to>
                                    </p:set>
                                    <p:animEffect transition="in" filter="circle(in)">
                                      <p:cBhvr>
                                        <p:cTn id="36" dur="2000"/>
                                        <p:tgtEl>
                                          <p:spTgt spid="2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1">
                                            <p:txEl>
                                              <p:pRg st="5" end="5"/>
                                            </p:txEl>
                                          </p:spTgt>
                                        </p:tgtEl>
                                        <p:attrNameLst>
                                          <p:attrName>style.visibility</p:attrName>
                                        </p:attrNameLst>
                                      </p:cBhvr>
                                      <p:to>
                                        <p:strVal val="visible"/>
                                      </p:to>
                                    </p:set>
                                    <p:animEffect transition="in" filter="circle(in)">
                                      <p:cBhvr>
                                        <p:cTn id="41" dur="2000"/>
                                        <p:tgtEl>
                                          <p:spTgt spid="2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1">
                                            <p:txEl>
                                              <p:pRg st="6" end="6"/>
                                            </p:txEl>
                                          </p:spTgt>
                                        </p:tgtEl>
                                        <p:attrNameLst>
                                          <p:attrName>style.visibility</p:attrName>
                                        </p:attrNameLst>
                                      </p:cBhvr>
                                      <p:to>
                                        <p:strVal val="visible"/>
                                      </p:to>
                                    </p:set>
                                    <p:animEffect transition="in" filter="circle(in)">
                                      <p:cBhvr>
                                        <p:cTn id="46" dur="2000"/>
                                        <p:tgtEl>
                                          <p:spTgt spid="21">
                                            <p:txEl>
                                              <p:pRg st="6" end="6"/>
                                            </p:txEl>
                                          </p:spTgt>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6">
                                            <p:txEl>
                                              <p:pRg st="0" end="0"/>
                                            </p:txEl>
                                          </p:spTgt>
                                        </p:tgtEl>
                                        <p:attrNameLst>
                                          <p:attrName>style.visibility</p:attrName>
                                        </p:attrNameLst>
                                      </p:cBhvr>
                                      <p:to>
                                        <p:strVal val="visible"/>
                                      </p:to>
                                    </p:set>
                                    <p:anim calcmode="lin" valueType="num">
                                      <p:cBhvr>
                                        <p:cTn id="55" dur="20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26">
                                            <p:txEl>
                                              <p:pRg st="0" end="0"/>
                                            </p:txEl>
                                          </p:spTgt>
                                        </p:tgtEl>
                                        <p:attrNameLst>
                                          <p:attrName>ppt_h</p:attrName>
                                        </p:attrNameLst>
                                      </p:cBhvr>
                                      <p:tavLst>
                                        <p:tav tm="0">
                                          <p:val>
                                            <p:fltVal val="0"/>
                                          </p:val>
                                        </p:tav>
                                        <p:tav tm="100000">
                                          <p:val>
                                            <p:strVal val="#ppt_h"/>
                                          </p:val>
                                        </p:tav>
                                      </p:tavLst>
                                    </p:anim>
                                    <p:anim calcmode="lin" valueType="num">
                                      <p:cBhvr>
                                        <p:cTn id="57" dur="2000" fill="hold"/>
                                        <p:tgtEl>
                                          <p:spTgt spid="26">
                                            <p:txEl>
                                              <p:pRg st="0" end="0"/>
                                            </p:txEl>
                                          </p:spTgt>
                                        </p:tgtEl>
                                        <p:attrNameLst>
                                          <p:attrName>style.rotation</p:attrName>
                                        </p:attrNameLst>
                                      </p:cBhvr>
                                      <p:tavLst>
                                        <p:tav tm="0">
                                          <p:val>
                                            <p:fltVal val="90"/>
                                          </p:val>
                                        </p:tav>
                                        <p:tav tm="100000">
                                          <p:val>
                                            <p:fltVal val="0"/>
                                          </p:val>
                                        </p:tav>
                                      </p:tavLst>
                                    </p:anim>
                                    <p:animEffect transition="in" filter="fade">
                                      <p:cBhvr>
                                        <p:cTn id="58" dur="2000"/>
                                        <p:tgtEl>
                                          <p:spTgt spid="2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6">
                                            <p:txEl>
                                              <p:pRg st="1" end="1"/>
                                            </p:txEl>
                                          </p:spTgt>
                                        </p:tgtEl>
                                        <p:attrNameLst>
                                          <p:attrName>style.visibility</p:attrName>
                                        </p:attrNameLst>
                                      </p:cBhvr>
                                      <p:to>
                                        <p:strVal val="visible"/>
                                      </p:to>
                                    </p:set>
                                    <p:anim calcmode="lin" valueType="num">
                                      <p:cBhvr>
                                        <p:cTn id="63" dur="2000" fill="hold"/>
                                        <p:tgtEl>
                                          <p:spTgt spid="26">
                                            <p:txEl>
                                              <p:pRg st="1" end="1"/>
                                            </p:txEl>
                                          </p:spTgt>
                                        </p:tgtEl>
                                        <p:attrNameLst>
                                          <p:attrName>ppt_w</p:attrName>
                                        </p:attrNameLst>
                                      </p:cBhvr>
                                      <p:tavLst>
                                        <p:tav tm="0">
                                          <p:val>
                                            <p:fltVal val="0"/>
                                          </p:val>
                                        </p:tav>
                                        <p:tav tm="100000">
                                          <p:val>
                                            <p:strVal val="#ppt_w"/>
                                          </p:val>
                                        </p:tav>
                                      </p:tavLst>
                                    </p:anim>
                                    <p:anim calcmode="lin" valueType="num">
                                      <p:cBhvr>
                                        <p:cTn id="64" dur="2000" fill="hold"/>
                                        <p:tgtEl>
                                          <p:spTgt spid="26">
                                            <p:txEl>
                                              <p:pRg st="1" end="1"/>
                                            </p:txEl>
                                          </p:spTgt>
                                        </p:tgtEl>
                                        <p:attrNameLst>
                                          <p:attrName>ppt_h</p:attrName>
                                        </p:attrNameLst>
                                      </p:cBhvr>
                                      <p:tavLst>
                                        <p:tav tm="0">
                                          <p:val>
                                            <p:fltVal val="0"/>
                                          </p:val>
                                        </p:tav>
                                        <p:tav tm="100000">
                                          <p:val>
                                            <p:strVal val="#ppt_h"/>
                                          </p:val>
                                        </p:tav>
                                      </p:tavLst>
                                    </p:anim>
                                    <p:anim calcmode="lin" valueType="num">
                                      <p:cBhvr>
                                        <p:cTn id="65" dur="2000" fill="hold"/>
                                        <p:tgtEl>
                                          <p:spTgt spid="26">
                                            <p:txEl>
                                              <p:pRg st="1" end="1"/>
                                            </p:txEl>
                                          </p:spTgt>
                                        </p:tgtEl>
                                        <p:attrNameLst>
                                          <p:attrName>style.rotation</p:attrName>
                                        </p:attrNameLst>
                                      </p:cBhvr>
                                      <p:tavLst>
                                        <p:tav tm="0">
                                          <p:val>
                                            <p:fltVal val="90"/>
                                          </p:val>
                                        </p:tav>
                                        <p:tav tm="100000">
                                          <p:val>
                                            <p:fltVal val="0"/>
                                          </p:val>
                                        </p:tav>
                                      </p:tavLst>
                                    </p:anim>
                                    <p:animEffect transition="in" filter="fade">
                                      <p:cBhvr>
                                        <p:cTn id="66" dur="2000"/>
                                        <p:tgtEl>
                                          <p:spTgt spid="26">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6">
                                            <p:txEl>
                                              <p:pRg st="2" end="2"/>
                                            </p:txEl>
                                          </p:spTgt>
                                        </p:tgtEl>
                                        <p:attrNameLst>
                                          <p:attrName>style.visibility</p:attrName>
                                        </p:attrNameLst>
                                      </p:cBhvr>
                                      <p:to>
                                        <p:strVal val="visible"/>
                                      </p:to>
                                    </p:set>
                                    <p:anim calcmode="lin" valueType="num">
                                      <p:cBhvr>
                                        <p:cTn id="71" dur="2000" fill="hold"/>
                                        <p:tgtEl>
                                          <p:spTgt spid="26">
                                            <p:txEl>
                                              <p:pRg st="2" end="2"/>
                                            </p:txEl>
                                          </p:spTgt>
                                        </p:tgtEl>
                                        <p:attrNameLst>
                                          <p:attrName>ppt_w</p:attrName>
                                        </p:attrNameLst>
                                      </p:cBhvr>
                                      <p:tavLst>
                                        <p:tav tm="0">
                                          <p:val>
                                            <p:fltVal val="0"/>
                                          </p:val>
                                        </p:tav>
                                        <p:tav tm="100000">
                                          <p:val>
                                            <p:strVal val="#ppt_w"/>
                                          </p:val>
                                        </p:tav>
                                      </p:tavLst>
                                    </p:anim>
                                    <p:anim calcmode="lin" valueType="num">
                                      <p:cBhvr>
                                        <p:cTn id="72" dur="2000" fill="hold"/>
                                        <p:tgtEl>
                                          <p:spTgt spid="26">
                                            <p:txEl>
                                              <p:pRg st="2" end="2"/>
                                            </p:txEl>
                                          </p:spTgt>
                                        </p:tgtEl>
                                        <p:attrNameLst>
                                          <p:attrName>ppt_h</p:attrName>
                                        </p:attrNameLst>
                                      </p:cBhvr>
                                      <p:tavLst>
                                        <p:tav tm="0">
                                          <p:val>
                                            <p:fltVal val="0"/>
                                          </p:val>
                                        </p:tav>
                                        <p:tav tm="100000">
                                          <p:val>
                                            <p:strVal val="#ppt_h"/>
                                          </p:val>
                                        </p:tav>
                                      </p:tavLst>
                                    </p:anim>
                                    <p:anim calcmode="lin" valueType="num">
                                      <p:cBhvr>
                                        <p:cTn id="73" dur="2000" fill="hold"/>
                                        <p:tgtEl>
                                          <p:spTgt spid="26">
                                            <p:txEl>
                                              <p:pRg st="2" end="2"/>
                                            </p:txEl>
                                          </p:spTgt>
                                        </p:tgtEl>
                                        <p:attrNameLst>
                                          <p:attrName>style.rotation</p:attrName>
                                        </p:attrNameLst>
                                      </p:cBhvr>
                                      <p:tavLst>
                                        <p:tav tm="0">
                                          <p:val>
                                            <p:fltVal val="90"/>
                                          </p:val>
                                        </p:tav>
                                        <p:tav tm="100000">
                                          <p:val>
                                            <p:fltVal val="0"/>
                                          </p:val>
                                        </p:tav>
                                      </p:tavLst>
                                    </p:anim>
                                    <p:animEffect transition="in" filter="fade">
                                      <p:cBhvr>
                                        <p:cTn id="74" dur="2000"/>
                                        <p:tgtEl>
                                          <p:spTgt spid="26">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6">
                                            <p:txEl>
                                              <p:pRg st="3" end="3"/>
                                            </p:txEl>
                                          </p:spTgt>
                                        </p:tgtEl>
                                        <p:attrNameLst>
                                          <p:attrName>style.visibility</p:attrName>
                                        </p:attrNameLst>
                                      </p:cBhvr>
                                      <p:to>
                                        <p:strVal val="visible"/>
                                      </p:to>
                                    </p:set>
                                    <p:anim calcmode="lin" valueType="num">
                                      <p:cBhvr>
                                        <p:cTn id="79" dur="2000" fill="hold"/>
                                        <p:tgtEl>
                                          <p:spTgt spid="26">
                                            <p:txEl>
                                              <p:pRg st="3" end="3"/>
                                            </p:txEl>
                                          </p:spTgt>
                                        </p:tgtEl>
                                        <p:attrNameLst>
                                          <p:attrName>ppt_w</p:attrName>
                                        </p:attrNameLst>
                                      </p:cBhvr>
                                      <p:tavLst>
                                        <p:tav tm="0">
                                          <p:val>
                                            <p:fltVal val="0"/>
                                          </p:val>
                                        </p:tav>
                                        <p:tav tm="100000">
                                          <p:val>
                                            <p:strVal val="#ppt_w"/>
                                          </p:val>
                                        </p:tav>
                                      </p:tavLst>
                                    </p:anim>
                                    <p:anim calcmode="lin" valueType="num">
                                      <p:cBhvr>
                                        <p:cTn id="80" dur="2000" fill="hold"/>
                                        <p:tgtEl>
                                          <p:spTgt spid="26">
                                            <p:txEl>
                                              <p:pRg st="3" end="3"/>
                                            </p:txEl>
                                          </p:spTgt>
                                        </p:tgtEl>
                                        <p:attrNameLst>
                                          <p:attrName>ppt_h</p:attrName>
                                        </p:attrNameLst>
                                      </p:cBhvr>
                                      <p:tavLst>
                                        <p:tav tm="0">
                                          <p:val>
                                            <p:fltVal val="0"/>
                                          </p:val>
                                        </p:tav>
                                        <p:tav tm="100000">
                                          <p:val>
                                            <p:strVal val="#ppt_h"/>
                                          </p:val>
                                        </p:tav>
                                      </p:tavLst>
                                    </p:anim>
                                    <p:anim calcmode="lin" valueType="num">
                                      <p:cBhvr>
                                        <p:cTn id="81" dur="2000" fill="hold"/>
                                        <p:tgtEl>
                                          <p:spTgt spid="26">
                                            <p:txEl>
                                              <p:pRg st="3" end="3"/>
                                            </p:txEl>
                                          </p:spTgt>
                                        </p:tgtEl>
                                        <p:attrNameLst>
                                          <p:attrName>style.rotation</p:attrName>
                                        </p:attrNameLst>
                                      </p:cBhvr>
                                      <p:tavLst>
                                        <p:tav tm="0">
                                          <p:val>
                                            <p:fltVal val="90"/>
                                          </p:val>
                                        </p:tav>
                                        <p:tav tm="100000">
                                          <p:val>
                                            <p:fltVal val="0"/>
                                          </p:val>
                                        </p:tav>
                                      </p:tavLst>
                                    </p:anim>
                                    <p:animEffect transition="in" filter="fade">
                                      <p:cBhvr>
                                        <p:cTn id="82" dur="2000"/>
                                        <p:tgtEl>
                                          <p:spTgt spid="26">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6">
                                            <p:txEl>
                                              <p:pRg st="4" end="4"/>
                                            </p:txEl>
                                          </p:spTgt>
                                        </p:tgtEl>
                                        <p:attrNameLst>
                                          <p:attrName>style.visibility</p:attrName>
                                        </p:attrNameLst>
                                      </p:cBhvr>
                                      <p:to>
                                        <p:strVal val="visible"/>
                                      </p:to>
                                    </p:set>
                                    <p:anim calcmode="lin" valueType="num">
                                      <p:cBhvr>
                                        <p:cTn id="87" dur="2000" fill="hold"/>
                                        <p:tgtEl>
                                          <p:spTgt spid="26">
                                            <p:txEl>
                                              <p:pRg st="4" end="4"/>
                                            </p:txEl>
                                          </p:spTgt>
                                        </p:tgtEl>
                                        <p:attrNameLst>
                                          <p:attrName>ppt_w</p:attrName>
                                        </p:attrNameLst>
                                      </p:cBhvr>
                                      <p:tavLst>
                                        <p:tav tm="0">
                                          <p:val>
                                            <p:fltVal val="0"/>
                                          </p:val>
                                        </p:tav>
                                        <p:tav tm="100000">
                                          <p:val>
                                            <p:strVal val="#ppt_w"/>
                                          </p:val>
                                        </p:tav>
                                      </p:tavLst>
                                    </p:anim>
                                    <p:anim calcmode="lin" valueType="num">
                                      <p:cBhvr>
                                        <p:cTn id="88" dur="2000" fill="hold"/>
                                        <p:tgtEl>
                                          <p:spTgt spid="26">
                                            <p:txEl>
                                              <p:pRg st="4" end="4"/>
                                            </p:txEl>
                                          </p:spTgt>
                                        </p:tgtEl>
                                        <p:attrNameLst>
                                          <p:attrName>ppt_h</p:attrName>
                                        </p:attrNameLst>
                                      </p:cBhvr>
                                      <p:tavLst>
                                        <p:tav tm="0">
                                          <p:val>
                                            <p:fltVal val="0"/>
                                          </p:val>
                                        </p:tav>
                                        <p:tav tm="100000">
                                          <p:val>
                                            <p:strVal val="#ppt_h"/>
                                          </p:val>
                                        </p:tav>
                                      </p:tavLst>
                                    </p:anim>
                                    <p:anim calcmode="lin" valueType="num">
                                      <p:cBhvr>
                                        <p:cTn id="89" dur="2000" fill="hold"/>
                                        <p:tgtEl>
                                          <p:spTgt spid="26">
                                            <p:txEl>
                                              <p:pRg st="4" end="4"/>
                                            </p:txEl>
                                          </p:spTgt>
                                        </p:tgtEl>
                                        <p:attrNameLst>
                                          <p:attrName>style.rotation</p:attrName>
                                        </p:attrNameLst>
                                      </p:cBhvr>
                                      <p:tavLst>
                                        <p:tav tm="0">
                                          <p:val>
                                            <p:fltVal val="90"/>
                                          </p:val>
                                        </p:tav>
                                        <p:tav tm="100000">
                                          <p:val>
                                            <p:fltVal val="0"/>
                                          </p:val>
                                        </p:tav>
                                      </p:tavLst>
                                    </p:anim>
                                    <p:animEffect transition="in" filter="fade">
                                      <p:cBhvr>
                                        <p:cTn id="90" dur="2000"/>
                                        <p:tgtEl>
                                          <p:spTgt spid="26">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26">
                                            <p:txEl>
                                              <p:pRg st="5" end="5"/>
                                            </p:txEl>
                                          </p:spTgt>
                                        </p:tgtEl>
                                        <p:attrNameLst>
                                          <p:attrName>style.visibility</p:attrName>
                                        </p:attrNameLst>
                                      </p:cBhvr>
                                      <p:to>
                                        <p:strVal val="visible"/>
                                      </p:to>
                                    </p:set>
                                    <p:anim calcmode="lin" valueType="num">
                                      <p:cBhvr>
                                        <p:cTn id="95" dur="2000" fill="hold"/>
                                        <p:tgtEl>
                                          <p:spTgt spid="26">
                                            <p:txEl>
                                              <p:pRg st="5" end="5"/>
                                            </p:txEl>
                                          </p:spTgt>
                                        </p:tgtEl>
                                        <p:attrNameLst>
                                          <p:attrName>ppt_w</p:attrName>
                                        </p:attrNameLst>
                                      </p:cBhvr>
                                      <p:tavLst>
                                        <p:tav tm="0">
                                          <p:val>
                                            <p:fltVal val="0"/>
                                          </p:val>
                                        </p:tav>
                                        <p:tav tm="100000">
                                          <p:val>
                                            <p:strVal val="#ppt_w"/>
                                          </p:val>
                                        </p:tav>
                                      </p:tavLst>
                                    </p:anim>
                                    <p:anim calcmode="lin" valueType="num">
                                      <p:cBhvr>
                                        <p:cTn id="96" dur="2000" fill="hold"/>
                                        <p:tgtEl>
                                          <p:spTgt spid="26">
                                            <p:txEl>
                                              <p:pRg st="5" end="5"/>
                                            </p:txEl>
                                          </p:spTgt>
                                        </p:tgtEl>
                                        <p:attrNameLst>
                                          <p:attrName>ppt_h</p:attrName>
                                        </p:attrNameLst>
                                      </p:cBhvr>
                                      <p:tavLst>
                                        <p:tav tm="0">
                                          <p:val>
                                            <p:fltVal val="0"/>
                                          </p:val>
                                        </p:tav>
                                        <p:tav tm="100000">
                                          <p:val>
                                            <p:strVal val="#ppt_h"/>
                                          </p:val>
                                        </p:tav>
                                      </p:tavLst>
                                    </p:anim>
                                    <p:anim calcmode="lin" valueType="num">
                                      <p:cBhvr>
                                        <p:cTn id="97" dur="2000" fill="hold"/>
                                        <p:tgtEl>
                                          <p:spTgt spid="26">
                                            <p:txEl>
                                              <p:pRg st="5" end="5"/>
                                            </p:txEl>
                                          </p:spTgt>
                                        </p:tgtEl>
                                        <p:attrNameLst>
                                          <p:attrName>style.rotation</p:attrName>
                                        </p:attrNameLst>
                                      </p:cBhvr>
                                      <p:tavLst>
                                        <p:tav tm="0">
                                          <p:val>
                                            <p:fltVal val="90"/>
                                          </p:val>
                                        </p:tav>
                                        <p:tav tm="100000">
                                          <p:val>
                                            <p:fltVal val="0"/>
                                          </p:val>
                                        </p:tav>
                                      </p:tavLst>
                                    </p:anim>
                                    <p:animEffect transition="in" filter="fade">
                                      <p:cBhvr>
                                        <p:cTn id="98" dur="20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build="p"/>
      <p:bldP spid="2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2"/>
          <a:stretch>
            <a:fillRect/>
          </a:stretch>
        </p:blipFill>
        <p:spPr>
          <a:xfrm>
            <a:off x="7991061" y="3616960"/>
            <a:ext cx="3884106" cy="3119224"/>
          </a:xfrm>
          <a:prstGeom prst="rect">
            <a:avLst/>
          </a:prstGeom>
        </p:spPr>
      </p:pic>
      <p:sp>
        <p:nvSpPr>
          <p:cNvPr id="6" name="PA_文本框 5"/>
          <p:cNvSpPr txBox="1"/>
          <p:nvPr>
            <p:custDataLst>
              <p:tags r:id="rId3"/>
            </p:custDataLst>
          </p:nvPr>
        </p:nvSpPr>
        <p:spPr>
          <a:xfrm>
            <a:off x="1764633" y="1389162"/>
            <a:ext cx="8696538" cy="830997"/>
          </a:xfrm>
          <a:prstGeom prst="rect">
            <a:avLst/>
          </a:prstGeom>
          <a:noFill/>
        </p:spPr>
        <p:txBody>
          <a:bodyPr wrap="square" rtlCol="0">
            <a:spAutoFit/>
          </a:bodyPr>
          <a:lstStyle/>
          <a:p>
            <a:pPr marL="685800" indent="-685800">
              <a:buClr>
                <a:srgbClr val="7030A0"/>
              </a:buClr>
              <a:buFont typeface="Wingdings" panose="05000000000000000000" pitchFamily="2" charset="2"/>
              <a:buChar char="Ø"/>
            </a:pPr>
            <a:r>
              <a:rPr lang="zh-CN" altLang="en-US" sz="4800" b="1" dirty="0">
                <a:solidFill>
                  <a:srgbClr val="FF0000"/>
                </a:solidFill>
                <a:latin typeface="方正清刻本悦宋简体" panose="02000000000000000000" pitchFamily="2" charset="-122"/>
                <a:ea typeface="方正清刻本悦宋简体" panose="02000000000000000000" pitchFamily="2" charset="-122"/>
              </a:rPr>
              <a:t>英语</a:t>
            </a:r>
            <a:r>
              <a:rPr lang="zh-CN" altLang="en-US" sz="4800" b="1" dirty="0" smtClean="0">
                <a:solidFill>
                  <a:srgbClr val="FF0000"/>
                </a:solidFill>
                <a:latin typeface="方正清刻本悦宋简体" panose="02000000000000000000" pitchFamily="2" charset="-122"/>
                <a:ea typeface="方正清刻本悦宋简体" panose="02000000000000000000" pitchFamily="2" charset="-122"/>
              </a:rPr>
              <a:t>应用文</a:t>
            </a:r>
            <a:r>
              <a:rPr lang="en-US" altLang="zh-CN" sz="4800" b="1" dirty="0" smtClean="0">
                <a:solidFill>
                  <a:srgbClr val="FF0000"/>
                </a:solidFill>
                <a:latin typeface="方正清刻本悦宋简体" panose="02000000000000000000" pitchFamily="2" charset="-122"/>
                <a:ea typeface="方正清刻本悦宋简体" panose="02000000000000000000" pitchFamily="2" charset="-122"/>
              </a:rPr>
              <a:t>-</a:t>
            </a:r>
            <a:r>
              <a:rPr lang="zh-CN" altLang="en-US" sz="4800" b="1" dirty="0" smtClean="0">
                <a:solidFill>
                  <a:srgbClr val="FF0000"/>
                </a:solidFill>
                <a:latin typeface="方正清刻本悦宋简体" panose="02000000000000000000" pitchFamily="2" charset="-122"/>
                <a:ea typeface="方正清刻本悦宋简体" panose="02000000000000000000" pitchFamily="2" charset="-122"/>
              </a:rPr>
              <a:t>申请求职信</a:t>
            </a:r>
            <a:r>
              <a:rPr lang="en-US" altLang="zh-CN" sz="4800" b="1" dirty="0" smtClean="0">
                <a:solidFill>
                  <a:srgbClr val="FF0000"/>
                </a:solidFill>
                <a:latin typeface="方正清刻本悦宋简体" panose="02000000000000000000" pitchFamily="2" charset="-122"/>
                <a:ea typeface="方正清刻本悦宋简体" panose="02000000000000000000" pitchFamily="2" charset="-122"/>
              </a:rPr>
              <a:t>(1)</a:t>
            </a:r>
            <a:endParaRPr lang="zh-CN" altLang="en-US" sz="4400" b="1" dirty="0">
              <a:solidFill>
                <a:srgbClr val="FF0000"/>
              </a:solidFill>
              <a:latin typeface="方正清刻本悦宋简体" panose="02000000000000000000" pitchFamily="2" charset="-122"/>
              <a:ea typeface="方正清刻本悦宋简体" panose="02000000000000000000" pitchFamily="2" charset="-122"/>
            </a:endParaRPr>
          </a:p>
        </p:txBody>
      </p:sp>
      <p:sp>
        <p:nvSpPr>
          <p:cNvPr id="7" name="PA_文本框 29"/>
          <p:cNvSpPr txBox="1"/>
          <p:nvPr>
            <p:custDataLst>
              <p:tags r:id="rId4"/>
            </p:custDataLst>
          </p:nvPr>
        </p:nvSpPr>
        <p:spPr>
          <a:xfrm>
            <a:off x="2743926" y="2755186"/>
            <a:ext cx="6922590" cy="861774"/>
          </a:xfrm>
          <a:prstGeom prst="rect">
            <a:avLst/>
          </a:prstGeom>
          <a:solidFill>
            <a:srgbClr val="FFFF00"/>
          </a:solidFill>
          <a:effectLst>
            <a:reflection blurRad="6350" stA="50000" endA="295" endPos="92000" dist="101600" dir="5400000" sy="-100000" algn="bl" rotWithShape="0"/>
          </a:effectLst>
        </p:spPr>
        <p:txBody>
          <a:bodyPr wrap="square" rtlCol="0">
            <a:spAutoFit/>
          </a:bodyPr>
          <a:lstStyle>
            <a:defPPr>
              <a:defRPr lang="zh-CN"/>
            </a:defPPr>
            <a:lvl1pPr algn="ctr">
              <a:defRPr sz="5000" b="1">
                <a:effectLst>
                  <a:outerShdw blurRad="38100" dist="25400" dir="2700000" algn="t" rotWithShape="0">
                    <a:prstClr val="black">
                      <a:alpha val="40000"/>
                    </a:prstClr>
                  </a:outerShdw>
                </a:effectLst>
                <a:latin typeface="方正清刻本悦宋简体" panose="02000000000000000000" pitchFamily="2" charset="-122"/>
                <a:ea typeface="方正清刻本悦宋简体" panose="02000000000000000000" pitchFamily="2" charset="-122"/>
              </a:defRPr>
            </a:lvl1pPr>
          </a:lstStyle>
          <a:p>
            <a:pPr algn="l"/>
            <a:r>
              <a:rPr lang="en-US" altLang="zh-CN" dirty="0" smtClean="0">
                <a:solidFill>
                  <a:srgbClr val="2842A2"/>
                </a:solidFill>
                <a:effectLst/>
                <a:latin typeface="Forte" panose="03060902040502070203" pitchFamily="66" charset="0"/>
                <a:ea typeface="Segoe UI Black" panose="020B0A02040204020203" pitchFamily="34" charset="0"/>
              </a:rPr>
              <a:t>Application  Letters</a:t>
            </a:r>
            <a:r>
              <a:rPr lang="zh-CN" altLang="en-US" dirty="0" smtClean="0">
                <a:solidFill>
                  <a:srgbClr val="2842A2"/>
                </a:solidFill>
                <a:effectLst/>
                <a:latin typeface="Forte" panose="03060902040502070203" pitchFamily="66" charset="0"/>
                <a:ea typeface="Segoe UI Black" panose="020B0A02040204020203" pitchFamily="34" charset="0"/>
              </a:rPr>
              <a:t>（</a:t>
            </a:r>
            <a:r>
              <a:rPr lang="en-US" altLang="zh-CN" dirty="0" smtClean="0">
                <a:solidFill>
                  <a:srgbClr val="2842A2"/>
                </a:solidFill>
                <a:effectLst/>
                <a:latin typeface="Forte" panose="03060902040502070203" pitchFamily="66" charset="0"/>
                <a:ea typeface="Segoe UI Black" panose="020B0A02040204020203" pitchFamily="34" charset="0"/>
              </a:rPr>
              <a:t>1</a:t>
            </a:r>
            <a:r>
              <a:rPr lang="zh-CN" altLang="en-US" dirty="0" smtClean="0">
                <a:solidFill>
                  <a:srgbClr val="2842A2"/>
                </a:solidFill>
                <a:effectLst/>
                <a:latin typeface="Forte" panose="03060902040502070203" pitchFamily="66" charset="0"/>
                <a:ea typeface="Segoe UI Black" panose="020B0A02040204020203" pitchFamily="34" charset="0"/>
              </a:rPr>
              <a:t>）</a:t>
            </a:r>
            <a:endParaRPr lang="zh-CN" altLang="en-US" dirty="0">
              <a:solidFill>
                <a:srgbClr val="2842A2"/>
              </a:solidFill>
              <a:effectLst/>
              <a:latin typeface="Forte" panose="03060902040502070203" pitchFamily="66" charset="0"/>
            </a:endParaRPr>
          </a:p>
        </p:txBody>
      </p:sp>
      <p:pic>
        <p:nvPicPr>
          <p:cNvPr id="3" name="Keith Kenniff - Receives">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1182806" y="-1174845"/>
            <a:ext cx="609600" cy="609600"/>
          </a:xfrm>
          <a:prstGeom prst="rect">
            <a:avLst/>
          </a:prstGeom>
        </p:spPr>
      </p:pic>
      <p:sp>
        <p:nvSpPr>
          <p:cNvPr id="8" name="副标题 2"/>
          <p:cNvSpPr txBox="1">
            <a:spLocks noChangeArrowheads="1"/>
          </p:cNvSpPr>
          <p:nvPr/>
        </p:nvSpPr>
        <p:spPr>
          <a:xfrm>
            <a:off x="4665651" y="5403063"/>
            <a:ext cx="2886084" cy="50006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zh-CN" altLang="en-US" b="1" dirty="0" smtClean="0">
                <a:solidFill>
                  <a:schemeClr val="tx2"/>
                </a:solidFill>
              </a:rPr>
              <a:t>杭州二中 许丽君</a:t>
            </a:r>
            <a:endParaRPr lang="en-US" altLang="zh-CN" b="1" dirty="0" smtClean="0">
              <a:solidFill>
                <a:schemeClr val="tx2"/>
              </a:solidFill>
            </a:endParaRPr>
          </a:p>
          <a:p>
            <a:pPr marL="0" indent="0">
              <a:buFont typeface="Wingdings" panose="05000000000000000000" pitchFamily="2" charset="2"/>
              <a:buNone/>
            </a:pPr>
            <a:endParaRPr lang="zh-CN" altLang="en-US" b="1" dirty="0" smtClean="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50" presetClass="entr" presetSubtype="0" decel="10000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3"/>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hold" display="0">
                  <p:stCondLst>
                    <p:cond delay="indefinite"/>
                  </p:stCondLst>
                  <p:endCondLst>
                    <p:cond evt="onStopAudio" delay="0">
                      <p:tgtEl>
                        <p:sldTgt/>
                      </p:tgtEl>
                    </p:cond>
                  </p:endCondLst>
                </p:cTn>
                <p:tgtEl>
                  <p:spTgt spid="3"/>
                </p:tgtEl>
              </p:cMediaNode>
            </p:audio>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31689" y="-1128657"/>
            <a:ext cx="9373337" cy="9373337"/>
            <a:chOff x="3500834" y="-813937"/>
            <a:chExt cx="9373337" cy="9373337"/>
          </a:xfrm>
        </p:grpSpPr>
        <p:sp>
          <p:nvSpPr>
            <p:cNvPr id="9" name="Oval 2"/>
            <p:cNvSpPr/>
            <p:nvPr/>
          </p:nvSpPr>
          <p:spPr>
            <a:xfrm>
              <a:off x="5622302" y="1307531"/>
              <a:ext cx="5130400" cy="51304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20"/>
            <p:cNvSpPr/>
            <p:nvPr/>
          </p:nvSpPr>
          <p:spPr>
            <a:xfrm>
              <a:off x="6324330" y="2009559"/>
              <a:ext cx="3726344" cy="3726344"/>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21"/>
            <p:cNvSpPr/>
            <p:nvPr/>
          </p:nvSpPr>
          <p:spPr>
            <a:xfrm>
              <a:off x="7009174" y="2694403"/>
              <a:ext cx="2356657" cy="235665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22"/>
            <p:cNvSpPr/>
            <p:nvPr/>
          </p:nvSpPr>
          <p:spPr>
            <a:xfrm>
              <a:off x="4713823" y="399052"/>
              <a:ext cx="6947358" cy="6947358"/>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Oval 23"/>
            <p:cNvSpPr/>
            <p:nvPr/>
          </p:nvSpPr>
          <p:spPr>
            <a:xfrm>
              <a:off x="3500834" y="-813937"/>
              <a:ext cx="9373337" cy="937333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1"/>
          <p:cNvSpPr/>
          <p:nvPr/>
        </p:nvSpPr>
        <p:spPr>
          <a:xfrm>
            <a:off x="10077254" y="0"/>
            <a:ext cx="2114746" cy="6858000"/>
          </a:xfrm>
          <a:prstGeom prst="rect">
            <a:avLst/>
          </a:prstGeom>
          <a:solidFill>
            <a:srgbClr val="284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_库_矩形 16"/>
          <p:cNvSpPr/>
          <p:nvPr>
            <p:custDataLst>
              <p:tags r:id="rId1"/>
            </p:custDataLst>
          </p:nvPr>
        </p:nvSpPr>
        <p:spPr>
          <a:xfrm>
            <a:off x="247426" y="521097"/>
            <a:ext cx="10768405" cy="4760278"/>
          </a:xfrm>
          <a:prstGeom prst="rect">
            <a:avLst/>
          </a:prstGeom>
          <a:ln w="12700">
            <a:miter lim="400000"/>
          </a:ln>
        </p:spPr>
        <p:txBody>
          <a:bodyPr wrap="square" lIns="25400" tIns="25400" rIns="25400" bIns="25400" anchor="ctr">
            <a:spAutoFit/>
          </a:bodyPr>
          <a:lstStyle/>
          <a:p>
            <a:pPr marL="342900" lvl="0" indent="-342900" algn="just">
              <a:lnSpc>
                <a:spcPct val="150000"/>
              </a:lnSpc>
              <a:spcAft>
                <a:spcPts val="0"/>
              </a:spcAft>
              <a:buFont typeface="Wingdings" panose="05000000000000000000" pitchFamily="2" charset="2"/>
              <a:buBlip>
                <a:blip r:embed="rId2"/>
              </a:buBlip>
            </a:pPr>
            <a:r>
              <a:rPr lang="en-US" altLang="zh-CN" sz="34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Writing help: sentences</a:t>
            </a:r>
            <a:r>
              <a:rPr lang="en-US" altLang="zh-CN" sz="3400" b="1" kern="100" dirty="0">
                <a:latin typeface="Calibri" panose="020F0502020204030204" pitchFamily="34" charset="0"/>
                <a:ea typeface="宋体" panose="02010600030101010101" pitchFamily="2" charset="-122"/>
                <a:cs typeface="Times New Roman" panose="02020603050405020304" pitchFamily="18" charset="0"/>
              </a:rPr>
              <a:t> </a:t>
            </a:r>
            <a:endParaRPr lang="en-US" altLang="zh-CN" sz="3400" b="1" kern="100" dirty="0" smtClean="0">
              <a:latin typeface="Calibri" panose="020F0502020204030204" pitchFamily="34" charset="0"/>
              <a:ea typeface="宋体" panose="02010600030101010101" pitchFamily="2" charset="-122"/>
              <a:cs typeface="Times New Roman" panose="02020603050405020304" pitchFamily="18" charset="0"/>
            </a:endParaRPr>
          </a:p>
          <a:p>
            <a:pPr lvl="0" algn="just">
              <a:lnSpc>
                <a:spcPct val="150000"/>
              </a:lnSpc>
              <a:spcAft>
                <a:spcPts val="0"/>
              </a:spcAft>
            </a:pPr>
            <a:r>
              <a:rPr lang="en-US" altLang="zh-CN" sz="3400" b="1" kern="100" dirty="0" smtClean="0">
                <a:latin typeface="Times New Roman" panose="02020603050405020304" pitchFamily="18" charset="0"/>
                <a:ea typeface="宋体" panose="02010600030101010101" pitchFamily="2" charset="-122"/>
                <a:cs typeface="Times New Roman" panose="02020603050405020304" pitchFamily="18" charset="0"/>
              </a:rPr>
              <a:t>1. </a:t>
            </a: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I am a skilled ...</a:t>
            </a:r>
            <a:endParaRPr lang="zh-CN" altLang="zh-CN" sz="3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2.</a:t>
            </a:r>
            <a:r>
              <a:rPr lang="en-US" altLang="zh-CN" sz="3400" b="1"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I have three years’ </a:t>
            </a:r>
            <a:r>
              <a:rPr lang="en-US" altLang="zh-CN" sz="34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experience</a:t>
            </a: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 in…</a:t>
            </a:r>
            <a:endParaRPr lang="zh-CN" altLang="zh-CN" sz="3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3. I am applying for the position of...</a:t>
            </a:r>
            <a:endParaRPr lang="zh-CN" altLang="zh-CN" sz="3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4. I believe I </a:t>
            </a:r>
            <a:r>
              <a:rPr lang="en-US" altLang="zh-CN" sz="34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am well qualified to</a:t>
            </a: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 apply for...</a:t>
            </a:r>
            <a:endParaRPr lang="zh-CN" altLang="zh-CN" sz="3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5. I am interested in your </a:t>
            </a:r>
            <a:r>
              <a:rPr lang="en-US" altLang="zh-CN" sz="34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part-time position</a:t>
            </a: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 for</a:t>
            </a:r>
            <a:r>
              <a:rPr lang="en-US" altLang="zh-CN" sz="3400" b="1"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34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9" name="Rectangle 34"/>
          <p:cNvSpPr/>
          <p:nvPr/>
        </p:nvSpPr>
        <p:spPr>
          <a:xfrm>
            <a:off x="10224965" y="3164205"/>
            <a:ext cx="369332" cy="1188787"/>
          </a:xfrm>
          <a:prstGeom prst="rect">
            <a:avLst/>
          </a:prstGeom>
        </p:spPr>
        <p:txBody>
          <a:bodyPr vert="eaVert" wrap="none">
            <a:spAutoFit/>
          </a:bodyPr>
          <a:lstStyle/>
          <a:p>
            <a:r>
              <a:rPr lang="zh-CN" altLang="en-US" sz="1200" b="1" dirty="0">
                <a:solidFill>
                  <a:schemeClr val="accent4"/>
                </a:solidFill>
                <a:latin typeface="Helvetica" panose="020B0604020202030204" pitchFamily="34" charset="0"/>
              </a:rPr>
              <a:t>SILVER </a:t>
            </a:r>
            <a:r>
              <a:rPr lang="en-US" altLang="zh-CN" sz="1200" b="1" dirty="0">
                <a:solidFill>
                  <a:schemeClr val="accent4"/>
                </a:solidFill>
                <a:latin typeface="Helvetica" panose="020B0604020202030204" pitchFamily="34" charset="0"/>
              </a:rPr>
              <a:t>STYLE</a:t>
            </a:r>
            <a:endParaRPr lang="zh-CN" altLang="en-US" sz="1200" b="1" dirty="0">
              <a:solidFill>
                <a:schemeClr val="accent4"/>
              </a:solidFill>
              <a:latin typeface="Helvetica" panose="020B0604020202030204" pitchFamily="34" charset="0"/>
            </a:endParaRPr>
          </a:p>
        </p:txBody>
      </p:sp>
      <p:cxnSp>
        <p:nvCxnSpPr>
          <p:cNvPr id="24" name="Straight Connector 41"/>
          <p:cNvCxnSpPr/>
          <p:nvPr/>
        </p:nvCxnSpPr>
        <p:spPr>
          <a:xfrm>
            <a:off x="10409631" y="2747216"/>
            <a:ext cx="0" cy="3080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PA_库_组合 559"/>
          <p:cNvGrpSpPr/>
          <p:nvPr>
            <p:custDataLst>
              <p:tags r:id="rId3"/>
            </p:custDataLst>
          </p:nvPr>
        </p:nvGrpSpPr>
        <p:grpSpPr>
          <a:xfrm>
            <a:off x="2510196" y="4236803"/>
            <a:ext cx="270680" cy="241552"/>
            <a:chOff x="0" y="0"/>
            <a:chExt cx="541359" cy="483102"/>
          </a:xfrm>
          <a:solidFill>
            <a:schemeClr val="bg1"/>
          </a:solidFill>
        </p:grpSpPr>
        <p:sp>
          <p:nvSpPr>
            <p:cNvPr id="26" name="Shape 555"/>
            <p:cNvSpPr/>
            <p:nvPr/>
          </p:nvSpPr>
          <p:spPr>
            <a:xfrm>
              <a:off x="0" y="-1"/>
              <a:ext cx="541360" cy="483104"/>
            </a:xfrm>
            <a:custGeom>
              <a:avLst/>
              <a:gdLst/>
              <a:ahLst/>
              <a:cxnLst>
                <a:cxn ang="0">
                  <a:pos x="wd2" y="hd2"/>
                </a:cxn>
                <a:cxn ang="5400000">
                  <a:pos x="wd2" y="hd2"/>
                </a:cxn>
                <a:cxn ang="10800000">
                  <a:pos x="wd2" y="hd2"/>
                </a:cxn>
                <a:cxn ang="16200000">
                  <a:pos x="wd2" y="hd2"/>
                </a:cxn>
              </a:cxnLst>
              <a:rect l="0" t="0" r="r" b="b"/>
              <a:pathLst>
                <a:path w="21600" h="21600" extrusionOk="0">
                  <a:moveTo>
                    <a:pt x="19997" y="0"/>
                  </a:moveTo>
                  <a:cubicBezTo>
                    <a:pt x="1603" y="0"/>
                    <a:pt x="1603" y="0"/>
                    <a:pt x="1603" y="0"/>
                  </a:cubicBezTo>
                  <a:cubicBezTo>
                    <a:pt x="759" y="0"/>
                    <a:pt x="0" y="849"/>
                    <a:pt x="0" y="1792"/>
                  </a:cubicBezTo>
                  <a:cubicBezTo>
                    <a:pt x="0" y="14809"/>
                    <a:pt x="0" y="14809"/>
                    <a:pt x="0" y="14809"/>
                  </a:cubicBezTo>
                  <a:cubicBezTo>
                    <a:pt x="0" y="15752"/>
                    <a:pt x="759" y="16601"/>
                    <a:pt x="1603" y="16601"/>
                  </a:cubicBezTo>
                  <a:cubicBezTo>
                    <a:pt x="4809" y="16601"/>
                    <a:pt x="4809" y="16601"/>
                    <a:pt x="4809" y="16601"/>
                  </a:cubicBezTo>
                  <a:cubicBezTo>
                    <a:pt x="5316" y="16601"/>
                    <a:pt x="5738" y="17072"/>
                    <a:pt x="5738" y="17638"/>
                  </a:cubicBezTo>
                  <a:cubicBezTo>
                    <a:pt x="5738" y="21600"/>
                    <a:pt x="5738" y="21600"/>
                    <a:pt x="5738" y="21600"/>
                  </a:cubicBezTo>
                  <a:cubicBezTo>
                    <a:pt x="10631" y="16884"/>
                    <a:pt x="10631" y="16884"/>
                    <a:pt x="10631" y="16884"/>
                  </a:cubicBezTo>
                  <a:cubicBezTo>
                    <a:pt x="10800" y="16695"/>
                    <a:pt x="11053" y="16601"/>
                    <a:pt x="11306" y="16601"/>
                  </a:cubicBezTo>
                  <a:cubicBezTo>
                    <a:pt x="19997" y="16601"/>
                    <a:pt x="19997" y="16601"/>
                    <a:pt x="19997" y="16601"/>
                  </a:cubicBezTo>
                  <a:cubicBezTo>
                    <a:pt x="20841" y="16601"/>
                    <a:pt x="21600" y="15752"/>
                    <a:pt x="21600" y="14809"/>
                  </a:cubicBezTo>
                  <a:cubicBezTo>
                    <a:pt x="21600" y="1792"/>
                    <a:pt x="21600" y="1792"/>
                    <a:pt x="21600" y="1792"/>
                  </a:cubicBezTo>
                  <a:cubicBezTo>
                    <a:pt x="21600" y="849"/>
                    <a:pt x="20841" y="0"/>
                    <a:pt x="19997" y="0"/>
                  </a:cubicBezTo>
                  <a:close/>
                  <a:moveTo>
                    <a:pt x="20925" y="14809"/>
                  </a:moveTo>
                  <a:cubicBezTo>
                    <a:pt x="20925" y="15375"/>
                    <a:pt x="20503" y="15846"/>
                    <a:pt x="19997" y="15846"/>
                  </a:cubicBezTo>
                  <a:cubicBezTo>
                    <a:pt x="11306" y="15846"/>
                    <a:pt x="11306" y="15846"/>
                    <a:pt x="11306" y="15846"/>
                  </a:cubicBezTo>
                  <a:cubicBezTo>
                    <a:pt x="10884" y="15846"/>
                    <a:pt x="10547" y="16035"/>
                    <a:pt x="10209" y="16318"/>
                  </a:cubicBezTo>
                  <a:cubicBezTo>
                    <a:pt x="6412" y="19902"/>
                    <a:pt x="6412" y="19902"/>
                    <a:pt x="6412" y="19902"/>
                  </a:cubicBezTo>
                  <a:cubicBezTo>
                    <a:pt x="6412" y="17638"/>
                    <a:pt x="6412" y="17638"/>
                    <a:pt x="6412" y="17638"/>
                  </a:cubicBezTo>
                  <a:cubicBezTo>
                    <a:pt x="6412" y="16695"/>
                    <a:pt x="5653" y="15846"/>
                    <a:pt x="4809" y="15846"/>
                  </a:cubicBezTo>
                  <a:cubicBezTo>
                    <a:pt x="1603" y="15846"/>
                    <a:pt x="1603" y="15846"/>
                    <a:pt x="1603" y="15846"/>
                  </a:cubicBezTo>
                  <a:cubicBezTo>
                    <a:pt x="1097" y="15846"/>
                    <a:pt x="675" y="15375"/>
                    <a:pt x="675" y="14809"/>
                  </a:cubicBezTo>
                  <a:cubicBezTo>
                    <a:pt x="675" y="1792"/>
                    <a:pt x="675" y="1792"/>
                    <a:pt x="675" y="1792"/>
                  </a:cubicBezTo>
                  <a:cubicBezTo>
                    <a:pt x="675" y="1226"/>
                    <a:pt x="1097" y="755"/>
                    <a:pt x="1603" y="755"/>
                  </a:cubicBezTo>
                  <a:cubicBezTo>
                    <a:pt x="19997" y="755"/>
                    <a:pt x="19997" y="755"/>
                    <a:pt x="19997" y="755"/>
                  </a:cubicBezTo>
                  <a:cubicBezTo>
                    <a:pt x="20503" y="755"/>
                    <a:pt x="20925" y="1226"/>
                    <a:pt x="20925" y="1792"/>
                  </a:cubicBezTo>
                  <a:lnTo>
                    <a:pt x="20925" y="14809"/>
                  </a:ln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27" name="Shape 556"/>
            <p:cNvSpPr/>
            <p:nvPr/>
          </p:nvSpPr>
          <p:spPr>
            <a:xfrm>
              <a:off x="83833" y="126458"/>
              <a:ext cx="102305"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50" y="0"/>
                    <a:pt x="0" y="4950"/>
                    <a:pt x="0" y="10800"/>
                  </a:cubicBezTo>
                  <a:cubicBezTo>
                    <a:pt x="0" y="16650"/>
                    <a:pt x="4950" y="21600"/>
                    <a:pt x="10800" y="21600"/>
                  </a:cubicBezTo>
                  <a:cubicBezTo>
                    <a:pt x="16650" y="21600"/>
                    <a:pt x="21600" y="16650"/>
                    <a:pt x="21600" y="10800"/>
                  </a:cubicBezTo>
                  <a:cubicBezTo>
                    <a:pt x="21600" y="4950"/>
                    <a:pt x="16650" y="0"/>
                    <a:pt x="10800" y="0"/>
                  </a:cubicBezTo>
                  <a:close/>
                  <a:moveTo>
                    <a:pt x="10800" y="18000"/>
                  </a:moveTo>
                  <a:cubicBezTo>
                    <a:pt x="6750" y="18000"/>
                    <a:pt x="3600" y="14850"/>
                    <a:pt x="3600" y="10800"/>
                  </a:cubicBezTo>
                  <a:cubicBezTo>
                    <a:pt x="3600" y="6750"/>
                    <a:pt x="6750" y="3600"/>
                    <a:pt x="10800" y="3600"/>
                  </a:cubicBezTo>
                  <a:cubicBezTo>
                    <a:pt x="14850" y="3600"/>
                    <a:pt x="18000" y="6750"/>
                    <a:pt x="18000" y="10800"/>
                  </a:cubicBezTo>
                  <a:cubicBezTo>
                    <a:pt x="18000" y="14850"/>
                    <a:pt x="14850" y="18000"/>
                    <a:pt x="10800" y="180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28" name="Shape 557"/>
            <p:cNvSpPr/>
            <p:nvPr/>
          </p:nvSpPr>
          <p:spPr>
            <a:xfrm>
              <a:off x="207450" y="126458"/>
              <a:ext cx="100884"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50" y="0"/>
                    <a:pt x="0" y="4950"/>
                    <a:pt x="0" y="10800"/>
                  </a:cubicBezTo>
                  <a:cubicBezTo>
                    <a:pt x="0" y="16650"/>
                    <a:pt x="4950" y="21600"/>
                    <a:pt x="10800" y="21600"/>
                  </a:cubicBezTo>
                  <a:cubicBezTo>
                    <a:pt x="17100" y="21600"/>
                    <a:pt x="21600" y="16650"/>
                    <a:pt x="21600" y="10800"/>
                  </a:cubicBezTo>
                  <a:cubicBezTo>
                    <a:pt x="21600" y="4950"/>
                    <a:pt x="17100" y="0"/>
                    <a:pt x="10800" y="0"/>
                  </a:cubicBezTo>
                  <a:close/>
                  <a:moveTo>
                    <a:pt x="10800" y="18000"/>
                  </a:moveTo>
                  <a:cubicBezTo>
                    <a:pt x="7200" y="18000"/>
                    <a:pt x="3600" y="14850"/>
                    <a:pt x="3600" y="10800"/>
                  </a:cubicBezTo>
                  <a:cubicBezTo>
                    <a:pt x="3600" y="6750"/>
                    <a:pt x="7200" y="3600"/>
                    <a:pt x="10800" y="3600"/>
                  </a:cubicBezTo>
                  <a:cubicBezTo>
                    <a:pt x="14850" y="3600"/>
                    <a:pt x="18000" y="6750"/>
                    <a:pt x="18000" y="10800"/>
                  </a:cubicBezTo>
                  <a:cubicBezTo>
                    <a:pt x="18000" y="14850"/>
                    <a:pt x="14850" y="18000"/>
                    <a:pt x="10800" y="180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29" name="Shape 558"/>
            <p:cNvSpPr/>
            <p:nvPr/>
          </p:nvSpPr>
          <p:spPr>
            <a:xfrm>
              <a:off x="338172" y="126458"/>
              <a:ext cx="100884"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50" y="0"/>
                    <a:pt x="0" y="4950"/>
                    <a:pt x="0" y="10800"/>
                  </a:cubicBezTo>
                  <a:cubicBezTo>
                    <a:pt x="0" y="16650"/>
                    <a:pt x="4950" y="21600"/>
                    <a:pt x="10800" y="21600"/>
                  </a:cubicBezTo>
                  <a:cubicBezTo>
                    <a:pt x="16650" y="21600"/>
                    <a:pt x="21600" y="16650"/>
                    <a:pt x="21600" y="10800"/>
                  </a:cubicBezTo>
                  <a:cubicBezTo>
                    <a:pt x="21600" y="4950"/>
                    <a:pt x="16650" y="0"/>
                    <a:pt x="10800" y="0"/>
                  </a:cubicBezTo>
                  <a:close/>
                  <a:moveTo>
                    <a:pt x="10800" y="18000"/>
                  </a:moveTo>
                  <a:cubicBezTo>
                    <a:pt x="6750" y="18000"/>
                    <a:pt x="3600" y="14850"/>
                    <a:pt x="3600" y="10800"/>
                  </a:cubicBezTo>
                  <a:cubicBezTo>
                    <a:pt x="3600" y="6750"/>
                    <a:pt x="6750" y="3600"/>
                    <a:pt x="10800" y="3600"/>
                  </a:cubicBezTo>
                  <a:cubicBezTo>
                    <a:pt x="14850" y="3600"/>
                    <a:pt x="18000" y="6750"/>
                    <a:pt x="18000" y="10800"/>
                  </a:cubicBezTo>
                  <a:cubicBezTo>
                    <a:pt x="18000" y="14850"/>
                    <a:pt x="14850" y="18000"/>
                    <a:pt x="10800" y="180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grpSp>
      <p:grpSp>
        <p:nvGrpSpPr>
          <p:cNvPr id="30" name="PA_库_组合 575"/>
          <p:cNvGrpSpPr/>
          <p:nvPr>
            <p:custDataLst>
              <p:tags r:id="rId4"/>
            </p:custDataLst>
          </p:nvPr>
        </p:nvGrpSpPr>
        <p:grpSpPr>
          <a:xfrm>
            <a:off x="3545017" y="4274915"/>
            <a:ext cx="270680" cy="211713"/>
            <a:chOff x="0" y="0"/>
            <a:chExt cx="541359" cy="423425"/>
          </a:xfrm>
          <a:solidFill>
            <a:schemeClr val="bg1"/>
          </a:solidFill>
        </p:grpSpPr>
        <p:sp>
          <p:nvSpPr>
            <p:cNvPr id="31" name="Shape 573"/>
            <p:cNvSpPr/>
            <p:nvPr/>
          </p:nvSpPr>
          <p:spPr>
            <a:xfrm>
              <a:off x="0" y="0"/>
              <a:ext cx="541360" cy="423426"/>
            </a:xfrm>
            <a:custGeom>
              <a:avLst/>
              <a:gdLst/>
              <a:ahLst/>
              <a:cxnLst>
                <a:cxn ang="0">
                  <a:pos x="wd2" y="hd2"/>
                </a:cxn>
                <a:cxn ang="5400000">
                  <a:pos x="wd2" y="hd2"/>
                </a:cxn>
                <a:cxn ang="10800000">
                  <a:pos x="wd2" y="hd2"/>
                </a:cxn>
                <a:cxn ang="16200000">
                  <a:pos x="wd2" y="hd2"/>
                </a:cxn>
              </a:cxnLst>
              <a:rect l="0" t="0" r="r" b="b"/>
              <a:pathLst>
                <a:path w="21600" h="21600" extrusionOk="0">
                  <a:moveTo>
                    <a:pt x="1603" y="21600"/>
                  </a:moveTo>
                  <a:cubicBezTo>
                    <a:pt x="16622" y="21600"/>
                    <a:pt x="16622" y="21600"/>
                    <a:pt x="16622" y="21600"/>
                  </a:cubicBezTo>
                  <a:cubicBezTo>
                    <a:pt x="17550" y="21600"/>
                    <a:pt x="18225" y="20736"/>
                    <a:pt x="18225" y="19548"/>
                  </a:cubicBezTo>
                  <a:cubicBezTo>
                    <a:pt x="18225" y="18144"/>
                    <a:pt x="18225" y="18144"/>
                    <a:pt x="18225" y="18144"/>
                  </a:cubicBezTo>
                  <a:cubicBezTo>
                    <a:pt x="19997" y="18144"/>
                    <a:pt x="19997" y="18144"/>
                    <a:pt x="19997" y="18144"/>
                  </a:cubicBezTo>
                  <a:cubicBezTo>
                    <a:pt x="20841" y="18144"/>
                    <a:pt x="21600" y="17172"/>
                    <a:pt x="21600" y="16092"/>
                  </a:cubicBezTo>
                  <a:cubicBezTo>
                    <a:pt x="21600" y="2052"/>
                    <a:pt x="21600" y="2052"/>
                    <a:pt x="21600" y="2052"/>
                  </a:cubicBezTo>
                  <a:cubicBezTo>
                    <a:pt x="21600" y="972"/>
                    <a:pt x="20841" y="0"/>
                    <a:pt x="19997" y="0"/>
                  </a:cubicBezTo>
                  <a:cubicBezTo>
                    <a:pt x="4641" y="0"/>
                    <a:pt x="4641" y="0"/>
                    <a:pt x="4641" y="0"/>
                  </a:cubicBezTo>
                  <a:cubicBezTo>
                    <a:pt x="3797" y="0"/>
                    <a:pt x="3038" y="972"/>
                    <a:pt x="3038" y="2052"/>
                  </a:cubicBezTo>
                  <a:cubicBezTo>
                    <a:pt x="3038" y="3456"/>
                    <a:pt x="3038" y="3456"/>
                    <a:pt x="3038" y="3456"/>
                  </a:cubicBezTo>
                  <a:cubicBezTo>
                    <a:pt x="1603" y="3456"/>
                    <a:pt x="1603" y="3456"/>
                    <a:pt x="1603" y="3456"/>
                  </a:cubicBezTo>
                  <a:cubicBezTo>
                    <a:pt x="675" y="3456"/>
                    <a:pt x="0" y="4320"/>
                    <a:pt x="0" y="5508"/>
                  </a:cubicBezTo>
                  <a:cubicBezTo>
                    <a:pt x="0" y="19548"/>
                    <a:pt x="0" y="19548"/>
                    <a:pt x="0" y="19548"/>
                  </a:cubicBezTo>
                  <a:cubicBezTo>
                    <a:pt x="0" y="20736"/>
                    <a:pt x="675" y="21600"/>
                    <a:pt x="1603" y="21600"/>
                  </a:cubicBezTo>
                  <a:close/>
                  <a:moveTo>
                    <a:pt x="16622" y="20736"/>
                  </a:moveTo>
                  <a:cubicBezTo>
                    <a:pt x="1603" y="20736"/>
                    <a:pt x="1603" y="20736"/>
                    <a:pt x="1603" y="20736"/>
                  </a:cubicBezTo>
                  <a:cubicBezTo>
                    <a:pt x="1097" y="20736"/>
                    <a:pt x="675" y="20196"/>
                    <a:pt x="675" y="19548"/>
                  </a:cubicBezTo>
                  <a:cubicBezTo>
                    <a:pt x="675" y="17064"/>
                    <a:pt x="675" y="17064"/>
                    <a:pt x="675" y="17064"/>
                  </a:cubicBezTo>
                  <a:cubicBezTo>
                    <a:pt x="5063" y="11448"/>
                    <a:pt x="5063" y="11448"/>
                    <a:pt x="5063" y="11448"/>
                  </a:cubicBezTo>
                  <a:cubicBezTo>
                    <a:pt x="9703" y="18252"/>
                    <a:pt x="9703" y="18252"/>
                    <a:pt x="9703" y="18252"/>
                  </a:cubicBezTo>
                  <a:cubicBezTo>
                    <a:pt x="13162" y="15660"/>
                    <a:pt x="13162" y="15660"/>
                    <a:pt x="13162" y="15660"/>
                  </a:cubicBezTo>
                  <a:cubicBezTo>
                    <a:pt x="17381" y="20304"/>
                    <a:pt x="17381" y="20304"/>
                    <a:pt x="17381" y="20304"/>
                  </a:cubicBezTo>
                  <a:cubicBezTo>
                    <a:pt x="17212" y="20520"/>
                    <a:pt x="16959" y="20736"/>
                    <a:pt x="16622" y="20736"/>
                  </a:cubicBezTo>
                  <a:close/>
                  <a:moveTo>
                    <a:pt x="3712" y="2052"/>
                  </a:moveTo>
                  <a:cubicBezTo>
                    <a:pt x="3712" y="1404"/>
                    <a:pt x="4134" y="864"/>
                    <a:pt x="4641" y="864"/>
                  </a:cubicBezTo>
                  <a:cubicBezTo>
                    <a:pt x="19997" y="864"/>
                    <a:pt x="19997" y="864"/>
                    <a:pt x="19997" y="864"/>
                  </a:cubicBezTo>
                  <a:cubicBezTo>
                    <a:pt x="20503" y="864"/>
                    <a:pt x="20925" y="1404"/>
                    <a:pt x="20925" y="2052"/>
                  </a:cubicBezTo>
                  <a:cubicBezTo>
                    <a:pt x="20925" y="16092"/>
                    <a:pt x="20925" y="16092"/>
                    <a:pt x="20925" y="16092"/>
                  </a:cubicBezTo>
                  <a:cubicBezTo>
                    <a:pt x="20925" y="16740"/>
                    <a:pt x="20503" y="17280"/>
                    <a:pt x="19997" y="17280"/>
                  </a:cubicBezTo>
                  <a:cubicBezTo>
                    <a:pt x="18225" y="17280"/>
                    <a:pt x="18225" y="17280"/>
                    <a:pt x="18225" y="17280"/>
                  </a:cubicBezTo>
                  <a:cubicBezTo>
                    <a:pt x="18225" y="5508"/>
                    <a:pt x="18225" y="5508"/>
                    <a:pt x="18225" y="5508"/>
                  </a:cubicBezTo>
                  <a:cubicBezTo>
                    <a:pt x="18225" y="4320"/>
                    <a:pt x="17550" y="3456"/>
                    <a:pt x="16622" y="3456"/>
                  </a:cubicBezTo>
                  <a:cubicBezTo>
                    <a:pt x="3712" y="3456"/>
                    <a:pt x="3712" y="3456"/>
                    <a:pt x="3712" y="3456"/>
                  </a:cubicBezTo>
                  <a:lnTo>
                    <a:pt x="3712" y="2052"/>
                  </a:lnTo>
                  <a:close/>
                  <a:moveTo>
                    <a:pt x="1603" y="4320"/>
                  </a:moveTo>
                  <a:cubicBezTo>
                    <a:pt x="16622" y="4320"/>
                    <a:pt x="16622" y="4320"/>
                    <a:pt x="16622" y="4320"/>
                  </a:cubicBezTo>
                  <a:cubicBezTo>
                    <a:pt x="17128" y="4320"/>
                    <a:pt x="17550" y="4860"/>
                    <a:pt x="17550" y="5508"/>
                  </a:cubicBezTo>
                  <a:cubicBezTo>
                    <a:pt x="17550" y="19332"/>
                    <a:pt x="17550" y="19332"/>
                    <a:pt x="17550" y="19332"/>
                  </a:cubicBezTo>
                  <a:cubicBezTo>
                    <a:pt x="13162" y="14580"/>
                    <a:pt x="13162" y="14580"/>
                    <a:pt x="13162" y="14580"/>
                  </a:cubicBezTo>
                  <a:cubicBezTo>
                    <a:pt x="9872" y="17172"/>
                    <a:pt x="9872" y="17172"/>
                    <a:pt x="9872" y="17172"/>
                  </a:cubicBezTo>
                  <a:cubicBezTo>
                    <a:pt x="5063" y="10152"/>
                    <a:pt x="5063" y="10152"/>
                    <a:pt x="5063" y="10152"/>
                  </a:cubicBezTo>
                  <a:cubicBezTo>
                    <a:pt x="675" y="15768"/>
                    <a:pt x="675" y="15768"/>
                    <a:pt x="675" y="15768"/>
                  </a:cubicBezTo>
                  <a:cubicBezTo>
                    <a:pt x="675" y="5508"/>
                    <a:pt x="675" y="5508"/>
                    <a:pt x="675" y="5508"/>
                  </a:cubicBezTo>
                  <a:cubicBezTo>
                    <a:pt x="675" y="4860"/>
                    <a:pt x="1097" y="4320"/>
                    <a:pt x="1603" y="432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32" name="Shape 574"/>
            <p:cNvSpPr/>
            <p:nvPr/>
          </p:nvSpPr>
          <p:spPr>
            <a:xfrm>
              <a:off x="287020" y="134984"/>
              <a:ext cx="102305"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650" y="21600"/>
                    <a:pt x="21600" y="16650"/>
                    <a:pt x="21600" y="10800"/>
                  </a:cubicBezTo>
                  <a:cubicBezTo>
                    <a:pt x="21600" y="4950"/>
                    <a:pt x="16650" y="0"/>
                    <a:pt x="10800" y="0"/>
                  </a:cubicBezTo>
                  <a:cubicBezTo>
                    <a:pt x="4950" y="0"/>
                    <a:pt x="0" y="4950"/>
                    <a:pt x="0" y="10800"/>
                  </a:cubicBezTo>
                  <a:cubicBezTo>
                    <a:pt x="0" y="16650"/>
                    <a:pt x="4950" y="21600"/>
                    <a:pt x="10800" y="21600"/>
                  </a:cubicBezTo>
                  <a:close/>
                  <a:moveTo>
                    <a:pt x="10800" y="3600"/>
                  </a:moveTo>
                  <a:cubicBezTo>
                    <a:pt x="14850" y="3600"/>
                    <a:pt x="18000" y="6750"/>
                    <a:pt x="18000" y="10800"/>
                  </a:cubicBezTo>
                  <a:cubicBezTo>
                    <a:pt x="18000" y="14850"/>
                    <a:pt x="14850" y="18000"/>
                    <a:pt x="10800" y="18000"/>
                  </a:cubicBezTo>
                  <a:cubicBezTo>
                    <a:pt x="6750" y="18000"/>
                    <a:pt x="3600" y="14850"/>
                    <a:pt x="3600" y="10800"/>
                  </a:cubicBezTo>
                  <a:cubicBezTo>
                    <a:pt x="3600" y="6750"/>
                    <a:pt x="6750" y="3600"/>
                    <a:pt x="10800" y="36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grpSp>
      <p:grpSp>
        <p:nvGrpSpPr>
          <p:cNvPr id="33" name="PA_库_组合 55"/>
          <p:cNvGrpSpPr/>
          <p:nvPr>
            <p:custDataLst>
              <p:tags r:id="rId5"/>
            </p:custDataLst>
          </p:nvPr>
        </p:nvGrpSpPr>
        <p:grpSpPr>
          <a:xfrm>
            <a:off x="4621983" y="4209535"/>
            <a:ext cx="187667" cy="265743"/>
            <a:chOff x="2953425" y="4082394"/>
            <a:chExt cx="187667" cy="265743"/>
          </a:xfrm>
          <a:solidFill>
            <a:schemeClr val="bg1"/>
          </a:solidFill>
        </p:grpSpPr>
        <p:sp>
          <p:nvSpPr>
            <p:cNvPr id="34" name="Shape 589"/>
            <p:cNvSpPr/>
            <p:nvPr/>
          </p:nvSpPr>
          <p:spPr>
            <a:xfrm>
              <a:off x="3017177" y="4146861"/>
              <a:ext cx="59452" cy="594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014" y="0"/>
                    <a:pt x="0" y="4629"/>
                    <a:pt x="0" y="10800"/>
                  </a:cubicBezTo>
                  <a:cubicBezTo>
                    <a:pt x="0" y="16586"/>
                    <a:pt x="5014" y="21600"/>
                    <a:pt x="10800" y="21600"/>
                  </a:cubicBezTo>
                  <a:cubicBezTo>
                    <a:pt x="16586" y="21600"/>
                    <a:pt x="21600" y="16586"/>
                    <a:pt x="21600" y="10800"/>
                  </a:cubicBezTo>
                  <a:cubicBezTo>
                    <a:pt x="21600" y="4629"/>
                    <a:pt x="16586" y="0"/>
                    <a:pt x="10800" y="0"/>
                  </a:cubicBezTo>
                  <a:close/>
                  <a:moveTo>
                    <a:pt x="10800" y="18514"/>
                  </a:moveTo>
                  <a:cubicBezTo>
                    <a:pt x="6557" y="18514"/>
                    <a:pt x="3086" y="15043"/>
                    <a:pt x="3086" y="10800"/>
                  </a:cubicBezTo>
                  <a:cubicBezTo>
                    <a:pt x="3086" y="6557"/>
                    <a:pt x="6557" y="3086"/>
                    <a:pt x="10800" y="3086"/>
                  </a:cubicBezTo>
                  <a:cubicBezTo>
                    <a:pt x="15043" y="3086"/>
                    <a:pt x="18514" y="6557"/>
                    <a:pt x="18514" y="10800"/>
                  </a:cubicBezTo>
                  <a:cubicBezTo>
                    <a:pt x="18514" y="15043"/>
                    <a:pt x="15043" y="18514"/>
                    <a:pt x="10800" y="18514"/>
                  </a:cubicBezTo>
                  <a:close/>
                </a:path>
              </a:pathLst>
            </a:custGeom>
            <a:grpFill/>
            <a:ln w="12700">
              <a:miter lim="400000"/>
            </a:ln>
          </p:spPr>
          <p:txBody>
            <a:bodyPr tIns="45720" bIns="45720"/>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35" name="Shape 590"/>
            <p:cNvSpPr/>
            <p:nvPr/>
          </p:nvSpPr>
          <p:spPr>
            <a:xfrm>
              <a:off x="2953425" y="4082394"/>
              <a:ext cx="187667" cy="2657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6" y="0"/>
                    <a:pt x="0" y="3557"/>
                    <a:pt x="0" y="7894"/>
                  </a:cubicBezTo>
                  <a:cubicBezTo>
                    <a:pt x="0" y="12231"/>
                    <a:pt x="6505" y="18564"/>
                    <a:pt x="9205" y="21080"/>
                  </a:cubicBezTo>
                  <a:cubicBezTo>
                    <a:pt x="9573" y="21427"/>
                    <a:pt x="10186" y="21600"/>
                    <a:pt x="10800" y="21600"/>
                  </a:cubicBezTo>
                  <a:cubicBezTo>
                    <a:pt x="11414" y="21600"/>
                    <a:pt x="11905" y="21427"/>
                    <a:pt x="12273" y="21080"/>
                  </a:cubicBezTo>
                  <a:cubicBezTo>
                    <a:pt x="15095" y="18564"/>
                    <a:pt x="21600" y="12231"/>
                    <a:pt x="21600" y="7894"/>
                  </a:cubicBezTo>
                  <a:cubicBezTo>
                    <a:pt x="21600" y="3557"/>
                    <a:pt x="16691" y="0"/>
                    <a:pt x="10800" y="0"/>
                  </a:cubicBezTo>
                  <a:close/>
                  <a:moveTo>
                    <a:pt x="11536" y="20646"/>
                  </a:moveTo>
                  <a:cubicBezTo>
                    <a:pt x="11168" y="20993"/>
                    <a:pt x="10432" y="20993"/>
                    <a:pt x="10064" y="20646"/>
                  </a:cubicBezTo>
                  <a:cubicBezTo>
                    <a:pt x="7241" y="18130"/>
                    <a:pt x="982" y="12058"/>
                    <a:pt x="982" y="7894"/>
                  </a:cubicBezTo>
                  <a:cubicBezTo>
                    <a:pt x="982" y="3904"/>
                    <a:pt x="5400" y="694"/>
                    <a:pt x="10800" y="694"/>
                  </a:cubicBezTo>
                  <a:cubicBezTo>
                    <a:pt x="16200" y="694"/>
                    <a:pt x="20618" y="3904"/>
                    <a:pt x="20618" y="7894"/>
                  </a:cubicBezTo>
                  <a:cubicBezTo>
                    <a:pt x="20618" y="12058"/>
                    <a:pt x="14236" y="18130"/>
                    <a:pt x="11536" y="20646"/>
                  </a:cubicBezTo>
                  <a:close/>
                </a:path>
              </a:pathLst>
            </a:custGeom>
            <a:grpFill/>
            <a:ln w="12700">
              <a:miter lim="400000"/>
            </a:ln>
          </p:spPr>
          <p:txBody>
            <a:bodyPr tIns="45720" bIns="45720"/>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grpSp>
      <p:sp>
        <p:nvSpPr>
          <p:cNvPr id="36" name="PA_库_形状 602"/>
          <p:cNvSpPr/>
          <p:nvPr>
            <p:custDataLst>
              <p:tags r:id="rId6"/>
            </p:custDataLst>
          </p:nvPr>
        </p:nvSpPr>
        <p:spPr>
          <a:xfrm>
            <a:off x="1480835" y="4197002"/>
            <a:ext cx="273620" cy="272904"/>
          </a:xfrm>
          <a:custGeom>
            <a:avLst/>
            <a:gdLst/>
            <a:ahLst/>
            <a:cxnLst>
              <a:cxn ang="0">
                <a:pos x="wd2" y="hd2"/>
              </a:cxn>
              <a:cxn ang="5400000">
                <a:pos x="wd2" y="hd2"/>
              </a:cxn>
              <a:cxn ang="10800000">
                <a:pos x="wd2" y="hd2"/>
              </a:cxn>
              <a:cxn ang="16200000">
                <a:pos x="wd2" y="hd2"/>
              </a:cxn>
            </a:cxnLst>
            <a:rect l="0" t="0" r="r" b="b"/>
            <a:pathLst>
              <a:path w="21600" h="21600" extrusionOk="0">
                <a:moveTo>
                  <a:pt x="2605" y="17888"/>
                </a:moveTo>
                <a:cubicBezTo>
                  <a:pt x="2605" y="17888"/>
                  <a:pt x="2605" y="17888"/>
                  <a:pt x="2605" y="17888"/>
                </a:cubicBezTo>
                <a:cubicBezTo>
                  <a:pt x="2774" y="18056"/>
                  <a:pt x="2942" y="18225"/>
                  <a:pt x="3194" y="18478"/>
                </a:cubicBezTo>
                <a:cubicBezTo>
                  <a:pt x="5211" y="20503"/>
                  <a:pt x="7900" y="21600"/>
                  <a:pt x="10758" y="21600"/>
                </a:cubicBezTo>
                <a:cubicBezTo>
                  <a:pt x="10758" y="21600"/>
                  <a:pt x="10758" y="21600"/>
                  <a:pt x="10758" y="21600"/>
                </a:cubicBezTo>
                <a:cubicBezTo>
                  <a:pt x="10758" y="21600"/>
                  <a:pt x="10758" y="21600"/>
                  <a:pt x="10758" y="21600"/>
                </a:cubicBezTo>
                <a:cubicBezTo>
                  <a:pt x="14036" y="21600"/>
                  <a:pt x="16977" y="20166"/>
                  <a:pt x="18995" y="17888"/>
                </a:cubicBezTo>
                <a:cubicBezTo>
                  <a:pt x="18995" y="17803"/>
                  <a:pt x="18995" y="17888"/>
                  <a:pt x="18995" y="17803"/>
                </a:cubicBezTo>
                <a:cubicBezTo>
                  <a:pt x="19079" y="17803"/>
                  <a:pt x="19163" y="17719"/>
                  <a:pt x="19163" y="17634"/>
                </a:cubicBezTo>
                <a:cubicBezTo>
                  <a:pt x="20675" y="15778"/>
                  <a:pt x="21600" y="13416"/>
                  <a:pt x="21600" y="10800"/>
                </a:cubicBezTo>
                <a:cubicBezTo>
                  <a:pt x="21600" y="8269"/>
                  <a:pt x="20760" y="5906"/>
                  <a:pt x="19163" y="3966"/>
                </a:cubicBezTo>
                <a:cubicBezTo>
                  <a:pt x="19163" y="3881"/>
                  <a:pt x="19079" y="3797"/>
                  <a:pt x="18995" y="3713"/>
                </a:cubicBezTo>
                <a:cubicBezTo>
                  <a:pt x="18995" y="3713"/>
                  <a:pt x="18995" y="3713"/>
                  <a:pt x="18995" y="3713"/>
                </a:cubicBezTo>
                <a:cubicBezTo>
                  <a:pt x="18826" y="3544"/>
                  <a:pt x="18658" y="3291"/>
                  <a:pt x="18406" y="3122"/>
                </a:cubicBezTo>
                <a:cubicBezTo>
                  <a:pt x="16389" y="1097"/>
                  <a:pt x="13700" y="0"/>
                  <a:pt x="10758" y="0"/>
                </a:cubicBezTo>
                <a:cubicBezTo>
                  <a:pt x="7900" y="0"/>
                  <a:pt x="5211" y="1097"/>
                  <a:pt x="3194" y="3122"/>
                </a:cubicBezTo>
                <a:cubicBezTo>
                  <a:pt x="2942" y="3291"/>
                  <a:pt x="2774" y="3544"/>
                  <a:pt x="2605" y="3713"/>
                </a:cubicBezTo>
                <a:cubicBezTo>
                  <a:pt x="2605" y="3713"/>
                  <a:pt x="2605" y="3713"/>
                  <a:pt x="2605" y="3713"/>
                </a:cubicBezTo>
                <a:cubicBezTo>
                  <a:pt x="2521" y="3797"/>
                  <a:pt x="2437" y="3881"/>
                  <a:pt x="2437" y="3966"/>
                </a:cubicBezTo>
                <a:cubicBezTo>
                  <a:pt x="840" y="5906"/>
                  <a:pt x="0" y="8269"/>
                  <a:pt x="0" y="10800"/>
                </a:cubicBezTo>
                <a:cubicBezTo>
                  <a:pt x="0" y="13331"/>
                  <a:pt x="840" y="15694"/>
                  <a:pt x="2437" y="17634"/>
                </a:cubicBezTo>
                <a:cubicBezTo>
                  <a:pt x="2437" y="17719"/>
                  <a:pt x="2521" y="17803"/>
                  <a:pt x="2605" y="17888"/>
                </a:cubicBezTo>
                <a:close/>
                <a:moveTo>
                  <a:pt x="2689" y="4641"/>
                </a:moveTo>
                <a:cubicBezTo>
                  <a:pt x="3110" y="5231"/>
                  <a:pt x="4034" y="6159"/>
                  <a:pt x="5631" y="6834"/>
                </a:cubicBezTo>
                <a:cubicBezTo>
                  <a:pt x="5295" y="7931"/>
                  <a:pt x="5127" y="9113"/>
                  <a:pt x="5127" y="10462"/>
                </a:cubicBezTo>
                <a:cubicBezTo>
                  <a:pt x="672" y="10462"/>
                  <a:pt x="672" y="10462"/>
                  <a:pt x="672" y="10462"/>
                </a:cubicBezTo>
                <a:cubicBezTo>
                  <a:pt x="756" y="8353"/>
                  <a:pt x="1429" y="6328"/>
                  <a:pt x="2689" y="4641"/>
                </a:cubicBezTo>
                <a:close/>
                <a:moveTo>
                  <a:pt x="10254" y="675"/>
                </a:moveTo>
                <a:cubicBezTo>
                  <a:pt x="10338" y="675"/>
                  <a:pt x="10422" y="675"/>
                  <a:pt x="10422" y="675"/>
                </a:cubicBezTo>
                <a:cubicBezTo>
                  <a:pt x="10422" y="7087"/>
                  <a:pt x="10422" y="7087"/>
                  <a:pt x="10422" y="7087"/>
                </a:cubicBezTo>
                <a:cubicBezTo>
                  <a:pt x="8741" y="7087"/>
                  <a:pt x="7480" y="6750"/>
                  <a:pt x="6472" y="6413"/>
                </a:cubicBezTo>
                <a:cubicBezTo>
                  <a:pt x="7648" y="2953"/>
                  <a:pt x="9833" y="1013"/>
                  <a:pt x="10254" y="675"/>
                </a:cubicBezTo>
                <a:close/>
                <a:moveTo>
                  <a:pt x="11262" y="675"/>
                </a:moveTo>
                <a:cubicBezTo>
                  <a:pt x="11682" y="1013"/>
                  <a:pt x="13868" y="2953"/>
                  <a:pt x="15044" y="6413"/>
                </a:cubicBezTo>
                <a:cubicBezTo>
                  <a:pt x="14036" y="6750"/>
                  <a:pt x="12775" y="7087"/>
                  <a:pt x="11094" y="7087"/>
                </a:cubicBezTo>
                <a:cubicBezTo>
                  <a:pt x="11094" y="675"/>
                  <a:pt x="11094" y="675"/>
                  <a:pt x="11094" y="675"/>
                </a:cubicBezTo>
                <a:cubicBezTo>
                  <a:pt x="11094" y="675"/>
                  <a:pt x="11262" y="675"/>
                  <a:pt x="11262" y="675"/>
                </a:cubicBezTo>
                <a:close/>
                <a:moveTo>
                  <a:pt x="20928" y="10462"/>
                </a:moveTo>
                <a:cubicBezTo>
                  <a:pt x="16473" y="10462"/>
                  <a:pt x="16473" y="10462"/>
                  <a:pt x="16473" y="10462"/>
                </a:cubicBezTo>
                <a:cubicBezTo>
                  <a:pt x="16473" y="9113"/>
                  <a:pt x="16305" y="7931"/>
                  <a:pt x="15969" y="6834"/>
                </a:cubicBezTo>
                <a:cubicBezTo>
                  <a:pt x="17566" y="6159"/>
                  <a:pt x="18490" y="5231"/>
                  <a:pt x="18826" y="4641"/>
                </a:cubicBezTo>
                <a:cubicBezTo>
                  <a:pt x="20171" y="6328"/>
                  <a:pt x="20844" y="8353"/>
                  <a:pt x="20928" y="10462"/>
                </a:cubicBezTo>
                <a:close/>
                <a:moveTo>
                  <a:pt x="18826" y="16959"/>
                </a:moveTo>
                <a:cubicBezTo>
                  <a:pt x="18490" y="16369"/>
                  <a:pt x="17566" y="15441"/>
                  <a:pt x="15969" y="14766"/>
                </a:cubicBezTo>
                <a:cubicBezTo>
                  <a:pt x="16305" y="13669"/>
                  <a:pt x="16473" y="12487"/>
                  <a:pt x="16473" y="11138"/>
                </a:cubicBezTo>
                <a:cubicBezTo>
                  <a:pt x="20928" y="11138"/>
                  <a:pt x="20928" y="11138"/>
                  <a:pt x="20928" y="11138"/>
                </a:cubicBezTo>
                <a:cubicBezTo>
                  <a:pt x="20844" y="13331"/>
                  <a:pt x="20087" y="15272"/>
                  <a:pt x="18826" y="16959"/>
                </a:cubicBezTo>
                <a:close/>
                <a:moveTo>
                  <a:pt x="11262" y="20925"/>
                </a:moveTo>
                <a:cubicBezTo>
                  <a:pt x="11262" y="20925"/>
                  <a:pt x="11094" y="20925"/>
                  <a:pt x="11094" y="20925"/>
                </a:cubicBezTo>
                <a:cubicBezTo>
                  <a:pt x="11094" y="14512"/>
                  <a:pt x="11094" y="14512"/>
                  <a:pt x="11094" y="14512"/>
                </a:cubicBezTo>
                <a:cubicBezTo>
                  <a:pt x="12775" y="14512"/>
                  <a:pt x="14036" y="14850"/>
                  <a:pt x="15044" y="15187"/>
                </a:cubicBezTo>
                <a:cubicBezTo>
                  <a:pt x="13868" y="18647"/>
                  <a:pt x="11682" y="20587"/>
                  <a:pt x="11262" y="20925"/>
                </a:cubicBezTo>
                <a:close/>
                <a:moveTo>
                  <a:pt x="10254" y="20925"/>
                </a:moveTo>
                <a:cubicBezTo>
                  <a:pt x="9833" y="20587"/>
                  <a:pt x="7648" y="18647"/>
                  <a:pt x="6472" y="15187"/>
                </a:cubicBezTo>
                <a:cubicBezTo>
                  <a:pt x="7480" y="14850"/>
                  <a:pt x="8741" y="14512"/>
                  <a:pt x="10422" y="14512"/>
                </a:cubicBezTo>
                <a:cubicBezTo>
                  <a:pt x="10422" y="20925"/>
                  <a:pt x="10422" y="20925"/>
                  <a:pt x="10422" y="20925"/>
                </a:cubicBezTo>
                <a:cubicBezTo>
                  <a:pt x="10422" y="20925"/>
                  <a:pt x="10338" y="20925"/>
                  <a:pt x="10254" y="20925"/>
                </a:cubicBezTo>
                <a:close/>
                <a:moveTo>
                  <a:pt x="10422" y="13838"/>
                </a:moveTo>
                <a:cubicBezTo>
                  <a:pt x="8741" y="13838"/>
                  <a:pt x="7312" y="14175"/>
                  <a:pt x="6219" y="14512"/>
                </a:cubicBezTo>
                <a:cubicBezTo>
                  <a:pt x="5967" y="13500"/>
                  <a:pt x="5799" y="12403"/>
                  <a:pt x="5799" y="11138"/>
                </a:cubicBezTo>
                <a:cubicBezTo>
                  <a:pt x="10422" y="11138"/>
                  <a:pt x="10422" y="11138"/>
                  <a:pt x="10422" y="11138"/>
                </a:cubicBezTo>
                <a:lnTo>
                  <a:pt x="10422" y="13838"/>
                </a:lnTo>
                <a:close/>
                <a:moveTo>
                  <a:pt x="11094" y="13838"/>
                </a:moveTo>
                <a:cubicBezTo>
                  <a:pt x="11094" y="11138"/>
                  <a:pt x="11094" y="11138"/>
                  <a:pt x="11094" y="11138"/>
                </a:cubicBezTo>
                <a:cubicBezTo>
                  <a:pt x="15801" y="11138"/>
                  <a:pt x="15801" y="11138"/>
                  <a:pt x="15801" y="11138"/>
                </a:cubicBezTo>
                <a:cubicBezTo>
                  <a:pt x="15801" y="12403"/>
                  <a:pt x="15549" y="13500"/>
                  <a:pt x="15296" y="14512"/>
                </a:cubicBezTo>
                <a:cubicBezTo>
                  <a:pt x="14204" y="14175"/>
                  <a:pt x="12775" y="13838"/>
                  <a:pt x="11094" y="13838"/>
                </a:cubicBezTo>
                <a:close/>
                <a:moveTo>
                  <a:pt x="15801" y="10462"/>
                </a:moveTo>
                <a:cubicBezTo>
                  <a:pt x="11094" y="10462"/>
                  <a:pt x="11094" y="10462"/>
                  <a:pt x="11094" y="10462"/>
                </a:cubicBezTo>
                <a:cubicBezTo>
                  <a:pt x="11094" y="7762"/>
                  <a:pt x="11094" y="7762"/>
                  <a:pt x="11094" y="7762"/>
                </a:cubicBezTo>
                <a:cubicBezTo>
                  <a:pt x="12775" y="7762"/>
                  <a:pt x="14204" y="7425"/>
                  <a:pt x="15296" y="7087"/>
                </a:cubicBezTo>
                <a:cubicBezTo>
                  <a:pt x="15549" y="8100"/>
                  <a:pt x="15801" y="9197"/>
                  <a:pt x="15801" y="10462"/>
                </a:cubicBezTo>
                <a:close/>
                <a:moveTo>
                  <a:pt x="10422" y="7762"/>
                </a:moveTo>
                <a:cubicBezTo>
                  <a:pt x="10422" y="10462"/>
                  <a:pt x="10422" y="10462"/>
                  <a:pt x="10422" y="10462"/>
                </a:cubicBezTo>
                <a:cubicBezTo>
                  <a:pt x="5799" y="10462"/>
                  <a:pt x="5799" y="10462"/>
                  <a:pt x="5799" y="10462"/>
                </a:cubicBezTo>
                <a:cubicBezTo>
                  <a:pt x="5799" y="9197"/>
                  <a:pt x="5967" y="8100"/>
                  <a:pt x="6219" y="7087"/>
                </a:cubicBezTo>
                <a:cubicBezTo>
                  <a:pt x="7312" y="7425"/>
                  <a:pt x="8741" y="7762"/>
                  <a:pt x="10422" y="7762"/>
                </a:cubicBezTo>
                <a:close/>
                <a:moveTo>
                  <a:pt x="5127" y="11138"/>
                </a:moveTo>
                <a:cubicBezTo>
                  <a:pt x="5127" y="12487"/>
                  <a:pt x="5295" y="13669"/>
                  <a:pt x="5631" y="14766"/>
                </a:cubicBezTo>
                <a:cubicBezTo>
                  <a:pt x="4034" y="15441"/>
                  <a:pt x="3110" y="16369"/>
                  <a:pt x="2689" y="16959"/>
                </a:cubicBezTo>
                <a:cubicBezTo>
                  <a:pt x="1429" y="15272"/>
                  <a:pt x="756" y="13247"/>
                  <a:pt x="672" y="11138"/>
                </a:cubicBezTo>
                <a:lnTo>
                  <a:pt x="5127" y="11138"/>
                </a:lnTo>
                <a:close/>
                <a:moveTo>
                  <a:pt x="3194" y="17466"/>
                </a:moveTo>
                <a:cubicBezTo>
                  <a:pt x="3446" y="17044"/>
                  <a:pt x="4202" y="16116"/>
                  <a:pt x="5799" y="15441"/>
                </a:cubicBezTo>
                <a:cubicBezTo>
                  <a:pt x="6724" y="18056"/>
                  <a:pt x="8237" y="19913"/>
                  <a:pt x="9161" y="20841"/>
                </a:cubicBezTo>
                <a:cubicBezTo>
                  <a:pt x="7060" y="20503"/>
                  <a:pt x="5127" y="19491"/>
                  <a:pt x="3614" y="17972"/>
                </a:cubicBezTo>
                <a:cubicBezTo>
                  <a:pt x="3446" y="17803"/>
                  <a:pt x="3278" y="17634"/>
                  <a:pt x="3194" y="17466"/>
                </a:cubicBezTo>
                <a:close/>
                <a:moveTo>
                  <a:pt x="12439" y="20841"/>
                </a:moveTo>
                <a:cubicBezTo>
                  <a:pt x="13363" y="19913"/>
                  <a:pt x="14876" y="18056"/>
                  <a:pt x="15717" y="15441"/>
                </a:cubicBezTo>
                <a:cubicBezTo>
                  <a:pt x="16221" y="15609"/>
                  <a:pt x="16641" y="15863"/>
                  <a:pt x="16977" y="16116"/>
                </a:cubicBezTo>
                <a:cubicBezTo>
                  <a:pt x="17818" y="16622"/>
                  <a:pt x="18238" y="17212"/>
                  <a:pt x="18406" y="17466"/>
                </a:cubicBezTo>
                <a:cubicBezTo>
                  <a:pt x="16893" y="19237"/>
                  <a:pt x="14792" y="20419"/>
                  <a:pt x="12439" y="20841"/>
                </a:cubicBezTo>
                <a:close/>
                <a:moveTo>
                  <a:pt x="18406" y="4134"/>
                </a:moveTo>
                <a:cubicBezTo>
                  <a:pt x="18154" y="4556"/>
                  <a:pt x="17314" y="5484"/>
                  <a:pt x="15717" y="6159"/>
                </a:cubicBezTo>
                <a:cubicBezTo>
                  <a:pt x="14876" y="3544"/>
                  <a:pt x="13363" y="1688"/>
                  <a:pt x="12439" y="759"/>
                </a:cubicBezTo>
                <a:cubicBezTo>
                  <a:pt x="14540" y="1097"/>
                  <a:pt x="16473" y="2109"/>
                  <a:pt x="17986" y="3628"/>
                </a:cubicBezTo>
                <a:cubicBezTo>
                  <a:pt x="18154" y="3797"/>
                  <a:pt x="18238" y="3966"/>
                  <a:pt x="18406" y="4134"/>
                </a:cubicBezTo>
                <a:close/>
                <a:moveTo>
                  <a:pt x="9161" y="759"/>
                </a:moveTo>
                <a:cubicBezTo>
                  <a:pt x="8237" y="1688"/>
                  <a:pt x="6724" y="3544"/>
                  <a:pt x="5799" y="6159"/>
                </a:cubicBezTo>
                <a:cubicBezTo>
                  <a:pt x="5379" y="5991"/>
                  <a:pt x="4959" y="5737"/>
                  <a:pt x="4623" y="5484"/>
                </a:cubicBezTo>
                <a:cubicBezTo>
                  <a:pt x="3782" y="4978"/>
                  <a:pt x="3362" y="4388"/>
                  <a:pt x="3194" y="4134"/>
                </a:cubicBezTo>
                <a:cubicBezTo>
                  <a:pt x="3278" y="3966"/>
                  <a:pt x="3446" y="3797"/>
                  <a:pt x="3614" y="3628"/>
                </a:cubicBezTo>
                <a:cubicBezTo>
                  <a:pt x="5127" y="2109"/>
                  <a:pt x="7060" y="1097"/>
                  <a:pt x="9161" y="759"/>
                </a:cubicBezTo>
                <a:close/>
              </a:path>
            </a:pathLst>
          </a:custGeom>
          <a:solidFill>
            <a:schemeClr val="bg1"/>
          </a:solidFill>
          <a:ln w="12700">
            <a:miter lim="400000"/>
          </a:ln>
        </p:spPr>
        <p:txBody>
          <a:bodyPr tIns="45720" bIns="45720"/>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1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18">
                                            <p:txEl>
                                              <p:pRg st="0" end="0"/>
                                            </p:txEl>
                                          </p:spTgt>
                                        </p:tgtEl>
                                        <p:attrNameLst>
                                          <p:attrName>ppt_y</p:attrName>
                                        </p:attrNameLst>
                                      </p:cBhvr>
                                      <p:tavLst>
                                        <p:tav tm="0">
                                          <p:val>
                                            <p:strVal val="#ppt_y"/>
                                          </p:val>
                                        </p:tav>
                                        <p:tav tm="100000">
                                          <p:val>
                                            <p:strVal val="#ppt_y"/>
                                          </p:val>
                                        </p:tav>
                                      </p:tavLst>
                                    </p:anim>
                                    <p:set>
                                      <p:cBhvr>
                                        <p:cTn id="9" dur="1" fill="hold">
                                          <p:stCondLst>
                                            <p:cond delay="0"/>
                                          </p:stCondLst>
                                        </p:cTn>
                                        <p:tgtEl>
                                          <p:spTgt spid="18">
                                            <p:txEl>
                                              <p:pRg st="0" end="0"/>
                                            </p:txEl>
                                          </p:spTgt>
                                        </p:tgtEl>
                                        <p:attrNameLst>
                                          <p:attrName>style.visibility</p:attrName>
                                        </p:attrNameLst>
                                      </p:cBhvr>
                                      <p:to>
                                        <p:strVal val="visible"/>
                                      </p:to>
                                    </p:set>
                                    <p:anim to="" calcmode="lin" valueType="num">
                                      <p:cBhvr>
                                        <p:cTn id="10" dur="1500" fill="hold">
                                          <p:stCondLst>
                                            <p:cond delay="0"/>
                                          </p:stCondLst>
                                        </p:cTn>
                                        <p:tgtEl>
                                          <p:spTgt spid="18">
                                            <p:txEl>
                                              <p:pRg st="0" end="0"/>
                                            </p:txEl>
                                          </p:spTgt>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18">
                                            <p:txEl>
                                              <p:pRg st="0" end="0"/>
                                            </p:txEl>
                                          </p:spTgt>
                                        </p:tgtEl>
                                        <p:attrNameLst>
                                          <p:attrName>ppt_h</p:attrName>
                                        </p:attrNameLst>
                                      </p:cBhvr>
                                      <p:tavLst>
                                        <p:tav tm="0">
                                          <p:val>
                                            <p:fltVal val="0"/>
                                          </p:val>
                                        </p:tav>
                                        <p:tav tm="100000">
                                          <p:val>
                                            <p:strVal val="#ppt_h"/>
                                          </p:val>
                                        </p:tav>
                                      </p:tavLst>
                                    </p:anim>
                                    <p:animEffect filter="fade">
                                      <p:cBhvr>
                                        <p:cTn id="12" dur="1500">
                                          <p:stCondLst>
                                            <p:cond delay="0"/>
                                          </p:stCondLst>
                                        </p:cTn>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decel="100000" fill="hold" grpId="0" nodeType="clickEffect">
                                  <p:stCondLst>
                                    <p:cond delay="250"/>
                                  </p:stCondLst>
                                  <p:childTnLst>
                                    <p:set>
                                      <p:cBhvr>
                                        <p:cTn id="16" dur="1" fill="hold">
                                          <p:stCondLst>
                                            <p:cond delay="0"/>
                                          </p:stCondLst>
                                        </p:cTn>
                                        <p:tgtEl>
                                          <p:spTgt spid="18">
                                            <p:txEl>
                                              <p:pRg st="1" end="1"/>
                                            </p:txEl>
                                          </p:spTgt>
                                        </p:tgtEl>
                                        <p:attrNameLst>
                                          <p:attrName>style.visibility</p:attrName>
                                        </p:attrNameLst>
                                      </p:cBhvr>
                                      <p:to>
                                        <p:strVal val="visible"/>
                                      </p:to>
                                    </p:set>
                                    <p:anim calcmode="lin" valueType="num">
                                      <p:cBhvr additive="base">
                                        <p:cTn id="17" dur="1500" fill="hold"/>
                                        <p:tgtEl>
                                          <p:spTgt spid="18">
                                            <p:txEl>
                                              <p:pRg st="1" end="1"/>
                                            </p:txEl>
                                          </p:spTgt>
                                        </p:tgtEl>
                                        <p:attrNameLst>
                                          <p:attrName>ppt_x</p:attrName>
                                        </p:attrNameLst>
                                      </p:cBhvr>
                                      <p:tavLst>
                                        <p:tav tm="0">
                                          <p:val>
                                            <p:strVal val="0-#ppt_w/2"/>
                                          </p:val>
                                        </p:tav>
                                        <p:tav tm="100000">
                                          <p:val>
                                            <p:strVal val="#ppt_x"/>
                                          </p:val>
                                        </p:tav>
                                      </p:tavLst>
                                    </p:anim>
                                    <p:anim calcmode="lin" valueType="num">
                                      <p:cBhvr additive="base">
                                        <p:cTn id="18" dur="1500" fill="hold"/>
                                        <p:tgtEl>
                                          <p:spTgt spid="18">
                                            <p:txEl>
                                              <p:pRg st="1" end="1"/>
                                            </p:txEl>
                                          </p:spTgt>
                                        </p:tgtEl>
                                        <p:attrNameLst>
                                          <p:attrName>ppt_y</p:attrName>
                                        </p:attrNameLst>
                                      </p:cBhvr>
                                      <p:tavLst>
                                        <p:tav tm="0">
                                          <p:val>
                                            <p:strVal val="#ppt_y"/>
                                          </p:val>
                                        </p:tav>
                                        <p:tav tm="100000">
                                          <p:val>
                                            <p:strVal val="#ppt_y"/>
                                          </p:val>
                                        </p:tav>
                                      </p:tavLst>
                                    </p:anim>
                                    <p:set>
                                      <p:cBhvr>
                                        <p:cTn id="19" dur="1" fill="hold">
                                          <p:stCondLst>
                                            <p:cond delay="0"/>
                                          </p:stCondLst>
                                        </p:cTn>
                                        <p:tgtEl>
                                          <p:spTgt spid="18">
                                            <p:txEl>
                                              <p:pRg st="1" end="1"/>
                                            </p:txEl>
                                          </p:spTgt>
                                        </p:tgtEl>
                                        <p:attrNameLst>
                                          <p:attrName>style.visibility</p:attrName>
                                        </p:attrNameLst>
                                      </p:cBhvr>
                                      <p:to>
                                        <p:strVal val="visible"/>
                                      </p:to>
                                    </p:set>
                                    <p:anim to="" calcmode="lin" valueType="num">
                                      <p:cBhvr>
                                        <p:cTn id="20" dur="1500" fill="hold">
                                          <p:stCondLst>
                                            <p:cond delay="0"/>
                                          </p:stCondLst>
                                        </p:cTn>
                                        <p:tgtEl>
                                          <p:spTgt spid="18">
                                            <p:txEl>
                                              <p:pRg st="1" end="1"/>
                                            </p:txEl>
                                          </p:spTgt>
                                        </p:tgtEl>
                                        <p:attrNameLst>
                                          <p:attrName>ppt_w</p:attrName>
                                        </p:attrNameLst>
                                      </p:cBhvr>
                                      <p:tavLst>
                                        <p:tav tm="0">
                                          <p:val>
                                            <p:fltVal val="0"/>
                                          </p:val>
                                        </p:tav>
                                        <p:tav tm="100000">
                                          <p:val>
                                            <p:strVal val="#ppt_w"/>
                                          </p:val>
                                        </p:tav>
                                      </p:tavLst>
                                    </p:anim>
                                    <p:anim to="" calcmode="lin" valueType="num">
                                      <p:cBhvr>
                                        <p:cTn id="21" dur="1500" fill="hold">
                                          <p:stCondLst>
                                            <p:cond delay="0"/>
                                          </p:stCondLst>
                                        </p:cTn>
                                        <p:tgtEl>
                                          <p:spTgt spid="18">
                                            <p:txEl>
                                              <p:pRg st="1" end="1"/>
                                            </p:txEl>
                                          </p:spTgt>
                                        </p:tgtEl>
                                        <p:attrNameLst>
                                          <p:attrName>ppt_h</p:attrName>
                                        </p:attrNameLst>
                                      </p:cBhvr>
                                      <p:tavLst>
                                        <p:tav tm="0">
                                          <p:val>
                                            <p:fltVal val="0"/>
                                          </p:val>
                                        </p:tav>
                                        <p:tav tm="100000">
                                          <p:val>
                                            <p:strVal val="#ppt_h"/>
                                          </p:val>
                                        </p:tav>
                                      </p:tavLst>
                                    </p:anim>
                                    <p:animEffect filter="fade">
                                      <p:cBhvr>
                                        <p:cTn id="22" dur="1500">
                                          <p:stCondLst>
                                            <p:cond delay="0"/>
                                          </p:stCondLst>
                                        </p:cTn>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decel="100000" fill="hold" grpId="0" nodeType="clickEffect">
                                  <p:stCondLst>
                                    <p:cond delay="250"/>
                                  </p:stCondLst>
                                  <p:childTnLst>
                                    <p:set>
                                      <p:cBhvr>
                                        <p:cTn id="26" dur="1" fill="hold">
                                          <p:stCondLst>
                                            <p:cond delay="0"/>
                                          </p:stCondLst>
                                        </p:cTn>
                                        <p:tgtEl>
                                          <p:spTgt spid="18">
                                            <p:txEl>
                                              <p:pRg st="2" end="2"/>
                                            </p:txEl>
                                          </p:spTgt>
                                        </p:tgtEl>
                                        <p:attrNameLst>
                                          <p:attrName>style.visibility</p:attrName>
                                        </p:attrNameLst>
                                      </p:cBhvr>
                                      <p:to>
                                        <p:strVal val="visible"/>
                                      </p:to>
                                    </p:set>
                                    <p:anim calcmode="lin" valueType="num">
                                      <p:cBhvr additive="base">
                                        <p:cTn id="27" dur="1500" fill="hold"/>
                                        <p:tgtEl>
                                          <p:spTgt spid="18">
                                            <p:txEl>
                                              <p:pRg st="2" end="2"/>
                                            </p:txEl>
                                          </p:spTgt>
                                        </p:tgtEl>
                                        <p:attrNameLst>
                                          <p:attrName>ppt_x</p:attrName>
                                        </p:attrNameLst>
                                      </p:cBhvr>
                                      <p:tavLst>
                                        <p:tav tm="0">
                                          <p:val>
                                            <p:strVal val="0-#ppt_w/2"/>
                                          </p:val>
                                        </p:tav>
                                        <p:tav tm="100000">
                                          <p:val>
                                            <p:strVal val="#ppt_x"/>
                                          </p:val>
                                        </p:tav>
                                      </p:tavLst>
                                    </p:anim>
                                    <p:anim calcmode="lin" valueType="num">
                                      <p:cBhvr additive="base">
                                        <p:cTn id="28" dur="1500" fill="hold"/>
                                        <p:tgtEl>
                                          <p:spTgt spid="18">
                                            <p:txEl>
                                              <p:pRg st="2" end="2"/>
                                            </p:txEl>
                                          </p:spTgt>
                                        </p:tgtEl>
                                        <p:attrNameLst>
                                          <p:attrName>ppt_y</p:attrName>
                                        </p:attrNameLst>
                                      </p:cBhvr>
                                      <p:tavLst>
                                        <p:tav tm="0">
                                          <p:val>
                                            <p:strVal val="#ppt_y"/>
                                          </p:val>
                                        </p:tav>
                                        <p:tav tm="100000">
                                          <p:val>
                                            <p:strVal val="#ppt_y"/>
                                          </p:val>
                                        </p:tav>
                                      </p:tavLst>
                                    </p:anim>
                                    <p:set>
                                      <p:cBhvr>
                                        <p:cTn id="29" dur="1" fill="hold">
                                          <p:stCondLst>
                                            <p:cond delay="0"/>
                                          </p:stCondLst>
                                        </p:cTn>
                                        <p:tgtEl>
                                          <p:spTgt spid="18">
                                            <p:txEl>
                                              <p:pRg st="2" end="2"/>
                                            </p:txEl>
                                          </p:spTgt>
                                        </p:tgtEl>
                                        <p:attrNameLst>
                                          <p:attrName>style.visibility</p:attrName>
                                        </p:attrNameLst>
                                      </p:cBhvr>
                                      <p:to>
                                        <p:strVal val="visible"/>
                                      </p:to>
                                    </p:set>
                                    <p:anim to="" calcmode="lin" valueType="num">
                                      <p:cBhvr>
                                        <p:cTn id="30" dur="1500" fill="hold">
                                          <p:stCondLst>
                                            <p:cond delay="0"/>
                                          </p:stCondLst>
                                        </p:cTn>
                                        <p:tgtEl>
                                          <p:spTgt spid="18">
                                            <p:txEl>
                                              <p:pRg st="2" end="2"/>
                                            </p:txEl>
                                          </p:spTgt>
                                        </p:tgtEl>
                                        <p:attrNameLst>
                                          <p:attrName>ppt_w</p:attrName>
                                        </p:attrNameLst>
                                      </p:cBhvr>
                                      <p:tavLst>
                                        <p:tav tm="0">
                                          <p:val>
                                            <p:fltVal val="0"/>
                                          </p:val>
                                        </p:tav>
                                        <p:tav tm="100000">
                                          <p:val>
                                            <p:strVal val="#ppt_w"/>
                                          </p:val>
                                        </p:tav>
                                      </p:tavLst>
                                    </p:anim>
                                    <p:anim to="" calcmode="lin" valueType="num">
                                      <p:cBhvr>
                                        <p:cTn id="31" dur="1500" fill="hold">
                                          <p:stCondLst>
                                            <p:cond delay="0"/>
                                          </p:stCondLst>
                                        </p:cTn>
                                        <p:tgtEl>
                                          <p:spTgt spid="18">
                                            <p:txEl>
                                              <p:pRg st="2" end="2"/>
                                            </p:txEl>
                                          </p:spTgt>
                                        </p:tgtEl>
                                        <p:attrNameLst>
                                          <p:attrName>ppt_h</p:attrName>
                                        </p:attrNameLst>
                                      </p:cBhvr>
                                      <p:tavLst>
                                        <p:tav tm="0">
                                          <p:val>
                                            <p:fltVal val="0"/>
                                          </p:val>
                                        </p:tav>
                                        <p:tav tm="100000">
                                          <p:val>
                                            <p:strVal val="#ppt_h"/>
                                          </p:val>
                                        </p:tav>
                                      </p:tavLst>
                                    </p:anim>
                                    <p:animEffect filter="fade">
                                      <p:cBhvr>
                                        <p:cTn id="32" dur="1500">
                                          <p:stCondLst>
                                            <p:cond delay="0"/>
                                          </p:stCondLst>
                                        </p:cTn>
                                        <p:tgtEl>
                                          <p:spTgt spid="1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decel="100000" fill="hold" grpId="0" nodeType="clickEffect">
                                  <p:stCondLst>
                                    <p:cond delay="250"/>
                                  </p:stCondLst>
                                  <p:childTnLst>
                                    <p:set>
                                      <p:cBhvr>
                                        <p:cTn id="36" dur="1" fill="hold">
                                          <p:stCondLst>
                                            <p:cond delay="0"/>
                                          </p:stCondLst>
                                        </p:cTn>
                                        <p:tgtEl>
                                          <p:spTgt spid="18">
                                            <p:txEl>
                                              <p:pRg st="3" end="3"/>
                                            </p:txEl>
                                          </p:spTgt>
                                        </p:tgtEl>
                                        <p:attrNameLst>
                                          <p:attrName>style.visibility</p:attrName>
                                        </p:attrNameLst>
                                      </p:cBhvr>
                                      <p:to>
                                        <p:strVal val="visible"/>
                                      </p:to>
                                    </p:set>
                                    <p:anim calcmode="lin" valueType="num">
                                      <p:cBhvr additive="base">
                                        <p:cTn id="37" dur="1500" fill="hold"/>
                                        <p:tgtEl>
                                          <p:spTgt spid="18">
                                            <p:txEl>
                                              <p:pRg st="3" end="3"/>
                                            </p:txEl>
                                          </p:spTgt>
                                        </p:tgtEl>
                                        <p:attrNameLst>
                                          <p:attrName>ppt_x</p:attrName>
                                        </p:attrNameLst>
                                      </p:cBhvr>
                                      <p:tavLst>
                                        <p:tav tm="0">
                                          <p:val>
                                            <p:strVal val="0-#ppt_w/2"/>
                                          </p:val>
                                        </p:tav>
                                        <p:tav tm="100000">
                                          <p:val>
                                            <p:strVal val="#ppt_x"/>
                                          </p:val>
                                        </p:tav>
                                      </p:tavLst>
                                    </p:anim>
                                    <p:anim calcmode="lin" valueType="num">
                                      <p:cBhvr additive="base">
                                        <p:cTn id="38" dur="1500" fill="hold"/>
                                        <p:tgtEl>
                                          <p:spTgt spid="18">
                                            <p:txEl>
                                              <p:pRg st="3" end="3"/>
                                            </p:txEl>
                                          </p:spTgt>
                                        </p:tgtEl>
                                        <p:attrNameLst>
                                          <p:attrName>ppt_y</p:attrName>
                                        </p:attrNameLst>
                                      </p:cBhvr>
                                      <p:tavLst>
                                        <p:tav tm="0">
                                          <p:val>
                                            <p:strVal val="#ppt_y"/>
                                          </p:val>
                                        </p:tav>
                                        <p:tav tm="100000">
                                          <p:val>
                                            <p:strVal val="#ppt_y"/>
                                          </p:val>
                                        </p:tav>
                                      </p:tavLst>
                                    </p:anim>
                                    <p:set>
                                      <p:cBhvr>
                                        <p:cTn id="39" dur="1" fill="hold">
                                          <p:stCondLst>
                                            <p:cond delay="0"/>
                                          </p:stCondLst>
                                        </p:cTn>
                                        <p:tgtEl>
                                          <p:spTgt spid="18">
                                            <p:txEl>
                                              <p:pRg st="3" end="3"/>
                                            </p:txEl>
                                          </p:spTgt>
                                        </p:tgtEl>
                                        <p:attrNameLst>
                                          <p:attrName>style.visibility</p:attrName>
                                        </p:attrNameLst>
                                      </p:cBhvr>
                                      <p:to>
                                        <p:strVal val="visible"/>
                                      </p:to>
                                    </p:set>
                                    <p:anim to="" calcmode="lin" valueType="num">
                                      <p:cBhvr>
                                        <p:cTn id="40" dur="1500" fill="hold">
                                          <p:stCondLst>
                                            <p:cond delay="0"/>
                                          </p:stCondLst>
                                        </p:cTn>
                                        <p:tgtEl>
                                          <p:spTgt spid="18">
                                            <p:txEl>
                                              <p:pRg st="3" end="3"/>
                                            </p:txEl>
                                          </p:spTgt>
                                        </p:tgtEl>
                                        <p:attrNameLst>
                                          <p:attrName>ppt_w</p:attrName>
                                        </p:attrNameLst>
                                      </p:cBhvr>
                                      <p:tavLst>
                                        <p:tav tm="0">
                                          <p:val>
                                            <p:fltVal val="0"/>
                                          </p:val>
                                        </p:tav>
                                        <p:tav tm="100000">
                                          <p:val>
                                            <p:strVal val="#ppt_w"/>
                                          </p:val>
                                        </p:tav>
                                      </p:tavLst>
                                    </p:anim>
                                    <p:anim to="" calcmode="lin" valueType="num">
                                      <p:cBhvr>
                                        <p:cTn id="41" dur="1500" fill="hold">
                                          <p:stCondLst>
                                            <p:cond delay="0"/>
                                          </p:stCondLst>
                                        </p:cTn>
                                        <p:tgtEl>
                                          <p:spTgt spid="18">
                                            <p:txEl>
                                              <p:pRg st="3" end="3"/>
                                            </p:txEl>
                                          </p:spTgt>
                                        </p:tgtEl>
                                        <p:attrNameLst>
                                          <p:attrName>ppt_h</p:attrName>
                                        </p:attrNameLst>
                                      </p:cBhvr>
                                      <p:tavLst>
                                        <p:tav tm="0">
                                          <p:val>
                                            <p:fltVal val="0"/>
                                          </p:val>
                                        </p:tav>
                                        <p:tav tm="100000">
                                          <p:val>
                                            <p:strVal val="#ppt_h"/>
                                          </p:val>
                                        </p:tav>
                                      </p:tavLst>
                                    </p:anim>
                                    <p:animEffect filter="fade">
                                      <p:cBhvr>
                                        <p:cTn id="42" dur="1500">
                                          <p:stCondLst>
                                            <p:cond delay="0"/>
                                          </p:stCondLst>
                                        </p:cTn>
                                        <p:tgtEl>
                                          <p:spTgt spid="1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decel="100000" fill="hold" grpId="0" nodeType="clickEffect">
                                  <p:stCondLst>
                                    <p:cond delay="250"/>
                                  </p:stCondLst>
                                  <p:childTnLst>
                                    <p:set>
                                      <p:cBhvr>
                                        <p:cTn id="46" dur="1" fill="hold">
                                          <p:stCondLst>
                                            <p:cond delay="0"/>
                                          </p:stCondLst>
                                        </p:cTn>
                                        <p:tgtEl>
                                          <p:spTgt spid="18">
                                            <p:txEl>
                                              <p:pRg st="4" end="4"/>
                                            </p:txEl>
                                          </p:spTgt>
                                        </p:tgtEl>
                                        <p:attrNameLst>
                                          <p:attrName>style.visibility</p:attrName>
                                        </p:attrNameLst>
                                      </p:cBhvr>
                                      <p:to>
                                        <p:strVal val="visible"/>
                                      </p:to>
                                    </p:set>
                                    <p:anim calcmode="lin" valueType="num">
                                      <p:cBhvr additive="base">
                                        <p:cTn id="47" dur="1500" fill="hold"/>
                                        <p:tgtEl>
                                          <p:spTgt spid="18">
                                            <p:txEl>
                                              <p:pRg st="4" end="4"/>
                                            </p:txEl>
                                          </p:spTgt>
                                        </p:tgtEl>
                                        <p:attrNameLst>
                                          <p:attrName>ppt_x</p:attrName>
                                        </p:attrNameLst>
                                      </p:cBhvr>
                                      <p:tavLst>
                                        <p:tav tm="0">
                                          <p:val>
                                            <p:strVal val="0-#ppt_w/2"/>
                                          </p:val>
                                        </p:tav>
                                        <p:tav tm="100000">
                                          <p:val>
                                            <p:strVal val="#ppt_x"/>
                                          </p:val>
                                        </p:tav>
                                      </p:tavLst>
                                    </p:anim>
                                    <p:anim calcmode="lin" valueType="num">
                                      <p:cBhvr additive="base">
                                        <p:cTn id="48" dur="1500" fill="hold"/>
                                        <p:tgtEl>
                                          <p:spTgt spid="18">
                                            <p:txEl>
                                              <p:pRg st="4" end="4"/>
                                            </p:txEl>
                                          </p:spTgt>
                                        </p:tgtEl>
                                        <p:attrNameLst>
                                          <p:attrName>ppt_y</p:attrName>
                                        </p:attrNameLst>
                                      </p:cBhvr>
                                      <p:tavLst>
                                        <p:tav tm="0">
                                          <p:val>
                                            <p:strVal val="#ppt_y"/>
                                          </p:val>
                                        </p:tav>
                                        <p:tav tm="100000">
                                          <p:val>
                                            <p:strVal val="#ppt_y"/>
                                          </p:val>
                                        </p:tav>
                                      </p:tavLst>
                                    </p:anim>
                                    <p:set>
                                      <p:cBhvr>
                                        <p:cTn id="49" dur="1" fill="hold">
                                          <p:stCondLst>
                                            <p:cond delay="0"/>
                                          </p:stCondLst>
                                        </p:cTn>
                                        <p:tgtEl>
                                          <p:spTgt spid="18">
                                            <p:txEl>
                                              <p:pRg st="4" end="4"/>
                                            </p:txEl>
                                          </p:spTgt>
                                        </p:tgtEl>
                                        <p:attrNameLst>
                                          <p:attrName>style.visibility</p:attrName>
                                        </p:attrNameLst>
                                      </p:cBhvr>
                                      <p:to>
                                        <p:strVal val="visible"/>
                                      </p:to>
                                    </p:set>
                                    <p:anim to="" calcmode="lin" valueType="num">
                                      <p:cBhvr>
                                        <p:cTn id="50" dur="1500" fill="hold">
                                          <p:stCondLst>
                                            <p:cond delay="0"/>
                                          </p:stCondLst>
                                        </p:cTn>
                                        <p:tgtEl>
                                          <p:spTgt spid="18">
                                            <p:txEl>
                                              <p:pRg st="4" end="4"/>
                                            </p:txEl>
                                          </p:spTgt>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18">
                                            <p:txEl>
                                              <p:pRg st="4" end="4"/>
                                            </p:txEl>
                                          </p:spTgt>
                                        </p:tgtEl>
                                        <p:attrNameLst>
                                          <p:attrName>ppt_h</p:attrName>
                                        </p:attrNameLst>
                                      </p:cBhvr>
                                      <p:tavLst>
                                        <p:tav tm="0">
                                          <p:val>
                                            <p:fltVal val="0"/>
                                          </p:val>
                                        </p:tav>
                                        <p:tav tm="100000">
                                          <p:val>
                                            <p:strVal val="#ppt_h"/>
                                          </p:val>
                                        </p:tav>
                                      </p:tavLst>
                                    </p:anim>
                                    <p:animEffect filter="fade">
                                      <p:cBhvr>
                                        <p:cTn id="52" dur="1500">
                                          <p:stCondLst>
                                            <p:cond delay="0"/>
                                          </p:stCondLst>
                                        </p:cTn>
                                        <p:tgtEl>
                                          <p:spTgt spid="1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decel="100000" fill="hold" grpId="0" nodeType="clickEffect">
                                  <p:stCondLst>
                                    <p:cond delay="250"/>
                                  </p:stCondLst>
                                  <p:childTnLst>
                                    <p:set>
                                      <p:cBhvr>
                                        <p:cTn id="56" dur="1" fill="hold">
                                          <p:stCondLst>
                                            <p:cond delay="0"/>
                                          </p:stCondLst>
                                        </p:cTn>
                                        <p:tgtEl>
                                          <p:spTgt spid="18">
                                            <p:txEl>
                                              <p:pRg st="5" end="5"/>
                                            </p:txEl>
                                          </p:spTgt>
                                        </p:tgtEl>
                                        <p:attrNameLst>
                                          <p:attrName>style.visibility</p:attrName>
                                        </p:attrNameLst>
                                      </p:cBhvr>
                                      <p:to>
                                        <p:strVal val="visible"/>
                                      </p:to>
                                    </p:set>
                                    <p:anim calcmode="lin" valueType="num">
                                      <p:cBhvr additive="base">
                                        <p:cTn id="57" dur="1500" fill="hold"/>
                                        <p:tgtEl>
                                          <p:spTgt spid="18">
                                            <p:txEl>
                                              <p:pRg st="5" end="5"/>
                                            </p:txEl>
                                          </p:spTgt>
                                        </p:tgtEl>
                                        <p:attrNameLst>
                                          <p:attrName>ppt_x</p:attrName>
                                        </p:attrNameLst>
                                      </p:cBhvr>
                                      <p:tavLst>
                                        <p:tav tm="0">
                                          <p:val>
                                            <p:strVal val="0-#ppt_w/2"/>
                                          </p:val>
                                        </p:tav>
                                        <p:tav tm="100000">
                                          <p:val>
                                            <p:strVal val="#ppt_x"/>
                                          </p:val>
                                        </p:tav>
                                      </p:tavLst>
                                    </p:anim>
                                    <p:anim calcmode="lin" valueType="num">
                                      <p:cBhvr additive="base">
                                        <p:cTn id="58" dur="1500" fill="hold"/>
                                        <p:tgtEl>
                                          <p:spTgt spid="18">
                                            <p:txEl>
                                              <p:pRg st="5" end="5"/>
                                            </p:txEl>
                                          </p:spTgt>
                                        </p:tgtEl>
                                        <p:attrNameLst>
                                          <p:attrName>ppt_y</p:attrName>
                                        </p:attrNameLst>
                                      </p:cBhvr>
                                      <p:tavLst>
                                        <p:tav tm="0">
                                          <p:val>
                                            <p:strVal val="#ppt_y"/>
                                          </p:val>
                                        </p:tav>
                                        <p:tav tm="100000">
                                          <p:val>
                                            <p:strVal val="#ppt_y"/>
                                          </p:val>
                                        </p:tav>
                                      </p:tavLst>
                                    </p:anim>
                                    <p:set>
                                      <p:cBhvr>
                                        <p:cTn id="59" dur="1" fill="hold">
                                          <p:stCondLst>
                                            <p:cond delay="0"/>
                                          </p:stCondLst>
                                        </p:cTn>
                                        <p:tgtEl>
                                          <p:spTgt spid="18">
                                            <p:txEl>
                                              <p:pRg st="5" end="5"/>
                                            </p:txEl>
                                          </p:spTgt>
                                        </p:tgtEl>
                                        <p:attrNameLst>
                                          <p:attrName>style.visibility</p:attrName>
                                        </p:attrNameLst>
                                      </p:cBhvr>
                                      <p:to>
                                        <p:strVal val="visible"/>
                                      </p:to>
                                    </p:set>
                                    <p:anim to="" calcmode="lin" valueType="num">
                                      <p:cBhvr>
                                        <p:cTn id="60" dur="1500" fill="hold">
                                          <p:stCondLst>
                                            <p:cond delay="0"/>
                                          </p:stCondLst>
                                        </p:cTn>
                                        <p:tgtEl>
                                          <p:spTgt spid="18">
                                            <p:txEl>
                                              <p:pRg st="5" end="5"/>
                                            </p:txEl>
                                          </p:spTgt>
                                        </p:tgtEl>
                                        <p:attrNameLst>
                                          <p:attrName>ppt_w</p:attrName>
                                        </p:attrNameLst>
                                      </p:cBhvr>
                                      <p:tavLst>
                                        <p:tav tm="0">
                                          <p:val>
                                            <p:fltVal val="0"/>
                                          </p:val>
                                        </p:tav>
                                        <p:tav tm="100000">
                                          <p:val>
                                            <p:strVal val="#ppt_w"/>
                                          </p:val>
                                        </p:tav>
                                      </p:tavLst>
                                    </p:anim>
                                    <p:anim to="" calcmode="lin" valueType="num">
                                      <p:cBhvr>
                                        <p:cTn id="61" dur="1500" fill="hold">
                                          <p:stCondLst>
                                            <p:cond delay="0"/>
                                          </p:stCondLst>
                                        </p:cTn>
                                        <p:tgtEl>
                                          <p:spTgt spid="18">
                                            <p:txEl>
                                              <p:pRg st="5" end="5"/>
                                            </p:txEl>
                                          </p:spTgt>
                                        </p:tgtEl>
                                        <p:attrNameLst>
                                          <p:attrName>ppt_h</p:attrName>
                                        </p:attrNameLst>
                                      </p:cBhvr>
                                      <p:tavLst>
                                        <p:tav tm="0">
                                          <p:val>
                                            <p:fltVal val="0"/>
                                          </p:val>
                                        </p:tav>
                                        <p:tav tm="100000">
                                          <p:val>
                                            <p:strVal val="#ppt_h"/>
                                          </p:val>
                                        </p:tav>
                                      </p:tavLst>
                                    </p:anim>
                                    <p:animEffect filter="fade">
                                      <p:cBhvr>
                                        <p:cTn id="62" dur="1500">
                                          <p:stCondLst>
                                            <p:cond delay="0"/>
                                          </p:stCondLst>
                                        </p:cTn>
                                        <p:tgtEl>
                                          <p:spTgt spid="18">
                                            <p:txEl>
                                              <p:pRg st="5" end="5"/>
                                            </p:txEl>
                                          </p:spTgt>
                                        </p:tgtEl>
                                      </p:cBhvr>
                                    </p:animEffect>
                                  </p:childTnLst>
                                </p:cTn>
                              </p:par>
                              <p:par>
                                <p:cTn id="63" presetID="2" presetClass="entr" presetSubtype="8" decel="100000" fill="hold" nodeType="withEffect">
                                  <p:stCondLst>
                                    <p:cond delay="25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1500" fill="hold"/>
                                        <p:tgtEl>
                                          <p:spTgt spid="25"/>
                                        </p:tgtEl>
                                        <p:attrNameLst>
                                          <p:attrName>ppt_x</p:attrName>
                                        </p:attrNameLst>
                                      </p:cBhvr>
                                      <p:tavLst>
                                        <p:tav tm="0">
                                          <p:val>
                                            <p:strVal val="0-#ppt_w/2"/>
                                          </p:val>
                                        </p:tav>
                                        <p:tav tm="100000">
                                          <p:val>
                                            <p:strVal val="#ppt_x"/>
                                          </p:val>
                                        </p:tav>
                                      </p:tavLst>
                                    </p:anim>
                                    <p:anim calcmode="lin" valueType="num">
                                      <p:cBhvr additive="base">
                                        <p:cTn id="66" dur="1500" fill="hold"/>
                                        <p:tgtEl>
                                          <p:spTgt spid="25"/>
                                        </p:tgtEl>
                                        <p:attrNameLst>
                                          <p:attrName>ppt_y</p:attrName>
                                        </p:attrNameLst>
                                      </p:cBhvr>
                                      <p:tavLst>
                                        <p:tav tm="0">
                                          <p:val>
                                            <p:strVal val="#ppt_y"/>
                                          </p:val>
                                        </p:tav>
                                        <p:tav tm="100000">
                                          <p:val>
                                            <p:strVal val="#ppt_y"/>
                                          </p:val>
                                        </p:tav>
                                      </p:tavLst>
                                    </p:anim>
                                    <p:set>
                                      <p:cBhvr>
                                        <p:cTn id="67" dur="1" fill="hold">
                                          <p:stCondLst>
                                            <p:cond delay="0"/>
                                          </p:stCondLst>
                                        </p:cTn>
                                        <p:tgtEl>
                                          <p:spTgt spid="25"/>
                                        </p:tgtEl>
                                        <p:attrNameLst>
                                          <p:attrName>style.visibility</p:attrName>
                                        </p:attrNameLst>
                                      </p:cBhvr>
                                      <p:to>
                                        <p:strVal val="visible"/>
                                      </p:to>
                                    </p:set>
                                    <p:anim to="" calcmode="lin" valueType="num">
                                      <p:cBhvr>
                                        <p:cTn id="68" dur="1500" fill="hold">
                                          <p:stCondLst>
                                            <p:cond delay="0"/>
                                          </p:stCondLst>
                                        </p:cTn>
                                        <p:tgtEl>
                                          <p:spTgt spid="25"/>
                                        </p:tgtEl>
                                        <p:attrNameLst>
                                          <p:attrName>ppt_w</p:attrName>
                                        </p:attrNameLst>
                                      </p:cBhvr>
                                      <p:tavLst>
                                        <p:tav tm="0">
                                          <p:val>
                                            <p:fltVal val="0"/>
                                          </p:val>
                                        </p:tav>
                                        <p:tav tm="100000">
                                          <p:val>
                                            <p:strVal val="#ppt_w"/>
                                          </p:val>
                                        </p:tav>
                                      </p:tavLst>
                                    </p:anim>
                                    <p:anim to="" calcmode="lin" valueType="num">
                                      <p:cBhvr>
                                        <p:cTn id="69" dur="1500" fill="hold">
                                          <p:stCondLst>
                                            <p:cond delay="0"/>
                                          </p:stCondLst>
                                        </p:cTn>
                                        <p:tgtEl>
                                          <p:spTgt spid="25"/>
                                        </p:tgtEl>
                                        <p:attrNameLst>
                                          <p:attrName>ppt_h</p:attrName>
                                        </p:attrNameLst>
                                      </p:cBhvr>
                                      <p:tavLst>
                                        <p:tav tm="0">
                                          <p:val>
                                            <p:fltVal val="0"/>
                                          </p:val>
                                        </p:tav>
                                        <p:tav tm="100000">
                                          <p:val>
                                            <p:strVal val="#ppt_h"/>
                                          </p:val>
                                        </p:tav>
                                      </p:tavLst>
                                    </p:anim>
                                    <p:animEffect filter="fade">
                                      <p:cBhvr>
                                        <p:cTn id="70" dur="1500">
                                          <p:stCondLst>
                                            <p:cond delay="0"/>
                                          </p:stCondLst>
                                        </p:cTn>
                                        <p:tgtEl>
                                          <p:spTgt spid="25"/>
                                        </p:tgtEl>
                                      </p:cBhvr>
                                    </p:animEffect>
                                  </p:childTnLst>
                                </p:cTn>
                              </p:par>
                              <p:par>
                                <p:cTn id="71" presetID="2" presetClass="entr" presetSubtype="8" decel="100000" fill="hold" nodeType="withEffect">
                                  <p:stCondLst>
                                    <p:cond delay="25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1500" fill="hold"/>
                                        <p:tgtEl>
                                          <p:spTgt spid="30"/>
                                        </p:tgtEl>
                                        <p:attrNameLst>
                                          <p:attrName>ppt_x</p:attrName>
                                        </p:attrNameLst>
                                      </p:cBhvr>
                                      <p:tavLst>
                                        <p:tav tm="0">
                                          <p:val>
                                            <p:strVal val="0-#ppt_w/2"/>
                                          </p:val>
                                        </p:tav>
                                        <p:tav tm="100000">
                                          <p:val>
                                            <p:strVal val="#ppt_x"/>
                                          </p:val>
                                        </p:tav>
                                      </p:tavLst>
                                    </p:anim>
                                    <p:anim calcmode="lin" valueType="num">
                                      <p:cBhvr additive="base">
                                        <p:cTn id="74" dur="1500" fill="hold"/>
                                        <p:tgtEl>
                                          <p:spTgt spid="30"/>
                                        </p:tgtEl>
                                        <p:attrNameLst>
                                          <p:attrName>ppt_y</p:attrName>
                                        </p:attrNameLst>
                                      </p:cBhvr>
                                      <p:tavLst>
                                        <p:tav tm="0">
                                          <p:val>
                                            <p:strVal val="#ppt_y"/>
                                          </p:val>
                                        </p:tav>
                                        <p:tav tm="100000">
                                          <p:val>
                                            <p:strVal val="#ppt_y"/>
                                          </p:val>
                                        </p:tav>
                                      </p:tavLst>
                                    </p:anim>
                                    <p:set>
                                      <p:cBhvr>
                                        <p:cTn id="75" dur="1" fill="hold">
                                          <p:stCondLst>
                                            <p:cond delay="0"/>
                                          </p:stCondLst>
                                        </p:cTn>
                                        <p:tgtEl>
                                          <p:spTgt spid="30"/>
                                        </p:tgtEl>
                                        <p:attrNameLst>
                                          <p:attrName>style.visibility</p:attrName>
                                        </p:attrNameLst>
                                      </p:cBhvr>
                                      <p:to>
                                        <p:strVal val="visible"/>
                                      </p:to>
                                    </p:set>
                                    <p:anim to="" calcmode="lin" valueType="num">
                                      <p:cBhvr>
                                        <p:cTn id="76" dur="1500" fill="hold">
                                          <p:stCondLst>
                                            <p:cond delay="0"/>
                                          </p:stCondLst>
                                        </p:cTn>
                                        <p:tgtEl>
                                          <p:spTgt spid="30"/>
                                        </p:tgtEl>
                                        <p:attrNameLst>
                                          <p:attrName>ppt_w</p:attrName>
                                        </p:attrNameLst>
                                      </p:cBhvr>
                                      <p:tavLst>
                                        <p:tav tm="0">
                                          <p:val>
                                            <p:fltVal val="0"/>
                                          </p:val>
                                        </p:tav>
                                        <p:tav tm="100000">
                                          <p:val>
                                            <p:strVal val="#ppt_w"/>
                                          </p:val>
                                        </p:tav>
                                      </p:tavLst>
                                    </p:anim>
                                    <p:anim to="" calcmode="lin" valueType="num">
                                      <p:cBhvr>
                                        <p:cTn id="77" dur="1500" fill="hold">
                                          <p:stCondLst>
                                            <p:cond delay="0"/>
                                          </p:stCondLst>
                                        </p:cTn>
                                        <p:tgtEl>
                                          <p:spTgt spid="30"/>
                                        </p:tgtEl>
                                        <p:attrNameLst>
                                          <p:attrName>ppt_h</p:attrName>
                                        </p:attrNameLst>
                                      </p:cBhvr>
                                      <p:tavLst>
                                        <p:tav tm="0">
                                          <p:val>
                                            <p:fltVal val="0"/>
                                          </p:val>
                                        </p:tav>
                                        <p:tav tm="100000">
                                          <p:val>
                                            <p:strVal val="#ppt_h"/>
                                          </p:val>
                                        </p:tav>
                                      </p:tavLst>
                                    </p:anim>
                                    <p:animEffect filter="fade">
                                      <p:cBhvr>
                                        <p:cTn id="78" dur="1500">
                                          <p:stCondLst>
                                            <p:cond delay="0"/>
                                          </p:stCondLst>
                                        </p:cTn>
                                        <p:tgtEl>
                                          <p:spTgt spid="30"/>
                                        </p:tgtEl>
                                      </p:cBhvr>
                                    </p:animEffect>
                                  </p:childTnLst>
                                </p:cTn>
                              </p:par>
                              <p:par>
                                <p:cTn id="79" presetID="2" presetClass="entr" presetSubtype="8" decel="100000" fill="hold" nodeType="withEffect">
                                  <p:stCondLst>
                                    <p:cond delay="25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1500" fill="hold"/>
                                        <p:tgtEl>
                                          <p:spTgt spid="33"/>
                                        </p:tgtEl>
                                        <p:attrNameLst>
                                          <p:attrName>ppt_x</p:attrName>
                                        </p:attrNameLst>
                                      </p:cBhvr>
                                      <p:tavLst>
                                        <p:tav tm="0">
                                          <p:val>
                                            <p:strVal val="0-#ppt_w/2"/>
                                          </p:val>
                                        </p:tav>
                                        <p:tav tm="100000">
                                          <p:val>
                                            <p:strVal val="#ppt_x"/>
                                          </p:val>
                                        </p:tav>
                                      </p:tavLst>
                                    </p:anim>
                                    <p:anim calcmode="lin" valueType="num">
                                      <p:cBhvr additive="base">
                                        <p:cTn id="82" dur="1500" fill="hold"/>
                                        <p:tgtEl>
                                          <p:spTgt spid="33"/>
                                        </p:tgtEl>
                                        <p:attrNameLst>
                                          <p:attrName>ppt_y</p:attrName>
                                        </p:attrNameLst>
                                      </p:cBhvr>
                                      <p:tavLst>
                                        <p:tav tm="0">
                                          <p:val>
                                            <p:strVal val="#ppt_y"/>
                                          </p:val>
                                        </p:tav>
                                        <p:tav tm="100000">
                                          <p:val>
                                            <p:strVal val="#ppt_y"/>
                                          </p:val>
                                        </p:tav>
                                      </p:tavLst>
                                    </p:anim>
                                    <p:set>
                                      <p:cBhvr>
                                        <p:cTn id="83" dur="1" fill="hold">
                                          <p:stCondLst>
                                            <p:cond delay="0"/>
                                          </p:stCondLst>
                                        </p:cTn>
                                        <p:tgtEl>
                                          <p:spTgt spid="33"/>
                                        </p:tgtEl>
                                        <p:attrNameLst>
                                          <p:attrName>style.visibility</p:attrName>
                                        </p:attrNameLst>
                                      </p:cBhvr>
                                      <p:to>
                                        <p:strVal val="visible"/>
                                      </p:to>
                                    </p:set>
                                    <p:anim to="" calcmode="lin" valueType="num">
                                      <p:cBhvr>
                                        <p:cTn id="84" dur="1500" fill="hold">
                                          <p:stCondLst>
                                            <p:cond delay="0"/>
                                          </p:stCondLst>
                                        </p:cTn>
                                        <p:tgtEl>
                                          <p:spTgt spid="33"/>
                                        </p:tgtEl>
                                        <p:attrNameLst>
                                          <p:attrName>ppt_w</p:attrName>
                                        </p:attrNameLst>
                                      </p:cBhvr>
                                      <p:tavLst>
                                        <p:tav tm="0">
                                          <p:val>
                                            <p:fltVal val="0"/>
                                          </p:val>
                                        </p:tav>
                                        <p:tav tm="100000">
                                          <p:val>
                                            <p:strVal val="#ppt_w"/>
                                          </p:val>
                                        </p:tav>
                                      </p:tavLst>
                                    </p:anim>
                                    <p:anim to="" calcmode="lin" valueType="num">
                                      <p:cBhvr>
                                        <p:cTn id="85" dur="1500" fill="hold">
                                          <p:stCondLst>
                                            <p:cond delay="0"/>
                                          </p:stCondLst>
                                        </p:cTn>
                                        <p:tgtEl>
                                          <p:spTgt spid="33"/>
                                        </p:tgtEl>
                                        <p:attrNameLst>
                                          <p:attrName>ppt_h</p:attrName>
                                        </p:attrNameLst>
                                      </p:cBhvr>
                                      <p:tavLst>
                                        <p:tav tm="0">
                                          <p:val>
                                            <p:fltVal val="0"/>
                                          </p:val>
                                        </p:tav>
                                        <p:tav tm="100000">
                                          <p:val>
                                            <p:strVal val="#ppt_h"/>
                                          </p:val>
                                        </p:tav>
                                      </p:tavLst>
                                    </p:anim>
                                    <p:animEffect filter="fade">
                                      <p:cBhvr>
                                        <p:cTn id="86" dur="1500">
                                          <p:stCondLst>
                                            <p:cond delay="0"/>
                                          </p:stCondLst>
                                        </p:cTn>
                                        <p:tgtEl>
                                          <p:spTgt spid="33"/>
                                        </p:tgtEl>
                                      </p:cBhvr>
                                    </p:animEffect>
                                  </p:childTnLst>
                                </p:cTn>
                              </p:par>
                              <p:par>
                                <p:cTn id="87" presetID="2" presetClass="entr" presetSubtype="8" decel="100000" fill="hold" grpId="0" nodeType="withEffect" nodePh="1">
                                  <p:stCondLst>
                                    <p:cond delay="250"/>
                                  </p:stCondLst>
                                  <p:endCondLst>
                                    <p:cond evt="begin" delay="0">
                                      <p:tn val="87"/>
                                    </p:cond>
                                  </p:endCondLst>
                                  <p:childTnLst>
                                    <p:set>
                                      <p:cBhvr>
                                        <p:cTn id="88" dur="1" fill="hold">
                                          <p:stCondLst>
                                            <p:cond delay="0"/>
                                          </p:stCondLst>
                                        </p:cTn>
                                        <p:tgtEl>
                                          <p:spTgt spid="36">
                                            <p:txEl>
                                              <p:charRg st="4294967295" end="4294967295"/>
                                            </p:txEl>
                                          </p:spTgt>
                                        </p:tgtEl>
                                        <p:attrNameLst>
                                          <p:attrName>style.visibility</p:attrName>
                                        </p:attrNameLst>
                                      </p:cBhvr>
                                      <p:to>
                                        <p:strVal val="visible"/>
                                      </p:to>
                                    </p:set>
                                    <p:anim calcmode="lin" valueType="num">
                                      <p:cBhvr additive="base">
                                        <p:cTn id="89" dur="1500" fill="hold"/>
                                        <p:tgtEl>
                                          <p:spTgt spid="3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90" dur="1500" fill="hold"/>
                                        <p:tgtEl>
                                          <p:spTgt spid="36">
                                            <p:txEl>
                                              <p:charRg st="4294967295" end="4294967295"/>
                                            </p:txEl>
                                          </p:spTgt>
                                        </p:tgtEl>
                                        <p:attrNameLst>
                                          <p:attrName>ppt_y</p:attrName>
                                        </p:attrNameLst>
                                      </p:cBhvr>
                                      <p:tavLst>
                                        <p:tav tm="0">
                                          <p:val>
                                            <p:strVal val="#ppt_y"/>
                                          </p:val>
                                        </p:tav>
                                        <p:tav tm="100000">
                                          <p:val>
                                            <p:strVal val="#ppt_y"/>
                                          </p:val>
                                        </p:tav>
                                      </p:tavLst>
                                    </p:anim>
                                    <p:set>
                                      <p:cBhvr>
                                        <p:cTn id="91" dur="1" fill="hold">
                                          <p:stCondLst>
                                            <p:cond delay="0"/>
                                          </p:stCondLst>
                                        </p:cTn>
                                        <p:tgtEl>
                                          <p:spTgt spid="36">
                                            <p:txEl>
                                              <p:charRg st="4294967295" end="4294967295"/>
                                            </p:txEl>
                                          </p:spTgt>
                                        </p:tgtEl>
                                        <p:attrNameLst>
                                          <p:attrName>style.visibility</p:attrName>
                                        </p:attrNameLst>
                                      </p:cBhvr>
                                      <p:to>
                                        <p:strVal val="visible"/>
                                      </p:to>
                                    </p:set>
                                    <p:anim to="" calcmode="lin" valueType="num">
                                      <p:cBhvr>
                                        <p:cTn id="92" dur="1500" fill="hold">
                                          <p:stCondLst>
                                            <p:cond delay="0"/>
                                          </p:stCondLst>
                                        </p:cTn>
                                        <p:tgtEl>
                                          <p:spTgt spid="36">
                                            <p:txEl>
                                              <p:charRg st="4294967295" end="4294967295"/>
                                            </p:txEl>
                                          </p:spTgt>
                                        </p:tgtEl>
                                        <p:attrNameLst>
                                          <p:attrName>ppt_w</p:attrName>
                                        </p:attrNameLst>
                                      </p:cBhvr>
                                      <p:tavLst>
                                        <p:tav tm="0">
                                          <p:val>
                                            <p:fltVal val="0"/>
                                          </p:val>
                                        </p:tav>
                                        <p:tav tm="100000">
                                          <p:val>
                                            <p:strVal val="#ppt_w"/>
                                          </p:val>
                                        </p:tav>
                                      </p:tavLst>
                                    </p:anim>
                                    <p:anim to="" calcmode="lin" valueType="num">
                                      <p:cBhvr>
                                        <p:cTn id="93" dur="1500" fill="hold">
                                          <p:stCondLst>
                                            <p:cond delay="0"/>
                                          </p:stCondLst>
                                        </p:cTn>
                                        <p:tgtEl>
                                          <p:spTgt spid="36">
                                            <p:txEl>
                                              <p:charRg st="4294967295" end="4294967295"/>
                                            </p:txEl>
                                          </p:spTgt>
                                        </p:tgtEl>
                                        <p:attrNameLst>
                                          <p:attrName>ppt_h</p:attrName>
                                        </p:attrNameLst>
                                      </p:cBhvr>
                                      <p:tavLst>
                                        <p:tav tm="0">
                                          <p:val>
                                            <p:fltVal val="0"/>
                                          </p:val>
                                        </p:tav>
                                        <p:tav tm="100000">
                                          <p:val>
                                            <p:strVal val="#ppt_h"/>
                                          </p:val>
                                        </p:tav>
                                      </p:tavLst>
                                    </p:anim>
                                    <p:animEffect filter="fade">
                                      <p:cBhvr>
                                        <p:cTn id="94" dur="1500">
                                          <p:stCondLst>
                                            <p:cond delay="0"/>
                                          </p:stCondLst>
                                        </p:cTn>
                                        <p:tgtEl>
                                          <p:spTgt spid="36">
                                            <p:txEl>
                                              <p:charRg st="4294967295" end="429496729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1" presetClass="entr" presetSubtype="8" fill="hold" nodeType="clickEffect">
                                  <p:stCondLst>
                                    <p:cond delay="0"/>
                                  </p:stCondLst>
                                  <p:childTnLst>
                                    <p:set>
                                      <p:cBhvr>
                                        <p:cTn id="98" dur="1" fill="hold">
                                          <p:stCondLst>
                                            <p:cond delay="0"/>
                                          </p:stCondLst>
                                        </p:cTn>
                                        <p:tgtEl>
                                          <p:spTgt spid="18">
                                            <p:txEl>
                                              <p:pRg st="0" end="0"/>
                                            </p:txEl>
                                          </p:spTgt>
                                        </p:tgtEl>
                                        <p:attrNameLst>
                                          <p:attrName>style.visibility</p:attrName>
                                        </p:attrNameLst>
                                      </p:cBhvr>
                                      <p:to>
                                        <p:strVal val="visible"/>
                                      </p:to>
                                    </p:set>
                                    <p:animEffect transition="in" filter="wheel(8)">
                                      <p:cBhvr>
                                        <p:cTn id="99"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31689" y="-1128657"/>
            <a:ext cx="9373337" cy="9373337"/>
            <a:chOff x="3500834" y="-813937"/>
            <a:chExt cx="9373337" cy="9373337"/>
          </a:xfrm>
        </p:grpSpPr>
        <p:sp>
          <p:nvSpPr>
            <p:cNvPr id="9" name="Oval 2"/>
            <p:cNvSpPr/>
            <p:nvPr/>
          </p:nvSpPr>
          <p:spPr>
            <a:xfrm>
              <a:off x="5622302" y="1307531"/>
              <a:ext cx="5130400" cy="5130400"/>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20"/>
            <p:cNvSpPr/>
            <p:nvPr/>
          </p:nvSpPr>
          <p:spPr>
            <a:xfrm>
              <a:off x="6324330" y="2009559"/>
              <a:ext cx="3726344" cy="3726344"/>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Oval 21"/>
            <p:cNvSpPr/>
            <p:nvPr/>
          </p:nvSpPr>
          <p:spPr>
            <a:xfrm>
              <a:off x="7009174" y="2694403"/>
              <a:ext cx="2356657" cy="235665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22"/>
            <p:cNvSpPr/>
            <p:nvPr/>
          </p:nvSpPr>
          <p:spPr>
            <a:xfrm>
              <a:off x="4713823" y="399052"/>
              <a:ext cx="6947358" cy="6947358"/>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Oval 23"/>
            <p:cNvSpPr/>
            <p:nvPr/>
          </p:nvSpPr>
          <p:spPr>
            <a:xfrm>
              <a:off x="3500834" y="-813937"/>
              <a:ext cx="9373337" cy="937333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Rectangle 1"/>
          <p:cNvSpPr/>
          <p:nvPr/>
        </p:nvSpPr>
        <p:spPr>
          <a:xfrm>
            <a:off x="10077254" y="0"/>
            <a:ext cx="2114746" cy="6858000"/>
          </a:xfrm>
          <a:prstGeom prst="rect">
            <a:avLst/>
          </a:prstGeom>
          <a:solidFill>
            <a:srgbClr val="284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PA_库_矩形 16"/>
          <p:cNvSpPr/>
          <p:nvPr>
            <p:custDataLst>
              <p:tags r:id="rId1"/>
            </p:custDataLst>
          </p:nvPr>
        </p:nvSpPr>
        <p:spPr>
          <a:xfrm>
            <a:off x="364464" y="564341"/>
            <a:ext cx="11441406" cy="4676408"/>
          </a:xfrm>
          <a:prstGeom prst="rect">
            <a:avLst/>
          </a:prstGeom>
          <a:ln w="12700">
            <a:miter lim="400000"/>
          </a:ln>
        </p:spPr>
        <p:txBody>
          <a:bodyPr wrap="square" lIns="25400" tIns="25400" rIns="25400" bIns="25400" anchor="ctr">
            <a:spAutoFit/>
          </a:bodyPr>
          <a:lstStyle/>
          <a:p>
            <a:pPr marL="342900" lvl="0" indent="-342900" algn="just">
              <a:lnSpc>
                <a:spcPct val="150000"/>
              </a:lnSpc>
              <a:spcAft>
                <a:spcPts val="0"/>
              </a:spcAft>
              <a:buFont typeface="Wingdings" panose="05000000000000000000" pitchFamily="2" charset="2"/>
              <a:buBlip>
                <a:blip r:embed="rId2"/>
              </a:buBlip>
            </a:pPr>
            <a:r>
              <a:rPr lang="en-US" altLang="zh-CN" sz="3400" b="1" kern="100" dirty="0">
                <a:solidFill>
                  <a:srgbClr val="0000FF"/>
                </a:solidFill>
                <a:latin typeface="Calibri" panose="020F0502020204030204" pitchFamily="34" charset="0"/>
                <a:ea typeface="宋体" panose="02010600030101010101" pitchFamily="2" charset="-122"/>
                <a:cs typeface="Times New Roman" panose="02020603050405020304" pitchFamily="18" charset="0"/>
              </a:rPr>
              <a:t>Writing help: </a:t>
            </a:r>
            <a:r>
              <a:rPr lang="en-US" altLang="zh-CN" sz="3400" b="1" kern="100" dirty="0" smtClean="0">
                <a:solidFill>
                  <a:srgbClr val="0000FF"/>
                </a:solidFill>
                <a:latin typeface="Calibri" panose="020F0502020204030204" pitchFamily="34" charset="0"/>
                <a:ea typeface="宋体" panose="02010600030101010101" pitchFamily="2" charset="-122"/>
                <a:cs typeface="Times New Roman" panose="02020603050405020304" pitchFamily="18" charset="0"/>
              </a:rPr>
              <a:t>sentences</a:t>
            </a:r>
            <a:endParaRPr lang="zh-CN" altLang="zh-CN" sz="3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6.</a:t>
            </a:r>
            <a:r>
              <a:rPr lang="en-US" altLang="zh-CN" sz="3400" b="1"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I was pleased to learn that there is an opening.</a:t>
            </a:r>
            <a:endParaRPr lang="zh-CN" altLang="zh-CN" sz="3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7. I am </a:t>
            </a:r>
            <a:r>
              <a:rPr lang="en-US" altLang="zh-CN" sz="34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seeking a position</a:t>
            </a: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 in this area because of...</a:t>
            </a:r>
            <a:endParaRPr lang="zh-CN" altLang="zh-CN" sz="3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8. According to this morning’s paper, you are seeking...</a:t>
            </a:r>
            <a:endParaRPr lang="zh-CN" altLang="zh-CN" sz="3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9. I am writing to </a:t>
            </a:r>
            <a:r>
              <a:rPr lang="en-US" altLang="zh-CN" sz="34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request an interview</a:t>
            </a: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 for the position in...</a:t>
            </a:r>
            <a:endParaRPr lang="zh-CN" altLang="zh-CN" sz="3400" b="1" kern="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10. I will call you Thursday to discuss </a:t>
            </a:r>
            <a:r>
              <a:rPr lang="en-US" altLang="zh-CN" sz="3400" b="1" u="sng" kern="0" spc="25"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setting up interview</a:t>
            </a:r>
            <a:r>
              <a:rPr lang="en-US" altLang="zh-CN" sz="3400" b="1"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340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19" name="Rectangle 34"/>
          <p:cNvSpPr/>
          <p:nvPr/>
        </p:nvSpPr>
        <p:spPr>
          <a:xfrm>
            <a:off x="10224965" y="3164205"/>
            <a:ext cx="369332" cy="1188787"/>
          </a:xfrm>
          <a:prstGeom prst="rect">
            <a:avLst/>
          </a:prstGeom>
        </p:spPr>
        <p:txBody>
          <a:bodyPr vert="eaVert" wrap="none">
            <a:spAutoFit/>
          </a:bodyPr>
          <a:lstStyle/>
          <a:p>
            <a:r>
              <a:rPr lang="zh-CN" altLang="en-US" sz="1200" b="1" dirty="0">
                <a:solidFill>
                  <a:schemeClr val="accent4"/>
                </a:solidFill>
                <a:latin typeface="Helvetica" panose="020B0604020202030204" pitchFamily="34" charset="0"/>
              </a:rPr>
              <a:t>SILVER </a:t>
            </a:r>
            <a:r>
              <a:rPr lang="en-US" altLang="zh-CN" sz="1200" b="1" dirty="0">
                <a:solidFill>
                  <a:schemeClr val="accent4"/>
                </a:solidFill>
                <a:latin typeface="Helvetica" panose="020B0604020202030204" pitchFamily="34" charset="0"/>
              </a:rPr>
              <a:t>STYLE</a:t>
            </a:r>
            <a:endParaRPr lang="zh-CN" altLang="en-US" sz="1200" b="1" dirty="0">
              <a:solidFill>
                <a:schemeClr val="accent4"/>
              </a:solidFill>
              <a:latin typeface="Helvetica" panose="020B0604020202030204" pitchFamily="34" charset="0"/>
            </a:endParaRPr>
          </a:p>
        </p:txBody>
      </p:sp>
      <p:cxnSp>
        <p:nvCxnSpPr>
          <p:cNvPr id="24" name="Straight Connector 41"/>
          <p:cNvCxnSpPr/>
          <p:nvPr/>
        </p:nvCxnSpPr>
        <p:spPr>
          <a:xfrm>
            <a:off x="10409631" y="2747216"/>
            <a:ext cx="0" cy="3080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PA_库_组合 559"/>
          <p:cNvGrpSpPr/>
          <p:nvPr>
            <p:custDataLst>
              <p:tags r:id="rId3"/>
            </p:custDataLst>
          </p:nvPr>
        </p:nvGrpSpPr>
        <p:grpSpPr>
          <a:xfrm>
            <a:off x="2510196" y="4236803"/>
            <a:ext cx="270680" cy="241552"/>
            <a:chOff x="0" y="0"/>
            <a:chExt cx="541359" cy="483102"/>
          </a:xfrm>
          <a:solidFill>
            <a:schemeClr val="bg1"/>
          </a:solidFill>
        </p:grpSpPr>
        <p:sp>
          <p:nvSpPr>
            <p:cNvPr id="26" name="Shape 555"/>
            <p:cNvSpPr/>
            <p:nvPr/>
          </p:nvSpPr>
          <p:spPr>
            <a:xfrm>
              <a:off x="0" y="-1"/>
              <a:ext cx="541360" cy="483104"/>
            </a:xfrm>
            <a:custGeom>
              <a:avLst/>
              <a:gdLst/>
              <a:ahLst/>
              <a:cxnLst>
                <a:cxn ang="0">
                  <a:pos x="wd2" y="hd2"/>
                </a:cxn>
                <a:cxn ang="5400000">
                  <a:pos x="wd2" y="hd2"/>
                </a:cxn>
                <a:cxn ang="10800000">
                  <a:pos x="wd2" y="hd2"/>
                </a:cxn>
                <a:cxn ang="16200000">
                  <a:pos x="wd2" y="hd2"/>
                </a:cxn>
              </a:cxnLst>
              <a:rect l="0" t="0" r="r" b="b"/>
              <a:pathLst>
                <a:path w="21600" h="21600" extrusionOk="0">
                  <a:moveTo>
                    <a:pt x="19997" y="0"/>
                  </a:moveTo>
                  <a:cubicBezTo>
                    <a:pt x="1603" y="0"/>
                    <a:pt x="1603" y="0"/>
                    <a:pt x="1603" y="0"/>
                  </a:cubicBezTo>
                  <a:cubicBezTo>
                    <a:pt x="759" y="0"/>
                    <a:pt x="0" y="849"/>
                    <a:pt x="0" y="1792"/>
                  </a:cubicBezTo>
                  <a:cubicBezTo>
                    <a:pt x="0" y="14809"/>
                    <a:pt x="0" y="14809"/>
                    <a:pt x="0" y="14809"/>
                  </a:cubicBezTo>
                  <a:cubicBezTo>
                    <a:pt x="0" y="15752"/>
                    <a:pt x="759" y="16601"/>
                    <a:pt x="1603" y="16601"/>
                  </a:cubicBezTo>
                  <a:cubicBezTo>
                    <a:pt x="4809" y="16601"/>
                    <a:pt x="4809" y="16601"/>
                    <a:pt x="4809" y="16601"/>
                  </a:cubicBezTo>
                  <a:cubicBezTo>
                    <a:pt x="5316" y="16601"/>
                    <a:pt x="5738" y="17072"/>
                    <a:pt x="5738" y="17638"/>
                  </a:cubicBezTo>
                  <a:cubicBezTo>
                    <a:pt x="5738" y="21600"/>
                    <a:pt x="5738" y="21600"/>
                    <a:pt x="5738" y="21600"/>
                  </a:cubicBezTo>
                  <a:cubicBezTo>
                    <a:pt x="10631" y="16884"/>
                    <a:pt x="10631" y="16884"/>
                    <a:pt x="10631" y="16884"/>
                  </a:cubicBezTo>
                  <a:cubicBezTo>
                    <a:pt x="10800" y="16695"/>
                    <a:pt x="11053" y="16601"/>
                    <a:pt x="11306" y="16601"/>
                  </a:cubicBezTo>
                  <a:cubicBezTo>
                    <a:pt x="19997" y="16601"/>
                    <a:pt x="19997" y="16601"/>
                    <a:pt x="19997" y="16601"/>
                  </a:cubicBezTo>
                  <a:cubicBezTo>
                    <a:pt x="20841" y="16601"/>
                    <a:pt x="21600" y="15752"/>
                    <a:pt x="21600" y="14809"/>
                  </a:cubicBezTo>
                  <a:cubicBezTo>
                    <a:pt x="21600" y="1792"/>
                    <a:pt x="21600" y="1792"/>
                    <a:pt x="21600" y="1792"/>
                  </a:cubicBezTo>
                  <a:cubicBezTo>
                    <a:pt x="21600" y="849"/>
                    <a:pt x="20841" y="0"/>
                    <a:pt x="19997" y="0"/>
                  </a:cubicBezTo>
                  <a:close/>
                  <a:moveTo>
                    <a:pt x="20925" y="14809"/>
                  </a:moveTo>
                  <a:cubicBezTo>
                    <a:pt x="20925" y="15375"/>
                    <a:pt x="20503" y="15846"/>
                    <a:pt x="19997" y="15846"/>
                  </a:cubicBezTo>
                  <a:cubicBezTo>
                    <a:pt x="11306" y="15846"/>
                    <a:pt x="11306" y="15846"/>
                    <a:pt x="11306" y="15846"/>
                  </a:cubicBezTo>
                  <a:cubicBezTo>
                    <a:pt x="10884" y="15846"/>
                    <a:pt x="10547" y="16035"/>
                    <a:pt x="10209" y="16318"/>
                  </a:cubicBezTo>
                  <a:cubicBezTo>
                    <a:pt x="6412" y="19902"/>
                    <a:pt x="6412" y="19902"/>
                    <a:pt x="6412" y="19902"/>
                  </a:cubicBezTo>
                  <a:cubicBezTo>
                    <a:pt x="6412" y="17638"/>
                    <a:pt x="6412" y="17638"/>
                    <a:pt x="6412" y="17638"/>
                  </a:cubicBezTo>
                  <a:cubicBezTo>
                    <a:pt x="6412" y="16695"/>
                    <a:pt x="5653" y="15846"/>
                    <a:pt x="4809" y="15846"/>
                  </a:cubicBezTo>
                  <a:cubicBezTo>
                    <a:pt x="1603" y="15846"/>
                    <a:pt x="1603" y="15846"/>
                    <a:pt x="1603" y="15846"/>
                  </a:cubicBezTo>
                  <a:cubicBezTo>
                    <a:pt x="1097" y="15846"/>
                    <a:pt x="675" y="15375"/>
                    <a:pt x="675" y="14809"/>
                  </a:cubicBezTo>
                  <a:cubicBezTo>
                    <a:pt x="675" y="1792"/>
                    <a:pt x="675" y="1792"/>
                    <a:pt x="675" y="1792"/>
                  </a:cubicBezTo>
                  <a:cubicBezTo>
                    <a:pt x="675" y="1226"/>
                    <a:pt x="1097" y="755"/>
                    <a:pt x="1603" y="755"/>
                  </a:cubicBezTo>
                  <a:cubicBezTo>
                    <a:pt x="19997" y="755"/>
                    <a:pt x="19997" y="755"/>
                    <a:pt x="19997" y="755"/>
                  </a:cubicBezTo>
                  <a:cubicBezTo>
                    <a:pt x="20503" y="755"/>
                    <a:pt x="20925" y="1226"/>
                    <a:pt x="20925" y="1792"/>
                  </a:cubicBezTo>
                  <a:lnTo>
                    <a:pt x="20925" y="14809"/>
                  </a:ln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27" name="Shape 556"/>
            <p:cNvSpPr/>
            <p:nvPr/>
          </p:nvSpPr>
          <p:spPr>
            <a:xfrm>
              <a:off x="83833" y="126458"/>
              <a:ext cx="102305"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50" y="0"/>
                    <a:pt x="0" y="4950"/>
                    <a:pt x="0" y="10800"/>
                  </a:cubicBezTo>
                  <a:cubicBezTo>
                    <a:pt x="0" y="16650"/>
                    <a:pt x="4950" y="21600"/>
                    <a:pt x="10800" y="21600"/>
                  </a:cubicBezTo>
                  <a:cubicBezTo>
                    <a:pt x="16650" y="21600"/>
                    <a:pt x="21600" y="16650"/>
                    <a:pt x="21600" y="10800"/>
                  </a:cubicBezTo>
                  <a:cubicBezTo>
                    <a:pt x="21600" y="4950"/>
                    <a:pt x="16650" y="0"/>
                    <a:pt x="10800" y="0"/>
                  </a:cubicBezTo>
                  <a:close/>
                  <a:moveTo>
                    <a:pt x="10800" y="18000"/>
                  </a:moveTo>
                  <a:cubicBezTo>
                    <a:pt x="6750" y="18000"/>
                    <a:pt x="3600" y="14850"/>
                    <a:pt x="3600" y="10800"/>
                  </a:cubicBezTo>
                  <a:cubicBezTo>
                    <a:pt x="3600" y="6750"/>
                    <a:pt x="6750" y="3600"/>
                    <a:pt x="10800" y="3600"/>
                  </a:cubicBezTo>
                  <a:cubicBezTo>
                    <a:pt x="14850" y="3600"/>
                    <a:pt x="18000" y="6750"/>
                    <a:pt x="18000" y="10800"/>
                  </a:cubicBezTo>
                  <a:cubicBezTo>
                    <a:pt x="18000" y="14850"/>
                    <a:pt x="14850" y="18000"/>
                    <a:pt x="10800" y="180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28" name="Shape 557"/>
            <p:cNvSpPr/>
            <p:nvPr/>
          </p:nvSpPr>
          <p:spPr>
            <a:xfrm>
              <a:off x="207450" y="126458"/>
              <a:ext cx="100884"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50" y="0"/>
                    <a:pt x="0" y="4950"/>
                    <a:pt x="0" y="10800"/>
                  </a:cubicBezTo>
                  <a:cubicBezTo>
                    <a:pt x="0" y="16650"/>
                    <a:pt x="4950" y="21600"/>
                    <a:pt x="10800" y="21600"/>
                  </a:cubicBezTo>
                  <a:cubicBezTo>
                    <a:pt x="17100" y="21600"/>
                    <a:pt x="21600" y="16650"/>
                    <a:pt x="21600" y="10800"/>
                  </a:cubicBezTo>
                  <a:cubicBezTo>
                    <a:pt x="21600" y="4950"/>
                    <a:pt x="17100" y="0"/>
                    <a:pt x="10800" y="0"/>
                  </a:cubicBezTo>
                  <a:close/>
                  <a:moveTo>
                    <a:pt x="10800" y="18000"/>
                  </a:moveTo>
                  <a:cubicBezTo>
                    <a:pt x="7200" y="18000"/>
                    <a:pt x="3600" y="14850"/>
                    <a:pt x="3600" y="10800"/>
                  </a:cubicBezTo>
                  <a:cubicBezTo>
                    <a:pt x="3600" y="6750"/>
                    <a:pt x="7200" y="3600"/>
                    <a:pt x="10800" y="3600"/>
                  </a:cubicBezTo>
                  <a:cubicBezTo>
                    <a:pt x="14850" y="3600"/>
                    <a:pt x="18000" y="6750"/>
                    <a:pt x="18000" y="10800"/>
                  </a:cubicBezTo>
                  <a:cubicBezTo>
                    <a:pt x="18000" y="14850"/>
                    <a:pt x="14850" y="18000"/>
                    <a:pt x="10800" y="180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29" name="Shape 558"/>
            <p:cNvSpPr/>
            <p:nvPr/>
          </p:nvSpPr>
          <p:spPr>
            <a:xfrm>
              <a:off x="338172" y="126458"/>
              <a:ext cx="100884"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950" y="0"/>
                    <a:pt x="0" y="4950"/>
                    <a:pt x="0" y="10800"/>
                  </a:cubicBezTo>
                  <a:cubicBezTo>
                    <a:pt x="0" y="16650"/>
                    <a:pt x="4950" y="21600"/>
                    <a:pt x="10800" y="21600"/>
                  </a:cubicBezTo>
                  <a:cubicBezTo>
                    <a:pt x="16650" y="21600"/>
                    <a:pt x="21600" y="16650"/>
                    <a:pt x="21600" y="10800"/>
                  </a:cubicBezTo>
                  <a:cubicBezTo>
                    <a:pt x="21600" y="4950"/>
                    <a:pt x="16650" y="0"/>
                    <a:pt x="10800" y="0"/>
                  </a:cubicBezTo>
                  <a:close/>
                  <a:moveTo>
                    <a:pt x="10800" y="18000"/>
                  </a:moveTo>
                  <a:cubicBezTo>
                    <a:pt x="6750" y="18000"/>
                    <a:pt x="3600" y="14850"/>
                    <a:pt x="3600" y="10800"/>
                  </a:cubicBezTo>
                  <a:cubicBezTo>
                    <a:pt x="3600" y="6750"/>
                    <a:pt x="6750" y="3600"/>
                    <a:pt x="10800" y="3600"/>
                  </a:cubicBezTo>
                  <a:cubicBezTo>
                    <a:pt x="14850" y="3600"/>
                    <a:pt x="18000" y="6750"/>
                    <a:pt x="18000" y="10800"/>
                  </a:cubicBezTo>
                  <a:cubicBezTo>
                    <a:pt x="18000" y="14850"/>
                    <a:pt x="14850" y="18000"/>
                    <a:pt x="10800" y="180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grpSp>
      <p:grpSp>
        <p:nvGrpSpPr>
          <p:cNvPr id="30" name="PA_库_组合 575"/>
          <p:cNvGrpSpPr/>
          <p:nvPr>
            <p:custDataLst>
              <p:tags r:id="rId4"/>
            </p:custDataLst>
          </p:nvPr>
        </p:nvGrpSpPr>
        <p:grpSpPr>
          <a:xfrm>
            <a:off x="3545017" y="4274915"/>
            <a:ext cx="270680" cy="211713"/>
            <a:chOff x="0" y="0"/>
            <a:chExt cx="541359" cy="423425"/>
          </a:xfrm>
          <a:solidFill>
            <a:schemeClr val="bg1"/>
          </a:solidFill>
        </p:grpSpPr>
        <p:sp>
          <p:nvSpPr>
            <p:cNvPr id="31" name="Shape 573"/>
            <p:cNvSpPr/>
            <p:nvPr/>
          </p:nvSpPr>
          <p:spPr>
            <a:xfrm>
              <a:off x="0" y="0"/>
              <a:ext cx="541360" cy="423426"/>
            </a:xfrm>
            <a:custGeom>
              <a:avLst/>
              <a:gdLst/>
              <a:ahLst/>
              <a:cxnLst>
                <a:cxn ang="0">
                  <a:pos x="wd2" y="hd2"/>
                </a:cxn>
                <a:cxn ang="5400000">
                  <a:pos x="wd2" y="hd2"/>
                </a:cxn>
                <a:cxn ang="10800000">
                  <a:pos x="wd2" y="hd2"/>
                </a:cxn>
                <a:cxn ang="16200000">
                  <a:pos x="wd2" y="hd2"/>
                </a:cxn>
              </a:cxnLst>
              <a:rect l="0" t="0" r="r" b="b"/>
              <a:pathLst>
                <a:path w="21600" h="21600" extrusionOk="0">
                  <a:moveTo>
                    <a:pt x="1603" y="21600"/>
                  </a:moveTo>
                  <a:cubicBezTo>
                    <a:pt x="16622" y="21600"/>
                    <a:pt x="16622" y="21600"/>
                    <a:pt x="16622" y="21600"/>
                  </a:cubicBezTo>
                  <a:cubicBezTo>
                    <a:pt x="17550" y="21600"/>
                    <a:pt x="18225" y="20736"/>
                    <a:pt x="18225" y="19548"/>
                  </a:cubicBezTo>
                  <a:cubicBezTo>
                    <a:pt x="18225" y="18144"/>
                    <a:pt x="18225" y="18144"/>
                    <a:pt x="18225" y="18144"/>
                  </a:cubicBezTo>
                  <a:cubicBezTo>
                    <a:pt x="19997" y="18144"/>
                    <a:pt x="19997" y="18144"/>
                    <a:pt x="19997" y="18144"/>
                  </a:cubicBezTo>
                  <a:cubicBezTo>
                    <a:pt x="20841" y="18144"/>
                    <a:pt x="21600" y="17172"/>
                    <a:pt x="21600" y="16092"/>
                  </a:cubicBezTo>
                  <a:cubicBezTo>
                    <a:pt x="21600" y="2052"/>
                    <a:pt x="21600" y="2052"/>
                    <a:pt x="21600" y="2052"/>
                  </a:cubicBezTo>
                  <a:cubicBezTo>
                    <a:pt x="21600" y="972"/>
                    <a:pt x="20841" y="0"/>
                    <a:pt x="19997" y="0"/>
                  </a:cubicBezTo>
                  <a:cubicBezTo>
                    <a:pt x="4641" y="0"/>
                    <a:pt x="4641" y="0"/>
                    <a:pt x="4641" y="0"/>
                  </a:cubicBezTo>
                  <a:cubicBezTo>
                    <a:pt x="3797" y="0"/>
                    <a:pt x="3038" y="972"/>
                    <a:pt x="3038" y="2052"/>
                  </a:cubicBezTo>
                  <a:cubicBezTo>
                    <a:pt x="3038" y="3456"/>
                    <a:pt x="3038" y="3456"/>
                    <a:pt x="3038" y="3456"/>
                  </a:cubicBezTo>
                  <a:cubicBezTo>
                    <a:pt x="1603" y="3456"/>
                    <a:pt x="1603" y="3456"/>
                    <a:pt x="1603" y="3456"/>
                  </a:cubicBezTo>
                  <a:cubicBezTo>
                    <a:pt x="675" y="3456"/>
                    <a:pt x="0" y="4320"/>
                    <a:pt x="0" y="5508"/>
                  </a:cubicBezTo>
                  <a:cubicBezTo>
                    <a:pt x="0" y="19548"/>
                    <a:pt x="0" y="19548"/>
                    <a:pt x="0" y="19548"/>
                  </a:cubicBezTo>
                  <a:cubicBezTo>
                    <a:pt x="0" y="20736"/>
                    <a:pt x="675" y="21600"/>
                    <a:pt x="1603" y="21600"/>
                  </a:cubicBezTo>
                  <a:close/>
                  <a:moveTo>
                    <a:pt x="16622" y="20736"/>
                  </a:moveTo>
                  <a:cubicBezTo>
                    <a:pt x="1603" y="20736"/>
                    <a:pt x="1603" y="20736"/>
                    <a:pt x="1603" y="20736"/>
                  </a:cubicBezTo>
                  <a:cubicBezTo>
                    <a:pt x="1097" y="20736"/>
                    <a:pt x="675" y="20196"/>
                    <a:pt x="675" y="19548"/>
                  </a:cubicBezTo>
                  <a:cubicBezTo>
                    <a:pt x="675" y="17064"/>
                    <a:pt x="675" y="17064"/>
                    <a:pt x="675" y="17064"/>
                  </a:cubicBezTo>
                  <a:cubicBezTo>
                    <a:pt x="5063" y="11448"/>
                    <a:pt x="5063" y="11448"/>
                    <a:pt x="5063" y="11448"/>
                  </a:cubicBezTo>
                  <a:cubicBezTo>
                    <a:pt x="9703" y="18252"/>
                    <a:pt x="9703" y="18252"/>
                    <a:pt x="9703" y="18252"/>
                  </a:cubicBezTo>
                  <a:cubicBezTo>
                    <a:pt x="13162" y="15660"/>
                    <a:pt x="13162" y="15660"/>
                    <a:pt x="13162" y="15660"/>
                  </a:cubicBezTo>
                  <a:cubicBezTo>
                    <a:pt x="17381" y="20304"/>
                    <a:pt x="17381" y="20304"/>
                    <a:pt x="17381" y="20304"/>
                  </a:cubicBezTo>
                  <a:cubicBezTo>
                    <a:pt x="17212" y="20520"/>
                    <a:pt x="16959" y="20736"/>
                    <a:pt x="16622" y="20736"/>
                  </a:cubicBezTo>
                  <a:close/>
                  <a:moveTo>
                    <a:pt x="3712" y="2052"/>
                  </a:moveTo>
                  <a:cubicBezTo>
                    <a:pt x="3712" y="1404"/>
                    <a:pt x="4134" y="864"/>
                    <a:pt x="4641" y="864"/>
                  </a:cubicBezTo>
                  <a:cubicBezTo>
                    <a:pt x="19997" y="864"/>
                    <a:pt x="19997" y="864"/>
                    <a:pt x="19997" y="864"/>
                  </a:cubicBezTo>
                  <a:cubicBezTo>
                    <a:pt x="20503" y="864"/>
                    <a:pt x="20925" y="1404"/>
                    <a:pt x="20925" y="2052"/>
                  </a:cubicBezTo>
                  <a:cubicBezTo>
                    <a:pt x="20925" y="16092"/>
                    <a:pt x="20925" y="16092"/>
                    <a:pt x="20925" y="16092"/>
                  </a:cubicBezTo>
                  <a:cubicBezTo>
                    <a:pt x="20925" y="16740"/>
                    <a:pt x="20503" y="17280"/>
                    <a:pt x="19997" y="17280"/>
                  </a:cubicBezTo>
                  <a:cubicBezTo>
                    <a:pt x="18225" y="17280"/>
                    <a:pt x="18225" y="17280"/>
                    <a:pt x="18225" y="17280"/>
                  </a:cubicBezTo>
                  <a:cubicBezTo>
                    <a:pt x="18225" y="5508"/>
                    <a:pt x="18225" y="5508"/>
                    <a:pt x="18225" y="5508"/>
                  </a:cubicBezTo>
                  <a:cubicBezTo>
                    <a:pt x="18225" y="4320"/>
                    <a:pt x="17550" y="3456"/>
                    <a:pt x="16622" y="3456"/>
                  </a:cubicBezTo>
                  <a:cubicBezTo>
                    <a:pt x="3712" y="3456"/>
                    <a:pt x="3712" y="3456"/>
                    <a:pt x="3712" y="3456"/>
                  </a:cubicBezTo>
                  <a:lnTo>
                    <a:pt x="3712" y="2052"/>
                  </a:lnTo>
                  <a:close/>
                  <a:moveTo>
                    <a:pt x="1603" y="4320"/>
                  </a:moveTo>
                  <a:cubicBezTo>
                    <a:pt x="16622" y="4320"/>
                    <a:pt x="16622" y="4320"/>
                    <a:pt x="16622" y="4320"/>
                  </a:cubicBezTo>
                  <a:cubicBezTo>
                    <a:pt x="17128" y="4320"/>
                    <a:pt x="17550" y="4860"/>
                    <a:pt x="17550" y="5508"/>
                  </a:cubicBezTo>
                  <a:cubicBezTo>
                    <a:pt x="17550" y="19332"/>
                    <a:pt x="17550" y="19332"/>
                    <a:pt x="17550" y="19332"/>
                  </a:cubicBezTo>
                  <a:cubicBezTo>
                    <a:pt x="13162" y="14580"/>
                    <a:pt x="13162" y="14580"/>
                    <a:pt x="13162" y="14580"/>
                  </a:cubicBezTo>
                  <a:cubicBezTo>
                    <a:pt x="9872" y="17172"/>
                    <a:pt x="9872" y="17172"/>
                    <a:pt x="9872" y="17172"/>
                  </a:cubicBezTo>
                  <a:cubicBezTo>
                    <a:pt x="5063" y="10152"/>
                    <a:pt x="5063" y="10152"/>
                    <a:pt x="5063" y="10152"/>
                  </a:cubicBezTo>
                  <a:cubicBezTo>
                    <a:pt x="675" y="15768"/>
                    <a:pt x="675" y="15768"/>
                    <a:pt x="675" y="15768"/>
                  </a:cubicBezTo>
                  <a:cubicBezTo>
                    <a:pt x="675" y="5508"/>
                    <a:pt x="675" y="5508"/>
                    <a:pt x="675" y="5508"/>
                  </a:cubicBezTo>
                  <a:cubicBezTo>
                    <a:pt x="675" y="4860"/>
                    <a:pt x="1097" y="4320"/>
                    <a:pt x="1603" y="432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32" name="Shape 574"/>
            <p:cNvSpPr/>
            <p:nvPr/>
          </p:nvSpPr>
          <p:spPr>
            <a:xfrm>
              <a:off x="287020" y="134984"/>
              <a:ext cx="102305" cy="10230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650" y="21600"/>
                    <a:pt x="21600" y="16650"/>
                    <a:pt x="21600" y="10800"/>
                  </a:cubicBezTo>
                  <a:cubicBezTo>
                    <a:pt x="21600" y="4950"/>
                    <a:pt x="16650" y="0"/>
                    <a:pt x="10800" y="0"/>
                  </a:cubicBezTo>
                  <a:cubicBezTo>
                    <a:pt x="4950" y="0"/>
                    <a:pt x="0" y="4950"/>
                    <a:pt x="0" y="10800"/>
                  </a:cubicBezTo>
                  <a:cubicBezTo>
                    <a:pt x="0" y="16650"/>
                    <a:pt x="4950" y="21600"/>
                    <a:pt x="10800" y="21600"/>
                  </a:cubicBezTo>
                  <a:close/>
                  <a:moveTo>
                    <a:pt x="10800" y="3600"/>
                  </a:moveTo>
                  <a:cubicBezTo>
                    <a:pt x="14850" y="3600"/>
                    <a:pt x="18000" y="6750"/>
                    <a:pt x="18000" y="10800"/>
                  </a:cubicBezTo>
                  <a:cubicBezTo>
                    <a:pt x="18000" y="14850"/>
                    <a:pt x="14850" y="18000"/>
                    <a:pt x="10800" y="18000"/>
                  </a:cubicBezTo>
                  <a:cubicBezTo>
                    <a:pt x="6750" y="18000"/>
                    <a:pt x="3600" y="14850"/>
                    <a:pt x="3600" y="10800"/>
                  </a:cubicBezTo>
                  <a:cubicBezTo>
                    <a:pt x="3600" y="6750"/>
                    <a:pt x="6750" y="3600"/>
                    <a:pt x="10800" y="3600"/>
                  </a:cubicBezTo>
                  <a:close/>
                </a:path>
              </a:pathLst>
            </a:custGeom>
            <a:grpFill/>
            <a:ln w="12700" cap="flat">
              <a:noFill/>
              <a:miter lim="400000"/>
            </a:ln>
            <a:effectLst/>
          </p:spPr>
          <p:txBody>
            <a:bodyPr wrap="square" lIns="45720" tIns="45720" rIns="45720" bIns="45720" numCol="1" anchor="t">
              <a:noAutofit/>
            </a:bodyPr>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grpSp>
      <p:grpSp>
        <p:nvGrpSpPr>
          <p:cNvPr id="33" name="PA_库_组合 55"/>
          <p:cNvGrpSpPr/>
          <p:nvPr>
            <p:custDataLst>
              <p:tags r:id="rId5"/>
            </p:custDataLst>
          </p:nvPr>
        </p:nvGrpSpPr>
        <p:grpSpPr>
          <a:xfrm>
            <a:off x="4621983" y="4209535"/>
            <a:ext cx="187667" cy="265743"/>
            <a:chOff x="2953425" y="4082394"/>
            <a:chExt cx="187667" cy="265743"/>
          </a:xfrm>
          <a:solidFill>
            <a:schemeClr val="bg1"/>
          </a:solidFill>
        </p:grpSpPr>
        <p:sp>
          <p:nvSpPr>
            <p:cNvPr id="34" name="Shape 589"/>
            <p:cNvSpPr/>
            <p:nvPr/>
          </p:nvSpPr>
          <p:spPr>
            <a:xfrm>
              <a:off x="3017177" y="4146861"/>
              <a:ext cx="59452" cy="5945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014" y="0"/>
                    <a:pt x="0" y="4629"/>
                    <a:pt x="0" y="10800"/>
                  </a:cubicBezTo>
                  <a:cubicBezTo>
                    <a:pt x="0" y="16586"/>
                    <a:pt x="5014" y="21600"/>
                    <a:pt x="10800" y="21600"/>
                  </a:cubicBezTo>
                  <a:cubicBezTo>
                    <a:pt x="16586" y="21600"/>
                    <a:pt x="21600" y="16586"/>
                    <a:pt x="21600" y="10800"/>
                  </a:cubicBezTo>
                  <a:cubicBezTo>
                    <a:pt x="21600" y="4629"/>
                    <a:pt x="16586" y="0"/>
                    <a:pt x="10800" y="0"/>
                  </a:cubicBezTo>
                  <a:close/>
                  <a:moveTo>
                    <a:pt x="10800" y="18514"/>
                  </a:moveTo>
                  <a:cubicBezTo>
                    <a:pt x="6557" y="18514"/>
                    <a:pt x="3086" y="15043"/>
                    <a:pt x="3086" y="10800"/>
                  </a:cubicBezTo>
                  <a:cubicBezTo>
                    <a:pt x="3086" y="6557"/>
                    <a:pt x="6557" y="3086"/>
                    <a:pt x="10800" y="3086"/>
                  </a:cubicBezTo>
                  <a:cubicBezTo>
                    <a:pt x="15043" y="3086"/>
                    <a:pt x="18514" y="6557"/>
                    <a:pt x="18514" y="10800"/>
                  </a:cubicBezTo>
                  <a:cubicBezTo>
                    <a:pt x="18514" y="15043"/>
                    <a:pt x="15043" y="18514"/>
                    <a:pt x="10800" y="18514"/>
                  </a:cubicBezTo>
                  <a:close/>
                </a:path>
              </a:pathLst>
            </a:custGeom>
            <a:grpFill/>
            <a:ln w="12700">
              <a:miter lim="400000"/>
            </a:ln>
          </p:spPr>
          <p:txBody>
            <a:bodyPr tIns="45720" bIns="45720"/>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
          <p:nvSpPr>
            <p:cNvPr id="35" name="Shape 590"/>
            <p:cNvSpPr/>
            <p:nvPr/>
          </p:nvSpPr>
          <p:spPr>
            <a:xfrm>
              <a:off x="2953425" y="4082394"/>
              <a:ext cx="187667" cy="26574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6" y="0"/>
                    <a:pt x="0" y="3557"/>
                    <a:pt x="0" y="7894"/>
                  </a:cubicBezTo>
                  <a:cubicBezTo>
                    <a:pt x="0" y="12231"/>
                    <a:pt x="6505" y="18564"/>
                    <a:pt x="9205" y="21080"/>
                  </a:cubicBezTo>
                  <a:cubicBezTo>
                    <a:pt x="9573" y="21427"/>
                    <a:pt x="10186" y="21600"/>
                    <a:pt x="10800" y="21600"/>
                  </a:cubicBezTo>
                  <a:cubicBezTo>
                    <a:pt x="11414" y="21600"/>
                    <a:pt x="11905" y="21427"/>
                    <a:pt x="12273" y="21080"/>
                  </a:cubicBezTo>
                  <a:cubicBezTo>
                    <a:pt x="15095" y="18564"/>
                    <a:pt x="21600" y="12231"/>
                    <a:pt x="21600" y="7894"/>
                  </a:cubicBezTo>
                  <a:cubicBezTo>
                    <a:pt x="21600" y="3557"/>
                    <a:pt x="16691" y="0"/>
                    <a:pt x="10800" y="0"/>
                  </a:cubicBezTo>
                  <a:close/>
                  <a:moveTo>
                    <a:pt x="11536" y="20646"/>
                  </a:moveTo>
                  <a:cubicBezTo>
                    <a:pt x="11168" y="20993"/>
                    <a:pt x="10432" y="20993"/>
                    <a:pt x="10064" y="20646"/>
                  </a:cubicBezTo>
                  <a:cubicBezTo>
                    <a:pt x="7241" y="18130"/>
                    <a:pt x="982" y="12058"/>
                    <a:pt x="982" y="7894"/>
                  </a:cubicBezTo>
                  <a:cubicBezTo>
                    <a:pt x="982" y="3904"/>
                    <a:pt x="5400" y="694"/>
                    <a:pt x="10800" y="694"/>
                  </a:cubicBezTo>
                  <a:cubicBezTo>
                    <a:pt x="16200" y="694"/>
                    <a:pt x="20618" y="3904"/>
                    <a:pt x="20618" y="7894"/>
                  </a:cubicBezTo>
                  <a:cubicBezTo>
                    <a:pt x="20618" y="12058"/>
                    <a:pt x="14236" y="18130"/>
                    <a:pt x="11536" y="20646"/>
                  </a:cubicBezTo>
                  <a:close/>
                </a:path>
              </a:pathLst>
            </a:custGeom>
            <a:grpFill/>
            <a:ln w="12700">
              <a:miter lim="400000"/>
            </a:ln>
          </p:spPr>
          <p:txBody>
            <a:bodyPr tIns="45720" bIns="45720"/>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grpSp>
      <p:sp>
        <p:nvSpPr>
          <p:cNvPr id="36" name="PA_库_形状 602"/>
          <p:cNvSpPr/>
          <p:nvPr>
            <p:custDataLst>
              <p:tags r:id="rId6"/>
            </p:custDataLst>
          </p:nvPr>
        </p:nvSpPr>
        <p:spPr>
          <a:xfrm>
            <a:off x="1480835" y="4197002"/>
            <a:ext cx="273620" cy="272904"/>
          </a:xfrm>
          <a:custGeom>
            <a:avLst/>
            <a:gdLst/>
            <a:ahLst/>
            <a:cxnLst>
              <a:cxn ang="0">
                <a:pos x="wd2" y="hd2"/>
              </a:cxn>
              <a:cxn ang="5400000">
                <a:pos x="wd2" y="hd2"/>
              </a:cxn>
              <a:cxn ang="10800000">
                <a:pos x="wd2" y="hd2"/>
              </a:cxn>
              <a:cxn ang="16200000">
                <a:pos x="wd2" y="hd2"/>
              </a:cxn>
            </a:cxnLst>
            <a:rect l="0" t="0" r="r" b="b"/>
            <a:pathLst>
              <a:path w="21600" h="21600" extrusionOk="0">
                <a:moveTo>
                  <a:pt x="2605" y="17888"/>
                </a:moveTo>
                <a:cubicBezTo>
                  <a:pt x="2605" y="17888"/>
                  <a:pt x="2605" y="17888"/>
                  <a:pt x="2605" y="17888"/>
                </a:cubicBezTo>
                <a:cubicBezTo>
                  <a:pt x="2774" y="18056"/>
                  <a:pt x="2942" y="18225"/>
                  <a:pt x="3194" y="18478"/>
                </a:cubicBezTo>
                <a:cubicBezTo>
                  <a:pt x="5211" y="20503"/>
                  <a:pt x="7900" y="21600"/>
                  <a:pt x="10758" y="21600"/>
                </a:cubicBezTo>
                <a:cubicBezTo>
                  <a:pt x="10758" y="21600"/>
                  <a:pt x="10758" y="21600"/>
                  <a:pt x="10758" y="21600"/>
                </a:cubicBezTo>
                <a:cubicBezTo>
                  <a:pt x="10758" y="21600"/>
                  <a:pt x="10758" y="21600"/>
                  <a:pt x="10758" y="21600"/>
                </a:cubicBezTo>
                <a:cubicBezTo>
                  <a:pt x="14036" y="21600"/>
                  <a:pt x="16977" y="20166"/>
                  <a:pt x="18995" y="17888"/>
                </a:cubicBezTo>
                <a:cubicBezTo>
                  <a:pt x="18995" y="17803"/>
                  <a:pt x="18995" y="17888"/>
                  <a:pt x="18995" y="17803"/>
                </a:cubicBezTo>
                <a:cubicBezTo>
                  <a:pt x="19079" y="17803"/>
                  <a:pt x="19163" y="17719"/>
                  <a:pt x="19163" y="17634"/>
                </a:cubicBezTo>
                <a:cubicBezTo>
                  <a:pt x="20675" y="15778"/>
                  <a:pt x="21600" y="13416"/>
                  <a:pt x="21600" y="10800"/>
                </a:cubicBezTo>
                <a:cubicBezTo>
                  <a:pt x="21600" y="8269"/>
                  <a:pt x="20760" y="5906"/>
                  <a:pt x="19163" y="3966"/>
                </a:cubicBezTo>
                <a:cubicBezTo>
                  <a:pt x="19163" y="3881"/>
                  <a:pt x="19079" y="3797"/>
                  <a:pt x="18995" y="3713"/>
                </a:cubicBezTo>
                <a:cubicBezTo>
                  <a:pt x="18995" y="3713"/>
                  <a:pt x="18995" y="3713"/>
                  <a:pt x="18995" y="3713"/>
                </a:cubicBezTo>
                <a:cubicBezTo>
                  <a:pt x="18826" y="3544"/>
                  <a:pt x="18658" y="3291"/>
                  <a:pt x="18406" y="3122"/>
                </a:cubicBezTo>
                <a:cubicBezTo>
                  <a:pt x="16389" y="1097"/>
                  <a:pt x="13700" y="0"/>
                  <a:pt x="10758" y="0"/>
                </a:cubicBezTo>
                <a:cubicBezTo>
                  <a:pt x="7900" y="0"/>
                  <a:pt x="5211" y="1097"/>
                  <a:pt x="3194" y="3122"/>
                </a:cubicBezTo>
                <a:cubicBezTo>
                  <a:pt x="2942" y="3291"/>
                  <a:pt x="2774" y="3544"/>
                  <a:pt x="2605" y="3713"/>
                </a:cubicBezTo>
                <a:cubicBezTo>
                  <a:pt x="2605" y="3713"/>
                  <a:pt x="2605" y="3713"/>
                  <a:pt x="2605" y="3713"/>
                </a:cubicBezTo>
                <a:cubicBezTo>
                  <a:pt x="2521" y="3797"/>
                  <a:pt x="2437" y="3881"/>
                  <a:pt x="2437" y="3966"/>
                </a:cubicBezTo>
                <a:cubicBezTo>
                  <a:pt x="840" y="5906"/>
                  <a:pt x="0" y="8269"/>
                  <a:pt x="0" y="10800"/>
                </a:cubicBezTo>
                <a:cubicBezTo>
                  <a:pt x="0" y="13331"/>
                  <a:pt x="840" y="15694"/>
                  <a:pt x="2437" y="17634"/>
                </a:cubicBezTo>
                <a:cubicBezTo>
                  <a:pt x="2437" y="17719"/>
                  <a:pt x="2521" y="17803"/>
                  <a:pt x="2605" y="17888"/>
                </a:cubicBezTo>
                <a:close/>
                <a:moveTo>
                  <a:pt x="2689" y="4641"/>
                </a:moveTo>
                <a:cubicBezTo>
                  <a:pt x="3110" y="5231"/>
                  <a:pt x="4034" y="6159"/>
                  <a:pt x="5631" y="6834"/>
                </a:cubicBezTo>
                <a:cubicBezTo>
                  <a:pt x="5295" y="7931"/>
                  <a:pt x="5127" y="9113"/>
                  <a:pt x="5127" y="10462"/>
                </a:cubicBezTo>
                <a:cubicBezTo>
                  <a:pt x="672" y="10462"/>
                  <a:pt x="672" y="10462"/>
                  <a:pt x="672" y="10462"/>
                </a:cubicBezTo>
                <a:cubicBezTo>
                  <a:pt x="756" y="8353"/>
                  <a:pt x="1429" y="6328"/>
                  <a:pt x="2689" y="4641"/>
                </a:cubicBezTo>
                <a:close/>
                <a:moveTo>
                  <a:pt x="10254" y="675"/>
                </a:moveTo>
                <a:cubicBezTo>
                  <a:pt x="10338" y="675"/>
                  <a:pt x="10422" y="675"/>
                  <a:pt x="10422" y="675"/>
                </a:cubicBezTo>
                <a:cubicBezTo>
                  <a:pt x="10422" y="7087"/>
                  <a:pt x="10422" y="7087"/>
                  <a:pt x="10422" y="7087"/>
                </a:cubicBezTo>
                <a:cubicBezTo>
                  <a:pt x="8741" y="7087"/>
                  <a:pt x="7480" y="6750"/>
                  <a:pt x="6472" y="6413"/>
                </a:cubicBezTo>
                <a:cubicBezTo>
                  <a:pt x="7648" y="2953"/>
                  <a:pt x="9833" y="1013"/>
                  <a:pt x="10254" y="675"/>
                </a:cubicBezTo>
                <a:close/>
                <a:moveTo>
                  <a:pt x="11262" y="675"/>
                </a:moveTo>
                <a:cubicBezTo>
                  <a:pt x="11682" y="1013"/>
                  <a:pt x="13868" y="2953"/>
                  <a:pt x="15044" y="6413"/>
                </a:cubicBezTo>
                <a:cubicBezTo>
                  <a:pt x="14036" y="6750"/>
                  <a:pt x="12775" y="7087"/>
                  <a:pt x="11094" y="7087"/>
                </a:cubicBezTo>
                <a:cubicBezTo>
                  <a:pt x="11094" y="675"/>
                  <a:pt x="11094" y="675"/>
                  <a:pt x="11094" y="675"/>
                </a:cubicBezTo>
                <a:cubicBezTo>
                  <a:pt x="11094" y="675"/>
                  <a:pt x="11262" y="675"/>
                  <a:pt x="11262" y="675"/>
                </a:cubicBezTo>
                <a:close/>
                <a:moveTo>
                  <a:pt x="20928" y="10462"/>
                </a:moveTo>
                <a:cubicBezTo>
                  <a:pt x="16473" y="10462"/>
                  <a:pt x="16473" y="10462"/>
                  <a:pt x="16473" y="10462"/>
                </a:cubicBezTo>
                <a:cubicBezTo>
                  <a:pt x="16473" y="9113"/>
                  <a:pt x="16305" y="7931"/>
                  <a:pt x="15969" y="6834"/>
                </a:cubicBezTo>
                <a:cubicBezTo>
                  <a:pt x="17566" y="6159"/>
                  <a:pt x="18490" y="5231"/>
                  <a:pt x="18826" y="4641"/>
                </a:cubicBezTo>
                <a:cubicBezTo>
                  <a:pt x="20171" y="6328"/>
                  <a:pt x="20844" y="8353"/>
                  <a:pt x="20928" y="10462"/>
                </a:cubicBezTo>
                <a:close/>
                <a:moveTo>
                  <a:pt x="18826" y="16959"/>
                </a:moveTo>
                <a:cubicBezTo>
                  <a:pt x="18490" y="16369"/>
                  <a:pt x="17566" y="15441"/>
                  <a:pt x="15969" y="14766"/>
                </a:cubicBezTo>
                <a:cubicBezTo>
                  <a:pt x="16305" y="13669"/>
                  <a:pt x="16473" y="12487"/>
                  <a:pt x="16473" y="11138"/>
                </a:cubicBezTo>
                <a:cubicBezTo>
                  <a:pt x="20928" y="11138"/>
                  <a:pt x="20928" y="11138"/>
                  <a:pt x="20928" y="11138"/>
                </a:cubicBezTo>
                <a:cubicBezTo>
                  <a:pt x="20844" y="13331"/>
                  <a:pt x="20087" y="15272"/>
                  <a:pt x="18826" y="16959"/>
                </a:cubicBezTo>
                <a:close/>
                <a:moveTo>
                  <a:pt x="11262" y="20925"/>
                </a:moveTo>
                <a:cubicBezTo>
                  <a:pt x="11262" y="20925"/>
                  <a:pt x="11094" y="20925"/>
                  <a:pt x="11094" y="20925"/>
                </a:cubicBezTo>
                <a:cubicBezTo>
                  <a:pt x="11094" y="14512"/>
                  <a:pt x="11094" y="14512"/>
                  <a:pt x="11094" y="14512"/>
                </a:cubicBezTo>
                <a:cubicBezTo>
                  <a:pt x="12775" y="14512"/>
                  <a:pt x="14036" y="14850"/>
                  <a:pt x="15044" y="15187"/>
                </a:cubicBezTo>
                <a:cubicBezTo>
                  <a:pt x="13868" y="18647"/>
                  <a:pt x="11682" y="20587"/>
                  <a:pt x="11262" y="20925"/>
                </a:cubicBezTo>
                <a:close/>
                <a:moveTo>
                  <a:pt x="10254" y="20925"/>
                </a:moveTo>
                <a:cubicBezTo>
                  <a:pt x="9833" y="20587"/>
                  <a:pt x="7648" y="18647"/>
                  <a:pt x="6472" y="15187"/>
                </a:cubicBezTo>
                <a:cubicBezTo>
                  <a:pt x="7480" y="14850"/>
                  <a:pt x="8741" y="14512"/>
                  <a:pt x="10422" y="14512"/>
                </a:cubicBezTo>
                <a:cubicBezTo>
                  <a:pt x="10422" y="20925"/>
                  <a:pt x="10422" y="20925"/>
                  <a:pt x="10422" y="20925"/>
                </a:cubicBezTo>
                <a:cubicBezTo>
                  <a:pt x="10422" y="20925"/>
                  <a:pt x="10338" y="20925"/>
                  <a:pt x="10254" y="20925"/>
                </a:cubicBezTo>
                <a:close/>
                <a:moveTo>
                  <a:pt x="10422" y="13838"/>
                </a:moveTo>
                <a:cubicBezTo>
                  <a:pt x="8741" y="13838"/>
                  <a:pt x="7312" y="14175"/>
                  <a:pt x="6219" y="14512"/>
                </a:cubicBezTo>
                <a:cubicBezTo>
                  <a:pt x="5967" y="13500"/>
                  <a:pt x="5799" y="12403"/>
                  <a:pt x="5799" y="11138"/>
                </a:cubicBezTo>
                <a:cubicBezTo>
                  <a:pt x="10422" y="11138"/>
                  <a:pt x="10422" y="11138"/>
                  <a:pt x="10422" y="11138"/>
                </a:cubicBezTo>
                <a:lnTo>
                  <a:pt x="10422" y="13838"/>
                </a:lnTo>
                <a:close/>
                <a:moveTo>
                  <a:pt x="11094" y="13838"/>
                </a:moveTo>
                <a:cubicBezTo>
                  <a:pt x="11094" y="11138"/>
                  <a:pt x="11094" y="11138"/>
                  <a:pt x="11094" y="11138"/>
                </a:cubicBezTo>
                <a:cubicBezTo>
                  <a:pt x="15801" y="11138"/>
                  <a:pt x="15801" y="11138"/>
                  <a:pt x="15801" y="11138"/>
                </a:cubicBezTo>
                <a:cubicBezTo>
                  <a:pt x="15801" y="12403"/>
                  <a:pt x="15549" y="13500"/>
                  <a:pt x="15296" y="14512"/>
                </a:cubicBezTo>
                <a:cubicBezTo>
                  <a:pt x="14204" y="14175"/>
                  <a:pt x="12775" y="13838"/>
                  <a:pt x="11094" y="13838"/>
                </a:cubicBezTo>
                <a:close/>
                <a:moveTo>
                  <a:pt x="15801" y="10462"/>
                </a:moveTo>
                <a:cubicBezTo>
                  <a:pt x="11094" y="10462"/>
                  <a:pt x="11094" y="10462"/>
                  <a:pt x="11094" y="10462"/>
                </a:cubicBezTo>
                <a:cubicBezTo>
                  <a:pt x="11094" y="7762"/>
                  <a:pt x="11094" y="7762"/>
                  <a:pt x="11094" y="7762"/>
                </a:cubicBezTo>
                <a:cubicBezTo>
                  <a:pt x="12775" y="7762"/>
                  <a:pt x="14204" y="7425"/>
                  <a:pt x="15296" y="7087"/>
                </a:cubicBezTo>
                <a:cubicBezTo>
                  <a:pt x="15549" y="8100"/>
                  <a:pt x="15801" y="9197"/>
                  <a:pt x="15801" y="10462"/>
                </a:cubicBezTo>
                <a:close/>
                <a:moveTo>
                  <a:pt x="10422" y="7762"/>
                </a:moveTo>
                <a:cubicBezTo>
                  <a:pt x="10422" y="10462"/>
                  <a:pt x="10422" y="10462"/>
                  <a:pt x="10422" y="10462"/>
                </a:cubicBezTo>
                <a:cubicBezTo>
                  <a:pt x="5799" y="10462"/>
                  <a:pt x="5799" y="10462"/>
                  <a:pt x="5799" y="10462"/>
                </a:cubicBezTo>
                <a:cubicBezTo>
                  <a:pt x="5799" y="9197"/>
                  <a:pt x="5967" y="8100"/>
                  <a:pt x="6219" y="7087"/>
                </a:cubicBezTo>
                <a:cubicBezTo>
                  <a:pt x="7312" y="7425"/>
                  <a:pt x="8741" y="7762"/>
                  <a:pt x="10422" y="7762"/>
                </a:cubicBezTo>
                <a:close/>
                <a:moveTo>
                  <a:pt x="5127" y="11138"/>
                </a:moveTo>
                <a:cubicBezTo>
                  <a:pt x="5127" y="12487"/>
                  <a:pt x="5295" y="13669"/>
                  <a:pt x="5631" y="14766"/>
                </a:cubicBezTo>
                <a:cubicBezTo>
                  <a:pt x="4034" y="15441"/>
                  <a:pt x="3110" y="16369"/>
                  <a:pt x="2689" y="16959"/>
                </a:cubicBezTo>
                <a:cubicBezTo>
                  <a:pt x="1429" y="15272"/>
                  <a:pt x="756" y="13247"/>
                  <a:pt x="672" y="11138"/>
                </a:cubicBezTo>
                <a:lnTo>
                  <a:pt x="5127" y="11138"/>
                </a:lnTo>
                <a:close/>
                <a:moveTo>
                  <a:pt x="3194" y="17466"/>
                </a:moveTo>
                <a:cubicBezTo>
                  <a:pt x="3446" y="17044"/>
                  <a:pt x="4202" y="16116"/>
                  <a:pt x="5799" y="15441"/>
                </a:cubicBezTo>
                <a:cubicBezTo>
                  <a:pt x="6724" y="18056"/>
                  <a:pt x="8237" y="19913"/>
                  <a:pt x="9161" y="20841"/>
                </a:cubicBezTo>
                <a:cubicBezTo>
                  <a:pt x="7060" y="20503"/>
                  <a:pt x="5127" y="19491"/>
                  <a:pt x="3614" y="17972"/>
                </a:cubicBezTo>
                <a:cubicBezTo>
                  <a:pt x="3446" y="17803"/>
                  <a:pt x="3278" y="17634"/>
                  <a:pt x="3194" y="17466"/>
                </a:cubicBezTo>
                <a:close/>
                <a:moveTo>
                  <a:pt x="12439" y="20841"/>
                </a:moveTo>
                <a:cubicBezTo>
                  <a:pt x="13363" y="19913"/>
                  <a:pt x="14876" y="18056"/>
                  <a:pt x="15717" y="15441"/>
                </a:cubicBezTo>
                <a:cubicBezTo>
                  <a:pt x="16221" y="15609"/>
                  <a:pt x="16641" y="15863"/>
                  <a:pt x="16977" y="16116"/>
                </a:cubicBezTo>
                <a:cubicBezTo>
                  <a:pt x="17818" y="16622"/>
                  <a:pt x="18238" y="17212"/>
                  <a:pt x="18406" y="17466"/>
                </a:cubicBezTo>
                <a:cubicBezTo>
                  <a:pt x="16893" y="19237"/>
                  <a:pt x="14792" y="20419"/>
                  <a:pt x="12439" y="20841"/>
                </a:cubicBezTo>
                <a:close/>
                <a:moveTo>
                  <a:pt x="18406" y="4134"/>
                </a:moveTo>
                <a:cubicBezTo>
                  <a:pt x="18154" y="4556"/>
                  <a:pt x="17314" y="5484"/>
                  <a:pt x="15717" y="6159"/>
                </a:cubicBezTo>
                <a:cubicBezTo>
                  <a:pt x="14876" y="3544"/>
                  <a:pt x="13363" y="1688"/>
                  <a:pt x="12439" y="759"/>
                </a:cubicBezTo>
                <a:cubicBezTo>
                  <a:pt x="14540" y="1097"/>
                  <a:pt x="16473" y="2109"/>
                  <a:pt x="17986" y="3628"/>
                </a:cubicBezTo>
                <a:cubicBezTo>
                  <a:pt x="18154" y="3797"/>
                  <a:pt x="18238" y="3966"/>
                  <a:pt x="18406" y="4134"/>
                </a:cubicBezTo>
                <a:close/>
                <a:moveTo>
                  <a:pt x="9161" y="759"/>
                </a:moveTo>
                <a:cubicBezTo>
                  <a:pt x="8237" y="1688"/>
                  <a:pt x="6724" y="3544"/>
                  <a:pt x="5799" y="6159"/>
                </a:cubicBezTo>
                <a:cubicBezTo>
                  <a:pt x="5379" y="5991"/>
                  <a:pt x="4959" y="5737"/>
                  <a:pt x="4623" y="5484"/>
                </a:cubicBezTo>
                <a:cubicBezTo>
                  <a:pt x="3782" y="4978"/>
                  <a:pt x="3362" y="4388"/>
                  <a:pt x="3194" y="4134"/>
                </a:cubicBezTo>
                <a:cubicBezTo>
                  <a:pt x="3278" y="3966"/>
                  <a:pt x="3446" y="3797"/>
                  <a:pt x="3614" y="3628"/>
                </a:cubicBezTo>
                <a:cubicBezTo>
                  <a:pt x="5127" y="2109"/>
                  <a:pt x="7060" y="1097"/>
                  <a:pt x="9161" y="759"/>
                </a:cubicBezTo>
                <a:close/>
              </a:path>
            </a:pathLst>
          </a:custGeom>
          <a:solidFill>
            <a:schemeClr val="bg1"/>
          </a:solidFill>
          <a:ln w="12700">
            <a:miter lim="400000"/>
          </a:ln>
        </p:spPr>
        <p:txBody>
          <a:bodyPr tIns="45720" bIns="45720"/>
          <a:lstStyle/>
          <a:p>
            <a:pPr algn="l" defTabSz="914400">
              <a:defRPr sz="3600">
                <a:latin typeface="等线" panose="02010600030101010101" charset="-122"/>
                <a:ea typeface="等线" panose="02010600030101010101" charset="-122"/>
                <a:cs typeface="等线" panose="02010600030101010101" charset="-122"/>
                <a:sym typeface="等线" panose="02010600030101010101" charset="-122"/>
              </a:defRPr>
            </a:pPr>
            <a:endParaRPr sz="18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 dur="1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2" dur="1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17" dur="1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2" dur="1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27" dur="1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32" dur="1500"/>
                                        <p:tgtEl>
                                          <p:spTgt spid="18">
                                            <p:txEl>
                                              <p:pRg st="5" end="5"/>
                                            </p:txEl>
                                          </p:spTgt>
                                        </p:tgtEl>
                                      </p:cBhvr>
                                    </p:animEffect>
                                  </p:childTnLst>
                                </p:cTn>
                              </p:par>
                              <p:par>
                                <p:cTn id="33" presetID="2" presetClass="entr" presetSubtype="8" decel="100000" fill="hold" nodeType="withEffect">
                                  <p:stCondLst>
                                    <p:cond delay="25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1500" fill="hold"/>
                                        <p:tgtEl>
                                          <p:spTgt spid="25"/>
                                        </p:tgtEl>
                                        <p:attrNameLst>
                                          <p:attrName>ppt_x</p:attrName>
                                        </p:attrNameLst>
                                      </p:cBhvr>
                                      <p:tavLst>
                                        <p:tav tm="0">
                                          <p:val>
                                            <p:strVal val="0-#ppt_w/2"/>
                                          </p:val>
                                        </p:tav>
                                        <p:tav tm="100000">
                                          <p:val>
                                            <p:strVal val="#ppt_x"/>
                                          </p:val>
                                        </p:tav>
                                      </p:tavLst>
                                    </p:anim>
                                    <p:anim calcmode="lin" valueType="num">
                                      <p:cBhvr additive="base">
                                        <p:cTn id="36" dur="1500" fill="hold"/>
                                        <p:tgtEl>
                                          <p:spTgt spid="25"/>
                                        </p:tgtEl>
                                        <p:attrNameLst>
                                          <p:attrName>ppt_y</p:attrName>
                                        </p:attrNameLst>
                                      </p:cBhvr>
                                      <p:tavLst>
                                        <p:tav tm="0">
                                          <p:val>
                                            <p:strVal val="#ppt_y"/>
                                          </p:val>
                                        </p:tav>
                                        <p:tav tm="100000">
                                          <p:val>
                                            <p:strVal val="#ppt_y"/>
                                          </p:val>
                                        </p:tav>
                                      </p:tavLst>
                                    </p:anim>
                                    <p:set>
                                      <p:cBhvr>
                                        <p:cTn id="37" dur="1" fill="hold">
                                          <p:stCondLst>
                                            <p:cond delay="0"/>
                                          </p:stCondLst>
                                        </p:cTn>
                                        <p:tgtEl>
                                          <p:spTgt spid="25"/>
                                        </p:tgtEl>
                                        <p:attrNameLst>
                                          <p:attrName>style.visibility</p:attrName>
                                        </p:attrNameLst>
                                      </p:cBhvr>
                                      <p:to>
                                        <p:strVal val="visible"/>
                                      </p:to>
                                    </p:set>
                                    <p:anim to="" calcmode="lin" valueType="num">
                                      <p:cBhvr>
                                        <p:cTn id="38" dur="1500" fill="hold">
                                          <p:stCondLst>
                                            <p:cond delay="0"/>
                                          </p:stCondLst>
                                        </p:cTn>
                                        <p:tgtEl>
                                          <p:spTgt spid="25"/>
                                        </p:tgtEl>
                                        <p:attrNameLst>
                                          <p:attrName>ppt_w</p:attrName>
                                        </p:attrNameLst>
                                      </p:cBhvr>
                                      <p:tavLst>
                                        <p:tav tm="0">
                                          <p:val>
                                            <p:fltVal val="0"/>
                                          </p:val>
                                        </p:tav>
                                        <p:tav tm="100000">
                                          <p:val>
                                            <p:strVal val="#ppt_w"/>
                                          </p:val>
                                        </p:tav>
                                      </p:tavLst>
                                    </p:anim>
                                    <p:anim to="" calcmode="lin" valueType="num">
                                      <p:cBhvr>
                                        <p:cTn id="39" dur="1500" fill="hold">
                                          <p:stCondLst>
                                            <p:cond delay="0"/>
                                          </p:stCondLst>
                                        </p:cTn>
                                        <p:tgtEl>
                                          <p:spTgt spid="25"/>
                                        </p:tgtEl>
                                        <p:attrNameLst>
                                          <p:attrName>ppt_h</p:attrName>
                                        </p:attrNameLst>
                                      </p:cBhvr>
                                      <p:tavLst>
                                        <p:tav tm="0">
                                          <p:val>
                                            <p:fltVal val="0"/>
                                          </p:val>
                                        </p:tav>
                                        <p:tav tm="100000">
                                          <p:val>
                                            <p:strVal val="#ppt_h"/>
                                          </p:val>
                                        </p:tav>
                                      </p:tavLst>
                                    </p:anim>
                                    <p:animEffect filter="fade">
                                      <p:cBhvr>
                                        <p:cTn id="40" dur="1500">
                                          <p:stCondLst>
                                            <p:cond delay="0"/>
                                          </p:stCondLst>
                                        </p:cTn>
                                        <p:tgtEl>
                                          <p:spTgt spid="25"/>
                                        </p:tgtEl>
                                      </p:cBhvr>
                                    </p:animEffect>
                                  </p:childTnLst>
                                </p:cTn>
                              </p:par>
                              <p:par>
                                <p:cTn id="41" presetID="2" presetClass="entr" presetSubtype="8" decel="100000" fill="hold" nodeType="withEffect">
                                  <p:stCondLst>
                                    <p:cond delay="25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500" fill="hold"/>
                                        <p:tgtEl>
                                          <p:spTgt spid="30"/>
                                        </p:tgtEl>
                                        <p:attrNameLst>
                                          <p:attrName>ppt_x</p:attrName>
                                        </p:attrNameLst>
                                      </p:cBhvr>
                                      <p:tavLst>
                                        <p:tav tm="0">
                                          <p:val>
                                            <p:strVal val="0-#ppt_w/2"/>
                                          </p:val>
                                        </p:tav>
                                        <p:tav tm="100000">
                                          <p:val>
                                            <p:strVal val="#ppt_x"/>
                                          </p:val>
                                        </p:tav>
                                      </p:tavLst>
                                    </p:anim>
                                    <p:anim calcmode="lin" valueType="num">
                                      <p:cBhvr additive="base">
                                        <p:cTn id="44" dur="1500" fill="hold"/>
                                        <p:tgtEl>
                                          <p:spTgt spid="30"/>
                                        </p:tgtEl>
                                        <p:attrNameLst>
                                          <p:attrName>ppt_y</p:attrName>
                                        </p:attrNameLst>
                                      </p:cBhvr>
                                      <p:tavLst>
                                        <p:tav tm="0">
                                          <p:val>
                                            <p:strVal val="#ppt_y"/>
                                          </p:val>
                                        </p:tav>
                                        <p:tav tm="100000">
                                          <p:val>
                                            <p:strVal val="#ppt_y"/>
                                          </p:val>
                                        </p:tav>
                                      </p:tavLst>
                                    </p:anim>
                                    <p:set>
                                      <p:cBhvr>
                                        <p:cTn id="45" dur="1" fill="hold">
                                          <p:stCondLst>
                                            <p:cond delay="0"/>
                                          </p:stCondLst>
                                        </p:cTn>
                                        <p:tgtEl>
                                          <p:spTgt spid="30"/>
                                        </p:tgtEl>
                                        <p:attrNameLst>
                                          <p:attrName>style.visibility</p:attrName>
                                        </p:attrNameLst>
                                      </p:cBhvr>
                                      <p:to>
                                        <p:strVal val="visible"/>
                                      </p:to>
                                    </p:set>
                                    <p:anim to="" calcmode="lin" valueType="num">
                                      <p:cBhvr>
                                        <p:cTn id="46" dur="1500" fill="hold">
                                          <p:stCondLst>
                                            <p:cond delay="0"/>
                                          </p:stCondLst>
                                        </p:cTn>
                                        <p:tgtEl>
                                          <p:spTgt spid="30"/>
                                        </p:tgtEl>
                                        <p:attrNameLst>
                                          <p:attrName>ppt_w</p:attrName>
                                        </p:attrNameLst>
                                      </p:cBhvr>
                                      <p:tavLst>
                                        <p:tav tm="0">
                                          <p:val>
                                            <p:fltVal val="0"/>
                                          </p:val>
                                        </p:tav>
                                        <p:tav tm="100000">
                                          <p:val>
                                            <p:strVal val="#ppt_w"/>
                                          </p:val>
                                        </p:tav>
                                      </p:tavLst>
                                    </p:anim>
                                    <p:anim to="" calcmode="lin" valueType="num">
                                      <p:cBhvr>
                                        <p:cTn id="47" dur="1500" fill="hold">
                                          <p:stCondLst>
                                            <p:cond delay="0"/>
                                          </p:stCondLst>
                                        </p:cTn>
                                        <p:tgtEl>
                                          <p:spTgt spid="30"/>
                                        </p:tgtEl>
                                        <p:attrNameLst>
                                          <p:attrName>ppt_h</p:attrName>
                                        </p:attrNameLst>
                                      </p:cBhvr>
                                      <p:tavLst>
                                        <p:tav tm="0">
                                          <p:val>
                                            <p:fltVal val="0"/>
                                          </p:val>
                                        </p:tav>
                                        <p:tav tm="100000">
                                          <p:val>
                                            <p:strVal val="#ppt_h"/>
                                          </p:val>
                                        </p:tav>
                                      </p:tavLst>
                                    </p:anim>
                                    <p:animEffect filter="fade">
                                      <p:cBhvr>
                                        <p:cTn id="48" dur="1500">
                                          <p:stCondLst>
                                            <p:cond delay="0"/>
                                          </p:stCondLst>
                                        </p:cTn>
                                        <p:tgtEl>
                                          <p:spTgt spid="30"/>
                                        </p:tgtEl>
                                      </p:cBhvr>
                                    </p:animEffect>
                                  </p:childTnLst>
                                </p:cTn>
                              </p:par>
                              <p:par>
                                <p:cTn id="49" presetID="2" presetClass="entr" presetSubtype="8" decel="100000" fill="hold" nodeType="withEffect">
                                  <p:stCondLst>
                                    <p:cond delay="25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500" fill="hold"/>
                                        <p:tgtEl>
                                          <p:spTgt spid="33"/>
                                        </p:tgtEl>
                                        <p:attrNameLst>
                                          <p:attrName>ppt_x</p:attrName>
                                        </p:attrNameLst>
                                      </p:cBhvr>
                                      <p:tavLst>
                                        <p:tav tm="0">
                                          <p:val>
                                            <p:strVal val="0-#ppt_w/2"/>
                                          </p:val>
                                        </p:tav>
                                        <p:tav tm="100000">
                                          <p:val>
                                            <p:strVal val="#ppt_x"/>
                                          </p:val>
                                        </p:tav>
                                      </p:tavLst>
                                    </p:anim>
                                    <p:anim calcmode="lin" valueType="num">
                                      <p:cBhvr additive="base">
                                        <p:cTn id="52" dur="1500" fill="hold"/>
                                        <p:tgtEl>
                                          <p:spTgt spid="33"/>
                                        </p:tgtEl>
                                        <p:attrNameLst>
                                          <p:attrName>ppt_y</p:attrName>
                                        </p:attrNameLst>
                                      </p:cBhvr>
                                      <p:tavLst>
                                        <p:tav tm="0">
                                          <p:val>
                                            <p:strVal val="#ppt_y"/>
                                          </p:val>
                                        </p:tav>
                                        <p:tav tm="100000">
                                          <p:val>
                                            <p:strVal val="#ppt_y"/>
                                          </p:val>
                                        </p:tav>
                                      </p:tavLst>
                                    </p:anim>
                                    <p:set>
                                      <p:cBhvr>
                                        <p:cTn id="53" dur="1" fill="hold">
                                          <p:stCondLst>
                                            <p:cond delay="0"/>
                                          </p:stCondLst>
                                        </p:cTn>
                                        <p:tgtEl>
                                          <p:spTgt spid="33"/>
                                        </p:tgtEl>
                                        <p:attrNameLst>
                                          <p:attrName>style.visibility</p:attrName>
                                        </p:attrNameLst>
                                      </p:cBhvr>
                                      <p:to>
                                        <p:strVal val="visible"/>
                                      </p:to>
                                    </p:set>
                                    <p:anim to="" calcmode="lin" valueType="num">
                                      <p:cBhvr>
                                        <p:cTn id="54" dur="1500" fill="hold">
                                          <p:stCondLst>
                                            <p:cond delay="0"/>
                                          </p:stCondLst>
                                        </p:cTn>
                                        <p:tgtEl>
                                          <p:spTgt spid="33"/>
                                        </p:tgtEl>
                                        <p:attrNameLst>
                                          <p:attrName>ppt_w</p:attrName>
                                        </p:attrNameLst>
                                      </p:cBhvr>
                                      <p:tavLst>
                                        <p:tav tm="0">
                                          <p:val>
                                            <p:fltVal val="0"/>
                                          </p:val>
                                        </p:tav>
                                        <p:tav tm="100000">
                                          <p:val>
                                            <p:strVal val="#ppt_w"/>
                                          </p:val>
                                        </p:tav>
                                      </p:tavLst>
                                    </p:anim>
                                    <p:anim to="" calcmode="lin" valueType="num">
                                      <p:cBhvr>
                                        <p:cTn id="55" dur="1500" fill="hold">
                                          <p:stCondLst>
                                            <p:cond delay="0"/>
                                          </p:stCondLst>
                                        </p:cTn>
                                        <p:tgtEl>
                                          <p:spTgt spid="33"/>
                                        </p:tgtEl>
                                        <p:attrNameLst>
                                          <p:attrName>ppt_h</p:attrName>
                                        </p:attrNameLst>
                                      </p:cBhvr>
                                      <p:tavLst>
                                        <p:tav tm="0">
                                          <p:val>
                                            <p:fltVal val="0"/>
                                          </p:val>
                                        </p:tav>
                                        <p:tav tm="100000">
                                          <p:val>
                                            <p:strVal val="#ppt_h"/>
                                          </p:val>
                                        </p:tav>
                                      </p:tavLst>
                                    </p:anim>
                                    <p:animEffect filter="fade">
                                      <p:cBhvr>
                                        <p:cTn id="56" dur="1500">
                                          <p:stCondLst>
                                            <p:cond delay="0"/>
                                          </p:stCondLst>
                                        </p:cTn>
                                        <p:tgtEl>
                                          <p:spTgt spid="33"/>
                                        </p:tgtEl>
                                      </p:cBhvr>
                                    </p:animEffect>
                                  </p:childTnLst>
                                </p:cTn>
                              </p:par>
                              <p:par>
                                <p:cTn id="57" presetID="2" presetClass="entr" presetSubtype="8" decel="100000" fill="hold" grpId="0" nodeType="withEffect" nodePh="1">
                                  <p:stCondLst>
                                    <p:cond delay="250"/>
                                  </p:stCondLst>
                                  <p:endCondLst>
                                    <p:cond evt="begin" delay="0">
                                      <p:tn val="57"/>
                                    </p:cond>
                                  </p:endCondLst>
                                  <p:childTnLst>
                                    <p:set>
                                      <p:cBhvr>
                                        <p:cTn id="58" dur="1" fill="hold">
                                          <p:stCondLst>
                                            <p:cond delay="0"/>
                                          </p:stCondLst>
                                        </p:cTn>
                                        <p:tgtEl>
                                          <p:spTgt spid="36">
                                            <p:txEl>
                                              <p:charRg st="4294967295" end="4294967295"/>
                                            </p:txEl>
                                          </p:spTgt>
                                        </p:tgtEl>
                                        <p:attrNameLst>
                                          <p:attrName>style.visibility</p:attrName>
                                        </p:attrNameLst>
                                      </p:cBhvr>
                                      <p:to>
                                        <p:strVal val="visible"/>
                                      </p:to>
                                    </p:set>
                                    <p:anim calcmode="lin" valueType="num">
                                      <p:cBhvr additive="base">
                                        <p:cTn id="59" dur="1500" fill="hold"/>
                                        <p:tgtEl>
                                          <p:spTgt spid="3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60" dur="1500" fill="hold"/>
                                        <p:tgtEl>
                                          <p:spTgt spid="36">
                                            <p:txEl>
                                              <p:charRg st="4294967295" end="4294967295"/>
                                            </p:txEl>
                                          </p:spTgt>
                                        </p:tgtEl>
                                        <p:attrNameLst>
                                          <p:attrName>ppt_y</p:attrName>
                                        </p:attrNameLst>
                                      </p:cBhvr>
                                      <p:tavLst>
                                        <p:tav tm="0">
                                          <p:val>
                                            <p:strVal val="#ppt_y"/>
                                          </p:val>
                                        </p:tav>
                                        <p:tav tm="100000">
                                          <p:val>
                                            <p:strVal val="#ppt_y"/>
                                          </p:val>
                                        </p:tav>
                                      </p:tavLst>
                                    </p:anim>
                                    <p:set>
                                      <p:cBhvr>
                                        <p:cTn id="61" dur="1" fill="hold">
                                          <p:stCondLst>
                                            <p:cond delay="0"/>
                                          </p:stCondLst>
                                        </p:cTn>
                                        <p:tgtEl>
                                          <p:spTgt spid="36">
                                            <p:txEl>
                                              <p:charRg st="4294967295" end="4294967295"/>
                                            </p:txEl>
                                          </p:spTgt>
                                        </p:tgtEl>
                                        <p:attrNameLst>
                                          <p:attrName>style.visibility</p:attrName>
                                        </p:attrNameLst>
                                      </p:cBhvr>
                                      <p:to>
                                        <p:strVal val="visible"/>
                                      </p:to>
                                    </p:set>
                                    <p:anim to="" calcmode="lin" valueType="num">
                                      <p:cBhvr>
                                        <p:cTn id="62" dur="1500" fill="hold">
                                          <p:stCondLst>
                                            <p:cond delay="0"/>
                                          </p:stCondLst>
                                        </p:cTn>
                                        <p:tgtEl>
                                          <p:spTgt spid="36">
                                            <p:txEl>
                                              <p:charRg st="4294967295" end="4294967295"/>
                                            </p:txEl>
                                          </p:spTgt>
                                        </p:tgtEl>
                                        <p:attrNameLst>
                                          <p:attrName>ppt_w</p:attrName>
                                        </p:attrNameLst>
                                      </p:cBhvr>
                                      <p:tavLst>
                                        <p:tav tm="0">
                                          <p:val>
                                            <p:fltVal val="0"/>
                                          </p:val>
                                        </p:tav>
                                        <p:tav tm="100000">
                                          <p:val>
                                            <p:strVal val="#ppt_w"/>
                                          </p:val>
                                        </p:tav>
                                      </p:tavLst>
                                    </p:anim>
                                    <p:anim to="" calcmode="lin" valueType="num">
                                      <p:cBhvr>
                                        <p:cTn id="63" dur="1500" fill="hold">
                                          <p:stCondLst>
                                            <p:cond delay="0"/>
                                          </p:stCondLst>
                                        </p:cTn>
                                        <p:tgtEl>
                                          <p:spTgt spid="36">
                                            <p:txEl>
                                              <p:charRg st="4294967295" end="4294967295"/>
                                            </p:txEl>
                                          </p:spTgt>
                                        </p:tgtEl>
                                        <p:attrNameLst>
                                          <p:attrName>ppt_h</p:attrName>
                                        </p:attrNameLst>
                                      </p:cBhvr>
                                      <p:tavLst>
                                        <p:tav tm="0">
                                          <p:val>
                                            <p:fltVal val="0"/>
                                          </p:val>
                                        </p:tav>
                                        <p:tav tm="100000">
                                          <p:val>
                                            <p:strVal val="#ppt_h"/>
                                          </p:val>
                                        </p:tav>
                                      </p:tavLst>
                                    </p:anim>
                                    <p:animEffect filter="fade">
                                      <p:cBhvr>
                                        <p:cTn id="64" dur="1500">
                                          <p:stCondLst>
                                            <p:cond delay="0"/>
                                          </p:stCondLst>
                                        </p:cTn>
                                        <p:tgtEl>
                                          <p:spTgt spid="3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build="p"/>
      <p:bldP spid="3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BEBA8EAE-BF5A-486C-A8C5-ECC9F3942E4B}">
                <a14:imgProps xmlns:a14="http://schemas.microsoft.com/office/drawing/2010/main">
                  <a14:imgLayer r:embed="rId2">
                    <a14:imgEffect>
                      <a14:artisticLineDrawing trans="25000"/>
                    </a14:imgEffect>
                  </a14:imgLayer>
                </a14:imgProps>
              </a:ext>
            </a:extLst>
          </a:blip>
          <a:stretch>
            <a:fillRect/>
          </a:stretch>
        </p:blipFill>
        <p:spPr>
          <a:xfrm>
            <a:off x="9198410" y="4556344"/>
            <a:ext cx="2993590" cy="2224209"/>
          </a:xfrm>
          <a:prstGeom prst="rect">
            <a:avLst/>
          </a:prstGeom>
        </p:spPr>
      </p:pic>
      <p:sp>
        <p:nvSpPr>
          <p:cNvPr id="31" name="Title 1"/>
          <p:cNvSpPr txBox="1"/>
          <p:nvPr/>
        </p:nvSpPr>
        <p:spPr>
          <a:xfrm>
            <a:off x="1193801" y="513943"/>
            <a:ext cx="9690100" cy="614589"/>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b="1" kern="100" dirty="0">
                <a:solidFill>
                  <a:srgbClr val="0033CC"/>
                </a:solidFill>
                <a:latin typeface="Calibri" panose="020F0502020204030204" pitchFamily="34" charset="0"/>
                <a:ea typeface="宋体" panose="02010600030101010101" pitchFamily="2" charset="-122"/>
                <a:cs typeface="Times New Roman" panose="02020603050405020304" pitchFamily="18" charset="0"/>
              </a:rPr>
              <a:t>申请求职信写作模板</a:t>
            </a:r>
            <a:r>
              <a:rPr lang="en-US" altLang="zh-CN" b="1" kern="100" dirty="0">
                <a:solidFill>
                  <a:srgbClr val="0033CC"/>
                </a:solidFill>
                <a:latin typeface="Calibri" panose="020F0502020204030204" pitchFamily="34" charset="0"/>
                <a:ea typeface="宋体" panose="02010600030101010101" pitchFamily="2" charset="-122"/>
                <a:cs typeface="Times New Roman" panose="02020603050405020304" pitchFamily="18" charset="0"/>
              </a:rPr>
              <a:t>1</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latin typeface="方正清刻本悦宋简体" panose="02000000000000000000" pitchFamily="2" charset="-122"/>
              <a:ea typeface="方正清刻本悦宋简体" panose="02000000000000000000" pitchFamily="2" charset="-122"/>
            </a:endParaRPr>
          </a:p>
        </p:txBody>
      </p:sp>
      <p:sp>
        <p:nvSpPr>
          <p:cNvPr id="2" name="文本框 1"/>
          <p:cNvSpPr txBox="1"/>
          <p:nvPr/>
        </p:nvSpPr>
        <p:spPr>
          <a:xfrm>
            <a:off x="462578" y="1128532"/>
            <a:ext cx="11532197" cy="5170646"/>
          </a:xfrm>
          <a:prstGeom prst="rect">
            <a:avLst/>
          </a:prstGeom>
          <a:noFill/>
        </p:spPr>
        <p:txBody>
          <a:bodyPr wrap="square" rtlCol="0">
            <a:spAutoFit/>
          </a:bodyPr>
          <a:lstStyle/>
          <a:p>
            <a:pPr indent="228600" algn="just">
              <a:spcAft>
                <a:spcPts val="0"/>
              </a:spcAft>
            </a:pP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Dear ____,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Writing Purpose</a:t>
            </a:r>
            <a:r>
              <a:rPr lang="zh-CN"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28600" algn="just">
              <a:spcAft>
                <a:spcPts val="0"/>
              </a:spcAft>
            </a:pP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① </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I am Li Hua, a student from ______ (</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自我介绍</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I am writing to apply for _____ (</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写信目的</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for I believe that _____(</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申请的主要原因</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Font typeface="Wingdings" panose="05000000000000000000" pitchFamily="2" charset="2"/>
              <a:buChar char=""/>
            </a:pP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Body--- </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describing</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your viewpoint on </a:t>
            </a:r>
            <a:r>
              <a:rPr lang="en-US" altLang="zh-CN" sz="20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why you feel</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you are qualified for the job</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pP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 </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describing</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how you think </a:t>
            </a:r>
            <a:r>
              <a:rPr lang="en-US" altLang="zh-CN" sz="20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they will fit</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the position</a:t>
            </a: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you are applying for</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528955" indent="266700" algn="just">
              <a:spcAft>
                <a:spcPts val="0"/>
              </a:spcAft>
            </a:pP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Why do you feel you</a:t>
            </a:r>
            <a:r>
              <a:rPr lang="en-US" altLang="zh-CN" sz="2000" b="1" kern="100" dirty="0">
                <a:solidFill>
                  <a:srgbClr val="7030A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u="sng" kern="100" dirty="0">
                <a:solidFill>
                  <a:srgbClr val="7030A0"/>
                </a:solidFill>
                <a:effectLst/>
                <a:latin typeface="Calibri" panose="020F0502020204030204" pitchFamily="34" charset="0"/>
                <a:ea typeface="宋体" panose="02010600030101010101" pitchFamily="2" charset="-122"/>
                <a:cs typeface="Times New Roman" panose="02020603050405020304" pitchFamily="18" charset="0"/>
              </a:rPr>
              <a:t>are qualified for</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the job?</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28600" algn="just">
              <a:spcAft>
                <a:spcPts val="0"/>
              </a:spcAft>
            </a:pP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② </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I am sure I am qualified for the post of ______(</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申请的职位</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0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For one thing</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I have learnt ____for___ years and I have a good command of _____. </a:t>
            </a:r>
            <a:r>
              <a:rPr lang="en-US" altLang="zh-CN" sz="20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For another</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I once worked as ______for ____ years, so I have much experience in _____. </a:t>
            </a:r>
            <a:r>
              <a:rPr lang="en-US" altLang="zh-CN" sz="20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Moreover</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 I am outgoing and easygoing and can get along well with my partners.</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
              <a:tabLst>
                <a:tab pos="2514600" algn="l"/>
              </a:tabLst>
            </a:pP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Ending ---About your wishes for response and your gratitude.</a:t>
            </a:r>
            <a:endParaRPr lang="zh-CN" altLang="zh-CN" sz="2000" b="1" kern="100" dirty="0">
              <a:effectLst/>
              <a:latin typeface="宋体" panose="02010600030101010101" pitchFamily="2" charset="-122"/>
              <a:ea typeface="宋体" panose="02010600030101010101" pitchFamily="2" charset="-122"/>
              <a:cs typeface="Courier New" panose="02070309020205020404" pitchFamily="49" charset="0"/>
            </a:endParaRPr>
          </a:p>
          <a:p>
            <a:pPr indent="228600" algn="just">
              <a:spcAft>
                <a:spcPts val="0"/>
              </a:spcAft>
            </a:pP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③</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kern="100" dirty="0">
                <a:effectLst/>
                <a:latin typeface="Calibri" panose="020F0502020204030204" pitchFamily="34" charset="0"/>
                <a:ea typeface="宋体" panose="02010600030101010101" pitchFamily="2" charset="-122"/>
                <a:cs typeface="Times New Roman" panose="02020603050405020304" pitchFamily="18" charset="0"/>
              </a:rPr>
              <a:t>I would appreciate it if you could give me the opportunity. Looking forward to your early reply.</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67100" indent="266700" algn="just">
              <a:spcAft>
                <a:spcPts val="0"/>
              </a:spcAft>
            </a:pPr>
            <a:r>
              <a:rPr lang="en-US" altLang="zh-CN" sz="2000" b="1" kern="100" dirty="0" smtClean="0">
                <a:effectLst/>
                <a:latin typeface="华文隶书" panose="02010800040101010101" charset="-122"/>
                <a:ea typeface="宋体" panose="02010600030101010101" pitchFamily="2" charset="-122"/>
                <a:cs typeface="Vijaya" panose="02020604020202020204" pitchFamily="18" charset="0"/>
              </a:rPr>
              <a:t>			Yours </a:t>
            </a:r>
            <a:r>
              <a:rPr lang="en-US" altLang="zh-CN" sz="2000" b="1" kern="100" dirty="0">
                <a:effectLst/>
                <a:latin typeface="华文隶书" panose="02010800040101010101" charset="-122"/>
                <a:ea typeface="宋体" panose="02010600030101010101" pitchFamily="2" charset="-122"/>
                <a:cs typeface="Vijaya" panose="02020604020202020204" pitchFamily="18" charset="0"/>
              </a:rPr>
              <a:t>Sincerely / Faithfully/ Truly,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732530" indent="266700" algn="just">
              <a:spcAft>
                <a:spcPts val="0"/>
              </a:spcAft>
            </a:pPr>
            <a:r>
              <a:rPr lang="en-US" altLang="zh-CN" sz="2000" b="1" kern="100" dirty="0" smtClean="0">
                <a:effectLst/>
                <a:latin typeface="华文隶书" panose="02010800040101010101" charset="-122"/>
                <a:ea typeface="宋体" panose="02010600030101010101" pitchFamily="2" charset="-122"/>
                <a:cs typeface="Vijaya" panose="02020604020202020204" pitchFamily="18" charset="0"/>
              </a:rPr>
              <a:t>				Li </a:t>
            </a:r>
            <a:r>
              <a:rPr lang="en-US" altLang="zh-CN" sz="2000" b="1" kern="100" dirty="0">
                <a:effectLst/>
                <a:latin typeface="华文隶书" panose="02010800040101010101" charset="-122"/>
                <a:ea typeface="宋体" panose="02010600030101010101" pitchFamily="2" charset="-122"/>
                <a:cs typeface="Vijaya" panose="02020604020202020204" pitchFamily="18" charset="0"/>
              </a:rPr>
              <a:t>Hua</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1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1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1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1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ircle(in)">
                                      <p:cBhvr>
                                        <p:cTn id="42" dur="1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circle(in)">
                                      <p:cBhvr>
                                        <p:cTn id="47" dur="10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circle(in)">
                                      <p:cBhvr>
                                        <p:cTn id="52" dur="10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circle(in)">
                                      <p:cBhvr>
                                        <p:cTn id="57"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7"/>
          <p:cNvGrpSpPr/>
          <p:nvPr/>
        </p:nvGrpSpPr>
        <p:grpSpPr>
          <a:xfrm>
            <a:off x="839096" y="100600"/>
            <a:ext cx="11211756" cy="6472322"/>
            <a:chOff x="3500834" y="-813937"/>
            <a:chExt cx="9373337" cy="9373337"/>
          </a:xfrm>
        </p:grpSpPr>
        <p:sp>
          <p:nvSpPr>
            <p:cNvPr id="27" name="Oval 22"/>
            <p:cNvSpPr/>
            <p:nvPr/>
          </p:nvSpPr>
          <p:spPr>
            <a:xfrm>
              <a:off x="4713823" y="399052"/>
              <a:ext cx="6947358" cy="6947358"/>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Oval 23"/>
            <p:cNvSpPr/>
            <p:nvPr/>
          </p:nvSpPr>
          <p:spPr>
            <a:xfrm>
              <a:off x="3500834" y="-813937"/>
              <a:ext cx="9373337" cy="937333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Rectangle 8"/>
          <p:cNvSpPr/>
          <p:nvPr/>
        </p:nvSpPr>
        <p:spPr>
          <a:xfrm>
            <a:off x="13121" y="0"/>
            <a:ext cx="1927440" cy="6858000"/>
          </a:xfrm>
          <a:prstGeom prst="rect">
            <a:avLst/>
          </a:prstGeom>
          <a:solidFill>
            <a:srgbClr val="284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Group 2"/>
          <p:cNvGrpSpPr/>
          <p:nvPr/>
        </p:nvGrpSpPr>
        <p:grpSpPr>
          <a:xfrm>
            <a:off x="13121" y="100600"/>
            <a:ext cx="10665218" cy="2205731"/>
            <a:chOff x="-11245" y="577070"/>
            <a:chExt cx="6747342" cy="723458"/>
          </a:xfrm>
        </p:grpSpPr>
        <p:sp>
          <p:nvSpPr>
            <p:cNvPr id="14" name="Rectangle 3"/>
            <p:cNvSpPr/>
            <p:nvPr/>
          </p:nvSpPr>
          <p:spPr>
            <a:xfrm>
              <a:off x="-11245" y="644663"/>
              <a:ext cx="3872695" cy="244231"/>
            </a:xfrm>
            <a:prstGeom prst="rect">
              <a:avLst/>
            </a:prstGeom>
            <a:solidFill>
              <a:srgbClr val="FFC107"/>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Shape 367"/>
            <p:cNvSpPr/>
            <p:nvPr/>
          </p:nvSpPr>
          <p:spPr>
            <a:xfrm>
              <a:off x="1681645" y="577070"/>
              <a:ext cx="5054452" cy="723458"/>
            </a:xfrm>
            <a:prstGeom prst="rect">
              <a:avLst/>
            </a:prstGeom>
            <a:ln w="12700">
              <a:miter lim="400000"/>
            </a:ln>
          </p:spPr>
          <p:txBody>
            <a:bodyPr wrap="square" lIns="25400" tIns="25400" rIns="25400" bIns="25400" anchor="ctr">
              <a:spAutoFit/>
            </a:bodyPr>
            <a:lstStyle>
              <a:lvl1pPr algn="l">
                <a:defRPr b="1" cap="all">
                  <a:latin typeface="Helvetica"/>
                  <a:ea typeface="Helvetica"/>
                  <a:cs typeface="Helvetica"/>
                  <a:sym typeface="Helvetica"/>
                </a:defRPr>
              </a:lvl1pPr>
            </a:lstStyle>
            <a:p>
              <a:pPr marL="0" marR="0" lvl="0" indent="266700" algn="l" defTabSz="914400" rtl="0" eaLnBrk="0" fontAlgn="base" latinLnBrk="0" hangingPunct="0">
                <a:lnSpc>
                  <a:spcPct val="100000"/>
                </a:lnSpc>
                <a:spcBef>
                  <a:spcPct val="0"/>
                </a:spcBef>
                <a:spcAft>
                  <a:spcPct val="0"/>
                </a:spcAft>
                <a:buClrTx/>
                <a:buSzTx/>
                <a:buFontTx/>
                <a:buNone/>
              </a:pPr>
              <a:r>
                <a:rPr kumimoji="0" lang="en-US" altLang="zh-CN" sz="4000" b="1" i="0" u="sng"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Assessment</a:t>
              </a:r>
              <a:endParaRPr kumimoji="0" lang="en-US" altLang="zh-CN" sz="3200" b="0" i="0" u="none" strike="noStrike" cap="none" normalizeH="0" baseline="0" dirty="0">
                <a:ln>
                  <a:noFill/>
                </a:ln>
                <a:solidFill>
                  <a:schemeClr val="tx1"/>
                </a:solidFill>
                <a:effectLst/>
              </a:endParaRPr>
            </a:p>
            <a:p>
              <a:pPr marL="0" marR="0" lvl="0" indent="65405" algn="l"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Work in groups of four. Each student read the article and others comment on your partner’s work. Then select the best one out to show in the class. When you are discussing, you can pay attention to the following hints.</a:t>
              </a:r>
              <a:endParaRPr kumimoji="0" lang="en-US" altLang="zh-CN" sz="1600" b="0" i="0" u="none" strike="noStrike" cap="none" normalizeH="0" baseline="0" dirty="0">
                <a:ln>
                  <a:noFill/>
                </a:ln>
                <a:solidFill>
                  <a:schemeClr val="tx1"/>
                </a:solidFill>
                <a:effectLst/>
              </a:endParaRPr>
            </a:p>
          </p:txBody>
        </p:sp>
      </p:grpSp>
      <p:graphicFrame>
        <p:nvGraphicFramePr>
          <p:cNvPr id="10" name="表格 9"/>
          <p:cNvGraphicFramePr>
            <a:graphicFrameLocks noGrp="1"/>
          </p:cNvGraphicFramePr>
          <p:nvPr/>
        </p:nvGraphicFramePr>
        <p:xfrm>
          <a:off x="2538036" y="2678935"/>
          <a:ext cx="9013884" cy="3608808"/>
        </p:xfrm>
        <a:graphic>
          <a:graphicData uri="http://schemas.openxmlformats.org/drawingml/2006/table">
            <a:tbl>
              <a:tblPr/>
              <a:tblGrid>
                <a:gridCol w="2627123"/>
                <a:gridCol w="6386761"/>
              </a:tblGrid>
              <a:tr h="515628">
                <a:tc>
                  <a:txBody>
                    <a:bodyPr/>
                    <a:lstStyle/>
                    <a:p>
                      <a:pPr algn="just">
                        <a:spcAft>
                          <a:spcPts val="0"/>
                        </a:spcAft>
                      </a:pPr>
                      <a:r>
                        <a:rPr lang="en-US"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Purpose</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spcAft>
                          <a:spcPts val="0"/>
                        </a:spcAft>
                      </a:pPr>
                      <a:r>
                        <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Have you made the purpose </a:t>
                      </a:r>
                      <a:r>
                        <a:rPr lang="en-US"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obvious</a:t>
                      </a:r>
                      <a:r>
                        <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628">
                <a:tc>
                  <a:txBody>
                    <a:bodyPr/>
                    <a:lstStyle/>
                    <a:p>
                      <a:pPr algn="just">
                        <a:spcAft>
                          <a:spcPts val="0"/>
                        </a:spcAft>
                      </a:pPr>
                      <a:r>
                        <a:rPr lang="en-US" sz="2400" b="1"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Format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spcAft>
                          <a:spcPts val="0"/>
                        </a:spcAft>
                      </a:pPr>
                      <a:r>
                        <a:rPr lang="en-US" sz="2400" b="1" kern="100">
                          <a:effectLst/>
                          <a:latin typeface="Times New Roman" panose="02020603050405020304" pitchFamily="18" charset="0"/>
                          <a:ea typeface="宋体" panose="02010600030101010101" pitchFamily="2" charset="-122"/>
                          <a:cs typeface="Times New Roman" panose="02020603050405020304" pitchFamily="18" charset="0"/>
                        </a:rPr>
                        <a:t>Does the format conform to the requirements?</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567">
                <a:tc>
                  <a:txBody>
                    <a:bodyPr/>
                    <a:lstStyle/>
                    <a:p>
                      <a:pPr algn="just">
                        <a:spcAft>
                          <a:spcPts val="0"/>
                        </a:spcAft>
                      </a:pPr>
                      <a:r>
                        <a:rPr lang="en-US"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Language</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spcAft>
                          <a:spcPts val="0"/>
                        </a:spcAft>
                      </a:pPr>
                      <a:r>
                        <a:rPr lang="en-US" sz="2400" b="1" kern="100">
                          <a:effectLst/>
                          <a:latin typeface="Times New Roman" panose="02020603050405020304" pitchFamily="18" charset="0"/>
                          <a:ea typeface="宋体" panose="02010600030101010101" pitchFamily="2" charset="-122"/>
                          <a:cs typeface="Times New Roman" panose="02020603050405020304" pitchFamily="18" charset="0"/>
                        </a:rPr>
                        <a:t>Are the sentences correct?  Have you used the proper punctuation, words, sentence and paragraphs to convey yourself?</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592">
                <a:tc>
                  <a:txBody>
                    <a:bodyPr/>
                    <a:lstStyle/>
                    <a:p>
                      <a:pPr algn="just">
                        <a:spcAft>
                          <a:spcPts val="0"/>
                        </a:spcAft>
                      </a:pPr>
                      <a:r>
                        <a:rPr lang="en-US" sz="2400" b="1"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Content</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spcAft>
                          <a:spcPts val="0"/>
                        </a:spcAft>
                      </a:pPr>
                      <a:r>
                        <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Have you included </a:t>
                      </a:r>
                      <a:r>
                        <a:rPr lang="en-US"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all the points of view</a:t>
                      </a:r>
                      <a:r>
                        <a:rPr 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237">
                <a:tc>
                  <a:txBody>
                    <a:bodyPr/>
                    <a:lstStyle/>
                    <a:p>
                      <a:pPr algn="just">
                        <a:spcAft>
                          <a:spcPts val="0"/>
                        </a:spcAft>
                      </a:pPr>
                      <a:r>
                        <a:rPr lang="en-US"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Are the details suitable?</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r"/>
                      <a:endParaRPr lang="zh-CN" sz="2400" kern="100" dirty="0">
                        <a:effectLst/>
                        <a:latin typeface="Calibri" panose="020F0502020204030204" pitchFamily="34" charset="0"/>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2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stretch>
            <a:fillRect/>
          </a:stretch>
        </p:blipFill>
        <p:spPr>
          <a:xfrm>
            <a:off x="225911" y="5325034"/>
            <a:ext cx="2248348" cy="1393115"/>
          </a:xfrm>
          <a:prstGeom prst="rect">
            <a:avLst/>
          </a:prstGeom>
        </p:spPr>
      </p:pic>
      <p:pic>
        <p:nvPicPr>
          <p:cNvPr id="21" name="图片 20"/>
          <p:cNvPicPr>
            <a:picLocks noChangeAspect="1"/>
          </p:cNvPicPr>
          <p:nvPr/>
        </p:nvPicPr>
        <p:blipFill>
          <a:blip r:embed="rId2"/>
          <a:stretch>
            <a:fillRect/>
          </a:stretch>
        </p:blipFill>
        <p:spPr>
          <a:xfrm>
            <a:off x="10230523" y="-1"/>
            <a:ext cx="1993768" cy="1688951"/>
          </a:xfrm>
          <a:prstGeom prst="rect">
            <a:avLst/>
          </a:prstGeom>
        </p:spPr>
      </p:pic>
      <p:sp>
        <p:nvSpPr>
          <p:cNvPr id="19" name="文本框 18"/>
          <p:cNvSpPr txBox="1"/>
          <p:nvPr/>
        </p:nvSpPr>
        <p:spPr>
          <a:xfrm>
            <a:off x="494852" y="0"/>
            <a:ext cx="11392347" cy="5022914"/>
          </a:xfrm>
          <a:prstGeom prst="rect">
            <a:avLst/>
          </a:prstGeom>
          <a:noFill/>
        </p:spPr>
        <p:txBody>
          <a:bodyPr wrap="square">
            <a:spAutoFit/>
          </a:bodyPr>
          <a:lstStyle/>
          <a:p>
            <a:pPr algn="ctr">
              <a:spcAft>
                <a:spcPts val="0"/>
              </a:spcAft>
            </a:pP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ctr">
              <a:spcAft>
                <a:spcPts val="0"/>
              </a:spcAft>
              <a:buFont typeface="Wingdings" panose="05000000000000000000" pitchFamily="2" charset="2"/>
              <a:buChar char=""/>
            </a:pPr>
            <a:r>
              <a:rPr lang="zh-CN" altLang="zh-CN" sz="2400" b="1" kern="0" spc="25"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应用文写作</a:t>
            </a:r>
            <a:r>
              <a:rPr lang="en-US" altLang="zh-CN" sz="2400" b="1" kern="0" spc="25"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2400" b="1" kern="0" spc="25"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申请求职信</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三、参考范文</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pP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范文</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2011</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年</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6</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月辽宁高考真题）</a:t>
            </a:r>
            <a:r>
              <a:rPr lang="en-US" altLang="zh-CN" sz="2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2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加思维导图</a:t>
            </a:r>
            <a:r>
              <a:rPr lang="en-US" altLang="zh-CN" sz="2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假定你是李华，将于今年七月从新星外语学校毕业。你从报纸上得知</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B&amp;B </a:t>
            </a:r>
            <a:r>
              <a:rPr lang="zh-CN"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公司要招聘一名英文秘书</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，你很感兴趣。请写一封</a:t>
            </a:r>
            <a:r>
              <a:rPr lang="zh-CN"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求职信</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，要求包括下列内容：</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48285"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．年龄：</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18</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48285"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学习情况：班级前</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5</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，英语口语好；</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48285"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兴趣和特长：打字快，喜欢阅读，听音乐；</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48285"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4. </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性格特点：积极向上。</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2</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．可适当增加细节，以使行为连贯</a:t>
            </a:r>
            <a:r>
              <a:rPr lang="zh-CN" altLang="zh-CN" sz="1800" b="1" kern="0" spc="25"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Oval 21"/>
          <p:cNvSpPr/>
          <p:nvPr/>
        </p:nvSpPr>
        <p:spPr>
          <a:xfrm>
            <a:off x="701681" y="661595"/>
            <a:ext cx="10438640" cy="6056554"/>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7"/>
          <p:cNvGrpSpPr/>
          <p:nvPr/>
        </p:nvGrpSpPr>
        <p:grpSpPr>
          <a:xfrm>
            <a:off x="1080181" y="245827"/>
            <a:ext cx="10221687" cy="6472322"/>
            <a:chOff x="3500834" y="-813937"/>
            <a:chExt cx="9373337" cy="9373337"/>
          </a:xfrm>
        </p:grpSpPr>
        <p:sp>
          <p:nvSpPr>
            <p:cNvPr id="7" name="Oval 22"/>
            <p:cNvSpPr/>
            <p:nvPr/>
          </p:nvSpPr>
          <p:spPr>
            <a:xfrm>
              <a:off x="4713823" y="399052"/>
              <a:ext cx="6947358" cy="6947358"/>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Oval 23"/>
            <p:cNvSpPr/>
            <p:nvPr/>
          </p:nvSpPr>
          <p:spPr>
            <a:xfrm>
              <a:off x="3500834" y="-813937"/>
              <a:ext cx="9373337" cy="937333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30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 calcmode="lin" valueType="num">
                                      <p:cBhvr>
                                        <p:cTn id="19"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 calcmode="lin" valueType="num">
                                      <p:cBhvr>
                                        <p:cTn id="26"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 calcmode="lin" valueType="num">
                                      <p:cBhvr>
                                        <p:cTn id="33"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xEl>
                                              <p:pRg st="4" end="4"/>
                                            </p:txEl>
                                          </p:spTgt>
                                        </p:tgtEl>
                                        <p:attrNameLst>
                                          <p:attrName>style.visibility</p:attrName>
                                        </p:attrNameLst>
                                      </p:cBhvr>
                                      <p:to>
                                        <p:strVal val="visible"/>
                                      </p:to>
                                    </p:set>
                                    <p:anim calcmode="lin" valueType="num">
                                      <p:cBhvr>
                                        <p:cTn id="40"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19">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1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9">
                                            <p:txEl>
                                              <p:pRg st="5" end="5"/>
                                            </p:txEl>
                                          </p:spTgt>
                                        </p:tgtEl>
                                        <p:attrNameLst>
                                          <p:attrName>style.visibility</p:attrName>
                                        </p:attrNameLst>
                                      </p:cBhvr>
                                      <p:to>
                                        <p:strVal val="visible"/>
                                      </p:to>
                                    </p:set>
                                    <p:anim calcmode="lin" valueType="num">
                                      <p:cBhvr>
                                        <p:cTn id="47" dur="500" fill="hold"/>
                                        <p:tgtEl>
                                          <p:spTgt spid="19">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9">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1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9">
                                            <p:txEl>
                                              <p:pRg st="6" end="6"/>
                                            </p:txEl>
                                          </p:spTgt>
                                        </p:tgtEl>
                                        <p:attrNameLst>
                                          <p:attrName>style.visibility</p:attrName>
                                        </p:attrNameLst>
                                      </p:cBhvr>
                                      <p:to>
                                        <p:strVal val="visible"/>
                                      </p:to>
                                    </p:set>
                                    <p:anim calcmode="lin" valueType="num">
                                      <p:cBhvr>
                                        <p:cTn id="54" dur="500" fill="hold"/>
                                        <p:tgtEl>
                                          <p:spTgt spid="19">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19">
                                            <p:txEl>
                                              <p:pRg st="6" end="6"/>
                                            </p:txEl>
                                          </p:spTgt>
                                        </p:tgtEl>
                                        <p:attrNameLst>
                                          <p:attrName>ppt_h</p:attrName>
                                        </p:attrNameLst>
                                      </p:cBhvr>
                                      <p:tavLst>
                                        <p:tav tm="0">
                                          <p:val>
                                            <p:fltVal val="0"/>
                                          </p:val>
                                        </p:tav>
                                        <p:tav tm="100000">
                                          <p:val>
                                            <p:strVal val="#ppt_h"/>
                                          </p:val>
                                        </p:tav>
                                      </p:tavLst>
                                    </p:anim>
                                    <p:animEffect transition="in" filter="fade">
                                      <p:cBhvr>
                                        <p:cTn id="56" dur="500"/>
                                        <p:tgtEl>
                                          <p:spTgt spid="19">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9">
                                            <p:txEl>
                                              <p:pRg st="7" end="7"/>
                                            </p:txEl>
                                          </p:spTgt>
                                        </p:tgtEl>
                                        <p:attrNameLst>
                                          <p:attrName>style.visibility</p:attrName>
                                        </p:attrNameLst>
                                      </p:cBhvr>
                                      <p:to>
                                        <p:strVal val="visible"/>
                                      </p:to>
                                    </p:set>
                                    <p:anim calcmode="lin" valueType="num">
                                      <p:cBhvr>
                                        <p:cTn id="61" dur="500" fill="hold"/>
                                        <p:tgtEl>
                                          <p:spTgt spid="19">
                                            <p:txEl>
                                              <p:pRg st="7" end="7"/>
                                            </p:txEl>
                                          </p:spTgt>
                                        </p:tgtEl>
                                        <p:attrNameLst>
                                          <p:attrName>ppt_w</p:attrName>
                                        </p:attrNameLst>
                                      </p:cBhvr>
                                      <p:tavLst>
                                        <p:tav tm="0">
                                          <p:val>
                                            <p:fltVal val="0"/>
                                          </p:val>
                                        </p:tav>
                                        <p:tav tm="100000">
                                          <p:val>
                                            <p:strVal val="#ppt_w"/>
                                          </p:val>
                                        </p:tav>
                                      </p:tavLst>
                                    </p:anim>
                                    <p:anim calcmode="lin" valueType="num">
                                      <p:cBhvr>
                                        <p:cTn id="62" dur="500" fill="hold"/>
                                        <p:tgtEl>
                                          <p:spTgt spid="19">
                                            <p:txEl>
                                              <p:pRg st="7" end="7"/>
                                            </p:txEl>
                                          </p:spTgt>
                                        </p:tgtEl>
                                        <p:attrNameLst>
                                          <p:attrName>ppt_h</p:attrName>
                                        </p:attrNameLst>
                                      </p:cBhvr>
                                      <p:tavLst>
                                        <p:tav tm="0">
                                          <p:val>
                                            <p:fltVal val="0"/>
                                          </p:val>
                                        </p:tav>
                                        <p:tav tm="100000">
                                          <p:val>
                                            <p:strVal val="#ppt_h"/>
                                          </p:val>
                                        </p:tav>
                                      </p:tavLst>
                                    </p:anim>
                                    <p:animEffect transition="in" filter="fade">
                                      <p:cBhvr>
                                        <p:cTn id="63" dur="500"/>
                                        <p:tgtEl>
                                          <p:spTgt spid="19">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9">
                                            <p:txEl>
                                              <p:pRg st="8" end="8"/>
                                            </p:txEl>
                                          </p:spTgt>
                                        </p:tgtEl>
                                        <p:attrNameLst>
                                          <p:attrName>style.visibility</p:attrName>
                                        </p:attrNameLst>
                                      </p:cBhvr>
                                      <p:to>
                                        <p:strVal val="visible"/>
                                      </p:to>
                                    </p:set>
                                    <p:anim calcmode="lin" valueType="num">
                                      <p:cBhvr>
                                        <p:cTn id="68" dur="500" fill="hold"/>
                                        <p:tgtEl>
                                          <p:spTgt spid="19">
                                            <p:txEl>
                                              <p:pRg st="8" end="8"/>
                                            </p:txEl>
                                          </p:spTgt>
                                        </p:tgtEl>
                                        <p:attrNameLst>
                                          <p:attrName>ppt_w</p:attrName>
                                        </p:attrNameLst>
                                      </p:cBhvr>
                                      <p:tavLst>
                                        <p:tav tm="0">
                                          <p:val>
                                            <p:fltVal val="0"/>
                                          </p:val>
                                        </p:tav>
                                        <p:tav tm="100000">
                                          <p:val>
                                            <p:strVal val="#ppt_w"/>
                                          </p:val>
                                        </p:tav>
                                      </p:tavLst>
                                    </p:anim>
                                    <p:anim calcmode="lin" valueType="num">
                                      <p:cBhvr>
                                        <p:cTn id="69" dur="500" fill="hold"/>
                                        <p:tgtEl>
                                          <p:spTgt spid="19">
                                            <p:txEl>
                                              <p:pRg st="8" end="8"/>
                                            </p:txEl>
                                          </p:spTgt>
                                        </p:tgtEl>
                                        <p:attrNameLst>
                                          <p:attrName>ppt_h</p:attrName>
                                        </p:attrNameLst>
                                      </p:cBhvr>
                                      <p:tavLst>
                                        <p:tav tm="0">
                                          <p:val>
                                            <p:fltVal val="0"/>
                                          </p:val>
                                        </p:tav>
                                        <p:tav tm="100000">
                                          <p:val>
                                            <p:strVal val="#ppt_h"/>
                                          </p:val>
                                        </p:tav>
                                      </p:tavLst>
                                    </p:anim>
                                    <p:animEffect transition="in" filter="fade">
                                      <p:cBhvr>
                                        <p:cTn id="70" dur="500"/>
                                        <p:tgtEl>
                                          <p:spTgt spid="19">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xEl>
                                              <p:pRg st="9" end="9"/>
                                            </p:txEl>
                                          </p:spTgt>
                                        </p:tgtEl>
                                        <p:attrNameLst>
                                          <p:attrName>style.visibility</p:attrName>
                                        </p:attrNameLst>
                                      </p:cBhvr>
                                      <p:to>
                                        <p:strVal val="visible"/>
                                      </p:to>
                                    </p:set>
                                    <p:anim calcmode="lin" valueType="num">
                                      <p:cBhvr>
                                        <p:cTn id="75" dur="500" fill="hold"/>
                                        <p:tgtEl>
                                          <p:spTgt spid="19">
                                            <p:txEl>
                                              <p:pRg st="9" end="9"/>
                                            </p:txEl>
                                          </p:spTgt>
                                        </p:tgtEl>
                                        <p:attrNameLst>
                                          <p:attrName>ppt_w</p:attrName>
                                        </p:attrNameLst>
                                      </p:cBhvr>
                                      <p:tavLst>
                                        <p:tav tm="0">
                                          <p:val>
                                            <p:fltVal val="0"/>
                                          </p:val>
                                        </p:tav>
                                        <p:tav tm="100000">
                                          <p:val>
                                            <p:strVal val="#ppt_w"/>
                                          </p:val>
                                        </p:tav>
                                      </p:tavLst>
                                    </p:anim>
                                    <p:anim calcmode="lin" valueType="num">
                                      <p:cBhvr>
                                        <p:cTn id="76" dur="500" fill="hold"/>
                                        <p:tgtEl>
                                          <p:spTgt spid="19">
                                            <p:txEl>
                                              <p:pRg st="9" end="9"/>
                                            </p:txEl>
                                          </p:spTgt>
                                        </p:tgtEl>
                                        <p:attrNameLst>
                                          <p:attrName>ppt_h</p:attrName>
                                        </p:attrNameLst>
                                      </p:cBhvr>
                                      <p:tavLst>
                                        <p:tav tm="0">
                                          <p:val>
                                            <p:fltVal val="0"/>
                                          </p:val>
                                        </p:tav>
                                        <p:tav tm="100000">
                                          <p:val>
                                            <p:strVal val="#ppt_h"/>
                                          </p:val>
                                        </p:tav>
                                      </p:tavLst>
                                    </p:anim>
                                    <p:animEffect transition="in" filter="fade">
                                      <p:cBhvr>
                                        <p:cTn id="77" dur="500"/>
                                        <p:tgtEl>
                                          <p:spTgt spid="19">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9">
                                            <p:txEl>
                                              <p:pRg st="10" end="10"/>
                                            </p:txEl>
                                          </p:spTgt>
                                        </p:tgtEl>
                                        <p:attrNameLst>
                                          <p:attrName>style.visibility</p:attrName>
                                        </p:attrNameLst>
                                      </p:cBhvr>
                                      <p:to>
                                        <p:strVal val="visible"/>
                                      </p:to>
                                    </p:set>
                                    <p:anim calcmode="lin" valueType="num">
                                      <p:cBhvr>
                                        <p:cTn id="82" dur="500" fill="hold"/>
                                        <p:tgtEl>
                                          <p:spTgt spid="19">
                                            <p:txEl>
                                              <p:pRg st="10" end="10"/>
                                            </p:txEl>
                                          </p:spTgt>
                                        </p:tgtEl>
                                        <p:attrNameLst>
                                          <p:attrName>ppt_w</p:attrName>
                                        </p:attrNameLst>
                                      </p:cBhvr>
                                      <p:tavLst>
                                        <p:tav tm="0">
                                          <p:val>
                                            <p:fltVal val="0"/>
                                          </p:val>
                                        </p:tav>
                                        <p:tav tm="100000">
                                          <p:val>
                                            <p:strVal val="#ppt_w"/>
                                          </p:val>
                                        </p:tav>
                                      </p:tavLst>
                                    </p:anim>
                                    <p:anim calcmode="lin" valueType="num">
                                      <p:cBhvr>
                                        <p:cTn id="83" dur="500" fill="hold"/>
                                        <p:tgtEl>
                                          <p:spTgt spid="19">
                                            <p:txEl>
                                              <p:pRg st="10" end="10"/>
                                            </p:txEl>
                                          </p:spTgt>
                                        </p:tgtEl>
                                        <p:attrNameLst>
                                          <p:attrName>ppt_h</p:attrName>
                                        </p:attrNameLst>
                                      </p:cBhvr>
                                      <p:tavLst>
                                        <p:tav tm="0">
                                          <p:val>
                                            <p:fltVal val="0"/>
                                          </p:val>
                                        </p:tav>
                                        <p:tav tm="100000">
                                          <p:val>
                                            <p:strVal val="#ppt_h"/>
                                          </p:val>
                                        </p:tav>
                                      </p:tavLst>
                                    </p:anim>
                                    <p:animEffect transition="in" filter="fade">
                                      <p:cBhvr>
                                        <p:cTn id="84" dur="500"/>
                                        <p:tgtEl>
                                          <p:spTgt spid="19">
                                            <p:txEl>
                                              <p:pRg st="10" end="1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8" presetClass="emph" presetSubtype="0" fill="hold" nodeType="clickEffect">
                                  <p:stCondLst>
                                    <p:cond delay="0"/>
                                  </p:stCondLst>
                                  <p:childTnLst>
                                    <p:animRot by="21600000">
                                      <p:cBhvr>
                                        <p:cTn id="88"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98865" y="466943"/>
            <a:ext cx="9990364" cy="608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2"/>
          <a:stretch>
            <a:fillRect/>
          </a:stretch>
        </p:blipFill>
        <p:spPr>
          <a:xfrm>
            <a:off x="0" y="0"/>
            <a:ext cx="1186543" cy="10203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468805" y="5760727"/>
            <a:ext cx="3842938" cy="1456502"/>
            <a:chOff x="1259911" y="2183642"/>
            <a:chExt cx="14376198" cy="5856576"/>
          </a:xfrm>
        </p:grpSpPr>
        <p:sp>
          <p:nvSpPr>
            <p:cNvPr id="7" name="Freeform: Shape 25"/>
            <p:cNvSpPr/>
            <p:nvPr/>
          </p:nvSpPr>
          <p:spPr>
            <a:xfrm>
              <a:off x="6579353" y="2511455"/>
              <a:ext cx="5977718" cy="4585648"/>
            </a:xfrm>
            <a:custGeom>
              <a:avLst/>
              <a:gdLst>
                <a:gd name="connsiteX0" fmla="*/ 0 w 6305265"/>
                <a:gd name="connsiteY0" fmla="*/ 1501254 h 4763069"/>
                <a:gd name="connsiteX1" fmla="*/ 3261815 w 6305265"/>
                <a:gd name="connsiteY1" fmla="*/ 4763069 h 4763069"/>
                <a:gd name="connsiteX2" fmla="*/ 6305265 w 6305265"/>
                <a:gd name="connsiteY2" fmla="*/ 4763069 h 4763069"/>
                <a:gd name="connsiteX3" fmla="*/ 1542197 w 6305265"/>
                <a:gd name="connsiteY3" fmla="*/ 0 h 4763069"/>
                <a:gd name="connsiteX4" fmla="*/ 0 w 6305265"/>
                <a:gd name="connsiteY4" fmla="*/ 1501254 h 4763069"/>
                <a:gd name="connsiteX0-1" fmla="*/ 0 w 6305265"/>
                <a:gd name="connsiteY0-2" fmla="*/ 1337481 h 4599296"/>
                <a:gd name="connsiteX1-3" fmla="*/ 3261815 w 6305265"/>
                <a:gd name="connsiteY1-4" fmla="*/ 4599296 h 4599296"/>
                <a:gd name="connsiteX2-5" fmla="*/ 6305265 w 6305265"/>
                <a:gd name="connsiteY2-6" fmla="*/ 4599296 h 4599296"/>
                <a:gd name="connsiteX3-7" fmla="*/ 1419367 w 6305265"/>
                <a:gd name="connsiteY3-8" fmla="*/ 0 h 4599296"/>
                <a:gd name="connsiteX4-9" fmla="*/ 0 w 6305265"/>
                <a:gd name="connsiteY4-10" fmla="*/ 1337481 h 4599296"/>
                <a:gd name="connsiteX0-11" fmla="*/ 0 w 5977718"/>
                <a:gd name="connsiteY0-12" fmla="*/ 1337481 h 4599296"/>
                <a:gd name="connsiteX1-13" fmla="*/ 3261815 w 5977718"/>
                <a:gd name="connsiteY1-14" fmla="*/ 4599296 h 4599296"/>
                <a:gd name="connsiteX2-15" fmla="*/ 5977718 w 5977718"/>
                <a:gd name="connsiteY2-16" fmla="*/ 4544705 h 4599296"/>
                <a:gd name="connsiteX3-17" fmla="*/ 1419367 w 5977718"/>
                <a:gd name="connsiteY3-18" fmla="*/ 0 h 4599296"/>
                <a:gd name="connsiteX4-19" fmla="*/ 0 w 5977718"/>
                <a:gd name="connsiteY4-20" fmla="*/ 1337481 h 4599296"/>
                <a:gd name="connsiteX0-21" fmla="*/ 0 w 5977718"/>
                <a:gd name="connsiteY0-22" fmla="*/ 1323833 h 4585648"/>
                <a:gd name="connsiteX1-23" fmla="*/ 3261815 w 5977718"/>
                <a:gd name="connsiteY1-24" fmla="*/ 4585648 h 4585648"/>
                <a:gd name="connsiteX2-25" fmla="*/ 5977718 w 5977718"/>
                <a:gd name="connsiteY2-26" fmla="*/ 4531057 h 4585648"/>
                <a:gd name="connsiteX3-27" fmla="*/ 1419367 w 5977718"/>
                <a:gd name="connsiteY3-28" fmla="*/ 0 h 4585648"/>
                <a:gd name="connsiteX4-29" fmla="*/ 0 w 5977718"/>
                <a:gd name="connsiteY4-30" fmla="*/ 1323833 h 4585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77718" h="4585648">
                  <a:moveTo>
                    <a:pt x="0" y="1323833"/>
                  </a:moveTo>
                  <a:lnTo>
                    <a:pt x="3261815" y="4585648"/>
                  </a:lnTo>
                  <a:lnTo>
                    <a:pt x="5977718" y="4531057"/>
                  </a:lnTo>
                  <a:lnTo>
                    <a:pt x="1419367" y="0"/>
                  </a:lnTo>
                  <a:lnTo>
                    <a:pt x="0" y="1323833"/>
                  </a:lnTo>
                  <a:close/>
                </a:path>
              </a:pathLst>
            </a:custGeom>
            <a:gradFill>
              <a:gsLst>
                <a:gs pos="0">
                  <a:schemeClr val="accent4"/>
                </a:gs>
                <a:gs pos="54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259911" y="2183642"/>
              <a:ext cx="14376198" cy="5856576"/>
              <a:chOff x="1259911" y="2183642"/>
              <a:chExt cx="14376198" cy="5856576"/>
            </a:xfrm>
          </p:grpSpPr>
          <p:sp>
            <p:nvSpPr>
              <p:cNvPr id="8" name="Freeform: Shape 24"/>
              <p:cNvSpPr/>
              <p:nvPr/>
            </p:nvSpPr>
            <p:spPr>
              <a:xfrm>
                <a:off x="8486632" y="2620216"/>
                <a:ext cx="7149477" cy="5201314"/>
              </a:xfrm>
              <a:custGeom>
                <a:avLst/>
                <a:gdLst>
                  <a:gd name="connsiteX0" fmla="*/ 0 w 6305265"/>
                  <a:gd name="connsiteY0" fmla="*/ 1501254 h 4763069"/>
                  <a:gd name="connsiteX1" fmla="*/ 3261815 w 6305265"/>
                  <a:gd name="connsiteY1" fmla="*/ 4763069 h 4763069"/>
                  <a:gd name="connsiteX2" fmla="*/ 6305265 w 6305265"/>
                  <a:gd name="connsiteY2" fmla="*/ 4763069 h 4763069"/>
                  <a:gd name="connsiteX3" fmla="*/ 1542197 w 6305265"/>
                  <a:gd name="connsiteY3" fmla="*/ 0 h 4763069"/>
                  <a:gd name="connsiteX4" fmla="*/ 0 w 6305265"/>
                  <a:gd name="connsiteY4" fmla="*/ 1501254 h 4763069"/>
                  <a:gd name="connsiteX0-1" fmla="*/ 0 w 6305265"/>
                  <a:gd name="connsiteY0-2" fmla="*/ 2169995 h 5431810"/>
                  <a:gd name="connsiteX1-3" fmla="*/ 3261815 w 6305265"/>
                  <a:gd name="connsiteY1-4" fmla="*/ 5431810 h 5431810"/>
                  <a:gd name="connsiteX2-5" fmla="*/ 6305265 w 6305265"/>
                  <a:gd name="connsiteY2-6" fmla="*/ 5431810 h 5431810"/>
                  <a:gd name="connsiteX3-7" fmla="*/ 2183642 w 6305265"/>
                  <a:gd name="connsiteY3-8" fmla="*/ 0 h 5431810"/>
                  <a:gd name="connsiteX4-9" fmla="*/ 0 w 6305265"/>
                  <a:gd name="connsiteY4-10" fmla="*/ 2169995 h 5431810"/>
                  <a:gd name="connsiteX0-11" fmla="*/ 0 w 7410734"/>
                  <a:gd name="connsiteY0-12" fmla="*/ 2169995 h 5431810"/>
                  <a:gd name="connsiteX1-13" fmla="*/ 3261815 w 7410734"/>
                  <a:gd name="connsiteY1-14" fmla="*/ 5431810 h 5431810"/>
                  <a:gd name="connsiteX2-15" fmla="*/ 7410734 w 7410734"/>
                  <a:gd name="connsiteY2-16" fmla="*/ 5268037 h 5431810"/>
                  <a:gd name="connsiteX3-17" fmla="*/ 2183642 w 7410734"/>
                  <a:gd name="connsiteY3-18" fmla="*/ 0 h 5431810"/>
                  <a:gd name="connsiteX4-19" fmla="*/ 0 w 7410734"/>
                  <a:gd name="connsiteY4-20" fmla="*/ 2169995 h 5431810"/>
                  <a:gd name="connsiteX0-21" fmla="*/ 0 w 7410734"/>
                  <a:gd name="connsiteY0-22" fmla="*/ 2156347 h 5418162"/>
                  <a:gd name="connsiteX1-23" fmla="*/ 3261815 w 7410734"/>
                  <a:gd name="connsiteY1-24" fmla="*/ 5418162 h 5418162"/>
                  <a:gd name="connsiteX2-25" fmla="*/ 7410734 w 7410734"/>
                  <a:gd name="connsiteY2-26" fmla="*/ 5254389 h 5418162"/>
                  <a:gd name="connsiteX3-27" fmla="*/ 2183642 w 7410734"/>
                  <a:gd name="connsiteY3-28" fmla="*/ 0 h 5418162"/>
                  <a:gd name="connsiteX4-29" fmla="*/ 0 w 7410734"/>
                  <a:gd name="connsiteY4-30" fmla="*/ 2156347 h 5418162"/>
                  <a:gd name="connsiteX0-31" fmla="*/ 0 w 7410734"/>
                  <a:gd name="connsiteY0-32" fmla="*/ 2142699 h 5404514"/>
                  <a:gd name="connsiteX1-33" fmla="*/ 3261815 w 7410734"/>
                  <a:gd name="connsiteY1-34" fmla="*/ 5404514 h 5404514"/>
                  <a:gd name="connsiteX2-35" fmla="*/ 7410734 w 7410734"/>
                  <a:gd name="connsiteY2-36" fmla="*/ 5240741 h 5404514"/>
                  <a:gd name="connsiteX3-37" fmla="*/ 2183642 w 7410734"/>
                  <a:gd name="connsiteY3-38" fmla="*/ 0 h 5404514"/>
                  <a:gd name="connsiteX4-39" fmla="*/ 0 w 7410734"/>
                  <a:gd name="connsiteY4-40" fmla="*/ 2142699 h 5404514"/>
                  <a:gd name="connsiteX0-41" fmla="*/ 0 w 7410734"/>
                  <a:gd name="connsiteY0-42" fmla="*/ 1939499 h 5201314"/>
                  <a:gd name="connsiteX1-43" fmla="*/ 3261815 w 7410734"/>
                  <a:gd name="connsiteY1-44" fmla="*/ 5201314 h 5201314"/>
                  <a:gd name="connsiteX2-45" fmla="*/ 7410734 w 7410734"/>
                  <a:gd name="connsiteY2-46" fmla="*/ 5037541 h 5201314"/>
                  <a:gd name="connsiteX3-47" fmla="*/ 1951413 w 7410734"/>
                  <a:gd name="connsiteY3-48" fmla="*/ 0 h 5201314"/>
                  <a:gd name="connsiteX4-49" fmla="*/ 0 w 7410734"/>
                  <a:gd name="connsiteY4-50" fmla="*/ 1939499 h 5201314"/>
                  <a:gd name="connsiteX0-51" fmla="*/ 0 w 7149477"/>
                  <a:gd name="connsiteY0-52" fmla="*/ 1939499 h 5201314"/>
                  <a:gd name="connsiteX1-53" fmla="*/ 3261815 w 7149477"/>
                  <a:gd name="connsiteY1-54" fmla="*/ 5201314 h 5201314"/>
                  <a:gd name="connsiteX2-55" fmla="*/ 7149477 w 7149477"/>
                  <a:gd name="connsiteY2-56" fmla="*/ 5182684 h 5201314"/>
                  <a:gd name="connsiteX3-57" fmla="*/ 1951413 w 7149477"/>
                  <a:gd name="connsiteY3-58" fmla="*/ 0 h 5201314"/>
                  <a:gd name="connsiteX4-59" fmla="*/ 0 w 7149477"/>
                  <a:gd name="connsiteY4-60" fmla="*/ 1939499 h 52013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149477" h="5201314">
                    <a:moveTo>
                      <a:pt x="0" y="1939499"/>
                    </a:moveTo>
                    <a:lnTo>
                      <a:pt x="3261815" y="5201314"/>
                    </a:lnTo>
                    <a:lnTo>
                      <a:pt x="7149477" y="5182684"/>
                    </a:lnTo>
                    <a:lnTo>
                      <a:pt x="1951413" y="0"/>
                    </a:lnTo>
                    <a:lnTo>
                      <a:pt x="0" y="1939499"/>
                    </a:lnTo>
                    <a:close/>
                  </a:path>
                </a:pathLst>
              </a:custGeom>
              <a:gradFill>
                <a:gsLst>
                  <a:gs pos="0">
                    <a:schemeClr val="accent4">
                      <a:alpha val="48000"/>
                    </a:schemeClr>
                  </a:gs>
                  <a:gs pos="60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Shape 22"/>
              <p:cNvSpPr/>
              <p:nvPr/>
            </p:nvSpPr>
            <p:spPr>
              <a:xfrm>
                <a:off x="3403603" y="2635704"/>
                <a:ext cx="7410734" cy="5404514"/>
              </a:xfrm>
              <a:custGeom>
                <a:avLst/>
                <a:gdLst>
                  <a:gd name="connsiteX0" fmla="*/ 0 w 6305265"/>
                  <a:gd name="connsiteY0" fmla="*/ 1501254 h 4763069"/>
                  <a:gd name="connsiteX1" fmla="*/ 3261815 w 6305265"/>
                  <a:gd name="connsiteY1" fmla="*/ 4763069 h 4763069"/>
                  <a:gd name="connsiteX2" fmla="*/ 6305265 w 6305265"/>
                  <a:gd name="connsiteY2" fmla="*/ 4763069 h 4763069"/>
                  <a:gd name="connsiteX3" fmla="*/ 1542197 w 6305265"/>
                  <a:gd name="connsiteY3" fmla="*/ 0 h 4763069"/>
                  <a:gd name="connsiteX4" fmla="*/ 0 w 6305265"/>
                  <a:gd name="connsiteY4" fmla="*/ 1501254 h 4763069"/>
                  <a:gd name="connsiteX0-1" fmla="*/ 0 w 6305265"/>
                  <a:gd name="connsiteY0-2" fmla="*/ 2169995 h 5431810"/>
                  <a:gd name="connsiteX1-3" fmla="*/ 3261815 w 6305265"/>
                  <a:gd name="connsiteY1-4" fmla="*/ 5431810 h 5431810"/>
                  <a:gd name="connsiteX2-5" fmla="*/ 6305265 w 6305265"/>
                  <a:gd name="connsiteY2-6" fmla="*/ 5431810 h 5431810"/>
                  <a:gd name="connsiteX3-7" fmla="*/ 2183642 w 6305265"/>
                  <a:gd name="connsiteY3-8" fmla="*/ 0 h 5431810"/>
                  <a:gd name="connsiteX4-9" fmla="*/ 0 w 6305265"/>
                  <a:gd name="connsiteY4-10" fmla="*/ 2169995 h 5431810"/>
                  <a:gd name="connsiteX0-11" fmla="*/ 0 w 7410734"/>
                  <a:gd name="connsiteY0-12" fmla="*/ 2169995 h 5431810"/>
                  <a:gd name="connsiteX1-13" fmla="*/ 3261815 w 7410734"/>
                  <a:gd name="connsiteY1-14" fmla="*/ 5431810 h 5431810"/>
                  <a:gd name="connsiteX2-15" fmla="*/ 7410734 w 7410734"/>
                  <a:gd name="connsiteY2-16" fmla="*/ 5268037 h 5431810"/>
                  <a:gd name="connsiteX3-17" fmla="*/ 2183642 w 7410734"/>
                  <a:gd name="connsiteY3-18" fmla="*/ 0 h 5431810"/>
                  <a:gd name="connsiteX4-19" fmla="*/ 0 w 7410734"/>
                  <a:gd name="connsiteY4-20" fmla="*/ 2169995 h 5431810"/>
                  <a:gd name="connsiteX0-21" fmla="*/ 0 w 7410734"/>
                  <a:gd name="connsiteY0-22" fmla="*/ 2156347 h 5418162"/>
                  <a:gd name="connsiteX1-23" fmla="*/ 3261815 w 7410734"/>
                  <a:gd name="connsiteY1-24" fmla="*/ 5418162 h 5418162"/>
                  <a:gd name="connsiteX2-25" fmla="*/ 7410734 w 7410734"/>
                  <a:gd name="connsiteY2-26" fmla="*/ 5254389 h 5418162"/>
                  <a:gd name="connsiteX3-27" fmla="*/ 2183642 w 7410734"/>
                  <a:gd name="connsiteY3-28" fmla="*/ 0 h 5418162"/>
                  <a:gd name="connsiteX4-29" fmla="*/ 0 w 7410734"/>
                  <a:gd name="connsiteY4-30" fmla="*/ 2156347 h 5418162"/>
                  <a:gd name="connsiteX0-31" fmla="*/ 0 w 7410734"/>
                  <a:gd name="connsiteY0-32" fmla="*/ 2142699 h 5404514"/>
                  <a:gd name="connsiteX1-33" fmla="*/ 3261815 w 7410734"/>
                  <a:gd name="connsiteY1-34" fmla="*/ 5404514 h 5404514"/>
                  <a:gd name="connsiteX2-35" fmla="*/ 7410734 w 7410734"/>
                  <a:gd name="connsiteY2-36" fmla="*/ 5240741 h 5404514"/>
                  <a:gd name="connsiteX3-37" fmla="*/ 2183642 w 7410734"/>
                  <a:gd name="connsiteY3-38" fmla="*/ 0 h 5404514"/>
                  <a:gd name="connsiteX4-39" fmla="*/ 0 w 7410734"/>
                  <a:gd name="connsiteY4-40" fmla="*/ 2142699 h 540451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410734" h="5404514">
                    <a:moveTo>
                      <a:pt x="0" y="2142699"/>
                    </a:moveTo>
                    <a:lnTo>
                      <a:pt x="3261815" y="5404514"/>
                    </a:lnTo>
                    <a:lnTo>
                      <a:pt x="7410734" y="5240741"/>
                    </a:lnTo>
                    <a:lnTo>
                      <a:pt x="2183642" y="0"/>
                    </a:lnTo>
                    <a:lnTo>
                      <a:pt x="0" y="2142699"/>
                    </a:lnTo>
                    <a:close/>
                  </a:path>
                </a:pathLst>
              </a:custGeom>
              <a:gradFill>
                <a:gsLst>
                  <a:gs pos="0">
                    <a:srgbClr val="2842A2">
                      <a:alpha val="49000"/>
                    </a:srgbClr>
                  </a:gs>
                  <a:gs pos="44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Freeform: Shape 4"/>
              <p:cNvSpPr/>
              <p:nvPr/>
            </p:nvSpPr>
            <p:spPr>
              <a:xfrm>
                <a:off x="1569493" y="2668137"/>
                <a:ext cx="6305265" cy="4763069"/>
              </a:xfrm>
              <a:custGeom>
                <a:avLst/>
                <a:gdLst>
                  <a:gd name="connsiteX0" fmla="*/ 0 w 6305265"/>
                  <a:gd name="connsiteY0" fmla="*/ 1501254 h 4763069"/>
                  <a:gd name="connsiteX1" fmla="*/ 3261815 w 6305265"/>
                  <a:gd name="connsiteY1" fmla="*/ 4763069 h 4763069"/>
                  <a:gd name="connsiteX2" fmla="*/ 6305265 w 6305265"/>
                  <a:gd name="connsiteY2" fmla="*/ 4763069 h 4763069"/>
                  <a:gd name="connsiteX3" fmla="*/ 1542197 w 6305265"/>
                  <a:gd name="connsiteY3" fmla="*/ 0 h 4763069"/>
                  <a:gd name="connsiteX4" fmla="*/ 0 w 6305265"/>
                  <a:gd name="connsiteY4" fmla="*/ 1501254 h 4763069"/>
                  <a:gd name="connsiteX0-1" fmla="*/ 0 w 6305265"/>
                  <a:gd name="connsiteY0-2" fmla="*/ 1501254 h 4763069"/>
                  <a:gd name="connsiteX1-3" fmla="*/ 3261815 w 6305265"/>
                  <a:gd name="connsiteY1-4" fmla="*/ 4763069 h 4763069"/>
                  <a:gd name="connsiteX2-5" fmla="*/ 6305265 w 6305265"/>
                  <a:gd name="connsiteY2-6" fmla="*/ 4763069 h 4763069"/>
                  <a:gd name="connsiteX3-7" fmla="*/ 1520932 w 6305265"/>
                  <a:gd name="connsiteY3-8" fmla="*/ 0 h 4763069"/>
                  <a:gd name="connsiteX4-9" fmla="*/ 0 w 6305265"/>
                  <a:gd name="connsiteY4-10" fmla="*/ 1501254 h 476306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05265" h="4763069">
                    <a:moveTo>
                      <a:pt x="0" y="1501254"/>
                    </a:moveTo>
                    <a:lnTo>
                      <a:pt x="3261815" y="4763069"/>
                    </a:lnTo>
                    <a:lnTo>
                      <a:pt x="6305265" y="4763069"/>
                    </a:lnTo>
                    <a:lnTo>
                      <a:pt x="1520932" y="0"/>
                    </a:lnTo>
                    <a:lnTo>
                      <a:pt x="0" y="1501254"/>
                    </a:lnTo>
                    <a:close/>
                  </a:path>
                </a:pathLst>
              </a:custGeom>
              <a:gradFill>
                <a:gsLst>
                  <a:gs pos="0">
                    <a:schemeClr val="accent4"/>
                  </a:gs>
                  <a:gs pos="64000">
                    <a:schemeClr val="accent5">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Oval 43"/>
              <p:cNvSpPr/>
              <p:nvPr/>
            </p:nvSpPr>
            <p:spPr>
              <a:xfrm>
                <a:off x="1259911" y="2340815"/>
                <a:ext cx="2143691" cy="2143691"/>
              </a:xfrm>
              <a:prstGeom prst="ellipse">
                <a:avLst/>
              </a:prstGeom>
              <a:solidFill>
                <a:srgbClr val="FFC107"/>
              </a:solidFill>
              <a:ln>
                <a:noFill/>
              </a:ln>
              <a:effectLst>
                <a:outerShdw blurRad="215900" dist="127000" dir="2700000" sx="99000" sy="99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20" name="Oval 47"/>
              <p:cNvSpPr/>
              <p:nvPr/>
            </p:nvSpPr>
            <p:spPr>
              <a:xfrm>
                <a:off x="6348914" y="2215149"/>
                <a:ext cx="1938440" cy="1938440"/>
              </a:xfrm>
              <a:prstGeom prst="ellipse">
                <a:avLst/>
              </a:prstGeom>
              <a:solidFill>
                <a:srgbClr val="2842A2"/>
              </a:solidFill>
              <a:ln>
                <a:noFill/>
              </a:ln>
              <a:effectLst>
                <a:outerShdw blurRad="215900" dist="127000" dir="2700000" sx="99000" sy="99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Oval 46"/>
              <p:cNvSpPr/>
              <p:nvPr/>
            </p:nvSpPr>
            <p:spPr>
              <a:xfrm>
                <a:off x="5344912" y="3412660"/>
                <a:ext cx="1938440" cy="1938440"/>
              </a:xfrm>
              <a:prstGeom prst="ellipse">
                <a:avLst/>
              </a:prstGeom>
              <a:solidFill>
                <a:schemeClr val="accent4"/>
              </a:solidFill>
              <a:ln>
                <a:noFill/>
              </a:ln>
              <a:effectLst>
                <a:outerShdw blurRad="215900" dist="127000" dir="2700000" sx="99000" sy="99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Oval 2"/>
              <p:cNvSpPr/>
              <p:nvPr/>
            </p:nvSpPr>
            <p:spPr>
              <a:xfrm>
                <a:off x="2973906" y="2183642"/>
                <a:ext cx="3057910" cy="3057910"/>
              </a:xfrm>
              <a:prstGeom prst="ellipse">
                <a:avLst/>
              </a:prstGeom>
              <a:solidFill>
                <a:srgbClr val="2842A2"/>
              </a:solidFill>
              <a:ln>
                <a:noFill/>
              </a:ln>
              <a:effectLst>
                <a:outerShdw blurRad="215900" dist="127000" dir="2700000" sx="99000" sy="99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35" name="Oval 48"/>
              <p:cNvSpPr/>
              <p:nvPr/>
            </p:nvSpPr>
            <p:spPr>
              <a:xfrm>
                <a:off x="8122533" y="2234890"/>
                <a:ext cx="2761368" cy="2761368"/>
              </a:xfrm>
              <a:prstGeom prst="ellipse">
                <a:avLst/>
              </a:prstGeom>
              <a:solidFill>
                <a:srgbClr val="FFC107"/>
              </a:solidFill>
              <a:ln>
                <a:noFill/>
              </a:ln>
              <a:effectLst>
                <a:outerShdw blurRad="215900" dist="127000" dir="2700000" sx="99000" sy="99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44" name="文本框 43"/>
          <p:cNvSpPr txBox="1"/>
          <p:nvPr/>
        </p:nvSpPr>
        <p:spPr>
          <a:xfrm>
            <a:off x="457200" y="657312"/>
            <a:ext cx="11234056" cy="5078313"/>
          </a:xfrm>
          <a:prstGeom prst="rect">
            <a:avLst/>
          </a:prstGeom>
          <a:noFill/>
        </p:spPr>
        <p:txBody>
          <a:bodyPr wrap="square">
            <a:spAutoFit/>
          </a:bodyPr>
          <a:lstStyle/>
          <a:p>
            <a:pPr algn="just">
              <a:lnSpc>
                <a:spcPct val="115000"/>
              </a:lnSpc>
              <a:spcAft>
                <a:spcPts val="0"/>
              </a:spcAft>
            </a:pPr>
            <a:r>
              <a:rPr lang="en-US" altLang="zh-CN" sz="2400" b="1"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2400" b="1"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Dear Sir/Madam,</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06375" algn="just">
              <a:lnSpc>
                <a:spcPct val="115000"/>
              </a:lnSpc>
              <a:spcAft>
                <a:spcPts val="0"/>
              </a:spcAft>
            </a:pPr>
            <a:r>
              <a:rPr lang="en-US"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Knowing that</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an English secretary is needed in your company from the newspaper</a:t>
            </a:r>
            <a:r>
              <a:rPr lang="zh-CN"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I would like to apply for it.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I’m an-18 year-old boy and will graduate from </a:t>
            </a:r>
            <a:r>
              <a:rPr lang="en-US" altLang="zh-CN" sz="2400" b="1" kern="0" spc="25" dirty="0" err="1">
                <a:effectLst/>
                <a:latin typeface="Times New Roman" panose="02020603050405020304" pitchFamily="18" charset="0"/>
                <a:ea typeface="宋体" panose="02010600030101010101" pitchFamily="2" charset="-122"/>
                <a:cs typeface="Times New Roman" panose="02020603050405020304" pitchFamily="18" charset="0"/>
              </a:rPr>
              <a:t>Xinxing</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Foreign Language School this July. I’m an </a:t>
            </a:r>
            <a:r>
              <a:rPr lang="en-US"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excellent student among the top 5</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in my class. I’</a:t>
            </a:r>
            <a:r>
              <a:rPr lang="en-US"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m expert at</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English, especially oral English. I enjoy reading and </a:t>
            </a:r>
            <a:r>
              <a:rPr lang="en-US"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appreciate music</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and can type very fast. </a:t>
            </a:r>
            <a:r>
              <a:rPr lang="en-US" altLang="zh-CN" sz="24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What’s more</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I’m </a:t>
            </a:r>
            <a:r>
              <a:rPr lang="en-US"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outgoing and diligent</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and like to make friends.</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It would be greatly appreciated if you could give me the opportunity</a:t>
            </a:r>
            <a:r>
              <a:rPr lang="en-US" altLang="zh-CN" sz="2400" b="1" kern="0" spc="25" dirty="0">
                <a:effectLst/>
                <a:latin typeface="Times New Roman" panose="02020603050405020304" pitchFamily="18" charset="0"/>
                <a:ea typeface="宋体" panose="02010600030101010101" pitchFamily="2" charset="-122"/>
                <a:cs typeface="Times New Roman" panose="02020603050405020304" pitchFamily="18" charset="0"/>
              </a:rPr>
              <a:t>. Looking forward to your earliest reply.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5067300" indent="266700" algn="l">
              <a:spcAft>
                <a:spcPts val="0"/>
              </a:spcAft>
            </a:pPr>
            <a:r>
              <a:rPr lang="en-US" altLang="zh-CN" sz="2400" b="1" kern="0" spc="25" dirty="0">
                <a:effectLst/>
                <a:latin typeface="Vijaya" panose="02020604020202020204" pitchFamily="18" charset="0"/>
                <a:ea typeface="宋体" panose="02010600030101010101" pitchFamily="2" charset="-122"/>
                <a:cs typeface="Times New Roman" panose="02020603050405020304" pitchFamily="18" charset="0"/>
              </a:rPr>
              <a:t>                    </a:t>
            </a:r>
            <a:r>
              <a:rPr lang="en-US" altLang="zh-CN" sz="2400" b="1" kern="100" dirty="0" smtClean="0">
                <a:effectLst/>
                <a:latin typeface="华文隶书" panose="02010800040101010101" charset="-122"/>
                <a:ea typeface="宋体" panose="02010600030101010101" pitchFamily="2" charset="-122"/>
                <a:cs typeface="Vijaya" panose="02020604020202020204" pitchFamily="18" charset="0"/>
              </a:rPr>
              <a:t>Sincerely </a:t>
            </a:r>
            <a:r>
              <a:rPr lang="en-US" altLang="zh-CN" sz="2400" b="1" kern="100" dirty="0">
                <a:effectLst/>
                <a:latin typeface="华文隶书" panose="02010800040101010101" charset="-122"/>
                <a:ea typeface="宋体" panose="02010600030101010101" pitchFamily="2" charset="-122"/>
                <a:cs typeface="Vijaya" panose="02020604020202020204" pitchFamily="18" charset="0"/>
              </a:rPr>
              <a:t>yours,                                                             </a:t>
            </a:r>
            <a:r>
              <a:rPr lang="en-US" altLang="zh-CN" sz="2400" b="1" kern="100" dirty="0" smtClean="0">
                <a:effectLst/>
                <a:latin typeface="华文隶书" panose="02010800040101010101" charset="-122"/>
                <a:ea typeface="宋体" panose="02010600030101010101" pitchFamily="2" charset="-122"/>
                <a:cs typeface="Vijaya" panose="02020604020202020204" pitchFamily="18" charset="0"/>
              </a:rPr>
              <a:t>			Li </a:t>
            </a:r>
            <a:r>
              <a:rPr lang="en-US" altLang="zh-CN" sz="2400" b="1" kern="100" dirty="0">
                <a:effectLst/>
                <a:latin typeface="华文隶书" panose="02010800040101010101" charset="-122"/>
                <a:ea typeface="宋体" panose="02010600030101010101" pitchFamily="2" charset="-122"/>
                <a:cs typeface="Vijaya" panose="02020604020202020204" pitchFamily="18" charset="0"/>
              </a:rPr>
              <a:t>Hua</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4" name="Group 7"/>
          <p:cNvGrpSpPr/>
          <p:nvPr/>
        </p:nvGrpSpPr>
        <p:grpSpPr>
          <a:xfrm>
            <a:off x="839096" y="100600"/>
            <a:ext cx="11211756" cy="6472322"/>
            <a:chOff x="3500834" y="-813937"/>
            <a:chExt cx="9373337" cy="9373337"/>
          </a:xfrm>
        </p:grpSpPr>
        <p:sp>
          <p:nvSpPr>
            <p:cNvPr id="16" name="Oval 22"/>
            <p:cNvSpPr/>
            <p:nvPr/>
          </p:nvSpPr>
          <p:spPr>
            <a:xfrm>
              <a:off x="4713823" y="399052"/>
              <a:ext cx="6947358" cy="6947358"/>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Oval 23"/>
            <p:cNvSpPr/>
            <p:nvPr/>
          </p:nvSpPr>
          <p:spPr>
            <a:xfrm>
              <a:off x="3500834" y="-813937"/>
              <a:ext cx="9373337" cy="937333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 calcmode="lin" valueType="num">
                                      <p:cBhvr>
                                        <p:cTn id="7"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4">
                                            <p:txEl>
                                              <p:pRg st="1" end="1"/>
                                            </p:txEl>
                                          </p:spTgt>
                                        </p:tgtEl>
                                        <p:attrNameLst>
                                          <p:attrName>style.visibility</p:attrName>
                                        </p:attrNameLst>
                                      </p:cBhvr>
                                      <p:to>
                                        <p:strVal val="visible"/>
                                      </p:to>
                                    </p:set>
                                    <p:anim calcmode="lin" valueType="num">
                                      <p:cBhvr>
                                        <p:cTn id="14" dur="500" fill="hold"/>
                                        <p:tgtEl>
                                          <p:spTgt spid="4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4">
                                            <p:txEl>
                                              <p:pRg st="2" end="2"/>
                                            </p:txEl>
                                          </p:spTgt>
                                        </p:tgtEl>
                                        <p:attrNameLst>
                                          <p:attrName>style.visibility</p:attrName>
                                        </p:attrNameLst>
                                      </p:cBhvr>
                                      <p:to>
                                        <p:strVal val="visible"/>
                                      </p:to>
                                    </p:set>
                                    <p:anim calcmode="lin" valueType="num">
                                      <p:cBhvr>
                                        <p:cTn id="21" dur="500" fill="hold"/>
                                        <p:tgtEl>
                                          <p:spTgt spid="4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4">
                                            <p:txEl>
                                              <p:pRg st="3" end="3"/>
                                            </p:txEl>
                                          </p:spTgt>
                                        </p:tgtEl>
                                        <p:attrNameLst>
                                          <p:attrName>style.visibility</p:attrName>
                                        </p:attrNameLst>
                                      </p:cBhvr>
                                      <p:to>
                                        <p:strVal val="visible"/>
                                      </p:to>
                                    </p:set>
                                    <p:anim calcmode="lin" valueType="num">
                                      <p:cBhvr>
                                        <p:cTn id="28" dur="500" fill="hold"/>
                                        <p:tgtEl>
                                          <p:spTgt spid="4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xEl>
                                              <p:pRg st="4" end="4"/>
                                            </p:txEl>
                                          </p:spTgt>
                                        </p:tgtEl>
                                        <p:attrNameLst>
                                          <p:attrName>style.visibility</p:attrName>
                                        </p:attrNameLst>
                                      </p:cBhvr>
                                      <p:to>
                                        <p:strVal val="visible"/>
                                      </p:to>
                                    </p:set>
                                    <p:anim calcmode="lin" valueType="num">
                                      <p:cBhvr>
                                        <p:cTn id="35" dur="500" fill="hold"/>
                                        <p:tgtEl>
                                          <p:spTgt spid="4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4">
                                            <p:txEl>
                                              <p:pRg st="5" end="5"/>
                                            </p:txEl>
                                          </p:spTgt>
                                        </p:tgtEl>
                                        <p:attrNameLst>
                                          <p:attrName>style.visibility</p:attrName>
                                        </p:attrNameLst>
                                      </p:cBhvr>
                                      <p:to>
                                        <p:strVal val="visible"/>
                                      </p:to>
                                    </p:set>
                                    <p:anim calcmode="lin" valueType="num">
                                      <p:cBhvr>
                                        <p:cTn id="42" dur="500" fill="hold"/>
                                        <p:tgtEl>
                                          <p:spTgt spid="4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21600000">
                                      <p:cBhvr>
                                        <p:cTn id="48"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库_椭圆 4"/>
          <p:cNvSpPr/>
          <p:nvPr>
            <p:custDataLst>
              <p:tags r:id="rId1"/>
            </p:custDataLst>
          </p:nvPr>
        </p:nvSpPr>
        <p:spPr>
          <a:xfrm>
            <a:off x="2175295" y="5817735"/>
            <a:ext cx="1040265" cy="1040265"/>
          </a:xfrm>
          <a:prstGeom prst="ellipse">
            <a:avLst/>
          </a:prstGeom>
          <a:solidFill>
            <a:srgbClr val="2842A2"/>
          </a:solidFill>
          <a:ln w="3175">
            <a:solidFill>
              <a:schemeClr val="accent5"/>
            </a:solidFill>
          </a:ln>
          <a:effectLst>
            <a:outerShdw blurRad="177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_库_椭圆 8"/>
          <p:cNvSpPr/>
          <p:nvPr>
            <p:custDataLst>
              <p:tags r:id="rId2"/>
            </p:custDataLst>
          </p:nvPr>
        </p:nvSpPr>
        <p:spPr>
          <a:xfrm>
            <a:off x="5645236" y="5830254"/>
            <a:ext cx="1040266" cy="1040266"/>
          </a:xfrm>
          <a:prstGeom prst="ellipse">
            <a:avLst/>
          </a:prstGeom>
          <a:solidFill>
            <a:srgbClr val="2842A2"/>
          </a:solidFill>
          <a:ln w="3175">
            <a:solidFill>
              <a:schemeClr val="accent5"/>
            </a:solidFill>
          </a:ln>
          <a:effectLst>
            <a:outerShdw blurRad="177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库_椭圆 11"/>
          <p:cNvSpPr/>
          <p:nvPr>
            <p:custDataLst>
              <p:tags r:id="rId3"/>
            </p:custDataLst>
          </p:nvPr>
        </p:nvSpPr>
        <p:spPr>
          <a:xfrm>
            <a:off x="9101277" y="5816354"/>
            <a:ext cx="1054166" cy="1054166"/>
          </a:xfrm>
          <a:prstGeom prst="ellipse">
            <a:avLst/>
          </a:prstGeom>
          <a:solidFill>
            <a:srgbClr val="2842A2"/>
          </a:solidFill>
          <a:ln w="3175">
            <a:solidFill>
              <a:schemeClr val="accent5"/>
            </a:solidFill>
          </a:ln>
          <a:effectLst>
            <a:outerShdw blurRad="177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A_库_图片 22"/>
          <p:cNvPicPr>
            <a:picLocks noChangeAspect="1"/>
          </p:cNvPicPr>
          <p:nvPr>
            <p:custDataLst>
              <p:tags r:id="rId4"/>
            </p:custDataLst>
          </p:nvPr>
        </p:nvPicPr>
        <p:blipFill>
          <a:blip r:embed="rId5"/>
          <a:stretch>
            <a:fillRect/>
          </a:stretch>
        </p:blipFill>
        <p:spPr>
          <a:xfrm>
            <a:off x="2222593" y="5856813"/>
            <a:ext cx="398488" cy="1043615"/>
          </a:xfrm>
          <a:prstGeom prst="rect">
            <a:avLst/>
          </a:prstGeom>
        </p:spPr>
      </p:pic>
      <p:pic>
        <p:nvPicPr>
          <p:cNvPr id="24" name="PA_库_图片 23"/>
          <p:cNvPicPr>
            <a:picLocks noChangeAspect="1"/>
          </p:cNvPicPr>
          <p:nvPr>
            <p:custDataLst>
              <p:tags r:id="rId6"/>
            </p:custDataLst>
          </p:nvPr>
        </p:nvPicPr>
        <p:blipFill>
          <a:blip r:embed="rId7"/>
          <a:stretch>
            <a:fillRect/>
          </a:stretch>
        </p:blipFill>
        <p:spPr>
          <a:xfrm>
            <a:off x="5589983" y="5863648"/>
            <a:ext cx="375048" cy="1026027"/>
          </a:xfrm>
          <a:prstGeom prst="rect">
            <a:avLst/>
          </a:prstGeom>
        </p:spPr>
      </p:pic>
      <p:pic>
        <p:nvPicPr>
          <p:cNvPr id="2746" name="PA_库_图片 2745"/>
          <p:cNvPicPr>
            <a:picLocks noChangeAspect="1"/>
          </p:cNvPicPr>
          <p:nvPr>
            <p:custDataLst>
              <p:tags r:id="rId8"/>
            </p:custDataLst>
          </p:nvPr>
        </p:nvPicPr>
        <p:blipFill>
          <a:blip r:embed="rId9"/>
          <a:stretch>
            <a:fillRect/>
          </a:stretch>
        </p:blipFill>
        <p:spPr>
          <a:xfrm>
            <a:off x="8776518" y="5604796"/>
            <a:ext cx="712612" cy="1295216"/>
          </a:xfrm>
          <a:prstGeom prst="rect">
            <a:avLst/>
          </a:prstGeom>
        </p:spPr>
      </p:pic>
      <p:sp>
        <p:nvSpPr>
          <p:cNvPr id="25" name="文本框 24"/>
          <p:cNvSpPr txBox="1"/>
          <p:nvPr/>
        </p:nvSpPr>
        <p:spPr>
          <a:xfrm>
            <a:off x="2024742" y="775326"/>
            <a:ext cx="8559818" cy="3539430"/>
          </a:xfrm>
          <a:prstGeom prst="rect">
            <a:avLst/>
          </a:prstGeom>
          <a:noFill/>
        </p:spPr>
        <p:txBody>
          <a:bodyPr wrap="square">
            <a:spAutoFit/>
          </a:bodyPr>
          <a:lstStyle/>
          <a:p>
            <a:pPr marL="342900" lvl="0" indent="-342900" algn="just">
              <a:spcAft>
                <a:spcPts val="0"/>
              </a:spcAft>
              <a:buClr>
                <a:srgbClr val="FF0000"/>
              </a:buClr>
              <a:buFont typeface="Wingdings" panose="05000000000000000000" pitchFamily="2" charset="2"/>
              <a:buChar char=""/>
            </a:pPr>
            <a:r>
              <a:rPr lang="zh-CN" altLang="zh-CN" sz="3200" b="1" kern="0" spc="25" dirty="0">
                <a:effectLst/>
                <a:latin typeface="Times New Roman" panose="02020603050405020304" pitchFamily="18" charset="0"/>
                <a:ea typeface="宋体" panose="02010600030101010101" pitchFamily="2" charset="-122"/>
                <a:cs typeface="Times New Roman" panose="02020603050405020304" pitchFamily="18" charset="0"/>
              </a:rPr>
              <a:t>范文</a:t>
            </a:r>
            <a:r>
              <a:rPr lang="en-US" altLang="zh-CN" sz="3200" b="1" kern="0" spc="25"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3200" b="1" kern="0" spc="25"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加思维导图</a:t>
            </a:r>
            <a:r>
              <a:rPr lang="en-US"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spcAft>
                <a:spcPts val="0"/>
              </a:spcAft>
            </a:pPr>
            <a:r>
              <a:rPr lang="zh-CN" altLang="zh-CN" sz="3200" b="1" kern="0" spc="2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假如你是中国留学生李华，你在芝加哥大学求学，请你根据以下提示，用英语向校方提交奖学金申请。</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zh-CN" altLang="zh-CN" sz="3200" b="1" kern="0" spc="2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自我</a:t>
            </a:r>
            <a:r>
              <a:rPr lang="zh-CN" altLang="zh-CN" sz="32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介绍</a:t>
            </a:r>
            <a:r>
              <a:rPr lang="zh-CN" altLang="zh-CN" sz="3200" b="1" kern="0" spc="2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（包括英语能力）；</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zh-CN" altLang="zh-CN" sz="32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奖学金申请</a:t>
            </a:r>
            <a:r>
              <a:rPr lang="zh-CN" altLang="zh-CN" sz="3200" b="1" kern="0" spc="2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的优势；</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Font typeface="+mj-lt"/>
              <a:buAutoNum type="arabicPeriod"/>
            </a:pPr>
            <a:r>
              <a:rPr lang="zh-CN" altLang="zh-CN" sz="3200" b="1" kern="0" spc="25"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希望</a:t>
            </a:r>
            <a:r>
              <a:rPr lang="zh-CN" altLang="zh-CN" sz="32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获准</a:t>
            </a:r>
            <a:r>
              <a:rPr lang="zh-CN" altLang="zh-CN" sz="3200" b="1" kern="0" spc="25" dirty="0" smtClean="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Oval 23"/>
          <p:cNvSpPr/>
          <p:nvPr/>
        </p:nvSpPr>
        <p:spPr>
          <a:xfrm>
            <a:off x="698772" y="187686"/>
            <a:ext cx="11211756" cy="647232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23"/>
          <p:cNvSpPr/>
          <p:nvPr/>
        </p:nvSpPr>
        <p:spPr>
          <a:xfrm>
            <a:off x="954139" y="385678"/>
            <a:ext cx="10701023" cy="6472322"/>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22"/>
          <p:cNvSpPr/>
          <p:nvPr/>
        </p:nvSpPr>
        <p:spPr>
          <a:xfrm>
            <a:off x="2289992" y="938173"/>
            <a:ext cx="8309963" cy="4797175"/>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childTnLst>
                                    <p:set>
                                      <p:cBhvr>
                                        <p:cTn id="6" dur="1" fill="hold">
                                          <p:stCondLst>
                                            <p:cond delay="0"/>
                                          </p:stCondLst>
                                        </p:cTn>
                                        <p:tgtEl>
                                          <p:spTgt spid="11">
                                            <p:txEl>
                                              <p:charRg st="4294967295" end="4294967295"/>
                                            </p:txEl>
                                          </p:spTgt>
                                        </p:tgtEl>
                                        <p:attrNameLst>
                                          <p:attrName>style.visibility</p:attrName>
                                        </p:attrNameLst>
                                      </p:cBhvr>
                                      <p:to>
                                        <p:strVal val="visible"/>
                                      </p:to>
                                    </p:set>
                                    <p:animEffect transition="in" filter="fade">
                                      <p:cBhvr>
                                        <p:cTn id="7" dur="500"/>
                                        <p:tgtEl>
                                          <p:spTgt spid="11">
                                            <p:txEl>
                                              <p:charRg st="4294967295" end="4294967295"/>
                                            </p:txEl>
                                          </p:spTgt>
                                        </p:tgtEl>
                                      </p:cBhvr>
                                    </p:animEffect>
                                  </p:childTnLst>
                                </p:cTn>
                              </p:par>
                              <p:par>
                                <p:cTn id="8" presetID="10" presetClass="entr" presetSubtype="0" fill="hold" grpId="0" nodeType="withEffect" nodePh="1">
                                  <p:stCondLst>
                                    <p:cond delay="1500"/>
                                  </p:stCondLst>
                                  <p:endCondLst>
                                    <p:cond evt="begin" delay="0">
                                      <p:tn val="8"/>
                                    </p:cond>
                                  </p:endCondLst>
                                  <p:childTnLst>
                                    <p:set>
                                      <p:cBhvr>
                                        <p:cTn id="9" dur="1" fill="hold">
                                          <p:stCondLst>
                                            <p:cond delay="0"/>
                                          </p:stCondLst>
                                        </p:cTn>
                                        <p:tgtEl>
                                          <p:spTgt spid="12">
                                            <p:txEl>
                                              <p:charRg st="4294967295" end="4294967295"/>
                                            </p:txEl>
                                          </p:spTgt>
                                        </p:tgtEl>
                                        <p:attrNameLst>
                                          <p:attrName>style.visibility</p:attrName>
                                        </p:attrNameLst>
                                      </p:cBhvr>
                                      <p:to>
                                        <p:strVal val="visible"/>
                                      </p:to>
                                    </p:set>
                                    <p:animEffect transition="in" filter="fade">
                                      <p:cBhvr>
                                        <p:cTn id="10" dur="500"/>
                                        <p:tgtEl>
                                          <p:spTgt spid="12">
                                            <p:txEl>
                                              <p:charRg st="4294967295" end="4294967295"/>
                                            </p:txEl>
                                          </p:spTgt>
                                        </p:tgtEl>
                                      </p:cBhvr>
                                    </p:animEffect>
                                  </p:childTnLst>
                                </p:cTn>
                              </p:par>
                              <p:par>
                                <p:cTn id="11" presetID="10" presetClass="entr" presetSubtype="0" fill="hold" grpId="0" nodeType="withEffect" nodePh="1">
                                  <p:stCondLst>
                                    <p:cond delay="1500"/>
                                  </p:stCondLst>
                                  <p:endCondLst>
                                    <p:cond evt="begin" delay="0">
                                      <p:tn val="11"/>
                                    </p:cond>
                                  </p:endCondLst>
                                  <p:childTnLst>
                                    <p:set>
                                      <p:cBhvr>
                                        <p:cTn id="12" dur="1" fill="hold">
                                          <p:stCondLst>
                                            <p:cond delay="0"/>
                                          </p:stCondLst>
                                        </p:cTn>
                                        <p:tgtEl>
                                          <p:spTgt spid="13">
                                            <p:txEl>
                                              <p:charRg st="4294967295" end="4294967295"/>
                                            </p:txEl>
                                          </p:spTgt>
                                        </p:tgtEl>
                                        <p:attrNameLst>
                                          <p:attrName>style.visibility</p:attrName>
                                        </p:attrNameLst>
                                      </p:cBhvr>
                                      <p:to>
                                        <p:strVal val="visible"/>
                                      </p:to>
                                    </p:set>
                                    <p:animEffect transition="in" filter="fade">
                                      <p:cBhvr>
                                        <p:cTn id="13" dur="500"/>
                                        <p:tgtEl>
                                          <p:spTgt spid="13">
                                            <p:txEl>
                                              <p:charRg st="4294967295" end="4294967295"/>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1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1500"/>
                                  </p:stCondLst>
                                  <p:childTnLst>
                                    <p:set>
                                      <p:cBhvr>
                                        <p:cTn id="21" dur="1" fill="hold">
                                          <p:stCondLst>
                                            <p:cond delay="0"/>
                                          </p:stCondLst>
                                        </p:cTn>
                                        <p:tgtEl>
                                          <p:spTgt spid="2746"/>
                                        </p:tgtEl>
                                        <p:attrNameLst>
                                          <p:attrName>style.visibility</p:attrName>
                                        </p:attrNameLst>
                                      </p:cBhvr>
                                      <p:to>
                                        <p:strVal val="visible"/>
                                      </p:to>
                                    </p:set>
                                    <p:animEffect transition="in" filter="fade">
                                      <p:cBhvr>
                                        <p:cTn id="22" dur="500"/>
                                        <p:tgtEl>
                                          <p:spTgt spid="2746"/>
                                        </p:tgtEl>
                                      </p:cBhvr>
                                    </p:animEffect>
                                  </p:childTnLst>
                                </p:cTn>
                              </p:par>
                              <p:par>
                                <p:cTn id="23" presetID="53" presetClass="entr" presetSubtype="16" fill="hold" grpId="1" nodeType="withEffect" nodePh="1">
                                  <p:stCondLst>
                                    <p:cond delay="1500"/>
                                  </p:stCondLst>
                                  <p:endCondLst>
                                    <p:cond evt="begin" delay="0">
                                      <p:tn val="23"/>
                                    </p:cond>
                                  </p:endCondLst>
                                  <p:childTnLst>
                                    <p:set>
                                      <p:cBhvr>
                                        <p:cTn id="24" dur="1" fill="hold">
                                          <p:stCondLst>
                                            <p:cond delay="0"/>
                                          </p:stCondLst>
                                        </p:cTn>
                                        <p:tgtEl>
                                          <p:spTgt spid="11">
                                            <p:txEl>
                                              <p:charRg st="4294967295" end="4294967295"/>
                                            </p:txEl>
                                          </p:spTgt>
                                        </p:tgtEl>
                                        <p:attrNameLst>
                                          <p:attrName>style.visibility</p:attrName>
                                        </p:attrNameLst>
                                      </p:cBhvr>
                                      <p:to>
                                        <p:strVal val="visible"/>
                                      </p:to>
                                    </p:set>
                                    <p:anim calcmode="lin" valueType="num">
                                      <p:cBhvr>
                                        <p:cTn id="25" dur="500" fill="hold"/>
                                        <p:tgtEl>
                                          <p:spTgt spid="11">
                                            <p:txEl>
                                              <p:charRg st="4294967295" end="4294967295"/>
                                            </p:txEl>
                                          </p:spTgt>
                                        </p:tgtEl>
                                        <p:attrNameLst>
                                          <p:attrName>ppt_w</p:attrName>
                                        </p:attrNameLst>
                                      </p:cBhvr>
                                      <p:tavLst>
                                        <p:tav tm="0">
                                          <p:val>
                                            <p:fltVal val="0"/>
                                          </p:val>
                                        </p:tav>
                                        <p:tav tm="100000">
                                          <p:val>
                                            <p:strVal val="#ppt_w"/>
                                          </p:val>
                                        </p:tav>
                                      </p:tavLst>
                                    </p:anim>
                                    <p:anim calcmode="lin" valueType="num">
                                      <p:cBhvr>
                                        <p:cTn id="26" dur="500" fill="hold"/>
                                        <p:tgtEl>
                                          <p:spTgt spid="11">
                                            <p:txEl>
                                              <p:charRg st="4294967295" end="4294967295"/>
                                            </p:txEl>
                                          </p:spTgt>
                                        </p:tgtEl>
                                        <p:attrNameLst>
                                          <p:attrName>ppt_h</p:attrName>
                                        </p:attrNameLst>
                                      </p:cBhvr>
                                      <p:tavLst>
                                        <p:tav tm="0">
                                          <p:val>
                                            <p:fltVal val="0"/>
                                          </p:val>
                                        </p:tav>
                                        <p:tav tm="100000">
                                          <p:val>
                                            <p:strVal val="#ppt_h"/>
                                          </p:val>
                                        </p:tav>
                                      </p:tavLst>
                                    </p:anim>
                                    <p:animEffect transition="in" filter="fade">
                                      <p:cBhvr>
                                        <p:cTn id="27" dur="500"/>
                                        <p:tgtEl>
                                          <p:spTgt spid="11">
                                            <p:txEl>
                                              <p:charRg st="4294967295" end="4294967295"/>
                                            </p:txEl>
                                          </p:spTgt>
                                        </p:tgtEl>
                                      </p:cBhvr>
                                    </p:animEffect>
                                  </p:childTnLst>
                                </p:cTn>
                              </p:par>
                              <p:par>
                                <p:cTn id="28" presetID="53" presetClass="entr" presetSubtype="16" fill="hold" grpId="1" nodeType="withEffect" nodePh="1">
                                  <p:stCondLst>
                                    <p:cond delay="1500"/>
                                  </p:stCondLst>
                                  <p:endCondLst>
                                    <p:cond evt="begin" delay="0">
                                      <p:tn val="28"/>
                                    </p:cond>
                                  </p:endCondLst>
                                  <p:childTnLst>
                                    <p:set>
                                      <p:cBhvr>
                                        <p:cTn id="29" dur="1" fill="hold">
                                          <p:stCondLst>
                                            <p:cond delay="0"/>
                                          </p:stCondLst>
                                        </p:cTn>
                                        <p:tgtEl>
                                          <p:spTgt spid="12">
                                            <p:txEl>
                                              <p:charRg st="4294967295" end="4294967295"/>
                                            </p:txEl>
                                          </p:spTgt>
                                        </p:tgtEl>
                                        <p:attrNameLst>
                                          <p:attrName>style.visibility</p:attrName>
                                        </p:attrNameLst>
                                      </p:cBhvr>
                                      <p:to>
                                        <p:strVal val="visible"/>
                                      </p:to>
                                    </p:set>
                                    <p:anim calcmode="lin" valueType="num">
                                      <p:cBhvr>
                                        <p:cTn id="30" dur="500" fill="hold"/>
                                        <p:tgtEl>
                                          <p:spTgt spid="12">
                                            <p:txEl>
                                              <p:charRg st="4294967295" end="4294967295"/>
                                            </p:txEl>
                                          </p:spTgt>
                                        </p:tgtEl>
                                        <p:attrNameLst>
                                          <p:attrName>ppt_w</p:attrName>
                                        </p:attrNameLst>
                                      </p:cBhvr>
                                      <p:tavLst>
                                        <p:tav tm="0">
                                          <p:val>
                                            <p:fltVal val="0"/>
                                          </p:val>
                                        </p:tav>
                                        <p:tav tm="100000">
                                          <p:val>
                                            <p:strVal val="#ppt_w"/>
                                          </p:val>
                                        </p:tav>
                                      </p:tavLst>
                                    </p:anim>
                                    <p:anim calcmode="lin" valueType="num">
                                      <p:cBhvr>
                                        <p:cTn id="31" dur="500" fill="hold"/>
                                        <p:tgtEl>
                                          <p:spTgt spid="12">
                                            <p:txEl>
                                              <p:charRg st="4294967295" end="4294967295"/>
                                            </p:txEl>
                                          </p:spTgt>
                                        </p:tgtEl>
                                        <p:attrNameLst>
                                          <p:attrName>ppt_h</p:attrName>
                                        </p:attrNameLst>
                                      </p:cBhvr>
                                      <p:tavLst>
                                        <p:tav tm="0">
                                          <p:val>
                                            <p:fltVal val="0"/>
                                          </p:val>
                                        </p:tav>
                                        <p:tav tm="100000">
                                          <p:val>
                                            <p:strVal val="#ppt_h"/>
                                          </p:val>
                                        </p:tav>
                                      </p:tavLst>
                                    </p:anim>
                                    <p:animEffect transition="in" filter="fade">
                                      <p:cBhvr>
                                        <p:cTn id="32" dur="500"/>
                                        <p:tgtEl>
                                          <p:spTgt spid="12">
                                            <p:txEl>
                                              <p:charRg st="4294967295" end="4294967295"/>
                                            </p:txEl>
                                          </p:spTgt>
                                        </p:tgtEl>
                                      </p:cBhvr>
                                    </p:animEffect>
                                  </p:childTnLst>
                                </p:cTn>
                              </p:par>
                              <p:par>
                                <p:cTn id="33" presetID="53" presetClass="entr" presetSubtype="16" fill="hold" grpId="1" nodeType="withEffect" nodePh="1">
                                  <p:stCondLst>
                                    <p:cond delay="1500"/>
                                  </p:stCondLst>
                                  <p:endCondLst>
                                    <p:cond evt="begin" delay="0">
                                      <p:tn val="33"/>
                                    </p:cond>
                                  </p:endCondLst>
                                  <p:childTnLst>
                                    <p:set>
                                      <p:cBhvr>
                                        <p:cTn id="34" dur="1" fill="hold">
                                          <p:stCondLst>
                                            <p:cond delay="0"/>
                                          </p:stCondLst>
                                        </p:cTn>
                                        <p:tgtEl>
                                          <p:spTgt spid="13">
                                            <p:txEl>
                                              <p:charRg st="4294967295" end="4294967295"/>
                                            </p:txEl>
                                          </p:spTgt>
                                        </p:tgtEl>
                                        <p:attrNameLst>
                                          <p:attrName>style.visibility</p:attrName>
                                        </p:attrNameLst>
                                      </p:cBhvr>
                                      <p:to>
                                        <p:strVal val="visible"/>
                                      </p:to>
                                    </p:set>
                                    <p:anim calcmode="lin" valueType="num">
                                      <p:cBhvr>
                                        <p:cTn id="35" dur="500" fill="hold"/>
                                        <p:tgtEl>
                                          <p:spTgt spid="13">
                                            <p:txEl>
                                              <p:charRg st="4294967295" end="4294967295"/>
                                            </p:txEl>
                                          </p:spTgt>
                                        </p:tgtEl>
                                        <p:attrNameLst>
                                          <p:attrName>ppt_w</p:attrName>
                                        </p:attrNameLst>
                                      </p:cBhvr>
                                      <p:tavLst>
                                        <p:tav tm="0">
                                          <p:val>
                                            <p:fltVal val="0"/>
                                          </p:val>
                                        </p:tav>
                                        <p:tav tm="100000">
                                          <p:val>
                                            <p:strVal val="#ppt_w"/>
                                          </p:val>
                                        </p:tav>
                                      </p:tavLst>
                                    </p:anim>
                                    <p:anim calcmode="lin" valueType="num">
                                      <p:cBhvr>
                                        <p:cTn id="36" dur="500" fill="hold"/>
                                        <p:tgtEl>
                                          <p:spTgt spid="13">
                                            <p:txEl>
                                              <p:charRg st="4294967295" end="4294967295"/>
                                            </p:txEl>
                                          </p:spTgt>
                                        </p:tgtEl>
                                        <p:attrNameLst>
                                          <p:attrName>ppt_h</p:attrName>
                                        </p:attrNameLst>
                                      </p:cBhvr>
                                      <p:tavLst>
                                        <p:tav tm="0">
                                          <p:val>
                                            <p:fltVal val="0"/>
                                          </p:val>
                                        </p:tav>
                                        <p:tav tm="100000">
                                          <p:val>
                                            <p:strVal val="#ppt_h"/>
                                          </p:val>
                                        </p:tav>
                                      </p:tavLst>
                                    </p:anim>
                                    <p:animEffect transition="in" filter="fade">
                                      <p:cBhvr>
                                        <p:cTn id="37" dur="500"/>
                                        <p:tgtEl>
                                          <p:spTgt spid="13">
                                            <p:txEl>
                                              <p:charRg st="4294967295" end="4294967295"/>
                                            </p:txEl>
                                          </p:spTgt>
                                        </p:tgtEl>
                                      </p:cBhvr>
                                    </p:animEffect>
                                  </p:childTnLst>
                                </p:cTn>
                              </p:par>
                              <p:par>
                                <p:cTn id="38" presetID="53" presetClass="entr" presetSubtype="16" fill="hold" nodeType="withEffect">
                                  <p:stCondLst>
                                    <p:cond delay="1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nodeType="withEffect">
                                  <p:stCondLst>
                                    <p:cond delay="150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par>
                                <p:cTn id="48" presetID="53" presetClass="entr" presetSubtype="16" fill="hold" nodeType="withEffect">
                                  <p:stCondLst>
                                    <p:cond delay="1500"/>
                                  </p:stCondLst>
                                  <p:childTnLst>
                                    <p:set>
                                      <p:cBhvr>
                                        <p:cTn id="49" dur="1" fill="hold">
                                          <p:stCondLst>
                                            <p:cond delay="0"/>
                                          </p:stCondLst>
                                        </p:cTn>
                                        <p:tgtEl>
                                          <p:spTgt spid="2746"/>
                                        </p:tgtEl>
                                        <p:attrNameLst>
                                          <p:attrName>style.visibility</p:attrName>
                                        </p:attrNameLst>
                                      </p:cBhvr>
                                      <p:to>
                                        <p:strVal val="visible"/>
                                      </p:to>
                                    </p:set>
                                    <p:anim calcmode="lin" valueType="num">
                                      <p:cBhvr>
                                        <p:cTn id="50" dur="500" fill="hold"/>
                                        <p:tgtEl>
                                          <p:spTgt spid="2746"/>
                                        </p:tgtEl>
                                        <p:attrNameLst>
                                          <p:attrName>ppt_w</p:attrName>
                                        </p:attrNameLst>
                                      </p:cBhvr>
                                      <p:tavLst>
                                        <p:tav tm="0">
                                          <p:val>
                                            <p:fltVal val="0"/>
                                          </p:val>
                                        </p:tav>
                                        <p:tav tm="100000">
                                          <p:val>
                                            <p:strVal val="#ppt_w"/>
                                          </p:val>
                                        </p:tav>
                                      </p:tavLst>
                                    </p:anim>
                                    <p:anim calcmode="lin" valueType="num">
                                      <p:cBhvr>
                                        <p:cTn id="51" dur="500" fill="hold"/>
                                        <p:tgtEl>
                                          <p:spTgt spid="2746"/>
                                        </p:tgtEl>
                                        <p:attrNameLst>
                                          <p:attrName>ppt_h</p:attrName>
                                        </p:attrNameLst>
                                      </p:cBhvr>
                                      <p:tavLst>
                                        <p:tav tm="0">
                                          <p:val>
                                            <p:fltVal val="0"/>
                                          </p:val>
                                        </p:tav>
                                        <p:tav tm="100000">
                                          <p:val>
                                            <p:strVal val="#ppt_h"/>
                                          </p:val>
                                        </p:tav>
                                      </p:tavLst>
                                    </p:anim>
                                    <p:animEffect transition="in" filter="fade">
                                      <p:cBhvr>
                                        <p:cTn id="52" dur="500"/>
                                        <p:tgtEl>
                                          <p:spTgt spid="2746"/>
                                        </p:tgtEl>
                                      </p:cBhvr>
                                    </p:animEffect>
                                  </p:childTnLst>
                                </p:cTn>
                              </p:par>
                              <p:par>
                                <p:cTn id="53" presetID="6" presetClass="emph" presetSubtype="0" accel="30000" decel="26000" autoRev="1" fill="hold" grpId="2" nodeType="withEffect" nodePh="1">
                                  <p:stCondLst>
                                    <p:cond delay="1900"/>
                                  </p:stCondLst>
                                  <p:endCondLst>
                                    <p:cond evt="begin" delay="0">
                                      <p:tn val="53"/>
                                    </p:cond>
                                  </p:endCondLst>
                                  <p:childTnLst>
                                    <p:animScale>
                                      <p:cBhvr>
                                        <p:cTn id="54" dur="500" fill="hold"/>
                                        <p:tgtEl>
                                          <p:spTgt spid="11">
                                            <p:txEl>
                                              <p:charRg st="4294967295" end="4294967295"/>
                                            </p:txEl>
                                          </p:spTgt>
                                        </p:tgtEl>
                                      </p:cBhvr>
                                      <p:by x="110000" y="110000"/>
                                    </p:animScale>
                                  </p:childTnLst>
                                </p:cTn>
                              </p:par>
                              <p:par>
                                <p:cTn id="55" presetID="6" presetClass="emph" presetSubtype="0" accel="30000" decel="26000" autoRev="1" fill="hold" grpId="2" nodeType="withEffect" nodePh="1">
                                  <p:stCondLst>
                                    <p:cond delay="1900"/>
                                  </p:stCondLst>
                                  <p:endCondLst>
                                    <p:cond evt="begin" delay="0">
                                      <p:tn val="55"/>
                                    </p:cond>
                                  </p:endCondLst>
                                  <p:childTnLst>
                                    <p:animScale>
                                      <p:cBhvr>
                                        <p:cTn id="56" dur="500" fill="hold"/>
                                        <p:tgtEl>
                                          <p:spTgt spid="12">
                                            <p:txEl>
                                              <p:charRg st="4294967295" end="4294967295"/>
                                            </p:txEl>
                                          </p:spTgt>
                                        </p:tgtEl>
                                      </p:cBhvr>
                                      <p:by x="110000" y="110000"/>
                                    </p:animScale>
                                  </p:childTnLst>
                                </p:cTn>
                              </p:par>
                              <p:par>
                                <p:cTn id="57" presetID="6" presetClass="emph" presetSubtype="0" accel="30000" decel="26000" autoRev="1" fill="hold" grpId="2" nodeType="withEffect" nodePh="1">
                                  <p:stCondLst>
                                    <p:cond delay="1900"/>
                                  </p:stCondLst>
                                  <p:endCondLst>
                                    <p:cond evt="begin" delay="0">
                                      <p:tn val="57"/>
                                    </p:cond>
                                  </p:endCondLst>
                                  <p:childTnLst>
                                    <p:animScale>
                                      <p:cBhvr>
                                        <p:cTn id="58" dur="500" fill="hold"/>
                                        <p:tgtEl>
                                          <p:spTgt spid="13">
                                            <p:txEl>
                                              <p:charRg st="4294967295" end="4294967295"/>
                                            </p:txEl>
                                          </p:spTgt>
                                        </p:tgtEl>
                                      </p:cBhvr>
                                      <p:by x="110000" y="110000"/>
                                    </p:animScale>
                                  </p:childTnLst>
                                </p:cTn>
                              </p:par>
                              <p:par>
                                <p:cTn id="59" presetID="6" presetClass="emph" presetSubtype="0" accel="30000" decel="26000" autoRev="1" fill="hold" nodeType="withEffect">
                                  <p:stCondLst>
                                    <p:cond delay="1900"/>
                                  </p:stCondLst>
                                  <p:childTnLst>
                                    <p:animScale>
                                      <p:cBhvr>
                                        <p:cTn id="60" dur="500" fill="hold"/>
                                        <p:tgtEl>
                                          <p:spTgt spid="23"/>
                                        </p:tgtEl>
                                      </p:cBhvr>
                                      <p:by x="110000" y="110000"/>
                                    </p:animScale>
                                  </p:childTnLst>
                                </p:cTn>
                              </p:par>
                              <p:par>
                                <p:cTn id="61" presetID="6" presetClass="emph" presetSubtype="0" accel="30000" decel="26000" autoRev="1" fill="hold" nodeType="withEffect">
                                  <p:stCondLst>
                                    <p:cond delay="1900"/>
                                  </p:stCondLst>
                                  <p:childTnLst>
                                    <p:animScale>
                                      <p:cBhvr>
                                        <p:cTn id="62" dur="500" fill="hold"/>
                                        <p:tgtEl>
                                          <p:spTgt spid="24"/>
                                        </p:tgtEl>
                                      </p:cBhvr>
                                      <p:by x="110000" y="110000"/>
                                    </p:animScale>
                                  </p:childTnLst>
                                </p:cTn>
                              </p:par>
                              <p:par>
                                <p:cTn id="63" presetID="6" presetClass="emph" presetSubtype="0" accel="30000" decel="26000" autoRev="1" fill="hold" nodeType="withEffect">
                                  <p:stCondLst>
                                    <p:cond delay="1900"/>
                                  </p:stCondLst>
                                  <p:childTnLst>
                                    <p:animScale>
                                      <p:cBhvr>
                                        <p:cTn id="64" dur="500" fill="hold"/>
                                        <p:tgtEl>
                                          <p:spTgt spid="2746"/>
                                        </p:tgtEl>
                                      </p:cBhvr>
                                      <p:by x="110000" y="110000"/>
                                    </p:animScale>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25">
                                            <p:txEl>
                                              <p:pRg st="0" end="0"/>
                                            </p:txEl>
                                          </p:spTgt>
                                        </p:tgtEl>
                                        <p:attrNameLst>
                                          <p:attrName>style.visibility</p:attrName>
                                        </p:attrNameLst>
                                      </p:cBhvr>
                                      <p:to>
                                        <p:strVal val="visible"/>
                                      </p:to>
                                    </p:set>
                                    <p:animEffect transition="in" filter="diamond(in)">
                                      <p:cBhvr>
                                        <p:cTn id="69" dur="2000"/>
                                        <p:tgtEl>
                                          <p:spTgt spid="2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grpId="0" nodeType="clickEffect">
                                  <p:stCondLst>
                                    <p:cond delay="0"/>
                                  </p:stCondLst>
                                  <p:childTnLst>
                                    <p:set>
                                      <p:cBhvr>
                                        <p:cTn id="73" dur="1" fill="hold">
                                          <p:stCondLst>
                                            <p:cond delay="0"/>
                                          </p:stCondLst>
                                        </p:cTn>
                                        <p:tgtEl>
                                          <p:spTgt spid="25">
                                            <p:txEl>
                                              <p:pRg st="1" end="1"/>
                                            </p:txEl>
                                          </p:spTgt>
                                        </p:tgtEl>
                                        <p:attrNameLst>
                                          <p:attrName>style.visibility</p:attrName>
                                        </p:attrNameLst>
                                      </p:cBhvr>
                                      <p:to>
                                        <p:strVal val="visible"/>
                                      </p:to>
                                    </p:set>
                                    <p:animEffect transition="in" filter="diamond(in)">
                                      <p:cBhvr>
                                        <p:cTn id="74" dur="2000"/>
                                        <p:tgtEl>
                                          <p:spTgt spid="25">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25">
                                            <p:txEl>
                                              <p:pRg st="2" end="2"/>
                                            </p:txEl>
                                          </p:spTgt>
                                        </p:tgtEl>
                                        <p:attrNameLst>
                                          <p:attrName>style.visibility</p:attrName>
                                        </p:attrNameLst>
                                      </p:cBhvr>
                                      <p:to>
                                        <p:strVal val="visible"/>
                                      </p:to>
                                    </p:set>
                                    <p:animEffect transition="in" filter="diamond(in)">
                                      <p:cBhvr>
                                        <p:cTn id="79" dur="2000"/>
                                        <p:tgtEl>
                                          <p:spTgt spid="25">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grpId="0" nodeType="clickEffect">
                                  <p:stCondLst>
                                    <p:cond delay="0"/>
                                  </p:stCondLst>
                                  <p:childTnLst>
                                    <p:set>
                                      <p:cBhvr>
                                        <p:cTn id="83" dur="1" fill="hold">
                                          <p:stCondLst>
                                            <p:cond delay="0"/>
                                          </p:stCondLst>
                                        </p:cTn>
                                        <p:tgtEl>
                                          <p:spTgt spid="25">
                                            <p:txEl>
                                              <p:pRg st="3" end="3"/>
                                            </p:txEl>
                                          </p:spTgt>
                                        </p:tgtEl>
                                        <p:attrNameLst>
                                          <p:attrName>style.visibility</p:attrName>
                                        </p:attrNameLst>
                                      </p:cBhvr>
                                      <p:to>
                                        <p:strVal val="visible"/>
                                      </p:to>
                                    </p:set>
                                    <p:animEffect transition="in" filter="diamond(in)">
                                      <p:cBhvr>
                                        <p:cTn id="84" dur="2000"/>
                                        <p:tgtEl>
                                          <p:spTgt spid="25">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8" presetClass="entr" presetSubtype="16" fill="hold" grpId="0" nodeType="clickEffect">
                                  <p:stCondLst>
                                    <p:cond delay="0"/>
                                  </p:stCondLst>
                                  <p:childTnLst>
                                    <p:set>
                                      <p:cBhvr>
                                        <p:cTn id="88" dur="1" fill="hold">
                                          <p:stCondLst>
                                            <p:cond delay="0"/>
                                          </p:stCondLst>
                                        </p:cTn>
                                        <p:tgtEl>
                                          <p:spTgt spid="25">
                                            <p:txEl>
                                              <p:pRg st="4" end="4"/>
                                            </p:txEl>
                                          </p:spTgt>
                                        </p:tgtEl>
                                        <p:attrNameLst>
                                          <p:attrName>style.visibility</p:attrName>
                                        </p:attrNameLst>
                                      </p:cBhvr>
                                      <p:to>
                                        <p:strVal val="visible"/>
                                      </p:to>
                                    </p:set>
                                    <p:animEffect transition="in" filter="diamond(in)">
                                      <p:cBhvr>
                                        <p:cTn id="89" dur="20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1" grpId="1" autoUpdateAnimBg="0"/>
      <p:bldP spid="11" grpId="2" autoUpdateAnimBg="0"/>
      <p:bldP spid="12" grpId="0" autoUpdateAnimBg="0"/>
      <p:bldP spid="12" grpId="1" autoUpdateAnimBg="0"/>
      <p:bldP spid="12" grpId="2" autoUpdateAnimBg="0"/>
      <p:bldP spid="13" grpId="0" autoUpdateAnimBg="0"/>
      <p:bldP spid="13" grpId="1" autoUpdateAnimBg="0"/>
      <p:bldP spid="13" grpId="2" autoUpdateAnimBg="0"/>
      <p:bldP spid="2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42457" y="870857"/>
            <a:ext cx="9437914"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2"/>
          <a:stretch>
            <a:fillRect/>
          </a:stretch>
        </p:blipFill>
        <p:spPr>
          <a:xfrm>
            <a:off x="0" y="0"/>
            <a:ext cx="2373086" cy="20407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库_椭圆 4"/>
          <p:cNvSpPr/>
          <p:nvPr>
            <p:custDataLst>
              <p:tags r:id="rId1"/>
            </p:custDataLst>
          </p:nvPr>
        </p:nvSpPr>
        <p:spPr>
          <a:xfrm>
            <a:off x="2175295" y="5817735"/>
            <a:ext cx="1040265" cy="1040265"/>
          </a:xfrm>
          <a:prstGeom prst="ellipse">
            <a:avLst/>
          </a:prstGeom>
          <a:solidFill>
            <a:srgbClr val="2842A2"/>
          </a:solidFill>
          <a:ln w="3175">
            <a:solidFill>
              <a:schemeClr val="accent5"/>
            </a:solidFill>
          </a:ln>
          <a:effectLst>
            <a:outerShdw blurRad="177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_库_椭圆 8"/>
          <p:cNvSpPr/>
          <p:nvPr>
            <p:custDataLst>
              <p:tags r:id="rId2"/>
            </p:custDataLst>
          </p:nvPr>
        </p:nvSpPr>
        <p:spPr>
          <a:xfrm>
            <a:off x="5645236" y="5830254"/>
            <a:ext cx="1040266" cy="1040266"/>
          </a:xfrm>
          <a:prstGeom prst="ellipse">
            <a:avLst/>
          </a:prstGeom>
          <a:solidFill>
            <a:srgbClr val="2842A2"/>
          </a:solidFill>
          <a:ln w="3175">
            <a:solidFill>
              <a:schemeClr val="accent5"/>
            </a:solidFill>
          </a:ln>
          <a:effectLst>
            <a:outerShdw blurRad="177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库_椭圆 11"/>
          <p:cNvSpPr/>
          <p:nvPr>
            <p:custDataLst>
              <p:tags r:id="rId3"/>
            </p:custDataLst>
          </p:nvPr>
        </p:nvSpPr>
        <p:spPr>
          <a:xfrm>
            <a:off x="9101277" y="5816354"/>
            <a:ext cx="1054166" cy="1054166"/>
          </a:xfrm>
          <a:prstGeom prst="ellipse">
            <a:avLst/>
          </a:prstGeom>
          <a:solidFill>
            <a:srgbClr val="2842A2"/>
          </a:solidFill>
          <a:ln w="3175">
            <a:solidFill>
              <a:schemeClr val="accent5"/>
            </a:solidFill>
          </a:ln>
          <a:effectLst>
            <a:outerShdw blurRad="177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A_库_图片 22"/>
          <p:cNvPicPr>
            <a:picLocks noChangeAspect="1"/>
          </p:cNvPicPr>
          <p:nvPr>
            <p:custDataLst>
              <p:tags r:id="rId4"/>
            </p:custDataLst>
          </p:nvPr>
        </p:nvPicPr>
        <p:blipFill>
          <a:blip r:embed="rId5"/>
          <a:stretch>
            <a:fillRect/>
          </a:stretch>
        </p:blipFill>
        <p:spPr>
          <a:xfrm>
            <a:off x="2222593" y="5856813"/>
            <a:ext cx="398488" cy="1043615"/>
          </a:xfrm>
          <a:prstGeom prst="rect">
            <a:avLst/>
          </a:prstGeom>
        </p:spPr>
      </p:pic>
      <p:pic>
        <p:nvPicPr>
          <p:cNvPr id="24" name="PA_库_图片 23"/>
          <p:cNvPicPr>
            <a:picLocks noChangeAspect="1"/>
          </p:cNvPicPr>
          <p:nvPr>
            <p:custDataLst>
              <p:tags r:id="rId6"/>
            </p:custDataLst>
          </p:nvPr>
        </p:nvPicPr>
        <p:blipFill>
          <a:blip r:embed="rId7"/>
          <a:stretch>
            <a:fillRect/>
          </a:stretch>
        </p:blipFill>
        <p:spPr>
          <a:xfrm>
            <a:off x="5589983" y="5863648"/>
            <a:ext cx="375048" cy="1026027"/>
          </a:xfrm>
          <a:prstGeom prst="rect">
            <a:avLst/>
          </a:prstGeom>
        </p:spPr>
      </p:pic>
      <p:sp>
        <p:nvSpPr>
          <p:cNvPr id="25" name="文本框 24"/>
          <p:cNvSpPr txBox="1"/>
          <p:nvPr/>
        </p:nvSpPr>
        <p:spPr>
          <a:xfrm>
            <a:off x="361617" y="136398"/>
            <a:ext cx="11460270" cy="640483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0"/>
              </a:spcAft>
            </a:pPr>
            <a:r>
              <a:rPr lang="en-US" altLang="zh-CN" sz="2800"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Writing S</a:t>
            </a:r>
            <a:r>
              <a:rPr lang="en-US" altLang="zh-CN" sz="2800" b="1"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ample</a:t>
            </a:r>
            <a:r>
              <a:rPr lang="zh-CN" altLang="zh-CN" sz="2800" b="1"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15000"/>
              </a:lnSpc>
              <a:spcAft>
                <a:spcPts val="0"/>
              </a:spcAft>
            </a:pP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Dear sir,</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5000"/>
              </a:lnSpc>
              <a:spcAft>
                <a:spcPts val="0"/>
              </a:spcAft>
            </a:pP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I am Li Hua, a student from China, I’m writing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to apply for a scholarship</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for an oversea student.</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5000"/>
              </a:lnSpc>
              <a:spcAft>
                <a:spcPts val="0"/>
              </a:spcAft>
            </a:pP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Having read your terms</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on school website, I think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I’m qualified for your requirements</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to win scholarship. I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have a keen interest in</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study and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do well in</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all my subjects,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ranking</a:t>
            </a:r>
            <a:r>
              <a:rPr lang="en-US" altLang="zh-CN" sz="2800" b="1" u="sng" kern="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among the best students</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in our class. </a:t>
            </a:r>
            <a:r>
              <a:rPr lang="en-US" altLang="zh-CN" sz="28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Once</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I </a:t>
            </a: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got the first prize</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in the English Writing Competition. </a:t>
            </a:r>
            <a:r>
              <a:rPr lang="en-US" altLang="zh-CN" sz="28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In addition</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I have teamwork spirit and can get along well with others.</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15000"/>
              </a:lnSpc>
              <a:spcAft>
                <a:spcPts val="0"/>
              </a:spcAft>
            </a:pPr>
            <a:r>
              <a:rPr lang="en-US" altLang="zh-CN" sz="2800" b="1" u="sng" kern="0" spc="25"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It would be extremely appreciated</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if you could take my application into account. Looking forward to your earliest reply.</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5067300" indent="266700" algn="l">
              <a:spcAft>
                <a:spcPts val="0"/>
              </a:spcAft>
            </a:pPr>
            <a:r>
              <a:rPr lang="en-US" altLang="zh-CN" sz="2800" b="1" kern="100" dirty="0" smtClean="0">
                <a:effectLst/>
                <a:latin typeface="华文隶书" panose="02010800040101010101" charset="-122"/>
                <a:ea typeface="宋体" panose="02010600030101010101" pitchFamily="2" charset="-122"/>
                <a:cs typeface="Vijaya" panose="02020604020202020204" pitchFamily="18" charset="0"/>
              </a:rPr>
              <a:t>			Sincerely </a:t>
            </a:r>
            <a:r>
              <a:rPr lang="en-US" altLang="zh-CN" sz="2800" b="1" kern="100" dirty="0">
                <a:effectLst/>
                <a:latin typeface="华文隶书" panose="02010800040101010101" charset="-122"/>
                <a:ea typeface="宋体" panose="02010600030101010101" pitchFamily="2" charset="-122"/>
                <a:cs typeface="Vijaya" panose="02020604020202020204" pitchFamily="18" charset="0"/>
              </a:rPr>
              <a:t>yours,                                          </a:t>
            </a:r>
            <a:endParaRPr lang="en-US" altLang="zh-CN" sz="2800" b="1" kern="100" dirty="0" smtClean="0">
              <a:effectLst/>
              <a:latin typeface="华文隶书" panose="02010800040101010101" charset="-122"/>
              <a:ea typeface="宋体" panose="02010600030101010101" pitchFamily="2" charset="-122"/>
              <a:cs typeface="Vijaya" panose="02020604020202020204" pitchFamily="18" charset="0"/>
            </a:endParaRPr>
          </a:p>
          <a:p>
            <a:pPr marL="5067300" indent="266700" algn="l">
              <a:spcAft>
                <a:spcPts val="0"/>
              </a:spcAft>
            </a:pPr>
            <a:r>
              <a:rPr lang="en-US" altLang="zh-CN" sz="2800" b="1" kern="100" dirty="0" smtClean="0">
                <a:effectLst/>
                <a:latin typeface="华文隶书" panose="02010800040101010101" charset="-122"/>
                <a:ea typeface="宋体" panose="02010600030101010101" pitchFamily="2" charset="-122"/>
                <a:cs typeface="Vijaya" panose="02020604020202020204" pitchFamily="18" charset="0"/>
              </a:rPr>
              <a:t>				Li </a:t>
            </a:r>
            <a:r>
              <a:rPr lang="en-US" altLang="zh-CN" sz="2800" b="1" kern="100" dirty="0">
                <a:effectLst/>
                <a:latin typeface="华文隶书" panose="02010800040101010101" charset="-122"/>
                <a:ea typeface="宋体" panose="02010600030101010101" pitchFamily="2" charset="-122"/>
                <a:cs typeface="Vijaya" panose="02020604020202020204" pitchFamily="18" charset="0"/>
              </a:rPr>
              <a:t>Hua</a:t>
            </a:r>
            <a:endPar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746" name="PA_库_图片 2745"/>
          <p:cNvPicPr>
            <a:picLocks noChangeAspect="1"/>
          </p:cNvPicPr>
          <p:nvPr>
            <p:custDataLst>
              <p:tags r:id="rId8"/>
            </p:custDataLst>
          </p:nvPr>
        </p:nvPicPr>
        <p:blipFill>
          <a:blip r:embed="rId9"/>
          <a:stretch>
            <a:fillRect/>
          </a:stretch>
        </p:blipFill>
        <p:spPr>
          <a:xfrm>
            <a:off x="8776518" y="5604796"/>
            <a:ext cx="712612" cy="1295216"/>
          </a:xfrm>
          <a:prstGeom prst="rect">
            <a:avLst/>
          </a:prstGeom>
        </p:spPr>
      </p:pic>
      <p:grpSp>
        <p:nvGrpSpPr>
          <p:cNvPr id="9" name="Group 7"/>
          <p:cNvGrpSpPr/>
          <p:nvPr/>
        </p:nvGrpSpPr>
        <p:grpSpPr>
          <a:xfrm>
            <a:off x="839096" y="100600"/>
            <a:ext cx="11211756" cy="6472322"/>
            <a:chOff x="3500834" y="-813937"/>
            <a:chExt cx="9373337" cy="9373337"/>
          </a:xfrm>
        </p:grpSpPr>
        <p:sp>
          <p:nvSpPr>
            <p:cNvPr id="10" name="Oval 22"/>
            <p:cNvSpPr/>
            <p:nvPr/>
          </p:nvSpPr>
          <p:spPr>
            <a:xfrm>
              <a:off x="4713823" y="399052"/>
              <a:ext cx="6947358" cy="6947358"/>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23"/>
            <p:cNvSpPr/>
            <p:nvPr/>
          </p:nvSpPr>
          <p:spPr>
            <a:xfrm>
              <a:off x="3500834" y="-813937"/>
              <a:ext cx="9373337" cy="9373337"/>
            </a:xfrm>
            <a:prstGeom prst="ellipse">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descr="水印"/>
          <p:cNvPicPr>
            <a:picLocks noChangeAspect="1"/>
          </p:cNvPicPr>
          <p:nvPr userDrawn="1"/>
        </p:nvPicPr>
        <p:blipFill>
          <a:blip r:embed="rId10"/>
          <a:stretch>
            <a:fillRect/>
          </a:stretch>
        </p:blipFill>
        <p:spPr>
          <a:xfrm>
            <a:off x="6915150" y="63500"/>
            <a:ext cx="5173345" cy="1674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childTnLst>
                                    <p:set>
                                      <p:cBhvr>
                                        <p:cTn id="6" dur="1" fill="hold">
                                          <p:stCondLst>
                                            <p:cond delay="0"/>
                                          </p:stCondLst>
                                        </p:cTn>
                                        <p:tgtEl>
                                          <p:spTgt spid="11">
                                            <p:txEl>
                                              <p:charRg st="4294967295" end="4294967295"/>
                                            </p:txEl>
                                          </p:spTgt>
                                        </p:tgtEl>
                                        <p:attrNameLst>
                                          <p:attrName>style.visibility</p:attrName>
                                        </p:attrNameLst>
                                      </p:cBhvr>
                                      <p:to>
                                        <p:strVal val="visible"/>
                                      </p:to>
                                    </p:set>
                                    <p:animEffect transition="in" filter="fade">
                                      <p:cBhvr>
                                        <p:cTn id="7" dur="500"/>
                                        <p:tgtEl>
                                          <p:spTgt spid="11">
                                            <p:txEl>
                                              <p:charRg st="4294967295" end="4294967295"/>
                                            </p:txEl>
                                          </p:spTgt>
                                        </p:tgtEl>
                                      </p:cBhvr>
                                    </p:animEffect>
                                  </p:childTnLst>
                                </p:cTn>
                              </p:par>
                              <p:par>
                                <p:cTn id="8" presetID="10" presetClass="entr" presetSubtype="0" fill="hold" grpId="0" nodeType="withEffect" nodePh="1">
                                  <p:stCondLst>
                                    <p:cond delay="1500"/>
                                  </p:stCondLst>
                                  <p:endCondLst>
                                    <p:cond evt="begin" delay="0">
                                      <p:tn val="8"/>
                                    </p:cond>
                                  </p:endCondLst>
                                  <p:childTnLst>
                                    <p:set>
                                      <p:cBhvr>
                                        <p:cTn id="9" dur="1" fill="hold">
                                          <p:stCondLst>
                                            <p:cond delay="0"/>
                                          </p:stCondLst>
                                        </p:cTn>
                                        <p:tgtEl>
                                          <p:spTgt spid="12">
                                            <p:txEl>
                                              <p:charRg st="4294967295" end="4294967295"/>
                                            </p:txEl>
                                          </p:spTgt>
                                        </p:tgtEl>
                                        <p:attrNameLst>
                                          <p:attrName>style.visibility</p:attrName>
                                        </p:attrNameLst>
                                      </p:cBhvr>
                                      <p:to>
                                        <p:strVal val="visible"/>
                                      </p:to>
                                    </p:set>
                                    <p:animEffect transition="in" filter="fade">
                                      <p:cBhvr>
                                        <p:cTn id="10" dur="500"/>
                                        <p:tgtEl>
                                          <p:spTgt spid="12">
                                            <p:txEl>
                                              <p:charRg st="4294967295" end="4294967295"/>
                                            </p:txEl>
                                          </p:spTgt>
                                        </p:tgtEl>
                                      </p:cBhvr>
                                    </p:animEffect>
                                  </p:childTnLst>
                                </p:cTn>
                              </p:par>
                              <p:par>
                                <p:cTn id="11" presetID="10" presetClass="entr" presetSubtype="0" fill="hold" grpId="0" nodeType="withEffect" nodePh="1">
                                  <p:stCondLst>
                                    <p:cond delay="1500"/>
                                  </p:stCondLst>
                                  <p:endCondLst>
                                    <p:cond evt="begin" delay="0">
                                      <p:tn val="11"/>
                                    </p:cond>
                                  </p:endCondLst>
                                  <p:childTnLst>
                                    <p:set>
                                      <p:cBhvr>
                                        <p:cTn id="12" dur="1" fill="hold">
                                          <p:stCondLst>
                                            <p:cond delay="0"/>
                                          </p:stCondLst>
                                        </p:cTn>
                                        <p:tgtEl>
                                          <p:spTgt spid="13">
                                            <p:txEl>
                                              <p:charRg st="4294967295" end="4294967295"/>
                                            </p:txEl>
                                          </p:spTgt>
                                        </p:tgtEl>
                                        <p:attrNameLst>
                                          <p:attrName>style.visibility</p:attrName>
                                        </p:attrNameLst>
                                      </p:cBhvr>
                                      <p:to>
                                        <p:strVal val="visible"/>
                                      </p:to>
                                    </p:set>
                                    <p:animEffect transition="in" filter="fade">
                                      <p:cBhvr>
                                        <p:cTn id="13" dur="500"/>
                                        <p:tgtEl>
                                          <p:spTgt spid="13">
                                            <p:txEl>
                                              <p:charRg st="4294967295" end="4294967295"/>
                                            </p:txEl>
                                          </p:spTgt>
                                        </p:tgtEl>
                                      </p:cBhvr>
                                    </p:animEffect>
                                  </p:childTnLst>
                                </p:cTn>
                              </p:par>
                              <p:par>
                                <p:cTn id="14" presetID="10" presetClass="entr" presetSubtype="0" fill="hold" nodeType="withEffect">
                                  <p:stCondLst>
                                    <p:cond delay="150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1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1500"/>
                                  </p:stCondLst>
                                  <p:childTnLst>
                                    <p:set>
                                      <p:cBhvr>
                                        <p:cTn id="21" dur="1" fill="hold">
                                          <p:stCondLst>
                                            <p:cond delay="0"/>
                                          </p:stCondLst>
                                        </p:cTn>
                                        <p:tgtEl>
                                          <p:spTgt spid="2746"/>
                                        </p:tgtEl>
                                        <p:attrNameLst>
                                          <p:attrName>style.visibility</p:attrName>
                                        </p:attrNameLst>
                                      </p:cBhvr>
                                      <p:to>
                                        <p:strVal val="visible"/>
                                      </p:to>
                                    </p:set>
                                    <p:animEffect transition="in" filter="fade">
                                      <p:cBhvr>
                                        <p:cTn id="22" dur="500"/>
                                        <p:tgtEl>
                                          <p:spTgt spid="2746"/>
                                        </p:tgtEl>
                                      </p:cBhvr>
                                    </p:animEffect>
                                  </p:childTnLst>
                                </p:cTn>
                              </p:par>
                              <p:par>
                                <p:cTn id="23" presetID="53" presetClass="entr" presetSubtype="16" fill="hold" grpId="1" nodeType="withEffect" nodePh="1">
                                  <p:stCondLst>
                                    <p:cond delay="1500"/>
                                  </p:stCondLst>
                                  <p:endCondLst>
                                    <p:cond evt="begin" delay="0">
                                      <p:tn val="23"/>
                                    </p:cond>
                                  </p:endCondLst>
                                  <p:childTnLst>
                                    <p:set>
                                      <p:cBhvr>
                                        <p:cTn id="24" dur="1" fill="hold">
                                          <p:stCondLst>
                                            <p:cond delay="0"/>
                                          </p:stCondLst>
                                        </p:cTn>
                                        <p:tgtEl>
                                          <p:spTgt spid="11">
                                            <p:txEl>
                                              <p:charRg st="4294967295" end="4294967295"/>
                                            </p:txEl>
                                          </p:spTgt>
                                        </p:tgtEl>
                                        <p:attrNameLst>
                                          <p:attrName>style.visibility</p:attrName>
                                        </p:attrNameLst>
                                      </p:cBhvr>
                                      <p:to>
                                        <p:strVal val="visible"/>
                                      </p:to>
                                    </p:set>
                                    <p:anim calcmode="lin" valueType="num">
                                      <p:cBhvr>
                                        <p:cTn id="25" dur="500" fill="hold"/>
                                        <p:tgtEl>
                                          <p:spTgt spid="11">
                                            <p:txEl>
                                              <p:charRg st="4294967295" end="4294967295"/>
                                            </p:txEl>
                                          </p:spTgt>
                                        </p:tgtEl>
                                        <p:attrNameLst>
                                          <p:attrName>ppt_w</p:attrName>
                                        </p:attrNameLst>
                                      </p:cBhvr>
                                      <p:tavLst>
                                        <p:tav tm="0">
                                          <p:val>
                                            <p:fltVal val="0"/>
                                          </p:val>
                                        </p:tav>
                                        <p:tav tm="100000">
                                          <p:val>
                                            <p:strVal val="#ppt_w"/>
                                          </p:val>
                                        </p:tav>
                                      </p:tavLst>
                                    </p:anim>
                                    <p:anim calcmode="lin" valueType="num">
                                      <p:cBhvr>
                                        <p:cTn id="26" dur="500" fill="hold"/>
                                        <p:tgtEl>
                                          <p:spTgt spid="11">
                                            <p:txEl>
                                              <p:charRg st="4294967295" end="4294967295"/>
                                            </p:txEl>
                                          </p:spTgt>
                                        </p:tgtEl>
                                        <p:attrNameLst>
                                          <p:attrName>ppt_h</p:attrName>
                                        </p:attrNameLst>
                                      </p:cBhvr>
                                      <p:tavLst>
                                        <p:tav tm="0">
                                          <p:val>
                                            <p:fltVal val="0"/>
                                          </p:val>
                                        </p:tav>
                                        <p:tav tm="100000">
                                          <p:val>
                                            <p:strVal val="#ppt_h"/>
                                          </p:val>
                                        </p:tav>
                                      </p:tavLst>
                                    </p:anim>
                                    <p:animEffect transition="in" filter="fade">
                                      <p:cBhvr>
                                        <p:cTn id="27" dur="500"/>
                                        <p:tgtEl>
                                          <p:spTgt spid="11">
                                            <p:txEl>
                                              <p:charRg st="4294967295" end="4294967295"/>
                                            </p:txEl>
                                          </p:spTgt>
                                        </p:tgtEl>
                                      </p:cBhvr>
                                    </p:animEffect>
                                  </p:childTnLst>
                                </p:cTn>
                              </p:par>
                              <p:par>
                                <p:cTn id="28" presetID="53" presetClass="entr" presetSubtype="16" fill="hold" grpId="1" nodeType="withEffect" nodePh="1">
                                  <p:stCondLst>
                                    <p:cond delay="1500"/>
                                  </p:stCondLst>
                                  <p:endCondLst>
                                    <p:cond evt="begin" delay="0">
                                      <p:tn val="28"/>
                                    </p:cond>
                                  </p:endCondLst>
                                  <p:childTnLst>
                                    <p:set>
                                      <p:cBhvr>
                                        <p:cTn id="29" dur="1" fill="hold">
                                          <p:stCondLst>
                                            <p:cond delay="0"/>
                                          </p:stCondLst>
                                        </p:cTn>
                                        <p:tgtEl>
                                          <p:spTgt spid="12">
                                            <p:txEl>
                                              <p:charRg st="4294967295" end="4294967295"/>
                                            </p:txEl>
                                          </p:spTgt>
                                        </p:tgtEl>
                                        <p:attrNameLst>
                                          <p:attrName>style.visibility</p:attrName>
                                        </p:attrNameLst>
                                      </p:cBhvr>
                                      <p:to>
                                        <p:strVal val="visible"/>
                                      </p:to>
                                    </p:set>
                                    <p:anim calcmode="lin" valueType="num">
                                      <p:cBhvr>
                                        <p:cTn id="30" dur="500" fill="hold"/>
                                        <p:tgtEl>
                                          <p:spTgt spid="12">
                                            <p:txEl>
                                              <p:charRg st="4294967295" end="4294967295"/>
                                            </p:txEl>
                                          </p:spTgt>
                                        </p:tgtEl>
                                        <p:attrNameLst>
                                          <p:attrName>ppt_w</p:attrName>
                                        </p:attrNameLst>
                                      </p:cBhvr>
                                      <p:tavLst>
                                        <p:tav tm="0">
                                          <p:val>
                                            <p:fltVal val="0"/>
                                          </p:val>
                                        </p:tav>
                                        <p:tav tm="100000">
                                          <p:val>
                                            <p:strVal val="#ppt_w"/>
                                          </p:val>
                                        </p:tav>
                                      </p:tavLst>
                                    </p:anim>
                                    <p:anim calcmode="lin" valueType="num">
                                      <p:cBhvr>
                                        <p:cTn id="31" dur="500" fill="hold"/>
                                        <p:tgtEl>
                                          <p:spTgt spid="12">
                                            <p:txEl>
                                              <p:charRg st="4294967295" end="4294967295"/>
                                            </p:txEl>
                                          </p:spTgt>
                                        </p:tgtEl>
                                        <p:attrNameLst>
                                          <p:attrName>ppt_h</p:attrName>
                                        </p:attrNameLst>
                                      </p:cBhvr>
                                      <p:tavLst>
                                        <p:tav tm="0">
                                          <p:val>
                                            <p:fltVal val="0"/>
                                          </p:val>
                                        </p:tav>
                                        <p:tav tm="100000">
                                          <p:val>
                                            <p:strVal val="#ppt_h"/>
                                          </p:val>
                                        </p:tav>
                                      </p:tavLst>
                                    </p:anim>
                                    <p:animEffect transition="in" filter="fade">
                                      <p:cBhvr>
                                        <p:cTn id="32" dur="500"/>
                                        <p:tgtEl>
                                          <p:spTgt spid="12">
                                            <p:txEl>
                                              <p:charRg st="4294967295" end="4294967295"/>
                                            </p:txEl>
                                          </p:spTgt>
                                        </p:tgtEl>
                                      </p:cBhvr>
                                    </p:animEffect>
                                  </p:childTnLst>
                                </p:cTn>
                              </p:par>
                              <p:par>
                                <p:cTn id="33" presetID="53" presetClass="entr" presetSubtype="16" fill="hold" grpId="1" nodeType="withEffect" nodePh="1">
                                  <p:stCondLst>
                                    <p:cond delay="1500"/>
                                  </p:stCondLst>
                                  <p:endCondLst>
                                    <p:cond evt="begin" delay="0">
                                      <p:tn val="33"/>
                                    </p:cond>
                                  </p:endCondLst>
                                  <p:childTnLst>
                                    <p:set>
                                      <p:cBhvr>
                                        <p:cTn id="34" dur="1" fill="hold">
                                          <p:stCondLst>
                                            <p:cond delay="0"/>
                                          </p:stCondLst>
                                        </p:cTn>
                                        <p:tgtEl>
                                          <p:spTgt spid="13">
                                            <p:txEl>
                                              <p:charRg st="4294967295" end="4294967295"/>
                                            </p:txEl>
                                          </p:spTgt>
                                        </p:tgtEl>
                                        <p:attrNameLst>
                                          <p:attrName>style.visibility</p:attrName>
                                        </p:attrNameLst>
                                      </p:cBhvr>
                                      <p:to>
                                        <p:strVal val="visible"/>
                                      </p:to>
                                    </p:set>
                                    <p:anim calcmode="lin" valueType="num">
                                      <p:cBhvr>
                                        <p:cTn id="35" dur="500" fill="hold"/>
                                        <p:tgtEl>
                                          <p:spTgt spid="13">
                                            <p:txEl>
                                              <p:charRg st="4294967295" end="4294967295"/>
                                            </p:txEl>
                                          </p:spTgt>
                                        </p:tgtEl>
                                        <p:attrNameLst>
                                          <p:attrName>ppt_w</p:attrName>
                                        </p:attrNameLst>
                                      </p:cBhvr>
                                      <p:tavLst>
                                        <p:tav tm="0">
                                          <p:val>
                                            <p:fltVal val="0"/>
                                          </p:val>
                                        </p:tav>
                                        <p:tav tm="100000">
                                          <p:val>
                                            <p:strVal val="#ppt_w"/>
                                          </p:val>
                                        </p:tav>
                                      </p:tavLst>
                                    </p:anim>
                                    <p:anim calcmode="lin" valueType="num">
                                      <p:cBhvr>
                                        <p:cTn id="36" dur="500" fill="hold"/>
                                        <p:tgtEl>
                                          <p:spTgt spid="13">
                                            <p:txEl>
                                              <p:charRg st="4294967295" end="4294967295"/>
                                            </p:txEl>
                                          </p:spTgt>
                                        </p:tgtEl>
                                        <p:attrNameLst>
                                          <p:attrName>ppt_h</p:attrName>
                                        </p:attrNameLst>
                                      </p:cBhvr>
                                      <p:tavLst>
                                        <p:tav tm="0">
                                          <p:val>
                                            <p:fltVal val="0"/>
                                          </p:val>
                                        </p:tav>
                                        <p:tav tm="100000">
                                          <p:val>
                                            <p:strVal val="#ppt_h"/>
                                          </p:val>
                                        </p:tav>
                                      </p:tavLst>
                                    </p:anim>
                                    <p:animEffect transition="in" filter="fade">
                                      <p:cBhvr>
                                        <p:cTn id="37" dur="500"/>
                                        <p:tgtEl>
                                          <p:spTgt spid="13">
                                            <p:txEl>
                                              <p:charRg st="4294967295" end="4294967295"/>
                                            </p:txEl>
                                          </p:spTgt>
                                        </p:tgtEl>
                                      </p:cBhvr>
                                    </p:animEffect>
                                  </p:childTnLst>
                                </p:cTn>
                              </p:par>
                              <p:par>
                                <p:cTn id="38" presetID="53" presetClass="entr" presetSubtype="16" fill="hold" nodeType="withEffect">
                                  <p:stCondLst>
                                    <p:cond delay="1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16" fill="hold" nodeType="withEffect">
                                  <p:stCondLst>
                                    <p:cond delay="150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par>
                                <p:cTn id="48" presetID="53" presetClass="entr" presetSubtype="16" fill="hold" nodeType="withEffect">
                                  <p:stCondLst>
                                    <p:cond delay="1500"/>
                                  </p:stCondLst>
                                  <p:childTnLst>
                                    <p:set>
                                      <p:cBhvr>
                                        <p:cTn id="49" dur="1" fill="hold">
                                          <p:stCondLst>
                                            <p:cond delay="0"/>
                                          </p:stCondLst>
                                        </p:cTn>
                                        <p:tgtEl>
                                          <p:spTgt spid="2746"/>
                                        </p:tgtEl>
                                        <p:attrNameLst>
                                          <p:attrName>style.visibility</p:attrName>
                                        </p:attrNameLst>
                                      </p:cBhvr>
                                      <p:to>
                                        <p:strVal val="visible"/>
                                      </p:to>
                                    </p:set>
                                    <p:anim calcmode="lin" valueType="num">
                                      <p:cBhvr>
                                        <p:cTn id="50" dur="500" fill="hold"/>
                                        <p:tgtEl>
                                          <p:spTgt spid="2746"/>
                                        </p:tgtEl>
                                        <p:attrNameLst>
                                          <p:attrName>ppt_w</p:attrName>
                                        </p:attrNameLst>
                                      </p:cBhvr>
                                      <p:tavLst>
                                        <p:tav tm="0">
                                          <p:val>
                                            <p:fltVal val="0"/>
                                          </p:val>
                                        </p:tav>
                                        <p:tav tm="100000">
                                          <p:val>
                                            <p:strVal val="#ppt_w"/>
                                          </p:val>
                                        </p:tav>
                                      </p:tavLst>
                                    </p:anim>
                                    <p:anim calcmode="lin" valueType="num">
                                      <p:cBhvr>
                                        <p:cTn id="51" dur="500" fill="hold"/>
                                        <p:tgtEl>
                                          <p:spTgt spid="2746"/>
                                        </p:tgtEl>
                                        <p:attrNameLst>
                                          <p:attrName>ppt_h</p:attrName>
                                        </p:attrNameLst>
                                      </p:cBhvr>
                                      <p:tavLst>
                                        <p:tav tm="0">
                                          <p:val>
                                            <p:fltVal val="0"/>
                                          </p:val>
                                        </p:tav>
                                        <p:tav tm="100000">
                                          <p:val>
                                            <p:strVal val="#ppt_h"/>
                                          </p:val>
                                        </p:tav>
                                      </p:tavLst>
                                    </p:anim>
                                    <p:animEffect transition="in" filter="fade">
                                      <p:cBhvr>
                                        <p:cTn id="52" dur="500"/>
                                        <p:tgtEl>
                                          <p:spTgt spid="2746"/>
                                        </p:tgtEl>
                                      </p:cBhvr>
                                    </p:animEffect>
                                  </p:childTnLst>
                                </p:cTn>
                              </p:par>
                              <p:par>
                                <p:cTn id="53" presetID="6" presetClass="emph" presetSubtype="0" accel="30000" decel="26000" autoRev="1" fill="hold" grpId="2" nodeType="withEffect" nodePh="1">
                                  <p:stCondLst>
                                    <p:cond delay="1900"/>
                                  </p:stCondLst>
                                  <p:endCondLst>
                                    <p:cond evt="begin" delay="0">
                                      <p:tn val="53"/>
                                    </p:cond>
                                  </p:endCondLst>
                                  <p:childTnLst>
                                    <p:animScale>
                                      <p:cBhvr>
                                        <p:cTn id="54" dur="500" fill="hold"/>
                                        <p:tgtEl>
                                          <p:spTgt spid="11">
                                            <p:txEl>
                                              <p:charRg st="4294967295" end="4294967295"/>
                                            </p:txEl>
                                          </p:spTgt>
                                        </p:tgtEl>
                                      </p:cBhvr>
                                      <p:by x="110000" y="110000"/>
                                    </p:animScale>
                                  </p:childTnLst>
                                </p:cTn>
                              </p:par>
                              <p:par>
                                <p:cTn id="55" presetID="6" presetClass="emph" presetSubtype="0" accel="30000" decel="26000" autoRev="1" fill="hold" grpId="2" nodeType="withEffect" nodePh="1">
                                  <p:stCondLst>
                                    <p:cond delay="1900"/>
                                  </p:stCondLst>
                                  <p:endCondLst>
                                    <p:cond evt="begin" delay="0">
                                      <p:tn val="55"/>
                                    </p:cond>
                                  </p:endCondLst>
                                  <p:childTnLst>
                                    <p:animScale>
                                      <p:cBhvr>
                                        <p:cTn id="56" dur="500" fill="hold"/>
                                        <p:tgtEl>
                                          <p:spTgt spid="12">
                                            <p:txEl>
                                              <p:charRg st="4294967295" end="4294967295"/>
                                            </p:txEl>
                                          </p:spTgt>
                                        </p:tgtEl>
                                      </p:cBhvr>
                                      <p:by x="110000" y="110000"/>
                                    </p:animScale>
                                  </p:childTnLst>
                                </p:cTn>
                              </p:par>
                              <p:par>
                                <p:cTn id="57" presetID="6" presetClass="emph" presetSubtype="0" accel="30000" decel="26000" autoRev="1" fill="hold" grpId="2" nodeType="withEffect" nodePh="1">
                                  <p:stCondLst>
                                    <p:cond delay="1900"/>
                                  </p:stCondLst>
                                  <p:endCondLst>
                                    <p:cond evt="begin" delay="0">
                                      <p:tn val="57"/>
                                    </p:cond>
                                  </p:endCondLst>
                                  <p:childTnLst>
                                    <p:animScale>
                                      <p:cBhvr>
                                        <p:cTn id="58" dur="500" fill="hold"/>
                                        <p:tgtEl>
                                          <p:spTgt spid="13">
                                            <p:txEl>
                                              <p:charRg st="4294967295" end="4294967295"/>
                                            </p:txEl>
                                          </p:spTgt>
                                        </p:tgtEl>
                                      </p:cBhvr>
                                      <p:by x="110000" y="110000"/>
                                    </p:animScale>
                                  </p:childTnLst>
                                </p:cTn>
                              </p:par>
                              <p:par>
                                <p:cTn id="59" presetID="6" presetClass="emph" presetSubtype="0" accel="30000" decel="26000" autoRev="1" fill="hold" nodeType="withEffect">
                                  <p:stCondLst>
                                    <p:cond delay="1900"/>
                                  </p:stCondLst>
                                  <p:childTnLst>
                                    <p:animScale>
                                      <p:cBhvr>
                                        <p:cTn id="60" dur="500" fill="hold"/>
                                        <p:tgtEl>
                                          <p:spTgt spid="23"/>
                                        </p:tgtEl>
                                      </p:cBhvr>
                                      <p:by x="110000" y="110000"/>
                                    </p:animScale>
                                  </p:childTnLst>
                                </p:cTn>
                              </p:par>
                              <p:par>
                                <p:cTn id="61" presetID="6" presetClass="emph" presetSubtype="0" accel="30000" decel="26000" autoRev="1" fill="hold" nodeType="withEffect">
                                  <p:stCondLst>
                                    <p:cond delay="1900"/>
                                  </p:stCondLst>
                                  <p:childTnLst>
                                    <p:animScale>
                                      <p:cBhvr>
                                        <p:cTn id="62" dur="500" fill="hold"/>
                                        <p:tgtEl>
                                          <p:spTgt spid="24"/>
                                        </p:tgtEl>
                                      </p:cBhvr>
                                      <p:by x="110000" y="110000"/>
                                    </p:animScale>
                                  </p:childTnLst>
                                </p:cTn>
                              </p:par>
                              <p:par>
                                <p:cTn id="63" presetID="6" presetClass="emph" presetSubtype="0" accel="30000" decel="26000" autoRev="1" fill="hold" nodeType="withEffect">
                                  <p:stCondLst>
                                    <p:cond delay="1900"/>
                                  </p:stCondLst>
                                  <p:childTnLst>
                                    <p:animScale>
                                      <p:cBhvr>
                                        <p:cTn id="64" dur="500" fill="hold"/>
                                        <p:tgtEl>
                                          <p:spTgt spid="2746"/>
                                        </p:tgtEl>
                                      </p:cBhvr>
                                      <p:by x="110000" y="110000"/>
                                    </p:animScale>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nodeType="clickEffect">
                                  <p:stCondLst>
                                    <p:cond delay="0"/>
                                  </p:stCondLst>
                                  <p:childTnLst>
                                    <p:animRot by="10800000">
                                      <p:cBhvr>
                                        <p:cTn id="68" dur="2000" fill="hold"/>
                                        <p:tgtEl>
                                          <p:spTgt spid="9"/>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5">
                                            <p:bg/>
                                          </p:spTgt>
                                        </p:tgtEl>
                                        <p:attrNameLst>
                                          <p:attrName>style.visibility</p:attrName>
                                        </p:attrNameLst>
                                      </p:cBhvr>
                                      <p:to>
                                        <p:strVal val="visible"/>
                                      </p:to>
                                    </p:set>
                                    <p:animEffect transition="in" filter="randombar(horizontal)">
                                      <p:cBhvr>
                                        <p:cTn id="73" dur="500"/>
                                        <p:tgtEl>
                                          <p:spTgt spid="25">
                                            <p:bg/>
                                          </p:spTgt>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8" dur="500"/>
                                        <p:tgtEl>
                                          <p:spTgt spid="2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83" dur="500"/>
                                        <p:tgtEl>
                                          <p:spTgt spid="25">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25">
                                            <p:txEl>
                                              <p:pRg st="2" end="2"/>
                                            </p:txEl>
                                          </p:spTgt>
                                        </p:tgtEl>
                                        <p:attrNameLst>
                                          <p:attrName>style.visibility</p:attrName>
                                        </p:attrNameLst>
                                      </p:cBhvr>
                                      <p:to>
                                        <p:strVal val="visible"/>
                                      </p:to>
                                    </p:set>
                                    <p:animEffect transition="in" filter="randombar(horizontal)">
                                      <p:cBhvr>
                                        <p:cTn id="88" dur="500"/>
                                        <p:tgtEl>
                                          <p:spTgt spid="25">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25">
                                            <p:txEl>
                                              <p:pRg st="3" end="3"/>
                                            </p:txEl>
                                          </p:spTgt>
                                        </p:tgtEl>
                                        <p:attrNameLst>
                                          <p:attrName>style.visibility</p:attrName>
                                        </p:attrNameLst>
                                      </p:cBhvr>
                                      <p:to>
                                        <p:strVal val="visible"/>
                                      </p:to>
                                    </p:set>
                                    <p:animEffect transition="in" filter="randombar(horizontal)">
                                      <p:cBhvr>
                                        <p:cTn id="93" dur="500"/>
                                        <p:tgtEl>
                                          <p:spTgt spid="25">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25">
                                            <p:txEl>
                                              <p:pRg st="4" end="4"/>
                                            </p:txEl>
                                          </p:spTgt>
                                        </p:tgtEl>
                                        <p:attrNameLst>
                                          <p:attrName>style.visibility</p:attrName>
                                        </p:attrNameLst>
                                      </p:cBhvr>
                                      <p:to>
                                        <p:strVal val="visible"/>
                                      </p:to>
                                    </p:set>
                                    <p:animEffect transition="in" filter="randombar(horizontal)">
                                      <p:cBhvr>
                                        <p:cTn id="98" dur="500"/>
                                        <p:tgtEl>
                                          <p:spTgt spid="25">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25">
                                            <p:txEl>
                                              <p:pRg st="5" end="5"/>
                                            </p:txEl>
                                          </p:spTgt>
                                        </p:tgtEl>
                                        <p:attrNameLst>
                                          <p:attrName>style.visibility</p:attrName>
                                        </p:attrNameLst>
                                      </p:cBhvr>
                                      <p:to>
                                        <p:strVal val="visible"/>
                                      </p:to>
                                    </p:set>
                                    <p:animEffect transition="in" filter="randombar(horizontal)">
                                      <p:cBhvr>
                                        <p:cTn id="103" dur="500"/>
                                        <p:tgtEl>
                                          <p:spTgt spid="25">
                                            <p:txEl>
                                              <p:pRg st="5" end="5"/>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25">
                                            <p:txEl>
                                              <p:pRg st="6" end="6"/>
                                            </p:txEl>
                                          </p:spTgt>
                                        </p:tgtEl>
                                        <p:attrNameLst>
                                          <p:attrName>style.visibility</p:attrName>
                                        </p:attrNameLst>
                                      </p:cBhvr>
                                      <p:to>
                                        <p:strVal val="visible"/>
                                      </p:to>
                                    </p:set>
                                    <p:animEffect transition="in" filter="randombar(horizontal)">
                                      <p:cBhvr>
                                        <p:cTn id="108" dur="500"/>
                                        <p:tgtEl>
                                          <p:spTgt spid="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1" grpId="1" autoUpdateAnimBg="0"/>
      <p:bldP spid="11" grpId="2" autoUpdateAnimBg="0"/>
      <p:bldP spid="12" grpId="0" autoUpdateAnimBg="0"/>
      <p:bldP spid="12" grpId="1" autoUpdateAnimBg="0"/>
      <p:bldP spid="12" grpId="2" autoUpdateAnimBg="0"/>
      <p:bldP spid="13" grpId="0" autoUpdateAnimBg="0"/>
      <p:bldP spid="13" grpId="1" autoUpdateAnimBg="0"/>
      <p:bldP spid="13" grpId="2" autoUpdateAnimBg="0"/>
      <p:bldP spid="25" grpId="0" animBg="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7988563" y="3822949"/>
            <a:ext cx="3960000" cy="3141916"/>
          </a:xfrm>
          <a:prstGeom prst="rect">
            <a:avLst/>
          </a:prstGeom>
        </p:spPr>
      </p:pic>
      <p:sp>
        <p:nvSpPr>
          <p:cNvPr id="3" name="PA_库_Freeform: Shape 15"/>
          <p:cNvSpPr/>
          <p:nvPr>
            <p:custDataLst>
              <p:tags r:id="rId2"/>
            </p:custDataLst>
          </p:nvPr>
        </p:nvSpPr>
        <p:spPr>
          <a:xfrm>
            <a:off x="1734553" y="772417"/>
            <a:ext cx="1479550" cy="5279921"/>
          </a:xfrm>
          <a:custGeom>
            <a:avLst/>
            <a:gdLst>
              <a:gd name="connsiteX0" fmla="*/ 0 w 1479550"/>
              <a:gd name="connsiteY0" fmla="*/ 1289050 h 2768600"/>
              <a:gd name="connsiteX1" fmla="*/ 1479550 w 1479550"/>
              <a:gd name="connsiteY1" fmla="*/ 2768600 h 2768600"/>
              <a:gd name="connsiteX2" fmla="*/ 1479550 w 1479550"/>
              <a:gd name="connsiteY2" fmla="*/ 1428750 h 2768600"/>
              <a:gd name="connsiteX3" fmla="*/ 50800 w 1479550"/>
              <a:gd name="connsiteY3" fmla="*/ 0 h 2768600"/>
              <a:gd name="connsiteX4" fmla="*/ 6350 w 1479550"/>
              <a:gd name="connsiteY4" fmla="*/ 6350 h 2768600"/>
              <a:gd name="connsiteX5" fmla="*/ 0 w 1479550"/>
              <a:gd name="connsiteY5" fmla="*/ 1289050 h 2768600"/>
              <a:gd name="connsiteX0-1" fmla="*/ 0 w 1479550"/>
              <a:gd name="connsiteY0-2" fmla="*/ 1292225 h 2771775"/>
              <a:gd name="connsiteX1-3" fmla="*/ 1479550 w 1479550"/>
              <a:gd name="connsiteY1-4" fmla="*/ 2771775 h 2771775"/>
              <a:gd name="connsiteX2-5" fmla="*/ 1479550 w 1479550"/>
              <a:gd name="connsiteY2-6" fmla="*/ 1431925 h 2771775"/>
              <a:gd name="connsiteX3-7" fmla="*/ 31750 w 1479550"/>
              <a:gd name="connsiteY3-8" fmla="*/ 0 h 2771775"/>
              <a:gd name="connsiteX4-9" fmla="*/ 6350 w 1479550"/>
              <a:gd name="connsiteY4-10" fmla="*/ 9525 h 2771775"/>
              <a:gd name="connsiteX5-11" fmla="*/ 0 w 1479550"/>
              <a:gd name="connsiteY5-12" fmla="*/ 1292225 h 2771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79550" h="2771775">
                <a:moveTo>
                  <a:pt x="0" y="1292225"/>
                </a:moveTo>
                <a:lnTo>
                  <a:pt x="1479550" y="2771775"/>
                </a:lnTo>
                <a:lnTo>
                  <a:pt x="1479550" y="1431925"/>
                </a:lnTo>
                <a:lnTo>
                  <a:pt x="31750" y="0"/>
                </a:lnTo>
                <a:lnTo>
                  <a:pt x="6350" y="9525"/>
                </a:lnTo>
                <a:cubicBezTo>
                  <a:pt x="4233" y="439208"/>
                  <a:pt x="2117" y="868892"/>
                  <a:pt x="0" y="1292225"/>
                </a:cubicBezTo>
                <a:close/>
              </a:path>
            </a:pathLst>
          </a:custGeom>
          <a:gradFill>
            <a:gsLst>
              <a:gs pos="0">
                <a:srgbClr val="FFC107">
                  <a:alpha val="22000"/>
                </a:srgbClr>
              </a:gs>
              <a:gs pos="67000">
                <a:srgbClr val="FFC107">
                  <a:alpha val="1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PA_库_矩形 3"/>
          <p:cNvSpPr/>
          <p:nvPr>
            <p:custDataLst>
              <p:tags r:id="rId3"/>
            </p:custDataLst>
          </p:nvPr>
        </p:nvSpPr>
        <p:spPr>
          <a:xfrm flipV="1">
            <a:off x="1725153" y="770741"/>
            <a:ext cx="45719" cy="2540630"/>
          </a:xfrm>
          <a:prstGeom prst="rect">
            <a:avLst/>
          </a:pr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库_文本框 16"/>
          <p:cNvSpPr txBox="1"/>
          <p:nvPr>
            <p:custDataLst>
              <p:tags r:id="rId4"/>
            </p:custDataLst>
          </p:nvPr>
        </p:nvSpPr>
        <p:spPr>
          <a:xfrm rot="16200000">
            <a:off x="-277083" y="1712027"/>
            <a:ext cx="3046063" cy="892552"/>
          </a:xfrm>
          <a:prstGeom prst="rect">
            <a:avLst/>
          </a:prstGeom>
          <a:solidFill>
            <a:schemeClr val="accent4">
              <a:lumMod val="60000"/>
              <a:lumOff val="40000"/>
            </a:schemeClr>
          </a:solidFill>
        </p:spPr>
        <p:txBody>
          <a:bodyPr wrap="square" rtlCol="0">
            <a:spAutoFit/>
          </a:bodyPr>
          <a:lstStyle/>
          <a:p>
            <a:r>
              <a:rPr lang="en-US" altLang="zh-CN" sz="4400" b="1" dirty="0">
                <a:ln w="12700">
                  <a:solidFill>
                    <a:schemeClr val="accent1"/>
                  </a:solidFill>
                  <a:prstDash val="solid"/>
                </a:ln>
                <a:solidFill>
                  <a:srgbClr val="FF0000"/>
                </a:solidFill>
                <a:effectLst>
                  <a:outerShdw dist="38100" dir="2640000" algn="bl" rotWithShape="0">
                    <a:schemeClr val="accent1"/>
                  </a:outerShdw>
                </a:effectLst>
              </a:rPr>
              <a:t>Objectives</a:t>
            </a:r>
            <a:endParaRPr lang="zh-CN" altLang="zh-CN" sz="4400" b="1" dirty="0">
              <a:ln w="12700">
                <a:solidFill>
                  <a:schemeClr val="accent1"/>
                </a:solidFill>
                <a:prstDash val="solid"/>
              </a:ln>
              <a:solidFill>
                <a:srgbClr val="FF0000"/>
              </a:solidFill>
              <a:effectLst>
                <a:outerShdw dist="38100" dir="2640000" algn="bl" rotWithShape="0">
                  <a:schemeClr val="accent1"/>
                </a:outerShdw>
              </a:effectLst>
            </a:endParaRPr>
          </a:p>
          <a:p>
            <a:endParaRPr lang="zh-CN" altLang="en-US" sz="800" dirty="0">
              <a:solidFill>
                <a:srgbClr val="FF0000"/>
              </a:solidFill>
              <a:latin typeface="Adobe Garamond Pro Bold" panose="02020702060506020403" pitchFamily="18" charset="0"/>
            </a:endParaRPr>
          </a:p>
        </p:txBody>
      </p:sp>
      <p:sp>
        <p:nvSpPr>
          <p:cNvPr id="7" name="PA_库_矩形 18"/>
          <p:cNvSpPr/>
          <p:nvPr>
            <p:custDataLst>
              <p:tags r:id="rId5"/>
            </p:custDataLst>
          </p:nvPr>
        </p:nvSpPr>
        <p:spPr>
          <a:xfrm>
            <a:off x="2067339" y="966598"/>
            <a:ext cx="9368040" cy="3754874"/>
          </a:xfrm>
          <a:prstGeom prst="rect">
            <a:avLst/>
          </a:prstGeom>
        </p:spPr>
        <p:txBody>
          <a:bodyPr wrap="square">
            <a:spAutoFit/>
          </a:bodyPr>
          <a:lstStyle/>
          <a:p>
            <a:pPr marL="457200" indent="-457200">
              <a:buClr>
                <a:srgbClr val="FF0000"/>
              </a:buClr>
              <a:buFont typeface="Wingdings" panose="05000000000000000000" pitchFamily="2" charset="2"/>
              <a:buChar char="Ø"/>
            </a:pPr>
            <a:r>
              <a:rPr lang="en-US" altLang="zh-CN" sz="3400" b="1" dirty="0"/>
              <a:t>To learn about the structure and contents of letters</a:t>
            </a:r>
            <a:r>
              <a:rPr lang="en-US" altLang="zh-CN" sz="3400" b="1" dirty="0" smtClean="0"/>
              <a:t>;</a:t>
            </a:r>
            <a:endParaRPr lang="en-US" altLang="zh-CN" sz="3400" b="1" dirty="0" smtClean="0"/>
          </a:p>
          <a:p>
            <a:pPr marL="457200" indent="-457200">
              <a:buClr>
                <a:srgbClr val="FF0000"/>
              </a:buClr>
              <a:buFont typeface="Wingdings" panose="05000000000000000000" pitchFamily="2" charset="2"/>
              <a:buChar char="Ø"/>
            </a:pPr>
            <a:r>
              <a:rPr lang="en-US" altLang="zh-CN" sz="3400" b="1" dirty="0" smtClean="0"/>
              <a:t>To </a:t>
            </a:r>
            <a:r>
              <a:rPr lang="en-US" altLang="zh-CN" sz="3400" b="1" dirty="0"/>
              <a:t>recognize what a good Application letter is </a:t>
            </a:r>
            <a:r>
              <a:rPr lang="en-US" altLang="zh-CN" sz="3400" b="1" dirty="0" smtClean="0"/>
              <a:t>like</a:t>
            </a:r>
            <a:endParaRPr lang="en-US" altLang="zh-CN" sz="3400" b="1" dirty="0" smtClean="0"/>
          </a:p>
          <a:p>
            <a:pPr marL="457200" indent="-457200">
              <a:buClr>
                <a:srgbClr val="FF0000"/>
              </a:buClr>
              <a:buFont typeface="Wingdings" panose="05000000000000000000" pitchFamily="2" charset="2"/>
              <a:buChar char="Ø"/>
            </a:pPr>
            <a:r>
              <a:rPr lang="en-US" altLang="zh-CN" sz="3400" b="1" dirty="0" smtClean="0"/>
              <a:t>To </a:t>
            </a:r>
            <a:r>
              <a:rPr lang="en-US" altLang="zh-CN" sz="3400" b="1" dirty="0"/>
              <a:t>write appropriate Application letters, especially pay attention to the tone and language. </a:t>
            </a:r>
            <a:endParaRPr lang="zh-CN" altLang="zh-CN" sz="3400" dirty="0"/>
          </a:p>
        </p:txBody>
      </p:sp>
      <p:sp>
        <p:nvSpPr>
          <p:cNvPr id="9" name="PA_库_矩形 20"/>
          <p:cNvSpPr>
            <a:spLocks noChangeAspect="1"/>
          </p:cNvSpPr>
          <p:nvPr>
            <p:custDataLst>
              <p:tags r:id="rId6"/>
            </p:custDataLst>
          </p:nvPr>
        </p:nvSpPr>
        <p:spPr>
          <a:xfrm>
            <a:off x="4493916" y="3822949"/>
            <a:ext cx="72000" cy="72000"/>
          </a:xfrm>
          <a:prstGeom prst="rect">
            <a:avLst/>
          </a:pr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50"/>
                                  </p:stCondLst>
                                  <p:endCondLst>
                                    <p:cond evt="begin" delay="0">
                                      <p:tn val="5"/>
                                    </p:cond>
                                  </p:endCondLst>
                                  <p:childTnLst>
                                    <p:set>
                                      <p:cBhvr>
                                        <p:cTn id="6" dur="1" fill="hold">
                                          <p:stCondLst>
                                            <p:cond delay="0"/>
                                          </p:stCondLst>
                                        </p:cTn>
                                        <p:tgtEl>
                                          <p:spTgt spid="3">
                                            <p:txEl>
                                              <p:charRg st="4294967295" end="4294967295"/>
                                            </p:txEl>
                                          </p:spTgt>
                                        </p:tgtEl>
                                        <p:attrNameLst>
                                          <p:attrName>style.visibility</p:attrName>
                                        </p:attrNameLst>
                                      </p:cBhvr>
                                      <p:to>
                                        <p:strVal val="visible"/>
                                      </p:to>
                                    </p:set>
                                    <p:anim calcmode="lin" valueType="num">
                                      <p:cBhvr additive="base">
                                        <p:cTn id="7" dur="1500" fill="hold"/>
                                        <p:tgtEl>
                                          <p:spTgt spid="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3">
                                            <p:txEl>
                                              <p:charRg st="4294967295" end="4294967295"/>
                                            </p:txEl>
                                          </p:spTgt>
                                        </p:tgtEl>
                                        <p:attrNameLst>
                                          <p:attrName>ppt_y</p:attrName>
                                        </p:attrNameLst>
                                      </p:cBhvr>
                                      <p:tavLst>
                                        <p:tav tm="0">
                                          <p:val>
                                            <p:strVal val="#ppt_y"/>
                                          </p:val>
                                        </p:tav>
                                        <p:tav tm="100000">
                                          <p:val>
                                            <p:strVal val="#ppt_y"/>
                                          </p:val>
                                        </p:tav>
                                      </p:tavLst>
                                    </p:anim>
                                    <p:set>
                                      <p:cBhvr>
                                        <p:cTn id="9" dur="1" fill="hold">
                                          <p:stCondLst>
                                            <p:cond delay="0"/>
                                          </p:stCondLst>
                                        </p:cTn>
                                        <p:tgtEl>
                                          <p:spTgt spid="3">
                                            <p:txEl>
                                              <p:charRg st="4294967295" end="4294967295"/>
                                            </p:txEl>
                                          </p:spTgt>
                                        </p:tgtEl>
                                        <p:attrNameLst>
                                          <p:attrName>style.visibility</p:attrName>
                                        </p:attrNameLst>
                                      </p:cBhvr>
                                      <p:to>
                                        <p:strVal val="visible"/>
                                      </p:to>
                                    </p:set>
                                    <p:anim to="" calcmode="lin" valueType="num">
                                      <p:cBhvr>
                                        <p:cTn id="10" dur="1500" fill="hold">
                                          <p:stCondLst>
                                            <p:cond delay="0"/>
                                          </p:stCondLst>
                                        </p:cTn>
                                        <p:tgtEl>
                                          <p:spTgt spid="3">
                                            <p:txEl>
                                              <p:charRg st="4294967295" end="4294967295"/>
                                            </p:txEl>
                                          </p:spTgt>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3">
                                            <p:txEl>
                                              <p:charRg st="4294967295" end="4294967295"/>
                                            </p:txEl>
                                          </p:spTgt>
                                        </p:tgtEl>
                                        <p:attrNameLst>
                                          <p:attrName>ppt_h</p:attrName>
                                        </p:attrNameLst>
                                      </p:cBhvr>
                                      <p:tavLst>
                                        <p:tav tm="0">
                                          <p:val>
                                            <p:fltVal val="0"/>
                                          </p:val>
                                        </p:tav>
                                        <p:tav tm="100000">
                                          <p:val>
                                            <p:strVal val="#ppt_h"/>
                                          </p:val>
                                        </p:tav>
                                      </p:tavLst>
                                    </p:anim>
                                    <p:animEffect filter="fade">
                                      <p:cBhvr>
                                        <p:cTn id="12" dur="1500">
                                          <p:stCondLst>
                                            <p:cond delay="0"/>
                                          </p:stCondLst>
                                        </p:cTn>
                                        <p:tgtEl>
                                          <p:spTgt spid="3">
                                            <p:txEl>
                                              <p:charRg st="4294967295" end="4294967295"/>
                                            </p:txEl>
                                          </p:spTgt>
                                        </p:tgtEl>
                                      </p:cBhvr>
                                    </p:animEffect>
                                  </p:childTnLst>
                                </p:cTn>
                              </p:par>
                              <p:par>
                                <p:cTn id="13" presetID="2" presetClass="entr" presetSubtype="8" decel="100000" fill="hold" grpId="0" nodeType="withEffect" nodePh="1">
                                  <p:stCondLst>
                                    <p:cond delay="250"/>
                                  </p:stCondLst>
                                  <p:endCondLst>
                                    <p:cond evt="begin" delay="0">
                                      <p:tn val="13"/>
                                    </p:cond>
                                  </p:endCondLst>
                                  <p:childTnLst>
                                    <p:set>
                                      <p:cBhvr>
                                        <p:cTn id="14" dur="1" fill="hold">
                                          <p:stCondLst>
                                            <p:cond delay="0"/>
                                          </p:stCondLst>
                                        </p:cTn>
                                        <p:tgtEl>
                                          <p:spTgt spid="4">
                                            <p:txEl>
                                              <p:charRg st="4294967295" end="4294967295"/>
                                            </p:txEl>
                                          </p:spTgt>
                                        </p:tgtEl>
                                        <p:attrNameLst>
                                          <p:attrName>style.visibility</p:attrName>
                                        </p:attrNameLst>
                                      </p:cBhvr>
                                      <p:to>
                                        <p:strVal val="visible"/>
                                      </p:to>
                                    </p:set>
                                    <p:anim calcmode="lin" valueType="num">
                                      <p:cBhvr additive="base">
                                        <p:cTn id="15" dur="1500" fill="hold"/>
                                        <p:tgtEl>
                                          <p:spTgt spid="4">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4">
                                            <p:txEl>
                                              <p:charRg st="4294967295" end="4294967295"/>
                                            </p:txEl>
                                          </p:spTgt>
                                        </p:tgtEl>
                                        <p:attrNameLst>
                                          <p:attrName>ppt_y</p:attrName>
                                        </p:attrNameLst>
                                      </p:cBhvr>
                                      <p:tavLst>
                                        <p:tav tm="0">
                                          <p:val>
                                            <p:strVal val="#ppt_y"/>
                                          </p:val>
                                        </p:tav>
                                        <p:tav tm="100000">
                                          <p:val>
                                            <p:strVal val="#ppt_y"/>
                                          </p:val>
                                        </p:tav>
                                      </p:tavLst>
                                    </p:anim>
                                    <p:set>
                                      <p:cBhvr>
                                        <p:cTn id="17" dur="1" fill="hold">
                                          <p:stCondLst>
                                            <p:cond delay="0"/>
                                          </p:stCondLst>
                                        </p:cTn>
                                        <p:tgtEl>
                                          <p:spTgt spid="4">
                                            <p:txEl>
                                              <p:charRg st="4294967295" end="4294967295"/>
                                            </p:txEl>
                                          </p:spTgt>
                                        </p:tgtEl>
                                        <p:attrNameLst>
                                          <p:attrName>style.visibility</p:attrName>
                                        </p:attrNameLst>
                                      </p:cBhvr>
                                      <p:to>
                                        <p:strVal val="visible"/>
                                      </p:to>
                                    </p:set>
                                    <p:anim to="" calcmode="lin" valueType="num">
                                      <p:cBhvr>
                                        <p:cTn id="18" dur="1500" fill="hold">
                                          <p:stCondLst>
                                            <p:cond delay="0"/>
                                          </p:stCondLst>
                                        </p:cTn>
                                        <p:tgtEl>
                                          <p:spTgt spid="4">
                                            <p:txEl>
                                              <p:charRg st="4294967295" end="4294967295"/>
                                            </p:txEl>
                                          </p:spTgt>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4">
                                            <p:txEl>
                                              <p:charRg st="4294967295" end="4294967295"/>
                                            </p:txEl>
                                          </p:spTgt>
                                        </p:tgtEl>
                                        <p:attrNameLst>
                                          <p:attrName>ppt_h</p:attrName>
                                        </p:attrNameLst>
                                      </p:cBhvr>
                                      <p:tavLst>
                                        <p:tav tm="0">
                                          <p:val>
                                            <p:fltVal val="0"/>
                                          </p:val>
                                        </p:tav>
                                        <p:tav tm="100000">
                                          <p:val>
                                            <p:strVal val="#ppt_h"/>
                                          </p:val>
                                        </p:tav>
                                      </p:tavLst>
                                    </p:anim>
                                    <p:animEffect filter="fade">
                                      <p:cBhvr>
                                        <p:cTn id="20" dur="1500">
                                          <p:stCondLst>
                                            <p:cond delay="0"/>
                                          </p:stCondLst>
                                        </p:cTn>
                                        <p:tgtEl>
                                          <p:spTgt spid="4">
                                            <p:txEl>
                                              <p:charRg st="4294967295" end="4294967295"/>
                                            </p:txEl>
                                          </p:spTgt>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500" fill="hold"/>
                                        <p:tgtEl>
                                          <p:spTgt spid="6"/>
                                        </p:tgtEl>
                                        <p:attrNameLst>
                                          <p:attrName>ppt_x</p:attrName>
                                        </p:attrNameLst>
                                      </p:cBhvr>
                                      <p:tavLst>
                                        <p:tav tm="0">
                                          <p:val>
                                            <p:strVal val="0-#ppt_w/2"/>
                                          </p:val>
                                        </p:tav>
                                        <p:tav tm="100000">
                                          <p:val>
                                            <p:strVal val="#ppt_x"/>
                                          </p:val>
                                        </p:tav>
                                      </p:tavLst>
                                    </p:anim>
                                    <p:anim calcmode="lin" valueType="num">
                                      <p:cBhvr additive="base">
                                        <p:cTn id="24" dur="1500" fill="hold"/>
                                        <p:tgtEl>
                                          <p:spTgt spid="6"/>
                                        </p:tgtEl>
                                        <p:attrNameLst>
                                          <p:attrName>ppt_y</p:attrName>
                                        </p:attrNameLst>
                                      </p:cBhvr>
                                      <p:tavLst>
                                        <p:tav tm="0">
                                          <p:val>
                                            <p:strVal val="#ppt_y"/>
                                          </p:val>
                                        </p:tav>
                                        <p:tav tm="100000">
                                          <p:val>
                                            <p:strVal val="#ppt_y"/>
                                          </p:val>
                                        </p:tav>
                                      </p:tavLst>
                                    </p:anim>
                                    <p:set>
                                      <p:cBhvr>
                                        <p:cTn id="25" dur="1" fill="hold">
                                          <p:stCondLst>
                                            <p:cond delay="0"/>
                                          </p:stCondLst>
                                        </p:cTn>
                                        <p:tgtEl>
                                          <p:spTgt spid="6"/>
                                        </p:tgtEl>
                                        <p:attrNameLst>
                                          <p:attrName>style.visibility</p:attrName>
                                        </p:attrNameLst>
                                      </p:cBhvr>
                                      <p:to>
                                        <p:strVal val="visible"/>
                                      </p:to>
                                    </p:set>
                                    <p:anim to="" calcmode="lin" valueType="num">
                                      <p:cBhvr>
                                        <p:cTn id="26" dur="15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6"/>
                                        </p:tgtEl>
                                        <p:attrNameLst>
                                          <p:attrName>ppt_h</p:attrName>
                                        </p:attrNameLst>
                                      </p:cBhvr>
                                      <p:tavLst>
                                        <p:tav tm="0">
                                          <p:val>
                                            <p:fltVal val="0"/>
                                          </p:val>
                                        </p:tav>
                                        <p:tav tm="100000">
                                          <p:val>
                                            <p:strVal val="#ppt_h"/>
                                          </p:val>
                                        </p:tav>
                                      </p:tavLst>
                                    </p:anim>
                                    <p:animEffect filter="fade">
                                      <p:cBhvr>
                                        <p:cTn id="28" dur="1500">
                                          <p:stCondLst>
                                            <p:cond delay="0"/>
                                          </p:stCondLst>
                                        </p:cTn>
                                        <p:tgtEl>
                                          <p:spTgt spid="6"/>
                                        </p:tgtEl>
                                      </p:cBhvr>
                                    </p:animEffect>
                                  </p:childTnLst>
                                </p:cTn>
                              </p:par>
                              <p:par>
                                <p:cTn id="29" presetID="2" presetClass="entr" presetSubtype="8" decel="100000" fill="hold" grpId="0" nodeType="withEffect" nodePh="1">
                                  <p:stCondLst>
                                    <p:cond delay="250"/>
                                  </p:stCondLst>
                                  <p:endCondLst>
                                    <p:cond evt="begin" delay="0">
                                      <p:tn val="29"/>
                                    </p:cond>
                                  </p:endCondLst>
                                  <p:childTnLst>
                                    <p:set>
                                      <p:cBhvr>
                                        <p:cTn id="30" dur="1" fill="hold">
                                          <p:stCondLst>
                                            <p:cond delay="0"/>
                                          </p:stCondLst>
                                        </p:cTn>
                                        <p:tgtEl>
                                          <p:spTgt spid="9">
                                            <p:txEl>
                                              <p:charRg st="4294967295" end="4294967295"/>
                                            </p:txEl>
                                          </p:spTgt>
                                        </p:tgtEl>
                                        <p:attrNameLst>
                                          <p:attrName>style.visibility</p:attrName>
                                        </p:attrNameLst>
                                      </p:cBhvr>
                                      <p:to>
                                        <p:strVal val="visible"/>
                                      </p:to>
                                    </p:set>
                                    <p:anim calcmode="lin" valueType="num">
                                      <p:cBhvr additive="base">
                                        <p:cTn id="31" dur="1500" fill="hold"/>
                                        <p:tgtEl>
                                          <p:spTgt spid="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9">
                                            <p:txEl>
                                              <p:charRg st="4294967295" end="4294967295"/>
                                            </p:txEl>
                                          </p:spTgt>
                                        </p:tgtEl>
                                        <p:attrNameLst>
                                          <p:attrName>ppt_y</p:attrName>
                                        </p:attrNameLst>
                                      </p:cBhvr>
                                      <p:tavLst>
                                        <p:tav tm="0">
                                          <p:val>
                                            <p:strVal val="#ppt_y"/>
                                          </p:val>
                                        </p:tav>
                                        <p:tav tm="100000">
                                          <p:val>
                                            <p:strVal val="#ppt_y"/>
                                          </p:val>
                                        </p:tav>
                                      </p:tavLst>
                                    </p:anim>
                                    <p:set>
                                      <p:cBhvr>
                                        <p:cTn id="33" dur="1" fill="hold">
                                          <p:stCondLst>
                                            <p:cond delay="0"/>
                                          </p:stCondLst>
                                        </p:cTn>
                                        <p:tgtEl>
                                          <p:spTgt spid="9">
                                            <p:txEl>
                                              <p:charRg st="4294967295" end="4294967295"/>
                                            </p:txEl>
                                          </p:spTgt>
                                        </p:tgtEl>
                                        <p:attrNameLst>
                                          <p:attrName>style.visibility</p:attrName>
                                        </p:attrNameLst>
                                      </p:cBhvr>
                                      <p:to>
                                        <p:strVal val="visible"/>
                                      </p:to>
                                    </p:set>
                                    <p:anim to="" calcmode="lin" valueType="num">
                                      <p:cBhvr>
                                        <p:cTn id="34" dur="1500" fill="hold">
                                          <p:stCondLst>
                                            <p:cond delay="0"/>
                                          </p:stCondLst>
                                        </p:cTn>
                                        <p:tgtEl>
                                          <p:spTgt spid="9">
                                            <p:txEl>
                                              <p:charRg st="4294967295" end="4294967295"/>
                                            </p:txEl>
                                          </p:spTgt>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9">
                                            <p:txEl>
                                              <p:charRg st="4294967295" end="4294967295"/>
                                            </p:txEl>
                                          </p:spTgt>
                                        </p:tgtEl>
                                        <p:attrNameLst>
                                          <p:attrName>ppt_h</p:attrName>
                                        </p:attrNameLst>
                                      </p:cBhvr>
                                      <p:tavLst>
                                        <p:tav tm="0">
                                          <p:val>
                                            <p:fltVal val="0"/>
                                          </p:val>
                                        </p:tav>
                                        <p:tav tm="100000">
                                          <p:val>
                                            <p:strVal val="#ppt_h"/>
                                          </p:val>
                                        </p:tav>
                                      </p:tavLst>
                                    </p:anim>
                                    <p:animEffect filter="fade">
                                      <p:cBhvr>
                                        <p:cTn id="36" dur="1500">
                                          <p:stCondLst>
                                            <p:cond delay="0"/>
                                          </p:stCondLst>
                                        </p:cTn>
                                        <p:tgtEl>
                                          <p:spTgt spid="9">
                                            <p:txEl>
                                              <p:charRg st="4294967295" end="4294967295"/>
                                            </p:txEl>
                                          </p:spTgt>
                                        </p:tgtEl>
                                      </p:cBhvr>
                                    </p:animEffect>
                                  </p:childTnLst>
                                </p:cTn>
                              </p:par>
                              <p:par>
                                <p:cTn id="37" presetID="2" presetClass="entr" presetSubtype="8" decel="100000" fill="hold" grpId="0" nodeType="withEffect">
                                  <p:stCondLst>
                                    <p:cond delay="25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500" fill="hold"/>
                                        <p:tgtEl>
                                          <p:spTgt spid="7"/>
                                        </p:tgtEl>
                                        <p:attrNameLst>
                                          <p:attrName>ppt_x</p:attrName>
                                        </p:attrNameLst>
                                      </p:cBhvr>
                                      <p:tavLst>
                                        <p:tav tm="0">
                                          <p:val>
                                            <p:strVal val="0-#ppt_w/2"/>
                                          </p:val>
                                        </p:tav>
                                        <p:tav tm="100000">
                                          <p:val>
                                            <p:strVal val="#ppt_x"/>
                                          </p:val>
                                        </p:tav>
                                      </p:tavLst>
                                    </p:anim>
                                    <p:anim calcmode="lin" valueType="num">
                                      <p:cBhvr additive="base">
                                        <p:cTn id="40" dur="1500" fill="hold"/>
                                        <p:tgtEl>
                                          <p:spTgt spid="7"/>
                                        </p:tgtEl>
                                        <p:attrNameLst>
                                          <p:attrName>ppt_y</p:attrName>
                                        </p:attrNameLst>
                                      </p:cBhvr>
                                      <p:tavLst>
                                        <p:tav tm="0">
                                          <p:val>
                                            <p:strVal val="#ppt_y"/>
                                          </p:val>
                                        </p:tav>
                                        <p:tav tm="100000">
                                          <p:val>
                                            <p:strVal val="#ppt_y"/>
                                          </p:val>
                                        </p:tav>
                                      </p:tavLst>
                                    </p:anim>
                                    <p:set>
                                      <p:cBhvr>
                                        <p:cTn id="41" dur="1" fill="hold">
                                          <p:stCondLst>
                                            <p:cond delay="0"/>
                                          </p:stCondLst>
                                        </p:cTn>
                                        <p:tgtEl>
                                          <p:spTgt spid="7"/>
                                        </p:tgtEl>
                                        <p:attrNameLst>
                                          <p:attrName>style.visibility</p:attrName>
                                        </p:attrNameLst>
                                      </p:cBhvr>
                                      <p:to>
                                        <p:strVal val="visible"/>
                                      </p:to>
                                    </p:set>
                                    <p:anim to="" calcmode="lin" valueType="num">
                                      <p:cBhvr>
                                        <p:cTn id="42" dur="1500" fill="hold">
                                          <p:stCondLst>
                                            <p:cond delay="0"/>
                                          </p:stCondLst>
                                        </p:cTn>
                                        <p:tgtEl>
                                          <p:spTgt spid="7"/>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7"/>
                                        </p:tgtEl>
                                        <p:attrNameLst>
                                          <p:attrName>ppt_h</p:attrName>
                                        </p:attrNameLst>
                                      </p:cBhvr>
                                      <p:tavLst>
                                        <p:tav tm="0">
                                          <p:val>
                                            <p:fltVal val="0"/>
                                          </p:val>
                                        </p:tav>
                                        <p:tav tm="100000">
                                          <p:val>
                                            <p:strVal val="#ppt_h"/>
                                          </p:val>
                                        </p:tav>
                                      </p:tavLst>
                                    </p:anim>
                                    <p:animEffect filter="fade">
                                      <p:cBhvr>
                                        <p:cTn id="44" dur="15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6" grpId="0" animBg="1" autoUpdateAnimBg="0"/>
      <p:bldP spid="7" grpId="0" autoUpdateAnimBg="0"/>
      <p:bldP spid="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duotone>
              <a:schemeClr val="accent5">
                <a:shade val="45000"/>
                <a:satMod val="135000"/>
              </a:schemeClr>
              <a:prstClr val="white"/>
            </a:duotone>
          </a:blip>
          <a:stretch>
            <a:fillRect/>
          </a:stretch>
        </p:blipFill>
        <p:spPr>
          <a:xfrm>
            <a:off x="957509" y="330667"/>
            <a:ext cx="10615963" cy="3495582"/>
          </a:xfrm>
          <a:prstGeom prst="rect">
            <a:avLst/>
          </a:prstGeom>
          <a:noFill/>
          <a:ln>
            <a:solidFill>
              <a:srgbClr val="FFC000"/>
            </a:solidFill>
          </a:ln>
        </p:spPr>
        <p:style>
          <a:lnRef idx="1">
            <a:schemeClr val="accent4"/>
          </a:lnRef>
          <a:fillRef idx="2">
            <a:schemeClr val="accent4"/>
          </a:fillRef>
          <a:effectRef idx="1">
            <a:schemeClr val="accent4"/>
          </a:effectRef>
          <a:fontRef idx="minor">
            <a:schemeClr val="dk1"/>
          </a:fontRef>
        </p:style>
      </p:pic>
      <p:pic>
        <p:nvPicPr>
          <p:cNvPr id="4" name="图片 3"/>
          <p:cNvPicPr>
            <a:picLocks noChangeAspect="1"/>
          </p:cNvPicPr>
          <p:nvPr/>
        </p:nvPicPr>
        <p:blipFill>
          <a:blip r:embed="rId2"/>
          <a:stretch>
            <a:fillRect/>
          </a:stretch>
        </p:blipFill>
        <p:spPr>
          <a:xfrm>
            <a:off x="8478805" y="5109881"/>
            <a:ext cx="3396362" cy="1626301"/>
          </a:xfrm>
          <a:prstGeom prst="rect">
            <a:avLst/>
          </a:prstGeom>
        </p:spPr>
      </p:pic>
      <p:sp>
        <p:nvSpPr>
          <p:cNvPr id="6" name="文本框 5"/>
          <p:cNvSpPr txBox="1"/>
          <p:nvPr/>
        </p:nvSpPr>
        <p:spPr>
          <a:xfrm>
            <a:off x="1011376" y="1840582"/>
            <a:ext cx="10727985" cy="1458686"/>
          </a:xfrm>
          <a:prstGeom prst="rect">
            <a:avLst/>
          </a:prstGeom>
          <a:solidFill>
            <a:schemeClr val="accent4">
              <a:lumMod val="60000"/>
              <a:lumOff val="40000"/>
            </a:schemeClr>
          </a:solidFill>
          <a:ln>
            <a:solidFill>
              <a:srgbClr val="FF0000"/>
            </a:solidFill>
          </a:ln>
          <a:effectLst>
            <a:reflection blurRad="6350" stA="50000" endA="295" endPos="92000" dist="101600" dir="5400000" sy="-100000" algn="bl" rotWithShape="0"/>
          </a:effectLst>
        </p:spPr>
        <p:txBody>
          <a:bodyPr wrap="square" rtlCol="0" anchor="t">
            <a:noAutofit/>
          </a:bodyPr>
          <a:lstStyle/>
          <a:p>
            <a:pPr indent="3070225" algn="just"/>
            <a:r>
              <a:rPr lang="en-US" altLang="zh-CN" sz="9600" b="1" kern="100" dirty="0">
                <a:solidFill>
                  <a:srgbClr val="FF0000"/>
                </a:solidFill>
                <a:latin typeface="华文隶书" panose="02010800040101010101" charset="-122"/>
                <a:ea typeface="宋体" panose="02010600030101010101" pitchFamily="2" charset="-122"/>
                <a:cs typeface="Vijaya"/>
              </a:rPr>
              <a:t>THANK YOU</a:t>
            </a:r>
            <a:endParaRPr lang="zh-CN" altLang="en-US" sz="9600" b="1" kern="100" dirty="0">
              <a:solidFill>
                <a:srgbClr val="FF0000"/>
              </a:solidFill>
              <a:latin typeface="华文隶书" panose="02010800040101010101" charset="-122"/>
              <a:ea typeface="宋体" panose="02010600030101010101" pitchFamily="2" charset="-122"/>
              <a:cs typeface="Vijaya"/>
            </a:endParaRPr>
          </a:p>
        </p:txBody>
      </p:sp>
      <p:sp>
        <p:nvSpPr>
          <p:cNvPr id="2" name="椭圆 1"/>
          <p:cNvSpPr/>
          <p:nvPr/>
        </p:nvSpPr>
        <p:spPr>
          <a:xfrm>
            <a:off x="1289844" y="3551041"/>
            <a:ext cx="550416" cy="550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307662" y="4001844"/>
            <a:ext cx="3675252" cy="2856155"/>
          </a:xfrm>
          <a:prstGeom prst="rect">
            <a:avLst/>
          </a:prstGeom>
        </p:spPr>
      </p:pic>
      <p:sp>
        <p:nvSpPr>
          <p:cNvPr id="22" name="Title 1"/>
          <p:cNvSpPr txBox="1"/>
          <p:nvPr/>
        </p:nvSpPr>
        <p:spPr>
          <a:xfrm>
            <a:off x="1374204" y="878953"/>
            <a:ext cx="10448451" cy="1397991"/>
          </a:xfrm>
          <a:prstGeom prst="rect">
            <a:avLst/>
          </a:prstGeom>
        </p:spPr>
        <p:style>
          <a:lnRef idx="1">
            <a:schemeClr val="accent4"/>
          </a:lnRef>
          <a:fillRef idx="3">
            <a:schemeClr val="accent4"/>
          </a:fillRef>
          <a:effectRef idx="2">
            <a:schemeClr val="accent4"/>
          </a:effectRef>
          <a:fontRef idx="minor">
            <a:schemeClr val="lt1"/>
          </a:fontRef>
        </p:style>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800" b="1" dirty="0">
                <a:latin typeface="Forte" panose="03060902040502070203" pitchFamily="66" charset="0"/>
              </a:rPr>
              <a:t>Lead </a:t>
            </a:r>
            <a:r>
              <a:rPr lang="en-US" altLang="zh-CN" sz="3800" b="1" dirty="0" smtClean="0">
                <a:latin typeface="Forte" panose="03060902040502070203" pitchFamily="66" charset="0"/>
              </a:rPr>
              <a:t>in</a:t>
            </a:r>
            <a:r>
              <a:rPr lang="zh-CN" altLang="en-US" sz="3800" b="1" dirty="0" smtClean="0">
                <a:latin typeface="Forte" panose="03060902040502070203" pitchFamily="66" charset="0"/>
              </a:rPr>
              <a:t>：</a:t>
            </a:r>
            <a:endParaRPr lang="en-US" altLang="zh-CN" sz="3800" b="1" dirty="0">
              <a:latin typeface="Forte" panose="03060902040502070203" pitchFamily="66" charset="0"/>
            </a:endParaRPr>
          </a:p>
          <a:p>
            <a:r>
              <a:rPr lang="en-US" altLang="zh-CN" sz="3800" b="1" dirty="0">
                <a:latin typeface="Forte" panose="03060902040502070203" pitchFamily="66" charset="0"/>
              </a:rPr>
              <a:t>When do you need to write Application letters</a:t>
            </a:r>
            <a:r>
              <a:rPr lang="en-US" altLang="zh-CN" sz="3800" b="1" dirty="0" smtClean="0">
                <a:latin typeface="Forte" panose="03060902040502070203" pitchFamily="66" charset="0"/>
              </a:rPr>
              <a:t>?</a:t>
            </a:r>
            <a:endParaRPr lang="zh-CN" altLang="en-US" sz="3800" b="1" dirty="0">
              <a:latin typeface="Forte" panose="03060902040502070203" pitchFamily="66" charset="0"/>
              <a:ea typeface="方正清刻本悦宋简体" panose="02000000000000000000" pitchFamily="2" charset="-122"/>
            </a:endParaRPr>
          </a:p>
        </p:txBody>
      </p:sp>
      <p:grpSp>
        <p:nvGrpSpPr>
          <p:cNvPr id="24" name="Group 5"/>
          <p:cNvGrpSpPr/>
          <p:nvPr/>
        </p:nvGrpSpPr>
        <p:grpSpPr>
          <a:xfrm>
            <a:off x="565883" y="596408"/>
            <a:ext cx="1186336" cy="883311"/>
            <a:chOff x="5191754" y="1812515"/>
            <a:chExt cx="1186336" cy="883311"/>
          </a:xfrm>
        </p:grpSpPr>
        <p:grpSp>
          <p:nvGrpSpPr>
            <p:cNvPr id="25" name="Group 24"/>
            <p:cNvGrpSpPr/>
            <p:nvPr/>
          </p:nvGrpSpPr>
          <p:grpSpPr>
            <a:xfrm>
              <a:off x="5191754" y="1812515"/>
              <a:ext cx="1186336" cy="883311"/>
              <a:chOff x="3497941" y="1465941"/>
              <a:chExt cx="4347030" cy="3236688"/>
            </a:xfrm>
          </p:grpSpPr>
          <p:sp>
            <p:nvSpPr>
              <p:cNvPr id="33" name="Freeform: Shape 32"/>
              <p:cNvSpPr/>
              <p:nvPr/>
            </p:nvSpPr>
            <p:spPr>
              <a:xfrm>
                <a:off x="3722915" y="1712685"/>
                <a:ext cx="4122056" cy="2989944"/>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3"/>
              <p:cNvSpPr/>
              <p:nvPr/>
            </p:nvSpPr>
            <p:spPr>
              <a:xfrm>
                <a:off x="3497941" y="1465941"/>
                <a:ext cx="1574802" cy="1574802"/>
              </a:xfrm>
              <a:prstGeom prst="ellipse">
                <a:avLst/>
              </a:prstGeom>
              <a:solidFill>
                <a:schemeClr val="accent4"/>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Group 36"/>
            <p:cNvGrpSpPr/>
            <p:nvPr/>
          </p:nvGrpSpPr>
          <p:grpSpPr>
            <a:xfrm>
              <a:off x="5298522" y="1885146"/>
              <a:ext cx="238067" cy="250729"/>
              <a:chOff x="4015022" y="2451362"/>
              <a:chExt cx="257182" cy="270861"/>
            </a:xfrm>
            <a:solidFill>
              <a:schemeClr val="bg1"/>
            </a:solidFill>
          </p:grpSpPr>
          <p:sp>
            <p:nvSpPr>
              <p:cNvPr id="27" name="Shape 640"/>
              <p:cNvSpPr/>
              <p:nvPr/>
            </p:nvSpPr>
            <p:spPr>
              <a:xfrm>
                <a:off x="4015022" y="2455805"/>
                <a:ext cx="223791" cy="266418"/>
              </a:xfrm>
              <a:custGeom>
                <a:avLst/>
                <a:gdLst/>
                <a:ahLst/>
                <a:cxnLst>
                  <a:cxn ang="0">
                    <a:pos x="wd2" y="hd2"/>
                  </a:cxn>
                  <a:cxn ang="5400000">
                    <a:pos x="wd2" y="hd2"/>
                  </a:cxn>
                  <a:cxn ang="10800000">
                    <a:pos x="wd2" y="hd2"/>
                  </a:cxn>
                  <a:cxn ang="16200000">
                    <a:pos x="wd2" y="hd2"/>
                  </a:cxn>
                </a:cxnLst>
                <a:rect l="0" t="0" r="r" b="b"/>
                <a:pathLst>
                  <a:path w="21600" h="21600" extrusionOk="0">
                    <a:moveTo>
                      <a:pt x="21192" y="6171"/>
                    </a:moveTo>
                    <a:cubicBezTo>
                      <a:pt x="20989" y="6171"/>
                      <a:pt x="20785" y="6343"/>
                      <a:pt x="20785" y="6514"/>
                    </a:cubicBezTo>
                    <a:cubicBezTo>
                      <a:pt x="20785" y="20229"/>
                      <a:pt x="20785" y="20229"/>
                      <a:pt x="20785" y="20229"/>
                    </a:cubicBezTo>
                    <a:cubicBezTo>
                      <a:pt x="20785" y="20486"/>
                      <a:pt x="20275" y="20914"/>
                      <a:pt x="19970" y="20914"/>
                    </a:cubicBezTo>
                    <a:cubicBezTo>
                      <a:pt x="1630" y="20914"/>
                      <a:pt x="1630" y="20914"/>
                      <a:pt x="1630" y="20914"/>
                    </a:cubicBezTo>
                    <a:cubicBezTo>
                      <a:pt x="1325" y="20914"/>
                      <a:pt x="815" y="20486"/>
                      <a:pt x="815" y="20229"/>
                    </a:cubicBezTo>
                    <a:cubicBezTo>
                      <a:pt x="815" y="1371"/>
                      <a:pt x="815" y="1371"/>
                      <a:pt x="815" y="1371"/>
                    </a:cubicBezTo>
                    <a:cubicBezTo>
                      <a:pt x="815" y="1114"/>
                      <a:pt x="1325" y="686"/>
                      <a:pt x="1630" y="686"/>
                    </a:cubicBezTo>
                    <a:cubicBezTo>
                      <a:pt x="16302" y="686"/>
                      <a:pt x="16302" y="686"/>
                      <a:pt x="16302" y="686"/>
                    </a:cubicBezTo>
                    <a:cubicBezTo>
                      <a:pt x="16506" y="686"/>
                      <a:pt x="16709" y="514"/>
                      <a:pt x="16709" y="343"/>
                    </a:cubicBezTo>
                    <a:cubicBezTo>
                      <a:pt x="16709" y="171"/>
                      <a:pt x="16506" y="0"/>
                      <a:pt x="16302" y="0"/>
                    </a:cubicBezTo>
                    <a:cubicBezTo>
                      <a:pt x="1630" y="0"/>
                      <a:pt x="1630" y="0"/>
                      <a:pt x="1630" y="0"/>
                    </a:cubicBezTo>
                    <a:cubicBezTo>
                      <a:pt x="815" y="0"/>
                      <a:pt x="0" y="686"/>
                      <a:pt x="0" y="1371"/>
                    </a:cubicBezTo>
                    <a:cubicBezTo>
                      <a:pt x="0" y="20229"/>
                      <a:pt x="0" y="20229"/>
                      <a:pt x="0" y="20229"/>
                    </a:cubicBezTo>
                    <a:cubicBezTo>
                      <a:pt x="0" y="20914"/>
                      <a:pt x="815" y="21600"/>
                      <a:pt x="1630" y="21600"/>
                    </a:cubicBezTo>
                    <a:cubicBezTo>
                      <a:pt x="19970" y="21600"/>
                      <a:pt x="19970" y="21600"/>
                      <a:pt x="19970" y="21600"/>
                    </a:cubicBezTo>
                    <a:cubicBezTo>
                      <a:pt x="20785" y="21600"/>
                      <a:pt x="21600" y="20914"/>
                      <a:pt x="21600" y="20229"/>
                    </a:cubicBezTo>
                    <a:cubicBezTo>
                      <a:pt x="21600" y="6514"/>
                      <a:pt x="21600" y="6514"/>
                      <a:pt x="21600" y="6514"/>
                    </a:cubicBezTo>
                    <a:cubicBezTo>
                      <a:pt x="21600" y="6343"/>
                      <a:pt x="21396" y="6171"/>
                      <a:pt x="21192" y="6171"/>
                    </a:cubicBezTo>
                    <a:close/>
                  </a:path>
                </a:pathLst>
              </a:custGeom>
              <a:grpFill/>
              <a:ln w="3175">
                <a:no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8" name="Shape 641"/>
              <p:cNvSpPr/>
              <p:nvPr/>
            </p:nvSpPr>
            <p:spPr>
              <a:xfrm>
                <a:off x="4056938" y="2559574"/>
                <a:ext cx="139248" cy="12701"/>
              </a:xfrm>
              <a:custGeom>
                <a:avLst/>
                <a:gdLst/>
                <a:ahLst/>
                <a:cxnLst>
                  <a:cxn ang="0">
                    <a:pos x="wd2" y="hd2"/>
                  </a:cxn>
                  <a:cxn ang="5400000">
                    <a:pos x="wd2" y="hd2"/>
                  </a:cxn>
                  <a:cxn ang="10800000">
                    <a:pos x="wd2" y="hd2"/>
                  </a:cxn>
                  <a:cxn ang="16200000">
                    <a:pos x="wd2" y="hd2"/>
                  </a:cxn>
                </a:cxnLst>
                <a:rect l="0" t="0" r="r" b="b"/>
                <a:pathLst>
                  <a:path w="21600" h="21600" extrusionOk="0">
                    <a:moveTo>
                      <a:pt x="20945" y="0"/>
                    </a:moveTo>
                    <a:cubicBezTo>
                      <a:pt x="655" y="0"/>
                      <a:pt x="655" y="0"/>
                      <a:pt x="655" y="0"/>
                    </a:cubicBezTo>
                    <a:cubicBezTo>
                      <a:pt x="327" y="0"/>
                      <a:pt x="0" y="5400"/>
                      <a:pt x="0" y="10800"/>
                    </a:cubicBezTo>
                    <a:cubicBezTo>
                      <a:pt x="0" y="16200"/>
                      <a:pt x="327" y="21600"/>
                      <a:pt x="655" y="21600"/>
                    </a:cubicBezTo>
                    <a:cubicBezTo>
                      <a:pt x="20945" y="21600"/>
                      <a:pt x="20945" y="21600"/>
                      <a:pt x="20945" y="21600"/>
                    </a:cubicBezTo>
                    <a:cubicBezTo>
                      <a:pt x="21273" y="21600"/>
                      <a:pt x="21600" y="16200"/>
                      <a:pt x="21600" y="10800"/>
                    </a:cubicBezTo>
                    <a:cubicBezTo>
                      <a:pt x="21600" y="5400"/>
                      <a:pt x="21273" y="0"/>
                      <a:pt x="20945" y="0"/>
                    </a:cubicBezTo>
                    <a:close/>
                  </a:path>
                </a:pathLst>
              </a:custGeom>
              <a:grpFill/>
              <a:ln w="3175">
                <a:no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29" name="Shape 642"/>
              <p:cNvSpPr/>
              <p:nvPr/>
            </p:nvSpPr>
            <p:spPr>
              <a:xfrm>
                <a:off x="4056938" y="2614277"/>
                <a:ext cx="139248" cy="12701"/>
              </a:xfrm>
              <a:custGeom>
                <a:avLst/>
                <a:gdLst/>
                <a:ahLst/>
                <a:cxnLst>
                  <a:cxn ang="0">
                    <a:pos x="wd2" y="hd2"/>
                  </a:cxn>
                  <a:cxn ang="5400000">
                    <a:pos x="wd2" y="hd2"/>
                  </a:cxn>
                  <a:cxn ang="10800000">
                    <a:pos x="wd2" y="hd2"/>
                  </a:cxn>
                  <a:cxn ang="16200000">
                    <a:pos x="wd2" y="hd2"/>
                  </a:cxn>
                </a:cxnLst>
                <a:rect l="0" t="0" r="r" b="b"/>
                <a:pathLst>
                  <a:path w="21600" h="21600" extrusionOk="0">
                    <a:moveTo>
                      <a:pt x="20945" y="0"/>
                    </a:moveTo>
                    <a:cubicBezTo>
                      <a:pt x="655" y="0"/>
                      <a:pt x="655" y="0"/>
                      <a:pt x="655" y="0"/>
                    </a:cubicBezTo>
                    <a:cubicBezTo>
                      <a:pt x="327" y="0"/>
                      <a:pt x="0" y="5400"/>
                      <a:pt x="0" y="10800"/>
                    </a:cubicBezTo>
                    <a:cubicBezTo>
                      <a:pt x="0" y="16200"/>
                      <a:pt x="327" y="21600"/>
                      <a:pt x="655" y="21600"/>
                    </a:cubicBezTo>
                    <a:cubicBezTo>
                      <a:pt x="20945" y="21600"/>
                      <a:pt x="20945" y="21600"/>
                      <a:pt x="20945" y="21600"/>
                    </a:cubicBezTo>
                    <a:cubicBezTo>
                      <a:pt x="21273" y="21600"/>
                      <a:pt x="21600" y="16200"/>
                      <a:pt x="21600" y="10800"/>
                    </a:cubicBezTo>
                    <a:cubicBezTo>
                      <a:pt x="21600" y="5400"/>
                      <a:pt x="21273" y="0"/>
                      <a:pt x="20945" y="0"/>
                    </a:cubicBezTo>
                    <a:close/>
                  </a:path>
                </a:pathLst>
              </a:custGeom>
              <a:grpFill/>
              <a:ln w="3175">
                <a:no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0" name="Shape 643"/>
              <p:cNvSpPr/>
              <p:nvPr/>
            </p:nvSpPr>
            <p:spPr>
              <a:xfrm>
                <a:off x="4056938" y="2665430"/>
                <a:ext cx="139248" cy="12701"/>
              </a:xfrm>
              <a:custGeom>
                <a:avLst/>
                <a:gdLst/>
                <a:ahLst/>
                <a:cxnLst>
                  <a:cxn ang="0">
                    <a:pos x="wd2" y="hd2"/>
                  </a:cxn>
                  <a:cxn ang="5400000">
                    <a:pos x="wd2" y="hd2"/>
                  </a:cxn>
                  <a:cxn ang="10800000">
                    <a:pos x="wd2" y="hd2"/>
                  </a:cxn>
                  <a:cxn ang="16200000">
                    <a:pos x="wd2" y="hd2"/>
                  </a:cxn>
                </a:cxnLst>
                <a:rect l="0" t="0" r="r" b="b"/>
                <a:pathLst>
                  <a:path w="21600" h="21600" extrusionOk="0">
                    <a:moveTo>
                      <a:pt x="20945" y="0"/>
                    </a:moveTo>
                    <a:cubicBezTo>
                      <a:pt x="655" y="0"/>
                      <a:pt x="655" y="0"/>
                      <a:pt x="655" y="0"/>
                    </a:cubicBezTo>
                    <a:cubicBezTo>
                      <a:pt x="327" y="0"/>
                      <a:pt x="0" y="5400"/>
                      <a:pt x="0" y="10800"/>
                    </a:cubicBezTo>
                    <a:cubicBezTo>
                      <a:pt x="0" y="16200"/>
                      <a:pt x="327" y="21600"/>
                      <a:pt x="655" y="21600"/>
                    </a:cubicBezTo>
                    <a:cubicBezTo>
                      <a:pt x="20945" y="21600"/>
                      <a:pt x="20945" y="21600"/>
                      <a:pt x="20945" y="21600"/>
                    </a:cubicBezTo>
                    <a:cubicBezTo>
                      <a:pt x="21273" y="21600"/>
                      <a:pt x="21600" y="16200"/>
                      <a:pt x="21600" y="10800"/>
                    </a:cubicBezTo>
                    <a:cubicBezTo>
                      <a:pt x="21600" y="5400"/>
                      <a:pt x="21273" y="0"/>
                      <a:pt x="20945" y="0"/>
                    </a:cubicBezTo>
                    <a:close/>
                  </a:path>
                </a:pathLst>
              </a:custGeom>
              <a:grpFill/>
              <a:ln w="3175">
                <a:no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1" name="Shape 644"/>
              <p:cNvSpPr/>
              <p:nvPr/>
            </p:nvSpPr>
            <p:spPr>
              <a:xfrm>
                <a:off x="4056938" y="2509133"/>
                <a:ext cx="138538" cy="12701"/>
              </a:xfrm>
              <a:custGeom>
                <a:avLst/>
                <a:gdLst/>
                <a:ahLst/>
                <a:cxnLst>
                  <a:cxn ang="0">
                    <a:pos x="wd2" y="hd2"/>
                  </a:cxn>
                  <a:cxn ang="5400000">
                    <a:pos x="wd2" y="hd2"/>
                  </a:cxn>
                  <a:cxn ang="10800000">
                    <a:pos x="wd2" y="hd2"/>
                  </a:cxn>
                  <a:cxn ang="16200000">
                    <a:pos x="wd2" y="hd2"/>
                  </a:cxn>
                </a:cxnLst>
                <a:rect l="0" t="0" r="r" b="b"/>
                <a:pathLst>
                  <a:path w="21600" h="21600" extrusionOk="0">
                    <a:moveTo>
                      <a:pt x="20940" y="0"/>
                    </a:moveTo>
                    <a:cubicBezTo>
                      <a:pt x="660" y="0"/>
                      <a:pt x="660" y="0"/>
                      <a:pt x="660" y="0"/>
                    </a:cubicBezTo>
                    <a:cubicBezTo>
                      <a:pt x="330" y="0"/>
                      <a:pt x="0" y="5400"/>
                      <a:pt x="0" y="10800"/>
                    </a:cubicBezTo>
                    <a:cubicBezTo>
                      <a:pt x="0" y="16200"/>
                      <a:pt x="330" y="21600"/>
                      <a:pt x="660" y="21600"/>
                    </a:cubicBezTo>
                    <a:cubicBezTo>
                      <a:pt x="20940" y="21600"/>
                      <a:pt x="20940" y="21600"/>
                      <a:pt x="20940" y="21600"/>
                    </a:cubicBezTo>
                    <a:cubicBezTo>
                      <a:pt x="21270" y="21600"/>
                      <a:pt x="21600" y="16200"/>
                      <a:pt x="21600" y="10800"/>
                    </a:cubicBezTo>
                    <a:cubicBezTo>
                      <a:pt x="21600" y="5400"/>
                      <a:pt x="21270" y="0"/>
                      <a:pt x="20940" y="0"/>
                    </a:cubicBezTo>
                    <a:close/>
                  </a:path>
                </a:pathLst>
              </a:custGeom>
              <a:grpFill/>
              <a:ln w="3175">
                <a:no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32" name="Shape 645"/>
              <p:cNvSpPr/>
              <p:nvPr/>
            </p:nvSpPr>
            <p:spPr>
              <a:xfrm>
                <a:off x="4189791" y="2451362"/>
                <a:ext cx="82413" cy="70515"/>
              </a:xfrm>
              <a:custGeom>
                <a:avLst/>
                <a:gdLst/>
                <a:ahLst/>
                <a:cxnLst>
                  <a:cxn ang="0">
                    <a:pos x="wd2" y="hd2"/>
                  </a:cxn>
                  <a:cxn ang="5400000">
                    <a:pos x="wd2" y="hd2"/>
                  </a:cxn>
                  <a:cxn ang="10800000">
                    <a:pos x="wd2" y="hd2"/>
                  </a:cxn>
                  <a:cxn ang="16200000">
                    <a:pos x="wd2" y="hd2"/>
                  </a:cxn>
                </a:cxnLst>
                <a:rect l="0" t="0" r="r" b="b"/>
                <a:pathLst>
                  <a:path w="21600" h="21439" extrusionOk="0">
                    <a:moveTo>
                      <a:pt x="19662" y="1773"/>
                    </a:moveTo>
                    <a:cubicBezTo>
                      <a:pt x="19108" y="1129"/>
                      <a:pt x="18554" y="806"/>
                      <a:pt x="17723" y="484"/>
                    </a:cubicBezTo>
                    <a:cubicBezTo>
                      <a:pt x="16338" y="-161"/>
                      <a:pt x="14677" y="-161"/>
                      <a:pt x="13292" y="484"/>
                    </a:cubicBezTo>
                    <a:cubicBezTo>
                      <a:pt x="12738" y="806"/>
                      <a:pt x="11908" y="1129"/>
                      <a:pt x="11354" y="1773"/>
                    </a:cubicBezTo>
                    <a:cubicBezTo>
                      <a:pt x="10800" y="2418"/>
                      <a:pt x="10800" y="2418"/>
                      <a:pt x="10800" y="2418"/>
                    </a:cubicBezTo>
                    <a:cubicBezTo>
                      <a:pt x="10246" y="1773"/>
                      <a:pt x="10246" y="1773"/>
                      <a:pt x="10246" y="1773"/>
                    </a:cubicBezTo>
                    <a:cubicBezTo>
                      <a:pt x="9692" y="1129"/>
                      <a:pt x="9138" y="806"/>
                      <a:pt x="8308" y="484"/>
                    </a:cubicBezTo>
                    <a:cubicBezTo>
                      <a:pt x="6923" y="-161"/>
                      <a:pt x="5538" y="-161"/>
                      <a:pt x="4154" y="484"/>
                    </a:cubicBezTo>
                    <a:cubicBezTo>
                      <a:pt x="3323" y="806"/>
                      <a:pt x="2769" y="1129"/>
                      <a:pt x="1938" y="1773"/>
                    </a:cubicBezTo>
                    <a:cubicBezTo>
                      <a:pt x="1385" y="2418"/>
                      <a:pt x="831" y="3385"/>
                      <a:pt x="554" y="4030"/>
                    </a:cubicBezTo>
                    <a:cubicBezTo>
                      <a:pt x="277" y="4997"/>
                      <a:pt x="0" y="5964"/>
                      <a:pt x="0" y="6932"/>
                    </a:cubicBezTo>
                    <a:cubicBezTo>
                      <a:pt x="0" y="7899"/>
                      <a:pt x="277" y="8543"/>
                      <a:pt x="554" y="9511"/>
                    </a:cubicBezTo>
                    <a:cubicBezTo>
                      <a:pt x="831" y="10478"/>
                      <a:pt x="1385" y="11123"/>
                      <a:pt x="1938" y="11767"/>
                    </a:cubicBezTo>
                    <a:cubicBezTo>
                      <a:pt x="10800" y="21439"/>
                      <a:pt x="10800" y="21439"/>
                      <a:pt x="10800" y="21439"/>
                    </a:cubicBezTo>
                    <a:cubicBezTo>
                      <a:pt x="19662" y="11767"/>
                      <a:pt x="19662" y="11767"/>
                      <a:pt x="19662" y="11767"/>
                    </a:cubicBezTo>
                    <a:cubicBezTo>
                      <a:pt x="20492" y="11123"/>
                      <a:pt x="21046" y="10478"/>
                      <a:pt x="21323" y="9511"/>
                    </a:cubicBezTo>
                    <a:cubicBezTo>
                      <a:pt x="21600" y="8543"/>
                      <a:pt x="21600" y="7899"/>
                      <a:pt x="21600" y="6932"/>
                    </a:cubicBezTo>
                    <a:cubicBezTo>
                      <a:pt x="21600" y="5964"/>
                      <a:pt x="21600" y="4997"/>
                      <a:pt x="21323" y="4030"/>
                    </a:cubicBezTo>
                    <a:cubicBezTo>
                      <a:pt x="21046" y="3385"/>
                      <a:pt x="20492" y="2418"/>
                      <a:pt x="19662" y="1773"/>
                    </a:cubicBezTo>
                    <a:close/>
                    <a:moveTo>
                      <a:pt x="19108" y="8543"/>
                    </a:moveTo>
                    <a:cubicBezTo>
                      <a:pt x="19108" y="9188"/>
                      <a:pt x="18831" y="9511"/>
                      <a:pt x="18277" y="9833"/>
                    </a:cubicBezTo>
                    <a:cubicBezTo>
                      <a:pt x="10800" y="17893"/>
                      <a:pt x="10800" y="17893"/>
                      <a:pt x="10800" y="17893"/>
                    </a:cubicBezTo>
                    <a:cubicBezTo>
                      <a:pt x="3600" y="9833"/>
                      <a:pt x="3600" y="9833"/>
                      <a:pt x="3600" y="9833"/>
                    </a:cubicBezTo>
                    <a:cubicBezTo>
                      <a:pt x="3046" y="9511"/>
                      <a:pt x="2769" y="9188"/>
                      <a:pt x="2769" y="8543"/>
                    </a:cubicBezTo>
                    <a:cubicBezTo>
                      <a:pt x="2492" y="7899"/>
                      <a:pt x="2215" y="7576"/>
                      <a:pt x="2215" y="6932"/>
                    </a:cubicBezTo>
                    <a:cubicBezTo>
                      <a:pt x="2215" y="6287"/>
                      <a:pt x="2492" y="5642"/>
                      <a:pt x="2769" y="5320"/>
                    </a:cubicBezTo>
                    <a:cubicBezTo>
                      <a:pt x="2769" y="4675"/>
                      <a:pt x="3046" y="4030"/>
                      <a:pt x="3600" y="3708"/>
                    </a:cubicBezTo>
                    <a:cubicBezTo>
                      <a:pt x="3877" y="3385"/>
                      <a:pt x="4431" y="3063"/>
                      <a:pt x="4708" y="2740"/>
                    </a:cubicBezTo>
                    <a:cubicBezTo>
                      <a:pt x="5262" y="2740"/>
                      <a:pt x="5815" y="2740"/>
                      <a:pt x="6092" y="2740"/>
                    </a:cubicBezTo>
                    <a:cubicBezTo>
                      <a:pt x="6646" y="2740"/>
                      <a:pt x="7200" y="2740"/>
                      <a:pt x="7754" y="2740"/>
                    </a:cubicBezTo>
                    <a:cubicBezTo>
                      <a:pt x="8031" y="3063"/>
                      <a:pt x="8585" y="3385"/>
                      <a:pt x="8862" y="3708"/>
                    </a:cubicBezTo>
                    <a:cubicBezTo>
                      <a:pt x="10800" y="5964"/>
                      <a:pt x="10800" y="5964"/>
                      <a:pt x="10800" y="5964"/>
                    </a:cubicBezTo>
                    <a:cubicBezTo>
                      <a:pt x="13015" y="3708"/>
                      <a:pt x="13015" y="3708"/>
                      <a:pt x="13015" y="3708"/>
                    </a:cubicBezTo>
                    <a:cubicBezTo>
                      <a:pt x="13292" y="3385"/>
                      <a:pt x="13846" y="3063"/>
                      <a:pt x="14123" y="2740"/>
                    </a:cubicBezTo>
                    <a:cubicBezTo>
                      <a:pt x="14954" y="2418"/>
                      <a:pt x="16062" y="2418"/>
                      <a:pt x="17169" y="2740"/>
                    </a:cubicBezTo>
                    <a:cubicBezTo>
                      <a:pt x="17446" y="3063"/>
                      <a:pt x="18000" y="3385"/>
                      <a:pt x="18277" y="3708"/>
                    </a:cubicBezTo>
                    <a:cubicBezTo>
                      <a:pt x="18831" y="4030"/>
                      <a:pt x="19108" y="4675"/>
                      <a:pt x="19108" y="5320"/>
                    </a:cubicBezTo>
                    <a:cubicBezTo>
                      <a:pt x="19385" y="5642"/>
                      <a:pt x="19385" y="6287"/>
                      <a:pt x="19385" y="6932"/>
                    </a:cubicBezTo>
                    <a:cubicBezTo>
                      <a:pt x="19385" y="7576"/>
                      <a:pt x="19385" y="7899"/>
                      <a:pt x="19108" y="8543"/>
                    </a:cubicBezTo>
                    <a:close/>
                  </a:path>
                </a:pathLst>
              </a:custGeom>
              <a:grpFill/>
              <a:ln w="3175">
                <a:noFill/>
                <a:miter lim="400000"/>
              </a:ln>
            </p:spPr>
            <p:txBody>
              <a:bodyPr tIns="45720" bIns="45720"/>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grpSp>
      <p:sp>
        <p:nvSpPr>
          <p:cNvPr id="35" name="Rectangle 43"/>
          <p:cNvSpPr/>
          <p:nvPr/>
        </p:nvSpPr>
        <p:spPr>
          <a:xfrm>
            <a:off x="1492539" y="2508328"/>
            <a:ext cx="7382521" cy="3539430"/>
          </a:xfrm>
          <a:prstGeom prst="rect">
            <a:avLst/>
          </a:prstGeom>
        </p:spPr>
        <p:txBody>
          <a:bodyPr wrap="square">
            <a:spAutoFit/>
          </a:bodyPr>
          <a:lstStyle/>
          <a:p>
            <a:pPr marL="342900" lvl="0" indent="-342900" algn="just">
              <a:spcAft>
                <a:spcPts val="0"/>
              </a:spcAft>
              <a:buClr>
                <a:srgbClr val="FF0000"/>
              </a:buClr>
              <a:buFont typeface="Wingdings" panose="05000000000000000000" pitchFamily="2" charset="2"/>
              <a:buChar char=""/>
              <a:tabLst>
                <a:tab pos="457200" algn="l"/>
              </a:tabLst>
            </a:pPr>
            <a:r>
              <a:rPr lang="en-US" altLang="zh-CN" sz="3200" b="1" dirty="0"/>
              <a:t>apply for a job/part-time </a:t>
            </a:r>
            <a:r>
              <a:rPr lang="en-US" altLang="zh-CN" sz="3200" b="1" dirty="0" smtClean="0"/>
              <a:t>job </a:t>
            </a:r>
            <a:endParaRPr lang="en-US" altLang="zh-CN" sz="3200" b="1" dirty="0" smtClean="0"/>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smtClean="0">
                <a:latin typeface="Calibri" panose="020F0502020204030204" pitchFamily="34" charset="0"/>
                <a:ea typeface="宋体" panose="02010600030101010101" pitchFamily="2" charset="-122"/>
                <a:cs typeface="Times New Roman" panose="02020603050405020304" pitchFamily="18" charset="0"/>
              </a:rPr>
              <a:t>apply </a:t>
            </a: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for a visa</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apply for a scholarship</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apply for admission to schools</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apply for admission to colleges</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apply for admission to university</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3200" b="1" kern="100" dirty="0">
                <a:latin typeface="Calibri" panose="020F0502020204030204" pitchFamily="34" charset="0"/>
                <a:ea typeface="宋体" panose="02010600030101010101" pitchFamily="2" charset="-122"/>
                <a:cs typeface="Times New Roman" panose="02020603050405020304" pitchFamily="18" charset="0"/>
              </a:rPr>
              <a:t>apply for a job/part-time job </a:t>
            </a:r>
            <a:r>
              <a:rPr lang="en-US" altLang="zh-CN" sz="3200" b="1" dirty="0" smtClean="0"/>
              <a:t> </a:t>
            </a:r>
            <a:endParaRPr lang="zh-CN" altLang="zh-CN" sz="3200" b="1"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67543" y="662799"/>
            <a:ext cx="9622971" cy="550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232000" y="3365197"/>
            <a:ext cx="3960000" cy="3412075"/>
          </a:xfrm>
          <a:prstGeom prst="rect">
            <a:avLst/>
          </a:prstGeom>
        </p:spPr>
      </p:pic>
      <p:grpSp>
        <p:nvGrpSpPr>
          <p:cNvPr id="8" name="Group 2"/>
          <p:cNvGrpSpPr/>
          <p:nvPr/>
        </p:nvGrpSpPr>
        <p:grpSpPr>
          <a:xfrm>
            <a:off x="995385" y="626029"/>
            <a:ext cx="7872800" cy="3060564"/>
            <a:chOff x="4650723" y="1799059"/>
            <a:chExt cx="3524376" cy="1780592"/>
          </a:xfrm>
        </p:grpSpPr>
        <p:sp>
          <p:nvSpPr>
            <p:cNvPr id="9" name="Freeform: Shape 5"/>
            <p:cNvSpPr/>
            <p:nvPr/>
          </p:nvSpPr>
          <p:spPr>
            <a:xfrm>
              <a:off x="4650723" y="1811408"/>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a:gradFill>
              <a:gsLst>
                <a:gs pos="0">
                  <a:schemeClr val="accent1">
                    <a:lumMod val="75000"/>
                  </a:schemeClr>
                </a:gs>
                <a:gs pos="56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Rounded Corners 28"/>
            <p:cNvSpPr/>
            <p:nvPr/>
          </p:nvSpPr>
          <p:spPr>
            <a:xfrm>
              <a:off x="4656683" y="1799059"/>
              <a:ext cx="1756229" cy="937436"/>
            </a:xfrm>
            <a:prstGeom prst="roundRect">
              <a:avLst>
                <a:gd name="adj" fmla="val 0"/>
              </a:avLst>
            </a:prstGeom>
            <a:solidFill>
              <a:srgbClr val="2842A2"/>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32"/>
            <p:cNvSpPr txBox="1"/>
            <p:nvPr/>
          </p:nvSpPr>
          <p:spPr>
            <a:xfrm>
              <a:off x="4656683" y="2186110"/>
              <a:ext cx="3164417" cy="393932"/>
            </a:xfrm>
            <a:prstGeom prst="rect">
              <a:avLst/>
            </a:prstGeom>
            <a:noFill/>
          </p:spPr>
          <p:txBody>
            <a:bodyPr wrap="square" rtlCol="0">
              <a:spAutoFit/>
            </a:bodyPr>
            <a:lstStyle>
              <a:defPPr>
                <a:defRPr lang="zh-CN"/>
              </a:defPPr>
              <a:lvl1pPr>
                <a:defRPr>
                  <a:solidFill>
                    <a:schemeClr val="accent4"/>
                  </a:solidFill>
                  <a:latin typeface="Adobe Garamond Pro" panose="02020502060506020403" pitchFamily="18" charset="0"/>
                </a:defRPr>
              </a:lvl1pPr>
            </a:lstStyle>
            <a:p>
              <a:pPr algn="ctr"/>
              <a:r>
                <a:rPr lang="en-US" altLang="zh-CN"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Send</a:t>
              </a:r>
              <a:r>
                <a:rPr lang="en-US" altLang="zh-CN" sz="3800" b="1" dirty="0">
                  <a:solidFill>
                    <a:schemeClr val="bg1"/>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 Application </a:t>
              </a:r>
              <a:r>
                <a:rPr lang="en-US" altLang="zh-CN" sz="3800" b="1" dirty="0">
                  <a:solidFill>
                    <a:schemeClr val="tx1"/>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letters</a:t>
              </a:r>
              <a:r>
                <a:rPr lang="en-US" altLang="zh-CN" sz="3800" b="1" dirty="0">
                  <a:solidFill>
                    <a:schemeClr val="bg1"/>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 </a:t>
              </a:r>
              <a:r>
                <a:rPr lang="en-US" altLang="zh-CN"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to</a:t>
              </a:r>
              <a:endParaRPr lang="zh-CN" altLang="en-US" sz="3800" b="1" dirty="0">
                <a:solidFill>
                  <a:srgbClr val="FF0000"/>
                </a:solidFill>
                <a:effectLst>
                  <a:outerShdw blurRad="38100" dist="12700" dir="2700000" algn="tl" rotWithShape="0">
                    <a:prstClr val="black">
                      <a:alpha val="40000"/>
                    </a:prstClr>
                  </a:outerShdw>
                </a:effectLst>
                <a:latin typeface="Segoe UI Black" panose="020B0A02040204020203" pitchFamily="34" charset="0"/>
                <a:ea typeface="方正清刻本悦宋简体" panose="02000000000000000000" pitchFamily="2" charset="-122"/>
              </a:endParaRPr>
            </a:p>
          </p:txBody>
        </p:sp>
        <p:grpSp>
          <p:nvGrpSpPr>
            <p:cNvPr id="12" name="Group 1010"/>
            <p:cNvGrpSpPr/>
            <p:nvPr/>
          </p:nvGrpSpPr>
          <p:grpSpPr>
            <a:xfrm>
              <a:off x="5395221" y="1863608"/>
              <a:ext cx="272842" cy="279147"/>
              <a:chOff x="0" y="0"/>
              <a:chExt cx="545681" cy="558292"/>
            </a:xfrm>
            <a:solidFill>
              <a:schemeClr val="accent5"/>
            </a:solidFill>
          </p:grpSpPr>
          <p:sp>
            <p:nvSpPr>
              <p:cNvPr id="13" name="Shape 1006"/>
              <p:cNvSpPr/>
              <p:nvPr/>
            </p:nvSpPr>
            <p:spPr>
              <a:xfrm>
                <a:off x="0" y="407772"/>
                <a:ext cx="92731" cy="150521"/>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3436" y="21600"/>
                      <a:pt x="0" y="19440"/>
                      <a:pt x="0" y="17280"/>
                    </a:cubicBezTo>
                    <a:cubicBezTo>
                      <a:pt x="0" y="4320"/>
                      <a:pt x="0" y="4320"/>
                      <a:pt x="0" y="4320"/>
                    </a:cubicBezTo>
                    <a:cubicBezTo>
                      <a:pt x="0" y="2160"/>
                      <a:pt x="3436" y="0"/>
                      <a:pt x="6873" y="0"/>
                    </a:cubicBezTo>
                    <a:cubicBezTo>
                      <a:pt x="14727" y="0"/>
                      <a:pt x="14727" y="0"/>
                      <a:pt x="14727" y="0"/>
                    </a:cubicBezTo>
                    <a:cubicBezTo>
                      <a:pt x="18655" y="0"/>
                      <a:pt x="21600" y="2160"/>
                      <a:pt x="21600" y="4320"/>
                    </a:cubicBezTo>
                    <a:cubicBezTo>
                      <a:pt x="21600" y="17280"/>
                      <a:pt x="21600" y="17280"/>
                      <a:pt x="21600" y="17280"/>
                    </a:cubicBezTo>
                    <a:cubicBezTo>
                      <a:pt x="21600" y="19440"/>
                      <a:pt x="18655" y="21600"/>
                      <a:pt x="14727" y="21600"/>
                    </a:cubicBezTo>
                    <a:close/>
                    <a:moveTo>
                      <a:pt x="6873" y="2469"/>
                    </a:moveTo>
                    <a:cubicBezTo>
                      <a:pt x="5400" y="2469"/>
                      <a:pt x="3927" y="3394"/>
                      <a:pt x="3927" y="4320"/>
                    </a:cubicBezTo>
                    <a:cubicBezTo>
                      <a:pt x="3927" y="17280"/>
                      <a:pt x="3927" y="17280"/>
                      <a:pt x="3927" y="17280"/>
                    </a:cubicBezTo>
                    <a:cubicBezTo>
                      <a:pt x="3927" y="18206"/>
                      <a:pt x="5400" y="19131"/>
                      <a:pt x="6873" y="19131"/>
                    </a:cubicBezTo>
                    <a:cubicBezTo>
                      <a:pt x="14727" y="19131"/>
                      <a:pt x="14727" y="19131"/>
                      <a:pt x="14727" y="19131"/>
                    </a:cubicBezTo>
                    <a:cubicBezTo>
                      <a:pt x="16691" y="19131"/>
                      <a:pt x="17673" y="18206"/>
                      <a:pt x="17673" y="17280"/>
                    </a:cubicBezTo>
                    <a:cubicBezTo>
                      <a:pt x="17673" y="4320"/>
                      <a:pt x="17673" y="4320"/>
                      <a:pt x="17673" y="4320"/>
                    </a:cubicBezTo>
                    <a:cubicBezTo>
                      <a:pt x="17673" y="3394"/>
                      <a:pt x="16691" y="2469"/>
                      <a:pt x="14727" y="2469"/>
                    </a:cubicBezTo>
                    <a:lnTo>
                      <a:pt x="6873" y="2469"/>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4" name="Shape 1007"/>
              <p:cNvSpPr/>
              <p:nvPr/>
            </p:nvSpPr>
            <p:spPr>
              <a:xfrm>
                <a:off x="151578" y="168763"/>
                <a:ext cx="92731" cy="389529"/>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0765"/>
                      <a:pt x="0" y="19929"/>
                    </a:cubicBezTo>
                    <a:cubicBezTo>
                      <a:pt x="0" y="1671"/>
                      <a:pt x="0" y="1671"/>
                      <a:pt x="0" y="1671"/>
                    </a:cubicBezTo>
                    <a:cubicBezTo>
                      <a:pt x="0" y="716"/>
                      <a:pt x="2945" y="0"/>
                      <a:pt x="6873" y="0"/>
                    </a:cubicBezTo>
                    <a:cubicBezTo>
                      <a:pt x="14727" y="0"/>
                      <a:pt x="14727" y="0"/>
                      <a:pt x="14727" y="0"/>
                    </a:cubicBezTo>
                    <a:cubicBezTo>
                      <a:pt x="18655" y="0"/>
                      <a:pt x="21600" y="716"/>
                      <a:pt x="21600" y="1671"/>
                    </a:cubicBezTo>
                    <a:cubicBezTo>
                      <a:pt x="21600" y="19929"/>
                      <a:pt x="21600" y="19929"/>
                      <a:pt x="21600" y="19929"/>
                    </a:cubicBezTo>
                    <a:cubicBezTo>
                      <a:pt x="21600" y="20765"/>
                      <a:pt x="18655" y="21600"/>
                      <a:pt x="14727" y="21600"/>
                    </a:cubicBezTo>
                    <a:close/>
                    <a:moveTo>
                      <a:pt x="6873" y="955"/>
                    </a:moveTo>
                    <a:cubicBezTo>
                      <a:pt x="5400" y="955"/>
                      <a:pt x="3927" y="1313"/>
                      <a:pt x="3927" y="1671"/>
                    </a:cubicBezTo>
                    <a:cubicBezTo>
                      <a:pt x="3927" y="19929"/>
                      <a:pt x="3927" y="19929"/>
                      <a:pt x="3927" y="19929"/>
                    </a:cubicBezTo>
                    <a:cubicBezTo>
                      <a:pt x="3927" y="20287"/>
                      <a:pt x="5400" y="20645"/>
                      <a:pt x="6873" y="20645"/>
                    </a:cubicBezTo>
                    <a:cubicBezTo>
                      <a:pt x="14727" y="20645"/>
                      <a:pt x="14727" y="20645"/>
                      <a:pt x="14727" y="20645"/>
                    </a:cubicBezTo>
                    <a:cubicBezTo>
                      <a:pt x="16200" y="20645"/>
                      <a:pt x="17673" y="20287"/>
                      <a:pt x="17673" y="19929"/>
                    </a:cubicBezTo>
                    <a:cubicBezTo>
                      <a:pt x="17673" y="1671"/>
                      <a:pt x="17673" y="1671"/>
                      <a:pt x="17673" y="1671"/>
                    </a:cubicBezTo>
                    <a:cubicBezTo>
                      <a:pt x="17673" y="1313"/>
                      <a:pt x="16200" y="955"/>
                      <a:pt x="14727" y="955"/>
                    </a:cubicBezTo>
                    <a:lnTo>
                      <a:pt x="6873" y="955"/>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5" name="Shape 1008"/>
              <p:cNvSpPr/>
              <p:nvPr/>
            </p:nvSpPr>
            <p:spPr>
              <a:xfrm>
                <a:off x="303157" y="291004"/>
                <a:ext cx="90948" cy="267289"/>
              </a:xfrm>
              <a:custGeom>
                <a:avLst/>
                <a:gdLst/>
                <a:ahLst/>
                <a:cxnLst>
                  <a:cxn ang="0">
                    <a:pos x="wd2" y="hd2"/>
                  </a:cxn>
                  <a:cxn ang="5400000">
                    <a:pos x="wd2" y="hd2"/>
                  </a:cxn>
                  <a:cxn ang="10800000">
                    <a:pos x="wd2" y="hd2"/>
                  </a:cxn>
                  <a:cxn ang="16200000">
                    <a:pos x="wd2" y="hd2"/>
                  </a:cxn>
                </a:cxnLst>
                <a:rect l="0" t="0" r="r" b="b"/>
                <a:pathLst>
                  <a:path w="21600" h="21600" extrusionOk="0">
                    <a:moveTo>
                      <a:pt x="14567" y="21600"/>
                    </a:moveTo>
                    <a:cubicBezTo>
                      <a:pt x="7033" y="21600"/>
                      <a:pt x="7033" y="21600"/>
                      <a:pt x="7033" y="21600"/>
                    </a:cubicBezTo>
                    <a:cubicBezTo>
                      <a:pt x="3014" y="21600"/>
                      <a:pt x="0" y="20381"/>
                      <a:pt x="0" y="19161"/>
                    </a:cubicBezTo>
                    <a:cubicBezTo>
                      <a:pt x="0" y="2439"/>
                      <a:pt x="0" y="2439"/>
                      <a:pt x="0" y="2439"/>
                    </a:cubicBezTo>
                    <a:cubicBezTo>
                      <a:pt x="0" y="1219"/>
                      <a:pt x="3014" y="0"/>
                      <a:pt x="7033" y="0"/>
                    </a:cubicBezTo>
                    <a:cubicBezTo>
                      <a:pt x="14567" y="0"/>
                      <a:pt x="14567" y="0"/>
                      <a:pt x="14567" y="0"/>
                    </a:cubicBezTo>
                    <a:cubicBezTo>
                      <a:pt x="18586" y="0"/>
                      <a:pt x="21600" y="1219"/>
                      <a:pt x="21600" y="2439"/>
                    </a:cubicBezTo>
                    <a:cubicBezTo>
                      <a:pt x="21600" y="19161"/>
                      <a:pt x="21600" y="19161"/>
                      <a:pt x="21600" y="19161"/>
                    </a:cubicBezTo>
                    <a:cubicBezTo>
                      <a:pt x="21600" y="20381"/>
                      <a:pt x="18586" y="21600"/>
                      <a:pt x="14567" y="21600"/>
                    </a:cubicBezTo>
                    <a:close/>
                    <a:moveTo>
                      <a:pt x="7033" y="1394"/>
                    </a:moveTo>
                    <a:cubicBezTo>
                      <a:pt x="5023" y="1394"/>
                      <a:pt x="4019" y="1916"/>
                      <a:pt x="4019" y="2439"/>
                    </a:cubicBezTo>
                    <a:cubicBezTo>
                      <a:pt x="4019" y="19161"/>
                      <a:pt x="4019" y="19161"/>
                      <a:pt x="4019" y="19161"/>
                    </a:cubicBezTo>
                    <a:cubicBezTo>
                      <a:pt x="4019" y="19684"/>
                      <a:pt x="5023" y="20206"/>
                      <a:pt x="7033" y="20206"/>
                    </a:cubicBezTo>
                    <a:cubicBezTo>
                      <a:pt x="14567" y="20206"/>
                      <a:pt x="14567" y="20206"/>
                      <a:pt x="14567" y="20206"/>
                    </a:cubicBezTo>
                    <a:cubicBezTo>
                      <a:pt x="16577" y="20206"/>
                      <a:pt x="17581" y="19684"/>
                      <a:pt x="17581" y="19161"/>
                    </a:cubicBezTo>
                    <a:cubicBezTo>
                      <a:pt x="17581" y="2439"/>
                      <a:pt x="17581" y="2439"/>
                      <a:pt x="17581" y="2439"/>
                    </a:cubicBezTo>
                    <a:cubicBezTo>
                      <a:pt x="17581" y="1916"/>
                      <a:pt x="16577" y="1394"/>
                      <a:pt x="14567" y="1394"/>
                    </a:cubicBezTo>
                    <a:lnTo>
                      <a:pt x="7033" y="1394"/>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16" name="Shape 1009"/>
              <p:cNvSpPr/>
              <p:nvPr/>
            </p:nvSpPr>
            <p:spPr>
              <a:xfrm>
                <a:off x="452951" y="-1"/>
                <a:ext cx="92731" cy="558294"/>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1016"/>
                      <a:pt x="0" y="20432"/>
                    </a:cubicBezTo>
                    <a:cubicBezTo>
                      <a:pt x="0" y="1168"/>
                      <a:pt x="0" y="1168"/>
                      <a:pt x="0" y="1168"/>
                    </a:cubicBezTo>
                    <a:cubicBezTo>
                      <a:pt x="0" y="500"/>
                      <a:pt x="2945" y="0"/>
                      <a:pt x="6873" y="0"/>
                    </a:cubicBezTo>
                    <a:cubicBezTo>
                      <a:pt x="14727" y="0"/>
                      <a:pt x="14727" y="0"/>
                      <a:pt x="14727" y="0"/>
                    </a:cubicBezTo>
                    <a:cubicBezTo>
                      <a:pt x="18655" y="0"/>
                      <a:pt x="21600" y="500"/>
                      <a:pt x="21600" y="1168"/>
                    </a:cubicBezTo>
                    <a:cubicBezTo>
                      <a:pt x="21600" y="20432"/>
                      <a:pt x="21600" y="20432"/>
                      <a:pt x="21600" y="20432"/>
                    </a:cubicBezTo>
                    <a:cubicBezTo>
                      <a:pt x="21600" y="21016"/>
                      <a:pt x="18655" y="21600"/>
                      <a:pt x="14727" y="21600"/>
                    </a:cubicBezTo>
                    <a:close/>
                    <a:moveTo>
                      <a:pt x="6873" y="667"/>
                    </a:moveTo>
                    <a:cubicBezTo>
                      <a:pt x="5400" y="667"/>
                      <a:pt x="3927" y="917"/>
                      <a:pt x="3927" y="1168"/>
                    </a:cubicBezTo>
                    <a:cubicBezTo>
                      <a:pt x="3927" y="20432"/>
                      <a:pt x="3927" y="20432"/>
                      <a:pt x="3927" y="20432"/>
                    </a:cubicBezTo>
                    <a:cubicBezTo>
                      <a:pt x="3927" y="20683"/>
                      <a:pt x="5400" y="20933"/>
                      <a:pt x="6873" y="20933"/>
                    </a:cubicBezTo>
                    <a:cubicBezTo>
                      <a:pt x="14727" y="20933"/>
                      <a:pt x="14727" y="20933"/>
                      <a:pt x="14727" y="20933"/>
                    </a:cubicBezTo>
                    <a:cubicBezTo>
                      <a:pt x="16200" y="20933"/>
                      <a:pt x="17673" y="20683"/>
                      <a:pt x="17673" y="20432"/>
                    </a:cubicBezTo>
                    <a:cubicBezTo>
                      <a:pt x="17673" y="1168"/>
                      <a:pt x="17673" y="1168"/>
                      <a:pt x="17673" y="1168"/>
                    </a:cubicBezTo>
                    <a:cubicBezTo>
                      <a:pt x="17673" y="917"/>
                      <a:pt x="16200" y="667"/>
                      <a:pt x="14727" y="667"/>
                    </a:cubicBezTo>
                    <a:lnTo>
                      <a:pt x="6873" y="667"/>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grpSp>
      <p:sp>
        <p:nvSpPr>
          <p:cNvPr id="29" name="Rectangle 26"/>
          <p:cNvSpPr/>
          <p:nvPr/>
        </p:nvSpPr>
        <p:spPr>
          <a:xfrm>
            <a:off x="995385" y="2471372"/>
            <a:ext cx="8007211" cy="3170099"/>
          </a:xfrm>
          <a:prstGeom prst="rect">
            <a:avLst/>
          </a:prstGeom>
        </p:spPr>
        <p:txBody>
          <a:bodyPr wrap="square">
            <a:spAutoFit/>
          </a:bodyPr>
          <a:lstStyle/>
          <a:p>
            <a:pPr marL="342900" lvl="0" indent="-342900" algn="just">
              <a:spcAft>
                <a:spcPts val="0"/>
              </a:spcAft>
              <a:buClr>
                <a:srgbClr val="FF0000"/>
              </a:buClr>
              <a:buFont typeface="Wingdings" panose="05000000000000000000" pitchFamily="2" charset="2"/>
              <a:buChar char=""/>
              <a:tabLst>
                <a:tab pos="457200" algn="l"/>
              </a:tabLst>
            </a:pPr>
            <a:r>
              <a:rPr lang="en-US" altLang="zh-CN" sz="4000" b="1" kern="100" dirty="0">
                <a:latin typeface="Calibri" panose="020F0502020204030204" pitchFamily="34" charset="0"/>
                <a:ea typeface="宋体" panose="02010600030101010101" pitchFamily="2" charset="-122"/>
                <a:cs typeface="Times New Roman" panose="02020603050405020304" pitchFamily="18" charset="0"/>
              </a:rPr>
              <a:t>camps/clubs/organizations</a:t>
            </a:r>
            <a:endParaRPr lang="zh-CN" altLang="zh-CN" sz="40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4000" b="1" kern="100" dirty="0">
                <a:latin typeface="Calibri" panose="020F0502020204030204" pitchFamily="34" charset="0"/>
                <a:ea typeface="宋体" panose="02010600030101010101" pitchFamily="2" charset="-122"/>
                <a:cs typeface="Times New Roman" panose="02020603050405020304" pitchFamily="18" charset="0"/>
              </a:rPr>
              <a:t>school/colleges/university</a:t>
            </a:r>
            <a:endParaRPr lang="zh-CN" altLang="zh-CN" sz="40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4000" b="1" kern="100" dirty="0">
                <a:latin typeface="Calibri" panose="020F0502020204030204" pitchFamily="34" charset="0"/>
                <a:ea typeface="宋体" panose="02010600030101010101" pitchFamily="2" charset="-122"/>
                <a:cs typeface="Times New Roman" panose="02020603050405020304" pitchFamily="18" charset="0"/>
              </a:rPr>
              <a:t>internships</a:t>
            </a:r>
            <a:endParaRPr lang="zh-CN" altLang="zh-CN" sz="4000" kern="1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spcAft>
                <a:spcPts val="0"/>
              </a:spcAft>
              <a:buClr>
                <a:srgbClr val="FF0000"/>
              </a:buClr>
              <a:buFont typeface="Wingdings" panose="05000000000000000000" pitchFamily="2" charset="2"/>
              <a:buChar char=""/>
              <a:tabLst>
                <a:tab pos="457200" algn="l"/>
              </a:tabLst>
            </a:pPr>
            <a:r>
              <a:rPr lang="en-US" altLang="zh-CN" sz="4000" b="1" kern="100" dirty="0">
                <a:latin typeface="Calibri" panose="020F0502020204030204" pitchFamily="34" charset="0"/>
                <a:ea typeface="宋体" panose="02010600030101010101" pitchFamily="2" charset="-122"/>
                <a:cs typeface="Times New Roman" panose="02020603050405020304" pitchFamily="18" charset="0"/>
              </a:rPr>
              <a:t>volunteer organizations</a:t>
            </a:r>
            <a:endParaRPr lang="zh-CN" altLang="zh-CN" sz="4000" kern="100" dirty="0">
              <a:latin typeface="Calibri" panose="020F0502020204030204" pitchFamily="34" charset="0"/>
              <a:ea typeface="宋体" panose="02010600030101010101" pitchFamily="2" charset="-122"/>
              <a:cs typeface="Times New Roman" panose="02020603050405020304" pitchFamily="18" charset="0"/>
            </a:endParaRPr>
          </a:p>
          <a:p>
            <a:pPr lvl="0">
              <a:buClr>
                <a:srgbClr val="FF0000"/>
              </a:buClr>
            </a:pPr>
            <a:endParaRPr lang="zh-CN" altLang="zh-CN" sz="4000"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xEl>
                                              <p:pRg st="1" end="1"/>
                                            </p:txEl>
                                          </p:spTgt>
                                        </p:tgtEl>
                                        <p:attrNameLst>
                                          <p:attrName>style.visibility</p:attrName>
                                        </p:attrNameLst>
                                      </p:cBhvr>
                                      <p:to>
                                        <p:strVal val="visible"/>
                                      </p:to>
                                    </p:set>
                                    <p:animEffect transition="in" filter="fade">
                                      <p:cBhvr>
                                        <p:cTn id="16" dur="500"/>
                                        <p:tgtEl>
                                          <p:spTgt spid="2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fade">
                                      <p:cBhvr>
                                        <p:cTn id="21" dur="500"/>
                                        <p:tgtEl>
                                          <p:spTgt spid="2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xEl>
                                              <p:pRg st="3" end="3"/>
                                            </p:txEl>
                                          </p:spTgt>
                                        </p:tgtEl>
                                        <p:attrNameLst>
                                          <p:attrName>style.visibility</p:attrName>
                                        </p:attrNameLst>
                                      </p:cBhvr>
                                      <p:to>
                                        <p:strVal val="visible"/>
                                      </p:to>
                                    </p:set>
                                    <p:animEffect transition="in" filter="fade">
                                      <p:cBhvr>
                                        <p:cTn id="26"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94176" y="990600"/>
            <a:ext cx="8601075" cy="508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2"/>
          <a:stretch>
            <a:fillRect/>
          </a:stretch>
        </p:blipFill>
        <p:spPr>
          <a:xfrm>
            <a:off x="0" y="0"/>
            <a:ext cx="1948543" cy="167566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4"/>
          <p:cNvSpPr/>
          <p:nvPr/>
        </p:nvSpPr>
        <p:spPr>
          <a:xfrm>
            <a:off x="248535" y="2883150"/>
            <a:ext cx="12095613" cy="2239634"/>
          </a:xfrm>
          <a:custGeom>
            <a:avLst/>
            <a:gdLst>
              <a:gd name="connsiteX0" fmla="*/ 0 w 10896600"/>
              <a:gd name="connsiteY0" fmla="*/ 1031529 h 1788147"/>
              <a:gd name="connsiteX1" fmla="*/ 1885950 w 10896600"/>
              <a:gd name="connsiteY1" fmla="*/ 1774479 h 1788147"/>
              <a:gd name="connsiteX2" fmla="*/ 4438650 w 10896600"/>
              <a:gd name="connsiteY2" fmla="*/ 460029 h 1788147"/>
              <a:gd name="connsiteX3" fmla="*/ 6724650 w 10896600"/>
              <a:gd name="connsiteY3" fmla="*/ 1241079 h 1788147"/>
              <a:gd name="connsiteX4" fmla="*/ 8820150 w 10896600"/>
              <a:gd name="connsiteY4" fmla="*/ 21879 h 1788147"/>
              <a:gd name="connsiteX5" fmla="*/ 10896600 w 10896600"/>
              <a:gd name="connsiteY5" fmla="*/ 574329 h 1788147"/>
              <a:gd name="connsiteX0-1" fmla="*/ 0 w 10896600"/>
              <a:gd name="connsiteY0-2" fmla="*/ 995479 h 1752097"/>
              <a:gd name="connsiteX1-3" fmla="*/ 1885950 w 10896600"/>
              <a:gd name="connsiteY1-4" fmla="*/ 1738429 h 1752097"/>
              <a:gd name="connsiteX2-5" fmla="*/ 4438650 w 10896600"/>
              <a:gd name="connsiteY2-6" fmla="*/ 423979 h 1752097"/>
              <a:gd name="connsiteX3-7" fmla="*/ 6724650 w 10896600"/>
              <a:gd name="connsiteY3-8" fmla="*/ 1205029 h 1752097"/>
              <a:gd name="connsiteX4-9" fmla="*/ 8991600 w 10896600"/>
              <a:gd name="connsiteY4-10" fmla="*/ 23929 h 1752097"/>
              <a:gd name="connsiteX5-11" fmla="*/ 10896600 w 10896600"/>
              <a:gd name="connsiteY5-12" fmla="*/ 538279 h 1752097"/>
              <a:gd name="connsiteX0-13" fmla="*/ 0 w 12319673"/>
              <a:gd name="connsiteY0-14" fmla="*/ 980556 h 1737174"/>
              <a:gd name="connsiteX1-15" fmla="*/ 1885950 w 12319673"/>
              <a:gd name="connsiteY1-16" fmla="*/ 1723506 h 1737174"/>
              <a:gd name="connsiteX2-17" fmla="*/ 4438650 w 12319673"/>
              <a:gd name="connsiteY2-18" fmla="*/ 409056 h 1737174"/>
              <a:gd name="connsiteX3-19" fmla="*/ 6724650 w 12319673"/>
              <a:gd name="connsiteY3-20" fmla="*/ 1190106 h 1737174"/>
              <a:gd name="connsiteX4-21" fmla="*/ 8991600 w 12319673"/>
              <a:gd name="connsiteY4-22" fmla="*/ 9006 h 1737174"/>
              <a:gd name="connsiteX5-23" fmla="*/ 12319673 w 12319673"/>
              <a:gd name="connsiteY5-24" fmla="*/ 1177364 h 1737174"/>
              <a:gd name="connsiteX0-25" fmla="*/ 0 w 12319673"/>
              <a:gd name="connsiteY0-26" fmla="*/ 978938 h 1735556"/>
              <a:gd name="connsiteX1-27" fmla="*/ 1885950 w 12319673"/>
              <a:gd name="connsiteY1-28" fmla="*/ 1721888 h 1735556"/>
              <a:gd name="connsiteX2-29" fmla="*/ 4438650 w 12319673"/>
              <a:gd name="connsiteY2-30" fmla="*/ 407438 h 1735556"/>
              <a:gd name="connsiteX3-31" fmla="*/ 6724650 w 12319673"/>
              <a:gd name="connsiteY3-32" fmla="*/ 1188488 h 1735556"/>
              <a:gd name="connsiteX4-33" fmla="*/ 8991600 w 12319673"/>
              <a:gd name="connsiteY4-34" fmla="*/ 7388 h 1735556"/>
              <a:gd name="connsiteX5-35" fmla="*/ 12319673 w 12319673"/>
              <a:gd name="connsiteY5-36" fmla="*/ 1175746 h 1735556"/>
              <a:gd name="connsiteX0-37" fmla="*/ 0 w 12319673"/>
              <a:gd name="connsiteY0-38" fmla="*/ 1063248 h 1819866"/>
              <a:gd name="connsiteX1-39" fmla="*/ 1885950 w 12319673"/>
              <a:gd name="connsiteY1-40" fmla="*/ 1806198 h 1819866"/>
              <a:gd name="connsiteX2-41" fmla="*/ 4438650 w 12319673"/>
              <a:gd name="connsiteY2-42" fmla="*/ 491748 h 1819866"/>
              <a:gd name="connsiteX3-43" fmla="*/ 6724650 w 12319673"/>
              <a:gd name="connsiteY3-44" fmla="*/ 1272798 h 1819866"/>
              <a:gd name="connsiteX4-45" fmla="*/ 9597163 w 12319673"/>
              <a:gd name="connsiteY4-46" fmla="*/ 6919 h 1819866"/>
              <a:gd name="connsiteX5-47" fmla="*/ 12319673 w 12319673"/>
              <a:gd name="connsiteY5-48" fmla="*/ 1260056 h 1819866"/>
              <a:gd name="connsiteX0-49" fmla="*/ 0 w 12319673"/>
              <a:gd name="connsiteY0-50" fmla="*/ 1111452 h 1868070"/>
              <a:gd name="connsiteX1-51" fmla="*/ 1885950 w 12319673"/>
              <a:gd name="connsiteY1-52" fmla="*/ 1854402 h 1868070"/>
              <a:gd name="connsiteX2-53" fmla="*/ 4438650 w 12319673"/>
              <a:gd name="connsiteY2-54" fmla="*/ 539952 h 1868070"/>
              <a:gd name="connsiteX3-55" fmla="*/ 6724650 w 12319673"/>
              <a:gd name="connsiteY3-56" fmla="*/ 1321002 h 1868070"/>
              <a:gd name="connsiteX4-57" fmla="*/ 10081613 w 12319673"/>
              <a:gd name="connsiteY4-58" fmla="*/ 6678 h 1868070"/>
              <a:gd name="connsiteX5-59" fmla="*/ 12319673 w 12319673"/>
              <a:gd name="connsiteY5-60" fmla="*/ 1308260 h 1868070"/>
              <a:gd name="connsiteX0-61" fmla="*/ 0 w 12319673"/>
              <a:gd name="connsiteY0-62" fmla="*/ 1057225 h 1813843"/>
              <a:gd name="connsiteX1-63" fmla="*/ 1885950 w 12319673"/>
              <a:gd name="connsiteY1-64" fmla="*/ 1800175 h 1813843"/>
              <a:gd name="connsiteX2-65" fmla="*/ 4438650 w 12319673"/>
              <a:gd name="connsiteY2-66" fmla="*/ 485725 h 1813843"/>
              <a:gd name="connsiteX3-67" fmla="*/ 6724650 w 12319673"/>
              <a:gd name="connsiteY3-68" fmla="*/ 1266775 h 1813843"/>
              <a:gd name="connsiteX4-69" fmla="*/ 10105836 w 12319673"/>
              <a:gd name="connsiteY4-70" fmla="*/ 6952 h 1813843"/>
              <a:gd name="connsiteX5-71" fmla="*/ 12319673 w 12319673"/>
              <a:gd name="connsiteY5-72" fmla="*/ 1254033 h 1813843"/>
              <a:gd name="connsiteX0-73" fmla="*/ 0 w 12398396"/>
              <a:gd name="connsiteY0-74" fmla="*/ 1076659 h 1833277"/>
              <a:gd name="connsiteX1-75" fmla="*/ 1885950 w 12398396"/>
              <a:gd name="connsiteY1-76" fmla="*/ 1819609 h 1833277"/>
              <a:gd name="connsiteX2-77" fmla="*/ 4438650 w 12398396"/>
              <a:gd name="connsiteY2-78" fmla="*/ 505159 h 1833277"/>
              <a:gd name="connsiteX3-79" fmla="*/ 6724650 w 12398396"/>
              <a:gd name="connsiteY3-80" fmla="*/ 1286209 h 1833277"/>
              <a:gd name="connsiteX4-81" fmla="*/ 10105836 w 12398396"/>
              <a:gd name="connsiteY4-82" fmla="*/ 26386 h 1833277"/>
              <a:gd name="connsiteX5-83" fmla="*/ 12398396 w 12398396"/>
              <a:gd name="connsiteY5-84" fmla="*/ 286400 h 1833277"/>
              <a:gd name="connsiteX0-85" fmla="*/ 0 w 12107725"/>
              <a:gd name="connsiteY0-86" fmla="*/ 1246216 h 1849144"/>
              <a:gd name="connsiteX1-87" fmla="*/ 1595279 w 12107725"/>
              <a:gd name="connsiteY1-88" fmla="*/ 1819609 h 1849144"/>
              <a:gd name="connsiteX2-89" fmla="*/ 4147979 w 12107725"/>
              <a:gd name="connsiteY2-90" fmla="*/ 505159 h 1849144"/>
              <a:gd name="connsiteX3-91" fmla="*/ 6433979 w 12107725"/>
              <a:gd name="connsiteY3-92" fmla="*/ 1286209 h 1849144"/>
              <a:gd name="connsiteX4-93" fmla="*/ 9815165 w 12107725"/>
              <a:gd name="connsiteY4-94" fmla="*/ 26386 h 1849144"/>
              <a:gd name="connsiteX5-95" fmla="*/ 12107725 w 12107725"/>
              <a:gd name="connsiteY5-96" fmla="*/ 286400 h 1849144"/>
              <a:gd name="connsiteX0-97" fmla="*/ 0 w 12107725"/>
              <a:gd name="connsiteY0-98" fmla="*/ 1246216 h 1668186"/>
              <a:gd name="connsiteX1-99" fmla="*/ 2007062 w 12107725"/>
              <a:gd name="connsiteY1-100" fmla="*/ 1613718 h 1668186"/>
              <a:gd name="connsiteX2-101" fmla="*/ 4147979 w 12107725"/>
              <a:gd name="connsiteY2-102" fmla="*/ 505159 h 1668186"/>
              <a:gd name="connsiteX3-103" fmla="*/ 6433979 w 12107725"/>
              <a:gd name="connsiteY3-104" fmla="*/ 1286209 h 1668186"/>
              <a:gd name="connsiteX4-105" fmla="*/ 9815165 w 12107725"/>
              <a:gd name="connsiteY4-106" fmla="*/ 26386 h 1668186"/>
              <a:gd name="connsiteX5-107" fmla="*/ 12107725 w 12107725"/>
              <a:gd name="connsiteY5-108" fmla="*/ 286400 h 1668186"/>
              <a:gd name="connsiteX0-109" fmla="*/ 0 w 12107725"/>
              <a:gd name="connsiteY0-110" fmla="*/ 1246216 h 1651052"/>
              <a:gd name="connsiteX1-111" fmla="*/ 2007062 w 12107725"/>
              <a:gd name="connsiteY1-112" fmla="*/ 1613718 h 1651052"/>
              <a:gd name="connsiteX2-113" fmla="*/ 4166146 w 12107725"/>
              <a:gd name="connsiteY2-114" fmla="*/ 741329 h 1651052"/>
              <a:gd name="connsiteX3-115" fmla="*/ 6433979 w 12107725"/>
              <a:gd name="connsiteY3-116" fmla="*/ 1286209 h 1651052"/>
              <a:gd name="connsiteX4-117" fmla="*/ 9815165 w 12107725"/>
              <a:gd name="connsiteY4-118" fmla="*/ 26386 h 1651052"/>
              <a:gd name="connsiteX5-119" fmla="*/ 12107725 w 12107725"/>
              <a:gd name="connsiteY5-120" fmla="*/ 286400 h 1651052"/>
              <a:gd name="connsiteX0-121" fmla="*/ 0 w 12107725"/>
              <a:gd name="connsiteY0-122" fmla="*/ 1246216 h 1650178"/>
              <a:gd name="connsiteX1-123" fmla="*/ 2007062 w 12107725"/>
              <a:gd name="connsiteY1-124" fmla="*/ 1613718 h 1650178"/>
              <a:gd name="connsiteX2-125" fmla="*/ 3984477 w 12107725"/>
              <a:gd name="connsiteY2-126" fmla="*/ 753440 h 1650178"/>
              <a:gd name="connsiteX3-127" fmla="*/ 6433979 w 12107725"/>
              <a:gd name="connsiteY3-128" fmla="*/ 1286209 h 1650178"/>
              <a:gd name="connsiteX4-129" fmla="*/ 9815165 w 12107725"/>
              <a:gd name="connsiteY4-130" fmla="*/ 26386 h 1650178"/>
              <a:gd name="connsiteX5-131" fmla="*/ 12107725 w 12107725"/>
              <a:gd name="connsiteY5-132" fmla="*/ 286400 h 1650178"/>
              <a:gd name="connsiteX0-133" fmla="*/ 0 w 12107725"/>
              <a:gd name="connsiteY0-134" fmla="*/ 1246216 h 1635857"/>
              <a:gd name="connsiteX1-135" fmla="*/ 2007062 w 12107725"/>
              <a:gd name="connsiteY1-136" fmla="*/ 1613718 h 1635857"/>
              <a:gd name="connsiteX2-137" fmla="*/ 3990532 w 12107725"/>
              <a:gd name="connsiteY2-138" fmla="*/ 953275 h 1635857"/>
              <a:gd name="connsiteX3-139" fmla="*/ 6433979 w 12107725"/>
              <a:gd name="connsiteY3-140" fmla="*/ 1286209 h 1635857"/>
              <a:gd name="connsiteX4-141" fmla="*/ 9815165 w 12107725"/>
              <a:gd name="connsiteY4-142" fmla="*/ 26386 h 1635857"/>
              <a:gd name="connsiteX5-143" fmla="*/ 12107725 w 12107725"/>
              <a:gd name="connsiteY5-144" fmla="*/ 286400 h 1635857"/>
              <a:gd name="connsiteX0-145" fmla="*/ 0 w 12107725"/>
              <a:gd name="connsiteY0-146" fmla="*/ 1246216 h 1635857"/>
              <a:gd name="connsiteX1-147" fmla="*/ 1752726 w 12107725"/>
              <a:gd name="connsiteY1-148" fmla="*/ 1613718 h 1635857"/>
              <a:gd name="connsiteX2-149" fmla="*/ 3990532 w 12107725"/>
              <a:gd name="connsiteY2-150" fmla="*/ 953275 h 1635857"/>
              <a:gd name="connsiteX3-151" fmla="*/ 6433979 w 12107725"/>
              <a:gd name="connsiteY3-152" fmla="*/ 1286209 h 1635857"/>
              <a:gd name="connsiteX4-153" fmla="*/ 9815165 w 12107725"/>
              <a:gd name="connsiteY4-154" fmla="*/ 26386 h 1635857"/>
              <a:gd name="connsiteX5-155" fmla="*/ 12107725 w 12107725"/>
              <a:gd name="connsiteY5-156" fmla="*/ 286400 h 1635857"/>
              <a:gd name="connsiteX0-157" fmla="*/ 0 w 12107725"/>
              <a:gd name="connsiteY0-158" fmla="*/ 1246216 h 1635857"/>
              <a:gd name="connsiteX1-159" fmla="*/ 1752726 w 12107725"/>
              <a:gd name="connsiteY1-160" fmla="*/ 1613718 h 1635857"/>
              <a:gd name="connsiteX2-161" fmla="*/ 3990532 w 12107725"/>
              <a:gd name="connsiteY2-162" fmla="*/ 953275 h 1635857"/>
              <a:gd name="connsiteX3-163" fmla="*/ 6960819 w 12107725"/>
              <a:gd name="connsiteY3-164" fmla="*/ 1146929 h 1635857"/>
              <a:gd name="connsiteX4-165" fmla="*/ 9815165 w 12107725"/>
              <a:gd name="connsiteY4-166" fmla="*/ 26386 h 1635857"/>
              <a:gd name="connsiteX5-167" fmla="*/ 12107725 w 12107725"/>
              <a:gd name="connsiteY5-168" fmla="*/ 286400 h 1635857"/>
              <a:gd name="connsiteX0-169" fmla="*/ 0 w 11889722"/>
              <a:gd name="connsiteY0-170" fmla="*/ 1736535 h 2126176"/>
              <a:gd name="connsiteX1-171" fmla="*/ 1752726 w 11889722"/>
              <a:gd name="connsiteY1-172" fmla="*/ 2104037 h 2126176"/>
              <a:gd name="connsiteX2-173" fmla="*/ 3990532 w 11889722"/>
              <a:gd name="connsiteY2-174" fmla="*/ 1443594 h 2126176"/>
              <a:gd name="connsiteX3-175" fmla="*/ 6960819 w 11889722"/>
              <a:gd name="connsiteY3-176" fmla="*/ 1637248 h 2126176"/>
              <a:gd name="connsiteX4-177" fmla="*/ 9815165 w 11889722"/>
              <a:gd name="connsiteY4-178" fmla="*/ 516705 h 2126176"/>
              <a:gd name="connsiteX5-179" fmla="*/ 11889722 w 11889722"/>
              <a:gd name="connsiteY5-180" fmla="*/ 13710 h 2126176"/>
              <a:gd name="connsiteX0-181" fmla="*/ 0 w 11889722"/>
              <a:gd name="connsiteY0-182" fmla="*/ 1722825 h 2112466"/>
              <a:gd name="connsiteX1-183" fmla="*/ 1752726 w 11889722"/>
              <a:gd name="connsiteY1-184" fmla="*/ 2090327 h 2112466"/>
              <a:gd name="connsiteX2-185" fmla="*/ 3990532 w 11889722"/>
              <a:gd name="connsiteY2-186" fmla="*/ 1429884 h 2112466"/>
              <a:gd name="connsiteX3-187" fmla="*/ 6960819 w 11889722"/>
              <a:gd name="connsiteY3-188" fmla="*/ 1623538 h 2112466"/>
              <a:gd name="connsiteX4-189" fmla="*/ 9815165 w 11889722"/>
              <a:gd name="connsiteY4-190" fmla="*/ 502995 h 2112466"/>
              <a:gd name="connsiteX5-191" fmla="*/ 11889722 w 11889722"/>
              <a:gd name="connsiteY5-192" fmla="*/ 0 h 2112466"/>
              <a:gd name="connsiteX0-193" fmla="*/ 0 w 11889722"/>
              <a:gd name="connsiteY0-194" fmla="*/ 1722825 h 2112466"/>
              <a:gd name="connsiteX1-195" fmla="*/ 1752726 w 11889722"/>
              <a:gd name="connsiteY1-196" fmla="*/ 2090327 h 2112466"/>
              <a:gd name="connsiteX2-197" fmla="*/ 3990532 w 11889722"/>
              <a:gd name="connsiteY2-198" fmla="*/ 1429884 h 2112466"/>
              <a:gd name="connsiteX3-199" fmla="*/ 6960819 w 11889722"/>
              <a:gd name="connsiteY3-200" fmla="*/ 1623538 h 2112466"/>
              <a:gd name="connsiteX4-201" fmla="*/ 9815165 w 11889722"/>
              <a:gd name="connsiteY4-202" fmla="*/ 502995 h 2112466"/>
              <a:gd name="connsiteX5-203" fmla="*/ 11889722 w 11889722"/>
              <a:gd name="connsiteY5-204" fmla="*/ 0 h 2112466"/>
              <a:gd name="connsiteX0-205" fmla="*/ 0 w 11889722"/>
              <a:gd name="connsiteY0-206" fmla="*/ 1722825 h 2112466"/>
              <a:gd name="connsiteX1-207" fmla="*/ 1752726 w 11889722"/>
              <a:gd name="connsiteY1-208" fmla="*/ 2090327 h 2112466"/>
              <a:gd name="connsiteX2-209" fmla="*/ 3990532 w 11889722"/>
              <a:gd name="connsiteY2-210" fmla="*/ 1429884 h 2112466"/>
              <a:gd name="connsiteX3-211" fmla="*/ 6960819 w 11889722"/>
              <a:gd name="connsiteY3-212" fmla="*/ 1623538 h 2112466"/>
              <a:gd name="connsiteX4-213" fmla="*/ 9803053 w 11889722"/>
              <a:gd name="connsiteY4-214" fmla="*/ 448495 h 2112466"/>
              <a:gd name="connsiteX5-215" fmla="*/ 11889722 w 11889722"/>
              <a:gd name="connsiteY5-216" fmla="*/ 0 h 2112466"/>
              <a:gd name="connsiteX0-217" fmla="*/ 0 w 11889722"/>
              <a:gd name="connsiteY0-218" fmla="*/ 1722825 h 2112466"/>
              <a:gd name="connsiteX1-219" fmla="*/ 1752726 w 11889722"/>
              <a:gd name="connsiteY1-220" fmla="*/ 2090327 h 2112466"/>
              <a:gd name="connsiteX2-221" fmla="*/ 3990532 w 11889722"/>
              <a:gd name="connsiteY2-222" fmla="*/ 1429884 h 2112466"/>
              <a:gd name="connsiteX3-223" fmla="*/ 6960819 w 11889722"/>
              <a:gd name="connsiteY3-224" fmla="*/ 1623538 h 2112466"/>
              <a:gd name="connsiteX4-225" fmla="*/ 9803053 w 11889722"/>
              <a:gd name="connsiteY4-226" fmla="*/ 448495 h 2112466"/>
              <a:gd name="connsiteX5-227" fmla="*/ 11889722 w 11889722"/>
              <a:gd name="connsiteY5-228" fmla="*/ 0 h 2112466"/>
              <a:gd name="connsiteX0-229" fmla="*/ 0 w 11889722"/>
              <a:gd name="connsiteY0-230" fmla="*/ 1722825 h 2112466"/>
              <a:gd name="connsiteX1-231" fmla="*/ 1752726 w 11889722"/>
              <a:gd name="connsiteY1-232" fmla="*/ 2090327 h 2112466"/>
              <a:gd name="connsiteX2-233" fmla="*/ 3990532 w 11889722"/>
              <a:gd name="connsiteY2-234" fmla="*/ 1429884 h 2112466"/>
              <a:gd name="connsiteX3-235" fmla="*/ 6960819 w 11889722"/>
              <a:gd name="connsiteY3-236" fmla="*/ 1623538 h 2112466"/>
              <a:gd name="connsiteX4-237" fmla="*/ 9803053 w 11889722"/>
              <a:gd name="connsiteY4-238" fmla="*/ 448495 h 2112466"/>
              <a:gd name="connsiteX5-239" fmla="*/ 11889722 w 11889722"/>
              <a:gd name="connsiteY5-240" fmla="*/ 0 h 2112466"/>
              <a:gd name="connsiteX0-241" fmla="*/ 0 w 11889722"/>
              <a:gd name="connsiteY0-242" fmla="*/ 1722825 h 2112466"/>
              <a:gd name="connsiteX1-243" fmla="*/ 1752726 w 11889722"/>
              <a:gd name="connsiteY1-244" fmla="*/ 2090327 h 2112466"/>
              <a:gd name="connsiteX2-245" fmla="*/ 3990532 w 11889722"/>
              <a:gd name="connsiteY2-246" fmla="*/ 1429884 h 2112466"/>
              <a:gd name="connsiteX3-247" fmla="*/ 6960819 w 11889722"/>
              <a:gd name="connsiteY3-248" fmla="*/ 1623538 h 2112466"/>
              <a:gd name="connsiteX4-249" fmla="*/ 9803053 w 11889722"/>
              <a:gd name="connsiteY4-250" fmla="*/ 448495 h 2112466"/>
              <a:gd name="connsiteX5-251" fmla="*/ 11889722 w 11889722"/>
              <a:gd name="connsiteY5-252" fmla="*/ 0 h 2112466"/>
              <a:gd name="connsiteX0-253" fmla="*/ 0 w 11889722"/>
              <a:gd name="connsiteY0-254" fmla="*/ 1722825 h 2112466"/>
              <a:gd name="connsiteX1-255" fmla="*/ 1752726 w 11889722"/>
              <a:gd name="connsiteY1-256" fmla="*/ 2090327 h 2112466"/>
              <a:gd name="connsiteX2-257" fmla="*/ 3990532 w 11889722"/>
              <a:gd name="connsiteY2-258" fmla="*/ 1429884 h 2112466"/>
              <a:gd name="connsiteX3-259" fmla="*/ 6960819 w 11889722"/>
              <a:gd name="connsiteY3-260" fmla="*/ 1623538 h 2112466"/>
              <a:gd name="connsiteX4-261" fmla="*/ 9803053 w 11889722"/>
              <a:gd name="connsiteY4-262" fmla="*/ 448495 h 2112466"/>
              <a:gd name="connsiteX5-263" fmla="*/ 11889722 w 11889722"/>
              <a:gd name="connsiteY5-264" fmla="*/ 0 h 2112466"/>
              <a:gd name="connsiteX0-265" fmla="*/ 0 w 12109638"/>
              <a:gd name="connsiteY0-266" fmla="*/ 1722825 h 2112466"/>
              <a:gd name="connsiteX1-267" fmla="*/ 1752726 w 12109638"/>
              <a:gd name="connsiteY1-268" fmla="*/ 2090327 h 2112466"/>
              <a:gd name="connsiteX2-269" fmla="*/ 3990532 w 12109638"/>
              <a:gd name="connsiteY2-270" fmla="*/ 1429884 h 2112466"/>
              <a:gd name="connsiteX3-271" fmla="*/ 6960819 w 12109638"/>
              <a:gd name="connsiteY3-272" fmla="*/ 1623538 h 2112466"/>
              <a:gd name="connsiteX4-273" fmla="*/ 9803053 w 12109638"/>
              <a:gd name="connsiteY4-274" fmla="*/ 448495 h 2112466"/>
              <a:gd name="connsiteX5-275" fmla="*/ 11889722 w 12109638"/>
              <a:gd name="connsiteY5-276" fmla="*/ 0 h 2112466"/>
              <a:gd name="connsiteX0-277" fmla="*/ 0 w 11889722"/>
              <a:gd name="connsiteY0-278" fmla="*/ 1722825 h 2112466"/>
              <a:gd name="connsiteX1-279" fmla="*/ 1752726 w 11889722"/>
              <a:gd name="connsiteY1-280" fmla="*/ 2090327 h 2112466"/>
              <a:gd name="connsiteX2-281" fmla="*/ 3990532 w 11889722"/>
              <a:gd name="connsiteY2-282" fmla="*/ 1429884 h 2112466"/>
              <a:gd name="connsiteX3-283" fmla="*/ 6960819 w 11889722"/>
              <a:gd name="connsiteY3-284" fmla="*/ 1623538 h 2112466"/>
              <a:gd name="connsiteX4-285" fmla="*/ 9803053 w 11889722"/>
              <a:gd name="connsiteY4-286" fmla="*/ 448495 h 2112466"/>
              <a:gd name="connsiteX5-287" fmla="*/ 11889722 w 11889722"/>
              <a:gd name="connsiteY5-288" fmla="*/ 0 h 2112466"/>
              <a:gd name="connsiteX0-289" fmla="*/ 0 w 12095613"/>
              <a:gd name="connsiteY0-290" fmla="*/ 1849993 h 2239634"/>
              <a:gd name="connsiteX1-291" fmla="*/ 1752726 w 12095613"/>
              <a:gd name="connsiteY1-292" fmla="*/ 2217495 h 2239634"/>
              <a:gd name="connsiteX2-293" fmla="*/ 3990532 w 12095613"/>
              <a:gd name="connsiteY2-294" fmla="*/ 1557052 h 2239634"/>
              <a:gd name="connsiteX3-295" fmla="*/ 6960819 w 12095613"/>
              <a:gd name="connsiteY3-296" fmla="*/ 1750706 h 2239634"/>
              <a:gd name="connsiteX4-297" fmla="*/ 9803053 w 12095613"/>
              <a:gd name="connsiteY4-298" fmla="*/ 575663 h 2239634"/>
              <a:gd name="connsiteX5-299" fmla="*/ 12095613 w 12095613"/>
              <a:gd name="connsiteY5-300" fmla="*/ 0 h 2239634"/>
              <a:gd name="connsiteX0-301" fmla="*/ 0 w 12095613"/>
              <a:gd name="connsiteY0-302" fmla="*/ 1849993 h 2239634"/>
              <a:gd name="connsiteX1-303" fmla="*/ 1752726 w 12095613"/>
              <a:gd name="connsiteY1-304" fmla="*/ 2217495 h 2239634"/>
              <a:gd name="connsiteX2-305" fmla="*/ 3990532 w 12095613"/>
              <a:gd name="connsiteY2-306" fmla="*/ 1557052 h 2239634"/>
              <a:gd name="connsiteX3-307" fmla="*/ 6960819 w 12095613"/>
              <a:gd name="connsiteY3-308" fmla="*/ 1750706 h 2239634"/>
              <a:gd name="connsiteX4-309" fmla="*/ 9803053 w 12095613"/>
              <a:gd name="connsiteY4-310" fmla="*/ 575663 h 2239634"/>
              <a:gd name="connsiteX5-311" fmla="*/ 12095613 w 12095613"/>
              <a:gd name="connsiteY5-312" fmla="*/ 0 h 2239634"/>
              <a:gd name="connsiteX0-313" fmla="*/ 0 w 12095613"/>
              <a:gd name="connsiteY0-314" fmla="*/ 1849993 h 2239634"/>
              <a:gd name="connsiteX1-315" fmla="*/ 1752726 w 12095613"/>
              <a:gd name="connsiteY1-316" fmla="*/ 2217495 h 2239634"/>
              <a:gd name="connsiteX2-317" fmla="*/ 3990532 w 12095613"/>
              <a:gd name="connsiteY2-318" fmla="*/ 1557052 h 2239634"/>
              <a:gd name="connsiteX3-319" fmla="*/ 6960819 w 12095613"/>
              <a:gd name="connsiteY3-320" fmla="*/ 1750706 h 2239634"/>
              <a:gd name="connsiteX4-321" fmla="*/ 9803053 w 12095613"/>
              <a:gd name="connsiteY4-322" fmla="*/ 575663 h 2239634"/>
              <a:gd name="connsiteX5-323" fmla="*/ 12095613 w 12095613"/>
              <a:gd name="connsiteY5-324" fmla="*/ 0 h 22396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095613" h="2239634">
                <a:moveTo>
                  <a:pt x="0" y="1849993"/>
                </a:moveTo>
                <a:cubicBezTo>
                  <a:pt x="573087" y="2269093"/>
                  <a:pt x="1087637" y="2266318"/>
                  <a:pt x="1752726" y="2217495"/>
                </a:cubicBezTo>
                <a:cubicBezTo>
                  <a:pt x="2417815" y="2168672"/>
                  <a:pt x="3122516" y="1634850"/>
                  <a:pt x="3990532" y="1557052"/>
                </a:cubicBezTo>
                <a:cubicBezTo>
                  <a:pt x="4858548" y="1479254"/>
                  <a:pt x="5992066" y="1914271"/>
                  <a:pt x="6960819" y="1750706"/>
                </a:cubicBezTo>
                <a:cubicBezTo>
                  <a:pt x="7929572" y="1587141"/>
                  <a:pt x="8947254" y="867447"/>
                  <a:pt x="9803053" y="575663"/>
                </a:cubicBezTo>
                <a:cubicBezTo>
                  <a:pt x="10658852" y="283879"/>
                  <a:pt x="11241547" y="1212396"/>
                  <a:pt x="12095613" y="0"/>
                </a:cubicBez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Shape 6"/>
          <p:cNvSpPr/>
          <p:nvPr/>
        </p:nvSpPr>
        <p:spPr>
          <a:xfrm>
            <a:off x="-296955" y="3495531"/>
            <a:ext cx="11915522" cy="1839625"/>
          </a:xfrm>
          <a:custGeom>
            <a:avLst/>
            <a:gdLst>
              <a:gd name="connsiteX0" fmla="*/ 0 w 11391900"/>
              <a:gd name="connsiteY0" fmla="*/ 1828800 h 1828800"/>
              <a:gd name="connsiteX1" fmla="*/ 2209800 w 11391900"/>
              <a:gd name="connsiteY1" fmla="*/ 1333500 h 1828800"/>
              <a:gd name="connsiteX2" fmla="*/ 4819650 w 11391900"/>
              <a:gd name="connsiteY2" fmla="*/ 1752600 h 1828800"/>
              <a:gd name="connsiteX3" fmla="*/ 7600950 w 11391900"/>
              <a:gd name="connsiteY3" fmla="*/ 95250 h 1828800"/>
              <a:gd name="connsiteX4" fmla="*/ 9620250 w 11391900"/>
              <a:gd name="connsiteY4" fmla="*/ 742950 h 1828800"/>
              <a:gd name="connsiteX5" fmla="*/ 11391900 w 11391900"/>
              <a:gd name="connsiteY5" fmla="*/ 0 h 1828800"/>
              <a:gd name="connsiteX0-1" fmla="*/ 0 w 10896600"/>
              <a:gd name="connsiteY0-2" fmla="*/ 1757269 h 1757269"/>
              <a:gd name="connsiteX1-3" fmla="*/ 2209800 w 10896600"/>
              <a:gd name="connsiteY1-4" fmla="*/ 1261969 h 1757269"/>
              <a:gd name="connsiteX2-5" fmla="*/ 4819650 w 10896600"/>
              <a:gd name="connsiteY2-6" fmla="*/ 1681069 h 1757269"/>
              <a:gd name="connsiteX3-7" fmla="*/ 7600950 w 10896600"/>
              <a:gd name="connsiteY3-8" fmla="*/ 23719 h 1757269"/>
              <a:gd name="connsiteX4-9" fmla="*/ 9620250 w 10896600"/>
              <a:gd name="connsiteY4-10" fmla="*/ 671419 h 1757269"/>
              <a:gd name="connsiteX5-11" fmla="*/ 10896600 w 10896600"/>
              <a:gd name="connsiteY5-12" fmla="*/ 233269 h 1757269"/>
              <a:gd name="connsiteX0-13" fmla="*/ 0 w 10896600"/>
              <a:gd name="connsiteY0-14" fmla="*/ 1757269 h 1757269"/>
              <a:gd name="connsiteX1-15" fmla="*/ 2209800 w 10896600"/>
              <a:gd name="connsiteY1-16" fmla="*/ 1261969 h 1757269"/>
              <a:gd name="connsiteX2-17" fmla="*/ 4819650 w 10896600"/>
              <a:gd name="connsiteY2-18" fmla="*/ 1681069 h 1757269"/>
              <a:gd name="connsiteX3-19" fmla="*/ 7600950 w 10896600"/>
              <a:gd name="connsiteY3-20" fmla="*/ 23719 h 1757269"/>
              <a:gd name="connsiteX4-21" fmla="*/ 9620250 w 10896600"/>
              <a:gd name="connsiteY4-22" fmla="*/ 671419 h 1757269"/>
              <a:gd name="connsiteX5-23" fmla="*/ 10896600 w 10896600"/>
              <a:gd name="connsiteY5-24" fmla="*/ 233269 h 1757269"/>
              <a:gd name="connsiteX0-25" fmla="*/ 0 w 11372850"/>
              <a:gd name="connsiteY0-26" fmla="*/ 1924050 h 1924050"/>
              <a:gd name="connsiteX1-27" fmla="*/ 2209800 w 11372850"/>
              <a:gd name="connsiteY1-28" fmla="*/ 1428750 h 1924050"/>
              <a:gd name="connsiteX2-29" fmla="*/ 4819650 w 11372850"/>
              <a:gd name="connsiteY2-30" fmla="*/ 1847850 h 1924050"/>
              <a:gd name="connsiteX3-31" fmla="*/ 7600950 w 11372850"/>
              <a:gd name="connsiteY3-32" fmla="*/ 190500 h 1924050"/>
              <a:gd name="connsiteX4-33" fmla="*/ 9620250 w 11372850"/>
              <a:gd name="connsiteY4-34" fmla="*/ 838200 h 1924050"/>
              <a:gd name="connsiteX5-35" fmla="*/ 11372850 w 11372850"/>
              <a:gd name="connsiteY5-36" fmla="*/ 0 h 1924050"/>
              <a:gd name="connsiteX0-37" fmla="*/ 0 w 11372850"/>
              <a:gd name="connsiteY0-38" fmla="*/ 1925202 h 1925202"/>
              <a:gd name="connsiteX1-39" fmla="*/ 2209800 w 11372850"/>
              <a:gd name="connsiteY1-40" fmla="*/ 1429902 h 1925202"/>
              <a:gd name="connsiteX2-41" fmla="*/ 4819650 w 11372850"/>
              <a:gd name="connsiteY2-42" fmla="*/ 1849002 h 1925202"/>
              <a:gd name="connsiteX3-43" fmla="*/ 7600950 w 11372850"/>
              <a:gd name="connsiteY3-44" fmla="*/ 191652 h 1925202"/>
              <a:gd name="connsiteX4-45" fmla="*/ 9620250 w 11372850"/>
              <a:gd name="connsiteY4-46" fmla="*/ 839352 h 1925202"/>
              <a:gd name="connsiteX5-47" fmla="*/ 11372850 w 11372850"/>
              <a:gd name="connsiteY5-48" fmla="*/ 1152 h 1925202"/>
              <a:gd name="connsiteX0-49" fmla="*/ 0 w 12323584"/>
              <a:gd name="connsiteY0-50" fmla="*/ 1876826 h 1876826"/>
              <a:gd name="connsiteX1-51" fmla="*/ 2209800 w 12323584"/>
              <a:gd name="connsiteY1-52" fmla="*/ 1381526 h 1876826"/>
              <a:gd name="connsiteX2-53" fmla="*/ 4819650 w 12323584"/>
              <a:gd name="connsiteY2-54" fmla="*/ 1800626 h 1876826"/>
              <a:gd name="connsiteX3-55" fmla="*/ 7600950 w 12323584"/>
              <a:gd name="connsiteY3-56" fmla="*/ 143276 h 1876826"/>
              <a:gd name="connsiteX4-57" fmla="*/ 9620250 w 12323584"/>
              <a:gd name="connsiteY4-58" fmla="*/ 790976 h 1876826"/>
              <a:gd name="connsiteX5-59" fmla="*/ 12323584 w 12323584"/>
              <a:gd name="connsiteY5-60" fmla="*/ 1221 h 1876826"/>
              <a:gd name="connsiteX0-61" fmla="*/ 0 w 12323584"/>
              <a:gd name="connsiteY0-62" fmla="*/ 1876826 h 1876826"/>
              <a:gd name="connsiteX1-63" fmla="*/ 2209800 w 12323584"/>
              <a:gd name="connsiteY1-64" fmla="*/ 1381526 h 1876826"/>
              <a:gd name="connsiteX2-65" fmla="*/ 4819650 w 12323584"/>
              <a:gd name="connsiteY2-66" fmla="*/ 1800626 h 1876826"/>
              <a:gd name="connsiteX3-67" fmla="*/ 7358725 w 12323584"/>
              <a:gd name="connsiteY3-68" fmla="*/ 343112 h 1876826"/>
              <a:gd name="connsiteX4-69" fmla="*/ 9620250 w 12323584"/>
              <a:gd name="connsiteY4-70" fmla="*/ 790976 h 1876826"/>
              <a:gd name="connsiteX5-71" fmla="*/ 12323584 w 12323584"/>
              <a:gd name="connsiteY5-72" fmla="*/ 1221 h 1876826"/>
              <a:gd name="connsiteX0-73" fmla="*/ 0 w 12323584"/>
              <a:gd name="connsiteY0-74" fmla="*/ 1876834 h 1876834"/>
              <a:gd name="connsiteX1-75" fmla="*/ 2209800 w 12323584"/>
              <a:gd name="connsiteY1-76" fmla="*/ 1381534 h 1876834"/>
              <a:gd name="connsiteX2-77" fmla="*/ 4819650 w 12323584"/>
              <a:gd name="connsiteY2-78" fmla="*/ 1800634 h 1876834"/>
              <a:gd name="connsiteX3-79" fmla="*/ 7358725 w 12323584"/>
              <a:gd name="connsiteY3-80" fmla="*/ 343120 h 1876834"/>
              <a:gd name="connsiteX4-81" fmla="*/ 10219757 w 12323584"/>
              <a:gd name="connsiteY4-82" fmla="*/ 784928 h 1876834"/>
              <a:gd name="connsiteX5-83" fmla="*/ 12323584 w 12323584"/>
              <a:gd name="connsiteY5-84" fmla="*/ 1229 h 1876834"/>
              <a:gd name="connsiteX0-85" fmla="*/ 0 w 11936024"/>
              <a:gd name="connsiteY0-86" fmla="*/ 1931258 h 1931258"/>
              <a:gd name="connsiteX1-87" fmla="*/ 2209800 w 11936024"/>
              <a:gd name="connsiteY1-88" fmla="*/ 1435958 h 1931258"/>
              <a:gd name="connsiteX2-89" fmla="*/ 4819650 w 11936024"/>
              <a:gd name="connsiteY2-90" fmla="*/ 1855058 h 1931258"/>
              <a:gd name="connsiteX3-91" fmla="*/ 7358725 w 11936024"/>
              <a:gd name="connsiteY3-92" fmla="*/ 397544 h 1931258"/>
              <a:gd name="connsiteX4-93" fmla="*/ 10219757 w 11936024"/>
              <a:gd name="connsiteY4-94" fmla="*/ 839352 h 1931258"/>
              <a:gd name="connsiteX5-95" fmla="*/ 11936024 w 11936024"/>
              <a:gd name="connsiteY5-96" fmla="*/ 1152 h 1931258"/>
              <a:gd name="connsiteX0-97" fmla="*/ 0 w 11936024"/>
              <a:gd name="connsiteY0-98" fmla="*/ 1931354 h 1931354"/>
              <a:gd name="connsiteX1-99" fmla="*/ 2209800 w 11936024"/>
              <a:gd name="connsiteY1-100" fmla="*/ 1436054 h 1931354"/>
              <a:gd name="connsiteX2-101" fmla="*/ 4819650 w 11936024"/>
              <a:gd name="connsiteY2-102" fmla="*/ 1855154 h 1931354"/>
              <a:gd name="connsiteX3-103" fmla="*/ 7358725 w 11936024"/>
              <a:gd name="connsiteY3-104" fmla="*/ 397640 h 1931354"/>
              <a:gd name="connsiteX4-105" fmla="*/ 9820086 w 11936024"/>
              <a:gd name="connsiteY4-106" fmla="*/ 772836 h 1931354"/>
              <a:gd name="connsiteX5-107" fmla="*/ 11936024 w 11936024"/>
              <a:gd name="connsiteY5-108" fmla="*/ 1248 h 1931354"/>
              <a:gd name="connsiteX0-109" fmla="*/ 0 w 11936024"/>
              <a:gd name="connsiteY0-110" fmla="*/ 1931354 h 1931354"/>
              <a:gd name="connsiteX1-111" fmla="*/ 1894908 w 11936024"/>
              <a:gd name="connsiteY1-112" fmla="*/ 1345219 h 1931354"/>
              <a:gd name="connsiteX2-113" fmla="*/ 4819650 w 11936024"/>
              <a:gd name="connsiteY2-114" fmla="*/ 1855154 h 1931354"/>
              <a:gd name="connsiteX3-115" fmla="*/ 7358725 w 11936024"/>
              <a:gd name="connsiteY3-116" fmla="*/ 397640 h 1931354"/>
              <a:gd name="connsiteX4-117" fmla="*/ 9820086 w 11936024"/>
              <a:gd name="connsiteY4-118" fmla="*/ 772836 h 1931354"/>
              <a:gd name="connsiteX5-119" fmla="*/ 11936024 w 11936024"/>
              <a:gd name="connsiteY5-120" fmla="*/ 1248 h 1931354"/>
              <a:gd name="connsiteX0-121" fmla="*/ 0 w 11923913"/>
              <a:gd name="connsiteY0-122" fmla="*/ 2009965 h 2009965"/>
              <a:gd name="connsiteX1-123" fmla="*/ 1894908 w 11923913"/>
              <a:gd name="connsiteY1-124" fmla="*/ 1423830 h 2009965"/>
              <a:gd name="connsiteX2-125" fmla="*/ 4819650 w 11923913"/>
              <a:gd name="connsiteY2-126" fmla="*/ 1933765 h 2009965"/>
              <a:gd name="connsiteX3-127" fmla="*/ 7358725 w 11923913"/>
              <a:gd name="connsiteY3-128" fmla="*/ 476251 h 2009965"/>
              <a:gd name="connsiteX4-129" fmla="*/ 9820086 w 11923913"/>
              <a:gd name="connsiteY4-130" fmla="*/ 851447 h 2009965"/>
              <a:gd name="connsiteX5-131" fmla="*/ 11923913 w 11923913"/>
              <a:gd name="connsiteY5-132" fmla="*/ 1136 h 2009965"/>
              <a:gd name="connsiteX0-133" fmla="*/ 0 w 11923913"/>
              <a:gd name="connsiteY0-134" fmla="*/ 2044799 h 2044799"/>
              <a:gd name="connsiteX1-135" fmla="*/ 1894908 w 11923913"/>
              <a:gd name="connsiteY1-136" fmla="*/ 1458664 h 2044799"/>
              <a:gd name="connsiteX2-137" fmla="*/ 4819650 w 11923913"/>
              <a:gd name="connsiteY2-138" fmla="*/ 1968599 h 2044799"/>
              <a:gd name="connsiteX3-139" fmla="*/ 7358725 w 11923913"/>
              <a:gd name="connsiteY3-140" fmla="*/ 511085 h 2044799"/>
              <a:gd name="connsiteX4-141" fmla="*/ 9820086 w 11923913"/>
              <a:gd name="connsiteY4-142" fmla="*/ 886281 h 2044799"/>
              <a:gd name="connsiteX5-143" fmla="*/ 11923913 w 11923913"/>
              <a:gd name="connsiteY5-144" fmla="*/ 35970 h 2044799"/>
              <a:gd name="connsiteX0-145" fmla="*/ 0 w 11948135"/>
              <a:gd name="connsiteY0-146" fmla="*/ 1910121 h 1910121"/>
              <a:gd name="connsiteX1-147" fmla="*/ 1894908 w 11948135"/>
              <a:gd name="connsiteY1-148" fmla="*/ 1323986 h 1910121"/>
              <a:gd name="connsiteX2-149" fmla="*/ 4819650 w 11948135"/>
              <a:gd name="connsiteY2-150" fmla="*/ 1833921 h 1910121"/>
              <a:gd name="connsiteX3-151" fmla="*/ 7358725 w 11948135"/>
              <a:gd name="connsiteY3-152" fmla="*/ 376407 h 1910121"/>
              <a:gd name="connsiteX4-153" fmla="*/ 9820086 w 11948135"/>
              <a:gd name="connsiteY4-154" fmla="*/ 751603 h 1910121"/>
              <a:gd name="connsiteX5-155" fmla="*/ 11948135 w 11948135"/>
              <a:gd name="connsiteY5-156" fmla="*/ 40572 h 1910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948135" h="1910121">
                <a:moveTo>
                  <a:pt x="0" y="1910121"/>
                </a:moveTo>
                <a:cubicBezTo>
                  <a:pt x="703262" y="1668821"/>
                  <a:pt x="1091633" y="1336686"/>
                  <a:pt x="1894908" y="1323986"/>
                </a:cubicBezTo>
                <a:cubicBezTo>
                  <a:pt x="2698183" y="1311286"/>
                  <a:pt x="3909014" y="1991851"/>
                  <a:pt x="4819650" y="1833921"/>
                </a:cubicBezTo>
                <a:cubicBezTo>
                  <a:pt x="5730286" y="1675991"/>
                  <a:pt x="6525319" y="556793"/>
                  <a:pt x="7358725" y="376407"/>
                </a:cubicBezTo>
                <a:cubicBezTo>
                  <a:pt x="8192131" y="196021"/>
                  <a:pt x="9191436" y="783353"/>
                  <a:pt x="9820086" y="751603"/>
                </a:cubicBezTo>
                <a:cubicBezTo>
                  <a:pt x="10448736" y="719853"/>
                  <a:pt x="11487980" y="-201833"/>
                  <a:pt x="11948135" y="40572"/>
                </a:cubicBezTo>
              </a:path>
            </a:pathLst>
          </a:cu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16200000" scaled="1"/>
            <a:tileRect/>
          </a:gradFill>
          <a:ln w="6350">
            <a:solidFill>
              <a:schemeClr val="accent4"/>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2"/>
          <p:cNvGrpSpPr/>
          <p:nvPr/>
        </p:nvGrpSpPr>
        <p:grpSpPr>
          <a:xfrm>
            <a:off x="2554105" y="4670874"/>
            <a:ext cx="1186336" cy="883311"/>
            <a:chOff x="2565513" y="3641064"/>
            <a:chExt cx="1186336" cy="883311"/>
          </a:xfrm>
        </p:grpSpPr>
        <p:grpSp>
          <p:nvGrpSpPr>
            <p:cNvPr id="12" name="Group 9"/>
            <p:cNvGrpSpPr/>
            <p:nvPr/>
          </p:nvGrpSpPr>
          <p:grpSpPr>
            <a:xfrm>
              <a:off x="2565513" y="3641064"/>
              <a:ext cx="1186336" cy="883311"/>
              <a:chOff x="3497941" y="1465941"/>
              <a:chExt cx="4347030" cy="3236688"/>
            </a:xfrm>
          </p:grpSpPr>
          <p:sp>
            <p:nvSpPr>
              <p:cNvPr id="14" name="Freeform: Shape 16"/>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Oval 17"/>
              <p:cNvSpPr/>
              <p:nvPr/>
            </p:nvSpPr>
            <p:spPr>
              <a:xfrm>
                <a:off x="3497941" y="1465941"/>
                <a:ext cx="1574802"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3" name="TextBox 18"/>
            <p:cNvSpPr txBox="1"/>
            <p:nvPr/>
          </p:nvSpPr>
          <p:spPr>
            <a:xfrm>
              <a:off x="2627153" y="3671284"/>
              <a:ext cx="300082" cy="369332"/>
            </a:xfrm>
            <a:prstGeom prst="rect">
              <a:avLst/>
            </a:prstGeom>
            <a:noFill/>
          </p:spPr>
          <p:txBody>
            <a:bodyPr wrap="none" rtlCol="0">
              <a:spAutoFit/>
            </a:bodyPr>
            <a:lstStyle/>
            <a:p>
              <a:r>
                <a:rPr lang="en-US" altLang="zh-CN" dirty="0">
                  <a:solidFill>
                    <a:schemeClr val="bg1"/>
                  </a:solidFill>
                  <a:latin typeface="Adobe Garamond Pro" panose="02020502060506020403" pitchFamily="18" charset="0"/>
                </a:rPr>
                <a:t>2</a:t>
              </a:r>
              <a:endParaRPr lang="zh-CN" altLang="en-US" dirty="0">
                <a:solidFill>
                  <a:schemeClr val="bg1"/>
                </a:solidFill>
                <a:latin typeface="Adobe Garamond Pro" panose="02020502060506020403" pitchFamily="18" charset="0"/>
              </a:endParaRPr>
            </a:p>
          </p:txBody>
        </p:sp>
      </p:grpSp>
      <p:grpSp>
        <p:nvGrpSpPr>
          <p:cNvPr id="16" name="Group 5"/>
          <p:cNvGrpSpPr/>
          <p:nvPr/>
        </p:nvGrpSpPr>
        <p:grpSpPr>
          <a:xfrm>
            <a:off x="5702015" y="4385124"/>
            <a:ext cx="1186336" cy="883311"/>
            <a:chOff x="5713423" y="3355314"/>
            <a:chExt cx="1186336" cy="883311"/>
          </a:xfrm>
        </p:grpSpPr>
        <p:grpSp>
          <p:nvGrpSpPr>
            <p:cNvPr id="17" name="Group 10"/>
            <p:cNvGrpSpPr/>
            <p:nvPr/>
          </p:nvGrpSpPr>
          <p:grpSpPr>
            <a:xfrm>
              <a:off x="5713423" y="3355314"/>
              <a:ext cx="1186336" cy="883311"/>
              <a:chOff x="3497941" y="1465941"/>
              <a:chExt cx="4347030" cy="3236688"/>
            </a:xfrm>
          </p:grpSpPr>
          <p:sp>
            <p:nvSpPr>
              <p:cNvPr id="19" name="Freeform: Shape 11"/>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Oval 12"/>
              <p:cNvSpPr/>
              <p:nvPr/>
            </p:nvSpPr>
            <p:spPr>
              <a:xfrm>
                <a:off x="3497941" y="1465941"/>
                <a:ext cx="1574802"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8" name="TextBox 13"/>
            <p:cNvSpPr txBox="1"/>
            <p:nvPr/>
          </p:nvSpPr>
          <p:spPr>
            <a:xfrm>
              <a:off x="5775063" y="3385534"/>
              <a:ext cx="300082" cy="369332"/>
            </a:xfrm>
            <a:prstGeom prst="rect">
              <a:avLst/>
            </a:prstGeom>
            <a:noFill/>
          </p:spPr>
          <p:txBody>
            <a:bodyPr wrap="none" rtlCol="0">
              <a:spAutoFit/>
            </a:bodyPr>
            <a:lstStyle/>
            <a:p>
              <a:r>
                <a:rPr lang="en-US" altLang="zh-CN" dirty="0">
                  <a:solidFill>
                    <a:schemeClr val="bg1"/>
                  </a:solidFill>
                  <a:latin typeface="Adobe Garamond Pro" panose="02020502060506020403" pitchFamily="18" charset="0"/>
                </a:rPr>
                <a:t>3</a:t>
              </a:r>
              <a:endParaRPr lang="zh-CN" altLang="en-US" dirty="0">
                <a:solidFill>
                  <a:schemeClr val="bg1"/>
                </a:solidFill>
                <a:latin typeface="Adobe Garamond Pro" panose="02020502060506020403" pitchFamily="18" charset="0"/>
              </a:endParaRPr>
            </a:p>
          </p:txBody>
        </p:sp>
      </p:grpSp>
      <p:grpSp>
        <p:nvGrpSpPr>
          <p:cNvPr id="21" name="Group 7"/>
          <p:cNvGrpSpPr/>
          <p:nvPr/>
        </p:nvGrpSpPr>
        <p:grpSpPr>
          <a:xfrm>
            <a:off x="197641" y="4628770"/>
            <a:ext cx="1186336" cy="883311"/>
            <a:chOff x="8748977" y="2696700"/>
            <a:chExt cx="1186336" cy="883311"/>
          </a:xfrm>
        </p:grpSpPr>
        <p:grpSp>
          <p:nvGrpSpPr>
            <p:cNvPr id="22" name="Group 14"/>
            <p:cNvGrpSpPr/>
            <p:nvPr/>
          </p:nvGrpSpPr>
          <p:grpSpPr>
            <a:xfrm>
              <a:off x="8748977" y="2696700"/>
              <a:ext cx="1186336" cy="883311"/>
              <a:chOff x="3497941" y="1465941"/>
              <a:chExt cx="4347030" cy="3236688"/>
            </a:xfrm>
          </p:grpSpPr>
          <p:sp>
            <p:nvSpPr>
              <p:cNvPr id="24" name="Freeform: Shape 15"/>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Oval 19"/>
              <p:cNvSpPr/>
              <p:nvPr/>
            </p:nvSpPr>
            <p:spPr>
              <a:xfrm>
                <a:off x="3497941" y="1465941"/>
                <a:ext cx="1574802"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3" name="TextBox 20"/>
            <p:cNvSpPr txBox="1"/>
            <p:nvPr/>
          </p:nvSpPr>
          <p:spPr>
            <a:xfrm>
              <a:off x="8810617" y="2726920"/>
              <a:ext cx="300082" cy="369332"/>
            </a:xfrm>
            <a:prstGeom prst="rect">
              <a:avLst/>
            </a:prstGeom>
            <a:noFill/>
          </p:spPr>
          <p:txBody>
            <a:bodyPr wrap="none" rtlCol="0">
              <a:spAutoFit/>
            </a:bodyPr>
            <a:lstStyle/>
            <a:p>
              <a:r>
                <a:rPr lang="en-US" altLang="zh-CN" dirty="0" smtClean="0">
                  <a:solidFill>
                    <a:schemeClr val="bg1"/>
                  </a:solidFill>
                  <a:latin typeface="Adobe Garamond Pro" panose="02020502060506020403" pitchFamily="18" charset="0"/>
                </a:rPr>
                <a:t>1</a:t>
              </a:r>
              <a:endParaRPr lang="zh-CN" altLang="en-US" dirty="0">
                <a:solidFill>
                  <a:schemeClr val="bg1"/>
                </a:solidFill>
                <a:latin typeface="Adobe Garamond Pro" panose="02020502060506020403" pitchFamily="18" charset="0"/>
              </a:endParaRPr>
            </a:p>
          </p:txBody>
        </p:sp>
      </p:grpSp>
      <p:sp>
        <p:nvSpPr>
          <p:cNvPr id="26" name="TextBox 21"/>
          <p:cNvSpPr txBox="1"/>
          <p:nvPr/>
        </p:nvSpPr>
        <p:spPr>
          <a:xfrm>
            <a:off x="2097374" y="3660513"/>
            <a:ext cx="2998106"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defRPr>
                <a:solidFill>
                  <a:schemeClr val="accent4"/>
                </a:solidFill>
                <a:latin typeface="Adobe Garamond Pro" panose="02020502060506020403" pitchFamily="18" charset="0"/>
              </a:defRPr>
            </a:lvl1pPr>
          </a:lstStyle>
          <a:p>
            <a:pPr marL="742950" lvl="1" indent="-285750" algn="just">
              <a:buFont typeface="宋体" panose="02010600030101010101" pitchFamily="2" charset="-122"/>
              <a:buChar char="•"/>
              <a:tabLst>
                <a:tab pos="914400" algn="l"/>
              </a:tabLst>
            </a:pPr>
            <a:r>
              <a:rPr lang="zh-CN" altLang="zh-CN" sz="30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结构</a:t>
            </a:r>
            <a:r>
              <a:rPr lang="zh-CN" altLang="zh-CN" sz="3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清楚</a:t>
            </a:r>
            <a:r>
              <a:rPr lang="en-US" altLang="zh-CN" sz="30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Format</a:t>
            </a:r>
            <a:endParaRPr lang="zh-CN" altLang="zh-CN" sz="3000" b="1" kern="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7" name="Group 7"/>
          <p:cNvGrpSpPr/>
          <p:nvPr/>
        </p:nvGrpSpPr>
        <p:grpSpPr>
          <a:xfrm>
            <a:off x="8511688" y="3817783"/>
            <a:ext cx="1186336" cy="883311"/>
            <a:chOff x="8748977" y="2696700"/>
            <a:chExt cx="1186336" cy="883311"/>
          </a:xfrm>
        </p:grpSpPr>
        <p:grpSp>
          <p:nvGrpSpPr>
            <p:cNvPr id="28" name="Group 14"/>
            <p:cNvGrpSpPr/>
            <p:nvPr/>
          </p:nvGrpSpPr>
          <p:grpSpPr>
            <a:xfrm>
              <a:off x="8748977" y="2696700"/>
              <a:ext cx="1186336" cy="883311"/>
              <a:chOff x="3497941" y="1465941"/>
              <a:chExt cx="4347030" cy="3236688"/>
            </a:xfrm>
          </p:grpSpPr>
          <p:sp>
            <p:nvSpPr>
              <p:cNvPr id="32" name="Freeform: Shape 15"/>
              <p:cNvSpPr/>
              <p:nvPr/>
            </p:nvSpPr>
            <p:spPr>
              <a:xfrm>
                <a:off x="3722914" y="1712687"/>
                <a:ext cx="4122057" cy="2989942"/>
              </a:xfrm>
              <a:custGeom>
                <a:avLst/>
                <a:gdLst>
                  <a:gd name="connsiteX0" fmla="*/ 0 w 4122057"/>
                  <a:gd name="connsiteY0" fmla="*/ 1081313 h 2989942"/>
                  <a:gd name="connsiteX1" fmla="*/ 1908629 w 4122057"/>
                  <a:gd name="connsiteY1" fmla="*/ 2989942 h 2989942"/>
                  <a:gd name="connsiteX2" fmla="*/ 4122057 w 4122057"/>
                  <a:gd name="connsiteY2" fmla="*/ 2989942 h 2989942"/>
                  <a:gd name="connsiteX3" fmla="*/ 1132115 w 4122057"/>
                  <a:gd name="connsiteY3" fmla="*/ 0 h 2989942"/>
                  <a:gd name="connsiteX4" fmla="*/ 0 w 4122057"/>
                  <a:gd name="connsiteY4" fmla="*/ 1081313 h 29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057" h="2989942">
                    <a:moveTo>
                      <a:pt x="0" y="1081313"/>
                    </a:moveTo>
                    <a:lnTo>
                      <a:pt x="1908629" y="2989942"/>
                    </a:lnTo>
                    <a:lnTo>
                      <a:pt x="4122057" y="2989942"/>
                    </a:lnTo>
                    <a:lnTo>
                      <a:pt x="1132115" y="0"/>
                    </a:lnTo>
                    <a:lnTo>
                      <a:pt x="0" y="1081313"/>
                    </a:lnTo>
                    <a:close/>
                  </a:path>
                </a:pathLst>
              </a:custGeom>
              <a:gradFill>
                <a:gsLst>
                  <a:gs pos="0">
                    <a:schemeClr val="accent3"/>
                  </a:gs>
                  <a:gs pos="56000">
                    <a:schemeClr val="accent5">
                      <a:alpha val="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Oval 19"/>
              <p:cNvSpPr/>
              <p:nvPr/>
            </p:nvSpPr>
            <p:spPr>
              <a:xfrm>
                <a:off x="3497941" y="1465941"/>
                <a:ext cx="1574802" cy="1574802"/>
              </a:xfrm>
              <a:prstGeom prst="ellipse">
                <a:avLst/>
              </a:prstGeom>
              <a:solidFill>
                <a:srgbClr val="2842A2"/>
              </a:solidFill>
              <a:ln>
                <a:noFill/>
              </a:ln>
              <a:effectLst>
                <a:outerShdw blurRad="50800" dist="254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9" name="TextBox 20"/>
            <p:cNvSpPr txBox="1"/>
            <p:nvPr/>
          </p:nvSpPr>
          <p:spPr>
            <a:xfrm>
              <a:off x="8810617" y="2726920"/>
              <a:ext cx="300082" cy="369332"/>
            </a:xfrm>
            <a:prstGeom prst="rect">
              <a:avLst/>
            </a:prstGeom>
            <a:noFill/>
          </p:spPr>
          <p:txBody>
            <a:bodyPr wrap="none" rtlCol="0">
              <a:spAutoFit/>
            </a:bodyPr>
            <a:lstStyle/>
            <a:p>
              <a:r>
                <a:rPr lang="en-US" altLang="zh-CN" dirty="0" smtClean="0">
                  <a:solidFill>
                    <a:schemeClr val="bg1"/>
                  </a:solidFill>
                  <a:latin typeface="Adobe Garamond Pro" panose="02020502060506020403" pitchFamily="18" charset="0"/>
                </a:rPr>
                <a:t>4</a:t>
              </a:r>
              <a:endParaRPr lang="zh-CN" altLang="en-US" dirty="0">
                <a:solidFill>
                  <a:schemeClr val="bg1"/>
                </a:solidFill>
                <a:latin typeface="Adobe Garamond Pro" panose="02020502060506020403" pitchFamily="18" charset="0"/>
              </a:endParaRPr>
            </a:p>
          </p:txBody>
        </p:sp>
      </p:grpSp>
      <p:sp>
        <p:nvSpPr>
          <p:cNvPr id="34" name="TextBox 26"/>
          <p:cNvSpPr txBox="1"/>
          <p:nvPr/>
        </p:nvSpPr>
        <p:spPr>
          <a:xfrm>
            <a:off x="111350" y="5038627"/>
            <a:ext cx="2657642"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zh-CN"/>
            </a:defPPr>
            <a:lvl1pPr algn="r">
              <a:defRPr b="1">
                <a:solidFill>
                  <a:schemeClr val="accent1"/>
                </a:solidFill>
                <a:effectLst>
                  <a:outerShdw blurRad="38100" dist="12700" dir="2700000" algn="tl" rotWithShape="0">
                    <a:prstClr val="black">
                      <a:alpha val="40000"/>
                    </a:prstClr>
                  </a:outerShdw>
                </a:effectLst>
                <a:latin typeface="方正清刻本悦宋简体" panose="02000000000000000000" pitchFamily="2" charset="-122"/>
                <a:ea typeface="方正清刻本悦宋简体" panose="02000000000000000000" pitchFamily="2" charset="-122"/>
              </a:defRPr>
            </a:lvl1pPr>
          </a:lstStyle>
          <a:p>
            <a:pPr marL="742950" lvl="1" indent="-285750" algn="just">
              <a:buFont typeface="宋体" panose="02010600030101010101" pitchFamily="2" charset="-122"/>
              <a:buChar char="•"/>
              <a:tabLst>
                <a:tab pos="914400" algn="l"/>
              </a:tabLst>
            </a:pPr>
            <a:r>
              <a:rPr lang="zh-CN" altLang="zh-CN" sz="30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内容</a:t>
            </a:r>
            <a:r>
              <a:rPr lang="zh-CN" altLang="zh-CN" sz="3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齐全</a:t>
            </a:r>
            <a:r>
              <a:rPr lang="en-US" altLang="zh-CN" sz="30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content</a:t>
            </a:r>
            <a:endParaRPr lang="zh-CN" altLang="zh-CN" sz="30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5" name="Group 2"/>
          <p:cNvGrpSpPr/>
          <p:nvPr/>
        </p:nvGrpSpPr>
        <p:grpSpPr>
          <a:xfrm>
            <a:off x="746546" y="51035"/>
            <a:ext cx="10388414" cy="3501288"/>
            <a:chOff x="4135010" y="1863607"/>
            <a:chExt cx="3686090" cy="2609533"/>
          </a:xfrm>
        </p:grpSpPr>
        <p:sp>
          <p:nvSpPr>
            <p:cNvPr id="36" name="Freeform: Shape 5"/>
            <p:cNvSpPr/>
            <p:nvPr/>
          </p:nvSpPr>
          <p:spPr>
            <a:xfrm>
              <a:off x="4135010" y="2011500"/>
              <a:ext cx="3524376" cy="1768243"/>
            </a:xfrm>
            <a:custGeom>
              <a:avLst/>
              <a:gdLst>
                <a:gd name="connsiteX0" fmla="*/ 0 w 3524376"/>
                <a:gd name="connsiteY0" fmla="*/ 908343 h 1750076"/>
                <a:gd name="connsiteX1" fmla="*/ 841733 w 3524376"/>
                <a:gd name="connsiteY1" fmla="*/ 1750076 h 1750076"/>
                <a:gd name="connsiteX2" fmla="*/ 3524376 w 3524376"/>
                <a:gd name="connsiteY2" fmla="*/ 1750076 h 1750076"/>
                <a:gd name="connsiteX3" fmla="*/ 1774300 w 3524376"/>
                <a:gd name="connsiteY3" fmla="*/ 0 h 1750076"/>
                <a:gd name="connsiteX4" fmla="*/ 0 w 3524376"/>
                <a:gd name="connsiteY4" fmla="*/ 908343 h 1750076"/>
                <a:gd name="connsiteX0-1" fmla="*/ 0 w 3524376"/>
                <a:gd name="connsiteY0-2" fmla="*/ 938621 h 1780354"/>
                <a:gd name="connsiteX1-3" fmla="*/ 841733 w 3524376"/>
                <a:gd name="connsiteY1-4" fmla="*/ 1780354 h 1780354"/>
                <a:gd name="connsiteX2-5" fmla="*/ 3524376 w 3524376"/>
                <a:gd name="connsiteY2-6" fmla="*/ 1780354 h 1780354"/>
                <a:gd name="connsiteX3-7" fmla="*/ 1762189 w 3524376"/>
                <a:gd name="connsiteY3-8" fmla="*/ 0 h 1780354"/>
                <a:gd name="connsiteX4-9" fmla="*/ 0 w 3524376"/>
                <a:gd name="connsiteY4-10" fmla="*/ 938621 h 1780354"/>
                <a:gd name="connsiteX0-11" fmla="*/ 0 w 3524376"/>
                <a:gd name="connsiteY0-12" fmla="*/ 926510 h 1768243"/>
                <a:gd name="connsiteX1-13" fmla="*/ 841733 w 3524376"/>
                <a:gd name="connsiteY1-14" fmla="*/ 1768243 h 1768243"/>
                <a:gd name="connsiteX2-15" fmla="*/ 3524376 w 3524376"/>
                <a:gd name="connsiteY2-16" fmla="*/ 1768243 h 1768243"/>
                <a:gd name="connsiteX3-17" fmla="*/ 1744022 w 3524376"/>
                <a:gd name="connsiteY3-18" fmla="*/ 0 h 1768243"/>
                <a:gd name="connsiteX4-19" fmla="*/ 0 w 3524376"/>
                <a:gd name="connsiteY4-20" fmla="*/ 926510 h 1768243"/>
                <a:gd name="connsiteX0-21" fmla="*/ 0 w 3524376"/>
                <a:gd name="connsiteY0-22" fmla="*/ 926510 h 1768243"/>
                <a:gd name="connsiteX1-23" fmla="*/ 841733 w 3524376"/>
                <a:gd name="connsiteY1-24" fmla="*/ 1768243 h 1768243"/>
                <a:gd name="connsiteX2-25" fmla="*/ 3524376 w 3524376"/>
                <a:gd name="connsiteY2-26" fmla="*/ 1768243 h 1768243"/>
                <a:gd name="connsiteX3-27" fmla="*/ 1756133 w 3524376"/>
                <a:gd name="connsiteY3-28" fmla="*/ 0 h 1768243"/>
                <a:gd name="connsiteX4-29" fmla="*/ 0 w 3524376"/>
                <a:gd name="connsiteY4-30" fmla="*/ 926510 h 1768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24376" h="1768243">
                  <a:moveTo>
                    <a:pt x="0" y="926510"/>
                  </a:moveTo>
                  <a:lnTo>
                    <a:pt x="841733" y="1768243"/>
                  </a:lnTo>
                  <a:lnTo>
                    <a:pt x="3524376" y="1768243"/>
                  </a:lnTo>
                  <a:lnTo>
                    <a:pt x="1756133" y="0"/>
                  </a:lnTo>
                  <a:lnTo>
                    <a:pt x="0" y="926510"/>
                  </a:lnTo>
                  <a:close/>
                </a:path>
              </a:pathLst>
            </a:cu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37" name="Rectangle: Rounded Corners 28"/>
            <p:cNvSpPr/>
            <p:nvPr/>
          </p:nvSpPr>
          <p:spPr>
            <a:xfrm>
              <a:off x="4139329" y="2003180"/>
              <a:ext cx="1756229" cy="937436"/>
            </a:xfrm>
            <a:prstGeom prst="roundRect">
              <a:avLst>
                <a:gd name="adj" fmla="val 0"/>
              </a:avLst>
            </a:prstGeom>
            <a:solidFill>
              <a:srgbClr val="2842A2"/>
            </a:solidFill>
            <a:ln w="25400">
              <a:noFill/>
            </a:ln>
            <a:effectLst>
              <a:outerShdw blurRad="914400" dist="165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2"/>
            <p:cNvSpPr txBox="1"/>
            <p:nvPr/>
          </p:nvSpPr>
          <p:spPr>
            <a:xfrm>
              <a:off x="4250453" y="2316894"/>
              <a:ext cx="3570647" cy="2156246"/>
            </a:xfrm>
            <a:prstGeom prst="rect">
              <a:avLst/>
            </a:prstGeom>
            <a:noFill/>
          </p:spPr>
          <p:txBody>
            <a:bodyPr wrap="square" rtlCol="0">
              <a:spAutoFit/>
            </a:bodyPr>
            <a:lstStyle>
              <a:defPPr>
                <a:defRPr lang="zh-CN"/>
              </a:defPPr>
              <a:lvl1pPr>
                <a:defRPr>
                  <a:solidFill>
                    <a:schemeClr val="accent4"/>
                  </a:solidFill>
                  <a:latin typeface="Adobe Garamond Pro" panose="02020502060506020403" pitchFamily="18" charset="0"/>
                </a:defRPr>
              </a:lvl1pPr>
            </a:lstStyle>
            <a:p>
              <a:pPr lvl="0"/>
              <a:r>
                <a:rPr lang="en-US" altLang="zh-CN" sz="3800" b="1" dirty="0">
                  <a:solidFill>
                    <a:schemeClr val="bg1"/>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Application</a:t>
              </a:r>
              <a:r>
                <a:rPr lang="en-US" altLang="zh-CN" sz="3200" b="1" dirty="0">
                  <a:solidFill>
                    <a:schemeClr val="bg1">
                      <a:lumMod val="95000"/>
                    </a:schemeClr>
                  </a:solidFill>
                  <a:latin typeface="等线" panose="02010600030101010101" charset="-122"/>
                </a:rPr>
                <a:t> </a:t>
              </a:r>
              <a:r>
                <a:rPr lang="en-US" altLang="zh-CN" sz="3800" b="1" dirty="0">
                  <a:solidFill>
                    <a:schemeClr val="tx1"/>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rPr>
                <a:t>letters</a:t>
              </a:r>
              <a:endParaRPr lang="zh-CN" altLang="zh-CN" sz="3800" b="1" dirty="0">
                <a:solidFill>
                  <a:schemeClr val="tx1"/>
                </a:solidFill>
                <a:effectLst>
                  <a:outerShdw blurRad="38100" dist="12700" dir="2700000" algn="tl" rotWithShape="0">
                    <a:prstClr val="black">
                      <a:alpha val="40000"/>
                    </a:prstClr>
                  </a:outerShdw>
                </a:effectLst>
                <a:latin typeface="Segoe UI Black" panose="020B0A02040204020203" pitchFamily="34" charset="0"/>
                <a:ea typeface="Segoe UI Black" panose="020B0A02040204020203" pitchFamily="34" charset="0"/>
              </a:endParaRPr>
            </a:p>
            <a:p>
              <a:pPr marL="742950" lvl="1" indent="-285750" algn="just">
                <a:buFont typeface="宋体" panose="02010600030101010101" pitchFamily="2" charset="-122"/>
                <a:buChar char="•"/>
                <a:tabLst>
                  <a:tab pos="914400" algn="l"/>
                </a:tabLst>
              </a:pPr>
              <a:r>
                <a:rPr lang="zh-CN" altLang="zh-CN" sz="3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内容</a:t>
              </a:r>
              <a:r>
                <a:rPr lang="zh-CN" altLang="zh-CN" sz="36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齐全</a:t>
              </a:r>
              <a:r>
                <a:rPr lang="en-US" altLang="zh-CN" sz="36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content</a:t>
              </a:r>
              <a:endParaRPr lang="zh-CN" altLang="zh-CN" sz="36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宋体" panose="02010600030101010101" pitchFamily="2" charset="-122"/>
                <a:buChar char="•"/>
                <a:tabLst>
                  <a:tab pos="914400" algn="l"/>
                </a:tabLst>
              </a:pPr>
              <a:r>
                <a:rPr lang="zh-CN" altLang="zh-CN" sz="3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结构</a:t>
              </a:r>
              <a:r>
                <a:rPr lang="zh-CN" altLang="zh-CN" sz="36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清楚</a:t>
              </a:r>
              <a:r>
                <a:rPr lang="en-US" altLang="zh-CN" sz="36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Format</a:t>
              </a:r>
              <a:endParaRPr lang="zh-CN" altLang="zh-CN" sz="3600" b="1" kern="1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宋体" panose="02010600030101010101" pitchFamily="2" charset="-122"/>
                <a:buChar char="•"/>
                <a:tabLst>
                  <a:tab pos="914400" algn="l"/>
                </a:tabLst>
              </a:pPr>
              <a:r>
                <a:rPr lang="zh-CN" altLang="zh-CN" sz="36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语言</a:t>
              </a:r>
              <a:r>
                <a:rPr lang="zh-CN" altLang="zh-CN" sz="36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准确</a:t>
              </a:r>
              <a:r>
                <a:rPr lang="en-US" altLang="zh-CN" sz="36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language</a:t>
              </a:r>
              <a:endParaRPr lang="zh-CN" altLang="zh-CN" sz="36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宋体" panose="02010600030101010101" pitchFamily="2" charset="-122"/>
                <a:buChar char="•"/>
                <a:tabLst>
                  <a:tab pos="914400" algn="l"/>
                </a:tabLst>
              </a:pPr>
              <a:r>
                <a:rPr lang="zh-CN" altLang="zh-CN" sz="3600" b="1" kern="100" dirty="0">
                  <a:solidFill>
                    <a:srgbClr val="FF3300"/>
                  </a:solidFill>
                  <a:latin typeface="Calibri" panose="020F0502020204030204" pitchFamily="34" charset="0"/>
                  <a:ea typeface="宋体" panose="02010600030101010101" pitchFamily="2" charset="-122"/>
                  <a:cs typeface="Times New Roman" panose="02020603050405020304" pitchFamily="18" charset="0"/>
                </a:rPr>
                <a:t>交际</a:t>
              </a:r>
              <a:r>
                <a:rPr lang="zh-CN" altLang="zh-CN" sz="36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得体</a:t>
              </a:r>
              <a:r>
                <a:rPr lang="en-US" altLang="zh-CN" sz="36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tone</a:t>
              </a:r>
              <a:endParaRPr lang="zh-CN" altLang="zh-CN" sz="3600" b="1" dirty="0">
                <a:solidFill>
                  <a:srgbClr val="FF0000"/>
                </a:solidFill>
              </a:endParaRPr>
            </a:p>
          </p:txBody>
        </p:sp>
        <p:grpSp>
          <p:nvGrpSpPr>
            <p:cNvPr id="39" name="Group 1010"/>
            <p:cNvGrpSpPr/>
            <p:nvPr/>
          </p:nvGrpSpPr>
          <p:grpSpPr>
            <a:xfrm>
              <a:off x="5395221" y="1863607"/>
              <a:ext cx="272843" cy="279148"/>
              <a:chOff x="-1" y="-1"/>
              <a:chExt cx="545683" cy="558295"/>
            </a:xfrm>
            <a:solidFill>
              <a:schemeClr val="accent5"/>
            </a:solidFill>
          </p:grpSpPr>
          <p:sp>
            <p:nvSpPr>
              <p:cNvPr id="40" name="Shape 1006"/>
              <p:cNvSpPr/>
              <p:nvPr/>
            </p:nvSpPr>
            <p:spPr>
              <a:xfrm>
                <a:off x="-1" y="407773"/>
                <a:ext cx="92731" cy="150521"/>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3436" y="21600"/>
                      <a:pt x="0" y="19440"/>
                      <a:pt x="0" y="17280"/>
                    </a:cubicBezTo>
                    <a:cubicBezTo>
                      <a:pt x="0" y="4320"/>
                      <a:pt x="0" y="4320"/>
                      <a:pt x="0" y="4320"/>
                    </a:cubicBezTo>
                    <a:cubicBezTo>
                      <a:pt x="0" y="2160"/>
                      <a:pt x="3436" y="0"/>
                      <a:pt x="6873" y="0"/>
                    </a:cubicBezTo>
                    <a:cubicBezTo>
                      <a:pt x="14727" y="0"/>
                      <a:pt x="14727" y="0"/>
                      <a:pt x="14727" y="0"/>
                    </a:cubicBezTo>
                    <a:cubicBezTo>
                      <a:pt x="18655" y="0"/>
                      <a:pt x="21600" y="2160"/>
                      <a:pt x="21600" y="4320"/>
                    </a:cubicBezTo>
                    <a:cubicBezTo>
                      <a:pt x="21600" y="17280"/>
                      <a:pt x="21600" y="17280"/>
                      <a:pt x="21600" y="17280"/>
                    </a:cubicBezTo>
                    <a:cubicBezTo>
                      <a:pt x="21600" y="19440"/>
                      <a:pt x="18655" y="21600"/>
                      <a:pt x="14727" y="21600"/>
                    </a:cubicBezTo>
                    <a:close/>
                    <a:moveTo>
                      <a:pt x="6873" y="2469"/>
                    </a:moveTo>
                    <a:cubicBezTo>
                      <a:pt x="5400" y="2469"/>
                      <a:pt x="3927" y="3394"/>
                      <a:pt x="3927" y="4320"/>
                    </a:cubicBezTo>
                    <a:cubicBezTo>
                      <a:pt x="3927" y="17280"/>
                      <a:pt x="3927" y="17280"/>
                      <a:pt x="3927" y="17280"/>
                    </a:cubicBezTo>
                    <a:cubicBezTo>
                      <a:pt x="3927" y="18206"/>
                      <a:pt x="5400" y="19131"/>
                      <a:pt x="6873" y="19131"/>
                    </a:cubicBezTo>
                    <a:cubicBezTo>
                      <a:pt x="14727" y="19131"/>
                      <a:pt x="14727" y="19131"/>
                      <a:pt x="14727" y="19131"/>
                    </a:cubicBezTo>
                    <a:cubicBezTo>
                      <a:pt x="16691" y="19131"/>
                      <a:pt x="17673" y="18206"/>
                      <a:pt x="17673" y="17280"/>
                    </a:cubicBezTo>
                    <a:cubicBezTo>
                      <a:pt x="17673" y="4320"/>
                      <a:pt x="17673" y="4320"/>
                      <a:pt x="17673" y="4320"/>
                    </a:cubicBezTo>
                    <a:cubicBezTo>
                      <a:pt x="17673" y="3394"/>
                      <a:pt x="16691" y="2469"/>
                      <a:pt x="14727" y="2469"/>
                    </a:cubicBezTo>
                    <a:lnTo>
                      <a:pt x="6873" y="2469"/>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41" name="Shape 1007"/>
              <p:cNvSpPr/>
              <p:nvPr/>
            </p:nvSpPr>
            <p:spPr>
              <a:xfrm>
                <a:off x="151578" y="168763"/>
                <a:ext cx="92731" cy="389529"/>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0765"/>
                      <a:pt x="0" y="19929"/>
                    </a:cubicBezTo>
                    <a:cubicBezTo>
                      <a:pt x="0" y="1671"/>
                      <a:pt x="0" y="1671"/>
                      <a:pt x="0" y="1671"/>
                    </a:cubicBezTo>
                    <a:cubicBezTo>
                      <a:pt x="0" y="716"/>
                      <a:pt x="2945" y="0"/>
                      <a:pt x="6873" y="0"/>
                    </a:cubicBezTo>
                    <a:cubicBezTo>
                      <a:pt x="14727" y="0"/>
                      <a:pt x="14727" y="0"/>
                      <a:pt x="14727" y="0"/>
                    </a:cubicBezTo>
                    <a:cubicBezTo>
                      <a:pt x="18655" y="0"/>
                      <a:pt x="21600" y="716"/>
                      <a:pt x="21600" y="1671"/>
                    </a:cubicBezTo>
                    <a:cubicBezTo>
                      <a:pt x="21600" y="19929"/>
                      <a:pt x="21600" y="19929"/>
                      <a:pt x="21600" y="19929"/>
                    </a:cubicBezTo>
                    <a:cubicBezTo>
                      <a:pt x="21600" y="20765"/>
                      <a:pt x="18655" y="21600"/>
                      <a:pt x="14727" y="21600"/>
                    </a:cubicBezTo>
                    <a:close/>
                    <a:moveTo>
                      <a:pt x="6873" y="955"/>
                    </a:moveTo>
                    <a:cubicBezTo>
                      <a:pt x="5400" y="955"/>
                      <a:pt x="3927" y="1313"/>
                      <a:pt x="3927" y="1671"/>
                    </a:cubicBezTo>
                    <a:cubicBezTo>
                      <a:pt x="3927" y="19929"/>
                      <a:pt x="3927" y="19929"/>
                      <a:pt x="3927" y="19929"/>
                    </a:cubicBezTo>
                    <a:cubicBezTo>
                      <a:pt x="3927" y="20287"/>
                      <a:pt x="5400" y="20645"/>
                      <a:pt x="6873" y="20645"/>
                    </a:cubicBezTo>
                    <a:cubicBezTo>
                      <a:pt x="14727" y="20645"/>
                      <a:pt x="14727" y="20645"/>
                      <a:pt x="14727" y="20645"/>
                    </a:cubicBezTo>
                    <a:cubicBezTo>
                      <a:pt x="16200" y="20645"/>
                      <a:pt x="17673" y="20287"/>
                      <a:pt x="17673" y="19929"/>
                    </a:cubicBezTo>
                    <a:cubicBezTo>
                      <a:pt x="17673" y="1671"/>
                      <a:pt x="17673" y="1671"/>
                      <a:pt x="17673" y="1671"/>
                    </a:cubicBezTo>
                    <a:cubicBezTo>
                      <a:pt x="17673" y="1313"/>
                      <a:pt x="16200" y="955"/>
                      <a:pt x="14727" y="955"/>
                    </a:cubicBezTo>
                    <a:lnTo>
                      <a:pt x="6873" y="955"/>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42" name="Shape 1008"/>
              <p:cNvSpPr/>
              <p:nvPr/>
            </p:nvSpPr>
            <p:spPr>
              <a:xfrm>
                <a:off x="303157" y="291003"/>
                <a:ext cx="90948" cy="267288"/>
              </a:xfrm>
              <a:custGeom>
                <a:avLst/>
                <a:gdLst/>
                <a:ahLst/>
                <a:cxnLst>
                  <a:cxn ang="0">
                    <a:pos x="wd2" y="hd2"/>
                  </a:cxn>
                  <a:cxn ang="5400000">
                    <a:pos x="wd2" y="hd2"/>
                  </a:cxn>
                  <a:cxn ang="10800000">
                    <a:pos x="wd2" y="hd2"/>
                  </a:cxn>
                  <a:cxn ang="16200000">
                    <a:pos x="wd2" y="hd2"/>
                  </a:cxn>
                </a:cxnLst>
                <a:rect l="0" t="0" r="r" b="b"/>
                <a:pathLst>
                  <a:path w="21600" h="21600" extrusionOk="0">
                    <a:moveTo>
                      <a:pt x="14567" y="21600"/>
                    </a:moveTo>
                    <a:cubicBezTo>
                      <a:pt x="7033" y="21600"/>
                      <a:pt x="7033" y="21600"/>
                      <a:pt x="7033" y="21600"/>
                    </a:cubicBezTo>
                    <a:cubicBezTo>
                      <a:pt x="3014" y="21600"/>
                      <a:pt x="0" y="20381"/>
                      <a:pt x="0" y="19161"/>
                    </a:cubicBezTo>
                    <a:cubicBezTo>
                      <a:pt x="0" y="2439"/>
                      <a:pt x="0" y="2439"/>
                      <a:pt x="0" y="2439"/>
                    </a:cubicBezTo>
                    <a:cubicBezTo>
                      <a:pt x="0" y="1219"/>
                      <a:pt x="3014" y="0"/>
                      <a:pt x="7033" y="0"/>
                    </a:cubicBezTo>
                    <a:cubicBezTo>
                      <a:pt x="14567" y="0"/>
                      <a:pt x="14567" y="0"/>
                      <a:pt x="14567" y="0"/>
                    </a:cubicBezTo>
                    <a:cubicBezTo>
                      <a:pt x="18586" y="0"/>
                      <a:pt x="21600" y="1219"/>
                      <a:pt x="21600" y="2439"/>
                    </a:cubicBezTo>
                    <a:cubicBezTo>
                      <a:pt x="21600" y="19161"/>
                      <a:pt x="21600" y="19161"/>
                      <a:pt x="21600" y="19161"/>
                    </a:cubicBezTo>
                    <a:cubicBezTo>
                      <a:pt x="21600" y="20381"/>
                      <a:pt x="18586" y="21600"/>
                      <a:pt x="14567" y="21600"/>
                    </a:cubicBezTo>
                    <a:close/>
                    <a:moveTo>
                      <a:pt x="7033" y="1394"/>
                    </a:moveTo>
                    <a:cubicBezTo>
                      <a:pt x="5023" y="1394"/>
                      <a:pt x="4019" y="1916"/>
                      <a:pt x="4019" y="2439"/>
                    </a:cubicBezTo>
                    <a:cubicBezTo>
                      <a:pt x="4019" y="19161"/>
                      <a:pt x="4019" y="19161"/>
                      <a:pt x="4019" y="19161"/>
                    </a:cubicBezTo>
                    <a:cubicBezTo>
                      <a:pt x="4019" y="19684"/>
                      <a:pt x="5023" y="20206"/>
                      <a:pt x="7033" y="20206"/>
                    </a:cubicBezTo>
                    <a:cubicBezTo>
                      <a:pt x="14567" y="20206"/>
                      <a:pt x="14567" y="20206"/>
                      <a:pt x="14567" y="20206"/>
                    </a:cubicBezTo>
                    <a:cubicBezTo>
                      <a:pt x="16577" y="20206"/>
                      <a:pt x="17581" y="19684"/>
                      <a:pt x="17581" y="19161"/>
                    </a:cubicBezTo>
                    <a:cubicBezTo>
                      <a:pt x="17581" y="2439"/>
                      <a:pt x="17581" y="2439"/>
                      <a:pt x="17581" y="2439"/>
                    </a:cubicBezTo>
                    <a:cubicBezTo>
                      <a:pt x="17581" y="1916"/>
                      <a:pt x="16577" y="1394"/>
                      <a:pt x="14567" y="1394"/>
                    </a:cubicBezTo>
                    <a:lnTo>
                      <a:pt x="7033" y="1394"/>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sp>
            <p:nvSpPr>
              <p:cNvPr id="43" name="Shape 1009"/>
              <p:cNvSpPr/>
              <p:nvPr/>
            </p:nvSpPr>
            <p:spPr>
              <a:xfrm>
                <a:off x="452951" y="-1"/>
                <a:ext cx="92731" cy="558294"/>
              </a:xfrm>
              <a:custGeom>
                <a:avLst/>
                <a:gdLst/>
                <a:ahLst/>
                <a:cxnLst>
                  <a:cxn ang="0">
                    <a:pos x="wd2" y="hd2"/>
                  </a:cxn>
                  <a:cxn ang="5400000">
                    <a:pos x="wd2" y="hd2"/>
                  </a:cxn>
                  <a:cxn ang="10800000">
                    <a:pos x="wd2" y="hd2"/>
                  </a:cxn>
                  <a:cxn ang="16200000">
                    <a:pos x="wd2" y="hd2"/>
                  </a:cxn>
                </a:cxnLst>
                <a:rect l="0" t="0" r="r" b="b"/>
                <a:pathLst>
                  <a:path w="21600" h="21600" extrusionOk="0">
                    <a:moveTo>
                      <a:pt x="14727" y="21600"/>
                    </a:moveTo>
                    <a:cubicBezTo>
                      <a:pt x="6873" y="21600"/>
                      <a:pt x="6873" y="21600"/>
                      <a:pt x="6873" y="21600"/>
                    </a:cubicBezTo>
                    <a:cubicBezTo>
                      <a:pt x="2945" y="21600"/>
                      <a:pt x="0" y="21016"/>
                      <a:pt x="0" y="20432"/>
                    </a:cubicBezTo>
                    <a:cubicBezTo>
                      <a:pt x="0" y="1168"/>
                      <a:pt x="0" y="1168"/>
                      <a:pt x="0" y="1168"/>
                    </a:cubicBezTo>
                    <a:cubicBezTo>
                      <a:pt x="0" y="500"/>
                      <a:pt x="2945" y="0"/>
                      <a:pt x="6873" y="0"/>
                    </a:cubicBezTo>
                    <a:cubicBezTo>
                      <a:pt x="14727" y="0"/>
                      <a:pt x="14727" y="0"/>
                      <a:pt x="14727" y="0"/>
                    </a:cubicBezTo>
                    <a:cubicBezTo>
                      <a:pt x="18655" y="0"/>
                      <a:pt x="21600" y="500"/>
                      <a:pt x="21600" y="1168"/>
                    </a:cubicBezTo>
                    <a:cubicBezTo>
                      <a:pt x="21600" y="20432"/>
                      <a:pt x="21600" y="20432"/>
                      <a:pt x="21600" y="20432"/>
                    </a:cubicBezTo>
                    <a:cubicBezTo>
                      <a:pt x="21600" y="21016"/>
                      <a:pt x="18655" y="21600"/>
                      <a:pt x="14727" y="21600"/>
                    </a:cubicBezTo>
                    <a:close/>
                    <a:moveTo>
                      <a:pt x="6873" y="667"/>
                    </a:moveTo>
                    <a:cubicBezTo>
                      <a:pt x="5400" y="667"/>
                      <a:pt x="3927" y="917"/>
                      <a:pt x="3927" y="1168"/>
                    </a:cubicBezTo>
                    <a:cubicBezTo>
                      <a:pt x="3927" y="20432"/>
                      <a:pt x="3927" y="20432"/>
                      <a:pt x="3927" y="20432"/>
                    </a:cubicBezTo>
                    <a:cubicBezTo>
                      <a:pt x="3927" y="20683"/>
                      <a:pt x="5400" y="20933"/>
                      <a:pt x="6873" y="20933"/>
                    </a:cubicBezTo>
                    <a:cubicBezTo>
                      <a:pt x="14727" y="20933"/>
                      <a:pt x="14727" y="20933"/>
                      <a:pt x="14727" y="20933"/>
                    </a:cubicBezTo>
                    <a:cubicBezTo>
                      <a:pt x="16200" y="20933"/>
                      <a:pt x="17673" y="20683"/>
                      <a:pt x="17673" y="20432"/>
                    </a:cubicBezTo>
                    <a:cubicBezTo>
                      <a:pt x="17673" y="1168"/>
                      <a:pt x="17673" y="1168"/>
                      <a:pt x="17673" y="1168"/>
                    </a:cubicBezTo>
                    <a:cubicBezTo>
                      <a:pt x="17673" y="917"/>
                      <a:pt x="16200" y="667"/>
                      <a:pt x="14727" y="667"/>
                    </a:cubicBezTo>
                    <a:lnTo>
                      <a:pt x="6873" y="667"/>
                    </a:lnTo>
                    <a:close/>
                  </a:path>
                </a:pathLst>
              </a:custGeom>
              <a:grpFill/>
              <a:ln w="12700" cap="flat">
                <a:solidFill>
                  <a:srgbClr val="FFC107"/>
                </a:solidFill>
                <a:miter lim="400000"/>
              </a:ln>
              <a:effectLst/>
            </p:spPr>
            <p:txBody>
              <a:bodyPr wrap="square" lIns="45720" tIns="45720" rIns="45720" bIns="45720" numCol="1" anchor="t">
                <a:noAutofit/>
              </a:bodyPr>
              <a:lstStyle/>
              <a:p>
                <a:pPr>
                  <a:defRPr sz="3600">
                    <a:latin typeface="等线" panose="02010600030101010101" charset="-122"/>
                    <a:ea typeface="等线" panose="02010600030101010101" charset="-122"/>
                    <a:cs typeface="等线" panose="02010600030101010101" charset="-122"/>
                    <a:sym typeface="等线" panose="02010600030101010101" charset="-122"/>
                  </a:defRPr>
                </a:pPr>
              </a:p>
            </p:txBody>
          </p:sp>
        </p:grpSp>
      </p:grpSp>
      <p:sp>
        <p:nvSpPr>
          <p:cNvPr id="2" name="矩形 1"/>
          <p:cNvSpPr/>
          <p:nvPr/>
        </p:nvSpPr>
        <p:spPr>
          <a:xfrm>
            <a:off x="4757019" y="4860448"/>
            <a:ext cx="2667037"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742950" lvl="1" indent="-285750" algn="just">
              <a:buFont typeface="宋体" panose="02010600030101010101" pitchFamily="2" charset="-122"/>
              <a:buChar char="•"/>
              <a:tabLst>
                <a:tab pos="914400" algn="l"/>
              </a:tabLst>
            </a:pPr>
            <a:r>
              <a:rPr lang="zh-CN" altLang="zh-CN" sz="30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语言</a:t>
            </a:r>
            <a:r>
              <a:rPr lang="zh-CN" altLang="zh-CN" sz="3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准确</a:t>
            </a:r>
            <a:r>
              <a:rPr lang="en-US" altLang="zh-CN" sz="30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language</a:t>
            </a:r>
            <a:endParaRPr lang="zh-CN" altLang="zh-CN" sz="30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矩形 2"/>
          <p:cNvSpPr/>
          <p:nvPr/>
        </p:nvSpPr>
        <p:spPr>
          <a:xfrm>
            <a:off x="7744781" y="3312674"/>
            <a:ext cx="3216971" cy="55399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marL="742950" lvl="1" indent="-285750" algn="just">
              <a:buFont typeface="宋体" panose="02010600030101010101" pitchFamily="2" charset="-122"/>
              <a:buChar char="•"/>
              <a:tabLst>
                <a:tab pos="914400" algn="l"/>
              </a:tabLst>
            </a:pPr>
            <a:r>
              <a:rPr lang="zh-CN" altLang="zh-CN" sz="3000" b="1" kern="100" dirty="0">
                <a:solidFill>
                  <a:srgbClr val="FF3300"/>
                </a:solidFill>
                <a:latin typeface="Calibri" panose="020F0502020204030204" pitchFamily="34" charset="0"/>
                <a:ea typeface="宋体" panose="02010600030101010101" pitchFamily="2" charset="-122"/>
                <a:cs typeface="Times New Roman" panose="02020603050405020304" pitchFamily="18" charset="0"/>
              </a:rPr>
              <a:t>交际</a:t>
            </a:r>
            <a:r>
              <a:rPr lang="zh-CN" altLang="zh-CN" sz="3000" b="1" kern="100" dirty="0">
                <a:solidFill>
                  <a:prstClr val="black"/>
                </a:solidFill>
                <a:latin typeface="Calibri" panose="020F0502020204030204" pitchFamily="34" charset="0"/>
                <a:ea typeface="宋体" panose="02010600030101010101" pitchFamily="2" charset="-122"/>
                <a:cs typeface="Times New Roman" panose="02020603050405020304" pitchFamily="18" charset="0"/>
              </a:rPr>
              <a:t>得体</a:t>
            </a:r>
            <a:r>
              <a:rPr lang="en-US" altLang="zh-CN" sz="3000" b="1" kern="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tone</a:t>
            </a:r>
            <a:endParaRPr lang="zh-CN" altLang="zh-CN" sz="30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2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21"/>
                                        </p:tgtEl>
                                        <p:attrNameLst>
                                          <p:attrName>r</p:attrName>
                                        </p:attrNameLst>
                                      </p:cBhvr>
                                    </p:animRo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1"/>
                                        </p:tgtEl>
                                        <p:attrNameLst>
                                          <p:attrName>r</p:attrName>
                                        </p:attrNameLst>
                                      </p:cBhvr>
                                    </p:animRo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43200000">
                                      <p:cBhvr>
                                        <p:cTn id="30" dur="2000" fill="hold"/>
                                        <p:tgtEl>
                                          <p:spTgt spid="1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mph" presetSubtype="0" fill="hold" nodeType="clickEffect">
                                  <p:stCondLst>
                                    <p:cond delay="0"/>
                                  </p:stCondLst>
                                  <p:childTnLst>
                                    <p:animRot by="21600000">
                                      <p:cBhvr>
                                        <p:cTn id="39" dur="2000" fill="hold"/>
                                        <p:tgtEl>
                                          <p:spTgt spid="27"/>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6" grpId="0" animBg="1"/>
      <p:bldP spid="34" grpId="0"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29543" y="740229"/>
            <a:ext cx="9067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2"/>
          <a:stretch>
            <a:fillRect/>
          </a:stretch>
        </p:blipFill>
        <p:spPr>
          <a:xfrm>
            <a:off x="0" y="0"/>
            <a:ext cx="1379771" cy="1186543"/>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PA" val="v4.0.0"/>
</p:tagLst>
</file>

<file path=ppt/tags/tag31.xml><?xml version="1.0" encoding="utf-8"?>
<p:tagLst xmlns:p="http://schemas.openxmlformats.org/presentationml/2006/main">
  <p:tag name="PA" val="v4.0.0"/>
</p:tagLst>
</file>

<file path=ppt/tags/tag32.xml><?xml version="1.0" encoding="utf-8"?>
<p:tagLst xmlns:p="http://schemas.openxmlformats.org/presentationml/2006/main">
  <p:tag name="PA" val="v4.0.0"/>
</p:tagLst>
</file>

<file path=ppt/tags/tag33.xml><?xml version="1.0" encoding="utf-8"?>
<p:tagLst xmlns:p="http://schemas.openxmlformats.org/presentationml/2006/main">
  <p:tag name="PA" val="v4.0.0"/>
</p:tagLst>
</file>

<file path=ppt/tags/tag34.xml><?xml version="1.0" encoding="utf-8"?>
<p:tagLst xmlns:p="http://schemas.openxmlformats.org/presentationml/2006/main">
  <p:tag name="PA" val="v4.0.0"/>
</p:tagLst>
</file>

<file path=ppt/tags/tag35.xml><?xml version="1.0" encoding="utf-8"?>
<p:tagLst xmlns:p="http://schemas.openxmlformats.org/presentationml/2006/main">
  <p:tag name="PA" val="v4.0.0"/>
</p:tagLst>
</file>

<file path=ppt/tags/tag36.xml><?xml version="1.0" encoding="utf-8"?>
<p:tagLst xmlns:p="http://schemas.openxmlformats.org/presentationml/2006/main">
  <p:tag name="PA" val="v4.0.0"/>
</p:tagLst>
</file>

<file path=ppt/tags/tag37.xml><?xml version="1.0" encoding="utf-8"?>
<p:tagLst xmlns:p="http://schemas.openxmlformats.org/presentationml/2006/main">
  <p:tag name="PA" val="v4.0.0"/>
</p:tagLst>
</file>

<file path=ppt/tags/tag38.xml><?xml version="1.0" encoding="utf-8"?>
<p:tagLst xmlns:p="http://schemas.openxmlformats.org/presentationml/2006/main">
  <p:tag name="PA" val="v4.0.0"/>
</p:tagLst>
</file>

<file path=ppt/tags/tag39.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40.xml><?xml version="1.0" encoding="utf-8"?>
<p:tagLst xmlns:p="http://schemas.openxmlformats.org/presentationml/2006/main">
  <p:tag name="PA" val="v4.0.0"/>
</p:tagLst>
</file>

<file path=ppt/tags/tag41.xml><?xml version="1.0" encoding="utf-8"?>
<p:tagLst xmlns:p="http://schemas.openxmlformats.org/presentationml/2006/main">
  <p:tag name="PA" val="v4.0.0"/>
</p:tagLst>
</file>

<file path=ppt/tags/tag42.xml><?xml version="1.0" encoding="utf-8"?>
<p:tagLst xmlns:p="http://schemas.openxmlformats.org/presentationml/2006/main">
  <p:tag name="PA" val="v4.0.0"/>
</p:tagLst>
</file>

<file path=ppt/tags/tag43.xml><?xml version="1.0" encoding="utf-8"?>
<p:tagLst xmlns:p="http://schemas.openxmlformats.org/presentationml/2006/main">
  <p:tag name="ISPRING_ULTRA_SCORM_COURSE_ID" val="59BD16D1-4249-4866-863B-3F8228B3DD12"/>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5"/>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7688</Words>
  <Application>WPS 演示</Application>
  <PresentationFormat>自定义</PresentationFormat>
  <Paragraphs>302</Paragraphs>
  <Slides>30</Slides>
  <Notes>23</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30</vt:i4>
      </vt:variant>
    </vt:vector>
  </HeadingPairs>
  <TitlesOfParts>
    <vt:vector size="58" baseType="lpstr">
      <vt:lpstr>Arial</vt:lpstr>
      <vt:lpstr>宋体</vt:lpstr>
      <vt:lpstr>Wingdings</vt:lpstr>
      <vt:lpstr>等线</vt:lpstr>
      <vt:lpstr>方正清刻本悦宋简体</vt:lpstr>
      <vt:lpstr>Forte</vt:lpstr>
      <vt:lpstr>Segoe UI Black</vt:lpstr>
      <vt:lpstr>Adobe Garamond Pro Bold</vt:lpstr>
      <vt:lpstr>Calibri</vt:lpstr>
      <vt:lpstr>Times New Roman</vt:lpstr>
      <vt:lpstr>Adobe Garamond Pro</vt:lpstr>
      <vt:lpstr>Times New Roman</vt:lpstr>
      <vt:lpstr>Calibri</vt:lpstr>
      <vt:lpstr>微软雅黑</vt:lpstr>
      <vt:lpstr>Arial Unicode MS</vt:lpstr>
      <vt:lpstr>等线 Light</vt:lpstr>
      <vt:lpstr>华文隶书</vt:lpstr>
      <vt:lpstr>Vijaya</vt:lpstr>
      <vt:lpstr>Shit Happens</vt:lpstr>
      <vt:lpstr>Helvetica</vt:lpstr>
      <vt:lpstr>Courier New</vt:lpstr>
      <vt:lpstr>Vijaya</vt:lpstr>
      <vt:lpstr>Segoe Print</vt:lpstr>
      <vt:lpstr>Helvetica</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dc:title>
  <dc:creator>陈舒炀</dc:creator>
  <cp:lastModifiedBy>曹小等</cp:lastModifiedBy>
  <cp:revision>140</cp:revision>
  <dcterms:created xsi:type="dcterms:W3CDTF">2018-06-12T09:01:00Z</dcterms:created>
  <dcterms:modified xsi:type="dcterms:W3CDTF">2020-08-04T06:17:12Z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