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424" r:id="rId3"/>
    <p:sldId id="278" r:id="rId4"/>
    <p:sldId id="260" r:id="rId5"/>
    <p:sldId id="284" r:id="rId6"/>
    <p:sldId id="404" r:id="rId7"/>
    <p:sldId id="405" r:id="rId8"/>
    <p:sldId id="407" r:id="rId9"/>
    <p:sldId id="406" r:id="rId10"/>
    <p:sldId id="408" r:id="rId11"/>
    <p:sldId id="410" r:id="rId12"/>
    <p:sldId id="416" r:id="rId13"/>
    <p:sldId id="409" r:id="rId14"/>
    <p:sldId id="417" r:id="rId15"/>
    <p:sldId id="418" r:id="rId16"/>
    <p:sldId id="419" r:id="rId17"/>
    <p:sldId id="420" r:id="rId18"/>
    <p:sldId id="421" r:id="rId19"/>
    <p:sldId id="277" r:id="rId20"/>
  </p:sldIdLst>
  <p:sldSz cx="12192000" cy="6858000"/>
  <p:notesSz cx="6858000" cy="9144000"/>
  <p:embeddedFontLst>
    <p:embeddedFont>
      <p:font typeface="微软雅黑" panose="020B0503020204020204" pitchFamily="34" charset="-122"/>
      <p:regular r:id="rId26"/>
    </p:embeddedFont>
    <p:embeddedFont>
      <p:font typeface="汉仪旗黑-85S" panose="00020600040101010101" pitchFamily="18" charset="-122"/>
      <p:bold r:id="rId27"/>
    </p:embeddedFont>
    <p:embeddedFont>
      <p:font typeface="Comic Sans MS" panose="030F0702030302020204" charset="0"/>
      <p:regular r:id="rId28"/>
      <p:bold r:id="rId29"/>
      <p:italic r:id="rId30"/>
      <p:boldItalic r:id="rId31"/>
    </p:embeddedFont>
    <p:embeddedFont>
      <p:font typeface="黑体" panose="02010609060101010101" pitchFamily="49" charset="-122"/>
      <p:regular r:id="rId32"/>
    </p:embeddedFont>
    <p:embeddedFont>
      <p:font typeface="华文新魏" panose="02010800040101010101" pitchFamily="2" charset="-122"/>
      <p:regular r:id="rId33"/>
    </p:embeddedFont>
    <p:embeddedFont>
      <p:font typeface="华文楷体" panose="02010600040101010101" charset="-122"/>
      <p:regular r:id="rId34"/>
    </p:embeddedFont>
    <p:embeddedFont>
      <p:font typeface="幼圆" panose="02010509060101010101" charset="-122"/>
      <p:regular r:id="rId35"/>
    </p:embeddedFont>
    <p:embeddedFont>
      <p:font typeface="Calibri" panose="020F0502020204030204" charset="0"/>
      <p:regular r:id="rId36"/>
      <p:bold r:id="rId37"/>
      <p:italic r:id="rId38"/>
      <p:boldItalic r:id="rId3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幸全" initials="幸全" lastIdx="1" clrIdx="0"/>
  <p:cmAuthor id="3" name="Administrator" initials="A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41D5"/>
    <a:srgbClr val="0945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9" Type="http://schemas.openxmlformats.org/officeDocument/2006/relationships/font" Target="fonts/font14.fntdata"/><Relationship Id="rId38" Type="http://schemas.openxmlformats.org/officeDocument/2006/relationships/font" Target="fonts/font13.fntdata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71.xml"/><Relationship Id="rId8" Type="http://schemas.openxmlformats.org/officeDocument/2006/relationships/tags" Target="../tags/tag70.xml"/><Relationship Id="rId7" Type="http://schemas.openxmlformats.org/officeDocument/2006/relationships/tags" Target="../tags/tag69.xml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image" Target="../media/image1.png"/><Relationship Id="rId20" Type="http://schemas.openxmlformats.org/officeDocument/2006/relationships/tags" Target="../tags/tag82.xml"/><Relationship Id="rId2" Type="http://schemas.openxmlformats.org/officeDocument/2006/relationships/tags" Target="../tags/tag65.xml"/><Relationship Id="rId19" Type="http://schemas.openxmlformats.org/officeDocument/2006/relationships/tags" Target="../tags/tag81.xml"/><Relationship Id="rId18" Type="http://schemas.openxmlformats.org/officeDocument/2006/relationships/tags" Target="../tags/tag80.xml"/><Relationship Id="rId17" Type="http://schemas.openxmlformats.org/officeDocument/2006/relationships/tags" Target="../tags/tag79.xml"/><Relationship Id="rId16" Type="http://schemas.openxmlformats.org/officeDocument/2006/relationships/tags" Target="../tags/tag78.xml"/><Relationship Id="rId15" Type="http://schemas.openxmlformats.org/officeDocument/2006/relationships/tags" Target="../tags/tag77.xml"/><Relationship Id="rId14" Type="http://schemas.openxmlformats.org/officeDocument/2006/relationships/tags" Target="../tags/tag76.xml"/><Relationship Id="rId13" Type="http://schemas.openxmlformats.org/officeDocument/2006/relationships/tags" Target="../tags/tag75.xml"/><Relationship Id="rId12" Type="http://schemas.openxmlformats.org/officeDocument/2006/relationships/tags" Target="../tags/tag74.xml"/><Relationship Id="rId11" Type="http://schemas.openxmlformats.org/officeDocument/2006/relationships/tags" Target="../tags/tag73.xml"/><Relationship Id="rId10" Type="http://schemas.openxmlformats.org/officeDocument/2006/relationships/tags" Target="../tags/tag7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3.png"/><Relationship Id="rId6" Type="http://schemas.openxmlformats.org/officeDocument/2006/relationships/tags" Target="../tags/tag87.xml"/><Relationship Id="rId5" Type="http://schemas.openxmlformats.org/officeDocument/2006/relationships/tags" Target="../tags/tag86.xml"/><Relationship Id="rId4" Type="http://schemas.openxmlformats.org/officeDocument/2006/relationships/tags" Target="../tags/tag85.xml"/><Relationship Id="rId3" Type="http://schemas.openxmlformats.org/officeDocument/2006/relationships/tags" Target="../tags/tag84.xml"/><Relationship Id="rId2" Type="http://schemas.openxmlformats.org/officeDocument/2006/relationships/tags" Target="../tags/tag83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4.png"/><Relationship Id="rId8" Type="http://schemas.openxmlformats.org/officeDocument/2006/relationships/tags" Target="../tags/tag94.xml"/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tags" Target="../tags/tag101.xml"/><Relationship Id="rId7" Type="http://schemas.openxmlformats.org/officeDocument/2006/relationships/tags" Target="../tags/tag100.xml"/><Relationship Id="rId6" Type="http://schemas.openxmlformats.org/officeDocument/2006/relationships/tags" Target="../tags/tag99.xml"/><Relationship Id="rId5" Type="http://schemas.openxmlformats.org/officeDocument/2006/relationships/tags" Target="../tags/tag98.xml"/><Relationship Id="rId4" Type="http://schemas.openxmlformats.org/officeDocument/2006/relationships/tags" Target="../tags/tag97.xml"/><Relationship Id="rId3" Type="http://schemas.openxmlformats.org/officeDocument/2006/relationships/tags" Target="../tags/tag96.xml"/><Relationship Id="rId2" Type="http://schemas.openxmlformats.org/officeDocument/2006/relationships/tags" Target="../tags/tag95.xml"/><Relationship Id="rId10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tags" Target="../tags/tag108.xml"/><Relationship Id="rId6" Type="http://schemas.openxmlformats.org/officeDocument/2006/relationships/tags" Target="../tags/tag107.xml"/><Relationship Id="rId5" Type="http://schemas.openxmlformats.org/officeDocument/2006/relationships/tags" Target="../tags/tag106.xml"/><Relationship Id="rId4" Type="http://schemas.openxmlformats.org/officeDocument/2006/relationships/tags" Target="../tags/tag105.xml"/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0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18.xml"/><Relationship Id="rId8" Type="http://schemas.openxmlformats.org/officeDocument/2006/relationships/tags" Target="../tags/tag117.xml"/><Relationship Id="rId7" Type="http://schemas.openxmlformats.org/officeDocument/2006/relationships/tags" Target="../tags/tag116.xml"/><Relationship Id="rId6" Type="http://schemas.openxmlformats.org/officeDocument/2006/relationships/tags" Target="../tags/tag115.xml"/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0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26.xml"/><Relationship Id="rId8" Type="http://schemas.openxmlformats.org/officeDocument/2006/relationships/tags" Target="../tags/tag125.xml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2" Type="http://schemas.openxmlformats.org/officeDocument/2006/relationships/image" Target="../media/image8.png"/><Relationship Id="rId11" Type="http://schemas.openxmlformats.org/officeDocument/2006/relationships/tags" Target="../tags/tag128.xml"/><Relationship Id="rId10" Type="http://schemas.openxmlformats.org/officeDocument/2006/relationships/tags" Target="../tags/tag12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tags" Target="../tags/tag129.xml"/><Relationship Id="rId11" Type="http://schemas.openxmlformats.org/officeDocument/2006/relationships/image" Target="../media/image10.png"/><Relationship Id="rId10" Type="http://schemas.openxmlformats.org/officeDocument/2006/relationships/tags" Target="../tags/tag136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image" Target="../media/image1.png"/><Relationship Id="rId2" Type="http://schemas.openxmlformats.org/officeDocument/2006/relationships/tags" Target="../tags/tag20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39.xml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55.xml"/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60.xml"/><Relationship Id="rId5" Type="http://schemas.openxmlformats.org/officeDocument/2006/relationships/tags" Target="../tags/tag59.xml"/><Relationship Id="rId4" Type="http://schemas.openxmlformats.org/officeDocument/2006/relationships/tags" Target="../tags/tag58.xml"/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770" y="565785"/>
            <a:ext cx="2818130" cy="5835015"/>
          </a:xfrm>
          <a:prstGeom prst="rect">
            <a:avLst/>
          </a:prstGeom>
        </p:spPr>
      </p:pic>
      <p:cxnSp>
        <p:nvCxnSpPr>
          <p:cNvPr id="8" name="直接连接符 7"/>
          <p:cNvCxnSpPr/>
          <p:nvPr>
            <p:custDataLst>
              <p:tags r:id="rId4"/>
            </p:custDataLst>
          </p:nvPr>
        </p:nvCxnSpPr>
        <p:spPr>
          <a:xfrm flipH="1">
            <a:off x="9554845" y="2105025"/>
            <a:ext cx="567690" cy="56769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>
            <p:custDataLst>
              <p:tags r:id="rId5"/>
            </p:custDataLst>
          </p:nvPr>
        </p:nvCxnSpPr>
        <p:spPr>
          <a:xfrm flipH="1">
            <a:off x="10027920" y="1464945"/>
            <a:ext cx="1082040" cy="1081405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4755515" y="2279015"/>
            <a:ext cx="6343650" cy="2099945"/>
          </a:xfrm>
          <a:custGeom>
            <a:avLst/>
            <a:gdLst>
              <a:gd name="connsiteX0" fmla="*/ 0 w 5786203"/>
              <a:gd name="connsiteY0" fmla="*/ 0 h 1510259"/>
              <a:gd name="connsiteX1" fmla="*/ 5786203 w 5786203"/>
              <a:gd name="connsiteY1" fmla="*/ 0 h 1510259"/>
              <a:gd name="connsiteX2" fmla="*/ 5786203 w 5786203"/>
              <a:gd name="connsiteY2" fmla="*/ 1510259 h 1510259"/>
              <a:gd name="connsiteX3" fmla="*/ 0 w 5786203"/>
              <a:gd name="connsiteY3" fmla="*/ 1510259 h 1510259"/>
              <a:gd name="connsiteX4" fmla="*/ 0 w 5786203"/>
              <a:gd name="connsiteY4" fmla="*/ 0 h 1510259"/>
              <a:gd name="connsiteX0-1" fmla="*/ 0 w 5786203"/>
              <a:gd name="connsiteY0-2" fmla="*/ 6121 h 1516380"/>
              <a:gd name="connsiteX1-3" fmla="*/ 2714219 w 5786203"/>
              <a:gd name="connsiteY1-4" fmla="*/ 0 h 1516380"/>
              <a:gd name="connsiteX2-5" fmla="*/ 5786203 w 5786203"/>
              <a:gd name="connsiteY2-6" fmla="*/ 6121 h 1516380"/>
              <a:gd name="connsiteX3-7" fmla="*/ 5786203 w 5786203"/>
              <a:gd name="connsiteY3-8" fmla="*/ 1516380 h 1516380"/>
              <a:gd name="connsiteX4-9" fmla="*/ 0 w 5786203"/>
              <a:gd name="connsiteY4-10" fmla="*/ 1516380 h 1516380"/>
              <a:gd name="connsiteX5" fmla="*/ 0 w 5786203"/>
              <a:gd name="connsiteY5" fmla="*/ 6121 h 1516380"/>
              <a:gd name="connsiteX0-11" fmla="*/ 2714219 w 5786203"/>
              <a:gd name="connsiteY0-12" fmla="*/ 0 h 1516380"/>
              <a:gd name="connsiteX1-13" fmla="*/ 5786203 w 5786203"/>
              <a:gd name="connsiteY1-14" fmla="*/ 6121 h 1516380"/>
              <a:gd name="connsiteX2-15" fmla="*/ 5786203 w 5786203"/>
              <a:gd name="connsiteY2-16" fmla="*/ 1516380 h 1516380"/>
              <a:gd name="connsiteX3-17" fmla="*/ 0 w 5786203"/>
              <a:gd name="connsiteY3-18" fmla="*/ 1516380 h 1516380"/>
              <a:gd name="connsiteX4-19" fmla="*/ 0 w 5786203"/>
              <a:gd name="connsiteY4-20" fmla="*/ 6121 h 1516380"/>
              <a:gd name="connsiteX5-21" fmla="*/ 2805659 w 5786203"/>
              <a:gd name="connsiteY5-22" fmla="*/ 91440 h 1516380"/>
              <a:gd name="connsiteX0-23" fmla="*/ 2714219 w 5786203"/>
              <a:gd name="connsiteY0-24" fmla="*/ 0 h 1516380"/>
              <a:gd name="connsiteX1-25" fmla="*/ 5786203 w 5786203"/>
              <a:gd name="connsiteY1-26" fmla="*/ 6121 h 1516380"/>
              <a:gd name="connsiteX2-27" fmla="*/ 5786203 w 5786203"/>
              <a:gd name="connsiteY2-28" fmla="*/ 1516380 h 1516380"/>
              <a:gd name="connsiteX3-29" fmla="*/ 0 w 5786203"/>
              <a:gd name="connsiteY3-30" fmla="*/ 1516380 h 1516380"/>
              <a:gd name="connsiteX4-31" fmla="*/ 0 w 5786203"/>
              <a:gd name="connsiteY4-32" fmla="*/ 6121 h 1516380"/>
              <a:gd name="connsiteX5-33" fmla="*/ 2729459 w 5786203"/>
              <a:gd name="connsiteY5-34" fmla="*/ 15240 h 1516380"/>
              <a:gd name="connsiteX0-35" fmla="*/ 2714219 w 5786203"/>
              <a:gd name="connsiteY0-36" fmla="*/ 0 h 1516380"/>
              <a:gd name="connsiteX1-37" fmla="*/ 5786203 w 5786203"/>
              <a:gd name="connsiteY1-38" fmla="*/ 6121 h 1516380"/>
              <a:gd name="connsiteX2-39" fmla="*/ 5786203 w 5786203"/>
              <a:gd name="connsiteY2-40" fmla="*/ 1516380 h 1516380"/>
              <a:gd name="connsiteX3-41" fmla="*/ 0 w 5786203"/>
              <a:gd name="connsiteY3-42" fmla="*/ 1516380 h 1516380"/>
              <a:gd name="connsiteX4-43" fmla="*/ 0 w 5786203"/>
              <a:gd name="connsiteY4-44" fmla="*/ 6121 h 1516380"/>
              <a:gd name="connsiteX5-45" fmla="*/ 2691359 w 5786203"/>
              <a:gd name="connsiteY5-46" fmla="*/ 7620 h 1516380"/>
              <a:gd name="connsiteX0-47" fmla="*/ 5786203 w 5786203"/>
              <a:gd name="connsiteY0-48" fmla="*/ 0 h 1510259"/>
              <a:gd name="connsiteX1-49" fmla="*/ 5786203 w 5786203"/>
              <a:gd name="connsiteY1-50" fmla="*/ 1510259 h 1510259"/>
              <a:gd name="connsiteX2-51" fmla="*/ 0 w 5786203"/>
              <a:gd name="connsiteY2-52" fmla="*/ 1510259 h 1510259"/>
              <a:gd name="connsiteX3-53" fmla="*/ 0 w 5786203"/>
              <a:gd name="connsiteY3-54" fmla="*/ 0 h 1510259"/>
              <a:gd name="connsiteX4-55" fmla="*/ 2691359 w 5786203"/>
              <a:gd name="connsiteY4-56" fmla="*/ 1499 h 1510259"/>
              <a:gd name="connsiteX0-57" fmla="*/ 5786203 w 5786203"/>
              <a:gd name="connsiteY0-58" fmla="*/ 0 h 1510259"/>
              <a:gd name="connsiteX1-59" fmla="*/ 5786203 w 5786203"/>
              <a:gd name="connsiteY1-60" fmla="*/ 1510259 h 1510259"/>
              <a:gd name="connsiteX2-61" fmla="*/ 0 w 5786203"/>
              <a:gd name="connsiteY2-62" fmla="*/ 1510259 h 1510259"/>
              <a:gd name="connsiteX3-63" fmla="*/ 0 w 5786203"/>
              <a:gd name="connsiteY3-64" fmla="*/ 0 h 1510259"/>
              <a:gd name="connsiteX4-65" fmla="*/ 4287931 w 5786203"/>
              <a:gd name="connsiteY4-66" fmla="*/ 1499 h 1510259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5786203" h="1510259">
                <a:moveTo>
                  <a:pt x="5786203" y="0"/>
                </a:moveTo>
                <a:lnTo>
                  <a:pt x="5786203" y="1510259"/>
                </a:lnTo>
                <a:lnTo>
                  <a:pt x="0" y="1510259"/>
                </a:lnTo>
                <a:lnTo>
                  <a:pt x="0" y="0"/>
                </a:lnTo>
                <a:lnTo>
                  <a:pt x="4287931" y="1499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12" name="直接连接符 11"/>
          <p:cNvCxnSpPr/>
          <p:nvPr>
            <p:custDataLst>
              <p:tags r:id="rId7"/>
            </p:custDataLst>
          </p:nvPr>
        </p:nvCxnSpPr>
        <p:spPr>
          <a:xfrm rot="10800000" flipH="1">
            <a:off x="6153150" y="4049395"/>
            <a:ext cx="506730" cy="50673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 rot="10800000" flipH="1">
            <a:off x="5272405" y="4161790"/>
            <a:ext cx="965200" cy="9652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>
            <p:custDataLst>
              <p:tags r:id="rId9"/>
            </p:custDataLst>
          </p:nvPr>
        </p:nvSpPr>
        <p:spPr>
          <a:xfrm>
            <a:off x="6103620" y="4536440"/>
            <a:ext cx="220980" cy="2209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>
            <p:custDataLst>
              <p:tags r:id="rId10"/>
            </p:custDataLst>
          </p:nvPr>
        </p:nvSpPr>
        <p:spPr>
          <a:xfrm>
            <a:off x="9925685" y="1915795"/>
            <a:ext cx="220980" cy="22098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1"/>
            </p:custDataLst>
          </p:nvPr>
        </p:nvSpPr>
        <p:spPr>
          <a:xfrm>
            <a:off x="4889501" y="2600981"/>
            <a:ext cx="6096000" cy="899167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800" spc="600" baseline="0">
                <a:solidFill>
                  <a:schemeClr val="accent1"/>
                </a:solidFill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12"/>
            </p:custDataLst>
          </p:nvPr>
        </p:nvSpPr>
        <p:spPr>
          <a:xfrm>
            <a:off x="4889501" y="3553460"/>
            <a:ext cx="6096000" cy="572603"/>
          </a:xfrm>
        </p:spPr>
        <p:txBody>
          <a:bodyPr lIns="90000" tIns="46800" rIns="90000" bIns="4680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16"/>
            </p:custDataLst>
          </p:nvPr>
        </p:nvSpPr>
        <p:spPr>
          <a:xfrm>
            <a:off x="8496300" y="4191000"/>
            <a:ext cx="1955800" cy="430530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0770" y="565785"/>
            <a:ext cx="2818130" cy="5835015"/>
          </a:xfrm>
          <a:prstGeom prst="rect">
            <a:avLst/>
          </a:prstGeom>
        </p:spPr>
      </p:pic>
      <p:grpSp>
        <p:nvGrpSpPr>
          <p:cNvPr id="7" name="组合 6"/>
          <p:cNvGrpSpPr/>
          <p:nvPr>
            <p:custDataLst>
              <p:tags r:id="rId4"/>
            </p:custDataLst>
          </p:nvPr>
        </p:nvGrpSpPr>
        <p:grpSpPr>
          <a:xfrm>
            <a:off x="4755515" y="1464945"/>
            <a:ext cx="6354445" cy="3662045"/>
            <a:chOff x="7489" y="2307"/>
            <a:chExt cx="10007" cy="5767"/>
          </a:xfrm>
        </p:grpSpPr>
        <p:cxnSp>
          <p:nvCxnSpPr>
            <p:cNvPr id="8" name="直接连接符 7"/>
            <p:cNvCxnSpPr/>
            <p:nvPr>
              <p:custDataLst>
                <p:tags r:id="rId5"/>
              </p:custDataLst>
            </p:nvPr>
          </p:nvCxnSpPr>
          <p:spPr>
            <a:xfrm flipH="1">
              <a:off x="15047" y="3315"/>
              <a:ext cx="894" cy="894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>
              <p:custDataLst>
                <p:tags r:id="rId6"/>
              </p:custDataLst>
            </p:nvPr>
          </p:nvCxnSpPr>
          <p:spPr>
            <a:xfrm flipH="1">
              <a:off x="15792" y="2307"/>
              <a:ext cx="1704" cy="1703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矩形 9"/>
            <p:cNvSpPr/>
            <p:nvPr>
              <p:custDataLst>
                <p:tags r:id="rId7"/>
              </p:custDataLst>
            </p:nvPr>
          </p:nvSpPr>
          <p:spPr>
            <a:xfrm>
              <a:off x="7489" y="3589"/>
              <a:ext cx="9990" cy="3307"/>
            </a:xfrm>
            <a:custGeom>
              <a:avLst/>
              <a:gdLst>
                <a:gd name="connsiteX0" fmla="*/ 0 w 5786203"/>
                <a:gd name="connsiteY0" fmla="*/ 0 h 1510259"/>
                <a:gd name="connsiteX1" fmla="*/ 5786203 w 5786203"/>
                <a:gd name="connsiteY1" fmla="*/ 0 h 1510259"/>
                <a:gd name="connsiteX2" fmla="*/ 5786203 w 5786203"/>
                <a:gd name="connsiteY2" fmla="*/ 1510259 h 1510259"/>
                <a:gd name="connsiteX3" fmla="*/ 0 w 5786203"/>
                <a:gd name="connsiteY3" fmla="*/ 1510259 h 1510259"/>
                <a:gd name="connsiteX4" fmla="*/ 0 w 5786203"/>
                <a:gd name="connsiteY4" fmla="*/ 0 h 1510259"/>
                <a:gd name="connsiteX0-1" fmla="*/ 0 w 5786203"/>
                <a:gd name="connsiteY0-2" fmla="*/ 6121 h 1516380"/>
                <a:gd name="connsiteX1-3" fmla="*/ 2714219 w 5786203"/>
                <a:gd name="connsiteY1-4" fmla="*/ 0 h 1516380"/>
                <a:gd name="connsiteX2-5" fmla="*/ 5786203 w 5786203"/>
                <a:gd name="connsiteY2-6" fmla="*/ 6121 h 1516380"/>
                <a:gd name="connsiteX3-7" fmla="*/ 5786203 w 5786203"/>
                <a:gd name="connsiteY3-8" fmla="*/ 1516380 h 1516380"/>
                <a:gd name="connsiteX4-9" fmla="*/ 0 w 5786203"/>
                <a:gd name="connsiteY4-10" fmla="*/ 1516380 h 1516380"/>
                <a:gd name="connsiteX5" fmla="*/ 0 w 5786203"/>
                <a:gd name="connsiteY5" fmla="*/ 6121 h 1516380"/>
                <a:gd name="connsiteX0-11" fmla="*/ 2714219 w 5786203"/>
                <a:gd name="connsiteY0-12" fmla="*/ 0 h 1516380"/>
                <a:gd name="connsiteX1-13" fmla="*/ 5786203 w 5786203"/>
                <a:gd name="connsiteY1-14" fmla="*/ 6121 h 1516380"/>
                <a:gd name="connsiteX2-15" fmla="*/ 5786203 w 5786203"/>
                <a:gd name="connsiteY2-16" fmla="*/ 1516380 h 1516380"/>
                <a:gd name="connsiteX3-17" fmla="*/ 0 w 5786203"/>
                <a:gd name="connsiteY3-18" fmla="*/ 1516380 h 1516380"/>
                <a:gd name="connsiteX4-19" fmla="*/ 0 w 5786203"/>
                <a:gd name="connsiteY4-20" fmla="*/ 6121 h 1516380"/>
                <a:gd name="connsiteX5-21" fmla="*/ 2805659 w 5786203"/>
                <a:gd name="connsiteY5-22" fmla="*/ 91440 h 1516380"/>
                <a:gd name="connsiteX0-23" fmla="*/ 2714219 w 5786203"/>
                <a:gd name="connsiteY0-24" fmla="*/ 0 h 1516380"/>
                <a:gd name="connsiteX1-25" fmla="*/ 5786203 w 5786203"/>
                <a:gd name="connsiteY1-26" fmla="*/ 6121 h 1516380"/>
                <a:gd name="connsiteX2-27" fmla="*/ 5786203 w 5786203"/>
                <a:gd name="connsiteY2-28" fmla="*/ 1516380 h 1516380"/>
                <a:gd name="connsiteX3-29" fmla="*/ 0 w 5786203"/>
                <a:gd name="connsiteY3-30" fmla="*/ 1516380 h 1516380"/>
                <a:gd name="connsiteX4-31" fmla="*/ 0 w 5786203"/>
                <a:gd name="connsiteY4-32" fmla="*/ 6121 h 1516380"/>
                <a:gd name="connsiteX5-33" fmla="*/ 2729459 w 5786203"/>
                <a:gd name="connsiteY5-34" fmla="*/ 15240 h 1516380"/>
                <a:gd name="connsiteX0-35" fmla="*/ 2714219 w 5786203"/>
                <a:gd name="connsiteY0-36" fmla="*/ 0 h 1516380"/>
                <a:gd name="connsiteX1-37" fmla="*/ 5786203 w 5786203"/>
                <a:gd name="connsiteY1-38" fmla="*/ 6121 h 1516380"/>
                <a:gd name="connsiteX2-39" fmla="*/ 5786203 w 5786203"/>
                <a:gd name="connsiteY2-40" fmla="*/ 1516380 h 1516380"/>
                <a:gd name="connsiteX3-41" fmla="*/ 0 w 5786203"/>
                <a:gd name="connsiteY3-42" fmla="*/ 1516380 h 1516380"/>
                <a:gd name="connsiteX4-43" fmla="*/ 0 w 5786203"/>
                <a:gd name="connsiteY4-44" fmla="*/ 6121 h 1516380"/>
                <a:gd name="connsiteX5-45" fmla="*/ 2691359 w 5786203"/>
                <a:gd name="connsiteY5-46" fmla="*/ 7620 h 1516380"/>
                <a:gd name="connsiteX0-47" fmla="*/ 5786203 w 5786203"/>
                <a:gd name="connsiteY0-48" fmla="*/ 0 h 1510259"/>
                <a:gd name="connsiteX1-49" fmla="*/ 5786203 w 5786203"/>
                <a:gd name="connsiteY1-50" fmla="*/ 1510259 h 1510259"/>
                <a:gd name="connsiteX2-51" fmla="*/ 0 w 5786203"/>
                <a:gd name="connsiteY2-52" fmla="*/ 1510259 h 1510259"/>
                <a:gd name="connsiteX3-53" fmla="*/ 0 w 5786203"/>
                <a:gd name="connsiteY3-54" fmla="*/ 0 h 1510259"/>
                <a:gd name="connsiteX4-55" fmla="*/ 2691359 w 5786203"/>
                <a:gd name="connsiteY4-56" fmla="*/ 1499 h 1510259"/>
                <a:gd name="connsiteX0-57" fmla="*/ 5786203 w 5786203"/>
                <a:gd name="connsiteY0-58" fmla="*/ 0 h 1510259"/>
                <a:gd name="connsiteX1-59" fmla="*/ 5786203 w 5786203"/>
                <a:gd name="connsiteY1-60" fmla="*/ 1510259 h 1510259"/>
                <a:gd name="connsiteX2-61" fmla="*/ 0 w 5786203"/>
                <a:gd name="connsiteY2-62" fmla="*/ 1510259 h 1510259"/>
                <a:gd name="connsiteX3-63" fmla="*/ 0 w 5786203"/>
                <a:gd name="connsiteY3-64" fmla="*/ 0 h 1510259"/>
                <a:gd name="connsiteX4-65" fmla="*/ 4287931 w 5786203"/>
                <a:gd name="connsiteY4-66" fmla="*/ 1499 h 151025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5786203" h="1510259">
                  <a:moveTo>
                    <a:pt x="5786203" y="0"/>
                  </a:moveTo>
                  <a:lnTo>
                    <a:pt x="5786203" y="1510259"/>
                  </a:lnTo>
                  <a:lnTo>
                    <a:pt x="0" y="1510259"/>
                  </a:lnTo>
                  <a:lnTo>
                    <a:pt x="0" y="0"/>
                  </a:lnTo>
                  <a:lnTo>
                    <a:pt x="4287931" y="1499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8"/>
              </p:custDataLst>
            </p:nvPr>
          </p:nvCxnSpPr>
          <p:spPr>
            <a:xfrm rot="10800000" flipH="1">
              <a:off x="9690" y="6377"/>
              <a:ext cx="798" cy="79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>
              <p:custDataLst>
                <p:tags r:id="rId9"/>
              </p:custDataLst>
            </p:nvPr>
          </p:nvCxnSpPr>
          <p:spPr>
            <a:xfrm rot="10800000" flipH="1">
              <a:off x="8303" y="6554"/>
              <a:ext cx="1520" cy="152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椭圆 13"/>
            <p:cNvSpPr/>
            <p:nvPr>
              <p:custDataLst>
                <p:tags r:id="rId10"/>
              </p:custDataLst>
            </p:nvPr>
          </p:nvSpPr>
          <p:spPr>
            <a:xfrm>
              <a:off x="9612" y="7144"/>
              <a:ext cx="348" cy="3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1"/>
              </p:custDataLst>
            </p:nvPr>
          </p:nvSpPr>
          <p:spPr>
            <a:xfrm>
              <a:off x="15631" y="3017"/>
              <a:ext cx="348" cy="348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文本框 15" hidden="1"/>
            <p:cNvSpPr txBox="1"/>
            <p:nvPr>
              <p:custDataLst>
                <p:tags r:id="rId12"/>
              </p:custDataLst>
            </p:nvPr>
          </p:nvSpPr>
          <p:spPr>
            <a:xfrm>
              <a:off x="13794" y="6612"/>
              <a:ext cx="2648" cy="580"/>
            </a:xfrm>
            <a:prstGeom prst="rect">
              <a:avLst/>
            </a:prstGeom>
            <a:solidFill>
              <a:schemeClr val="accent1"/>
            </a:solidFill>
          </p:spPr>
          <p:txBody>
            <a:bodyPr wrap="square" rtlCol="0">
              <a:normAutofit fontScale="97500"/>
            </a:bodyPr>
            <a:lstStyle/>
            <a:p>
              <a:pPr algn="ctr"/>
              <a:r>
                <a:rPr lang="zh-CN" altLang="en-US" spc="150" dirty="0">
                  <a:solidFill>
                    <a:schemeClr val="bg1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rPr>
                <a:t>汇报人姓名</a:t>
              </a:r>
              <a:endParaRPr lang="zh-CN" altLang="en-US" spc="150" dirty="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17" name="组合 16" hidden="1"/>
            <p:cNvGrpSpPr/>
            <p:nvPr/>
          </p:nvGrpSpPr>
          <p:grpSpPr>
            <a:xfrm>
              <a:off x="8004" y="4010"/>
              <a:ext cx="8960" cy="2376"/>
              <a:chOff x="8446" y="3450"/>
              <a:chExt cx="8960" cy="2376"/>
            </a:xfrm>
          </p:grpSpPr>
          <p:sp>
            <p:nvSpPr>
              <p:cNvPr id="18" name="文本框 17" hidden="1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8446" y="3450"/>
                <a:ext cx="8960" cy="1554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ctr"/>
                <a:r>
                  <a:rPr lang="zh-CN" altLang="en-US" sz="5400" spc="300" dirty="0">
                    <a:solidFill>
                      <a:srgbClr val="A8BECE"/>
                    </a:solidFill>
                    <a:uFillTx/>
                    <a:latin typeface="汉仪旗黑-85S" panose="00020600040101010101" pitchFamily="18" charset="-122"/>
                    <a:ea typeface="汉仪旗黑-85S" panose="00020600040101010101" pitchFamily="18" charset="-122"/>
                    <a:cs typeface="+mn-ea"/>
                    <a:sym typeface="+mn-lt"/>
                  </a:rPr>
                  <a:t>感谢您的观看</a:t>
                </a:r>
                <a:endParaRPr lang="zh-CN" altLang="en-US" sz="5400" spc="300" dirty="0">
                  <a:solidFill>
                    <a:srgbClr val="A8BECE"/>
                  </a:solidFill>
                  <a:uFillTx/>
                  <a:latin typeface="汉仪旗黑-85S" panose="00020600040101010101" pitchFamily="18" charset="-122"/>
                  <a:ea typeface="汉仪旗黑-85S" panose="00020600040101010101" pitchFamily="18" charset="-122"/>
                  <a:cs typeface="+mn-ea"/>
                  <a:sym typeface="+mn-lt"/>
                </a:endParaRPr>
              </a:p>
            </p:txBody>
          </p:sp>
          <p:sp>
            <p:nvSpPr>
              <p:cNvPr id="19" name="文本框 18" hidden="1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8446" y="4984"/>
                <a:ext cx="8960" cy="842"/>
              </a:xfrm>
              <a:prstGeom prst="rect">
                <a:avLst/>
              </a:prstGeom>
              <a:noFill/>
            </p:spPr>
            <p:txBody>
              <a:bodyPr wrap="square" rtlCol="0" anchor="b" anchorCtr="0">
                <a:normAutofit/>
              </a:bodyPr>
              <a:lstStyle/>
              <a:p>
                <a:pPr algn="ctr"/>
                <a:r>
                  <a:rPr lang="zh-CN" altLang="en-US" sz="2800" spc="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ea"/>
                    <a:sym typeface="+mn-lt"/>
                  </a:rPr>
                  <a:t>单击此处添加副标题</a:t>
                </a:r>
                <a:endParaRPr lang="zh-CN" altLang="en-US" sz="2800" spc="200" dirty="0">
                  <a:solidFill>
                    <a:schemeClr val="tx1">
                      <a:lumMod val="75000"/>
                      <a:lumOff val="25000"/>
                    </a:schemeClr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5"/>
            </p:custDataLst>
          </p:nvPr>
        </p:nvSpPr>
        <p:spPr>
          <a:xfrm>
            <a:off x="4749801" y="2575581"/>
            <a:ext cx="6343650" cy="949137"/>
          </a:xfrm>
        </p:spPr>
        <p:txBody>
          <a:bodyPr vert="horz" lIns="90000" tIns="46800" rIns="90000" bIns="4680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1" i="0" u="none" strike="noStrike" kern="1200" cap="none" spc="600" normalizeH="0" baseline="0" noProof="1" dirty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1" name="文本占位符 20"/>
          <p:cNvSpPr>
            <a:spLocks noGrp="1"/>
          </p:cNvSpPr>
          <p:nvPr>
            <p:ph type="body" sz="quarter" idx="13"/>
            <p:custDataLst>
              <p:tags r:id="rId19"/>
            </p:custDataLst>
          </p:nvPr>
        </p:nvSpPr>
        <p:spPr>
          <a:xfrm>
            <a:off x="4749801" y="3581400"/>
            <a:ext cx="6343649" cy="55164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3" name="文本占位符 22"/>
          <p:cNvSpPr>
            <a:spLocks noGrp="1"/>
          </p:cNvSpPr>
          <p:nvPr>
            <p:ph type="body" sz="quarter" idx="14" hasCustomPrompt="1"/>
            <p:custDataLst>
              <p:tags r:id="rId20"/>
            </p:custDataLst>
          </p:nvPr>
        </p:nvSpPr>
        <p:spPr>
          <a:xfrm>
            <a:off x="8521700" y="4177030"/>
            <a:ext cx="1854200" cy="454661"/>
          </a:xfrm>
          <a:solidFill>
            <a:schemeClr val="accent1"/>
          </a:solidFill>
        </p:spPr>
        <p:txBody>
          <a:bodyPr anchor="ctr" anchorCtr="0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>
            <a:lvl1pPr>
              <a:defRPr baseline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/>
          <a:srcRect/>
          <a:stretch>
            <a:fillRect/>
          </a:stretch>
        </p:blipFill>
        <p:spPr>
          <a:xfrm>
            <a:off x="10887710" y="5285740"/>
            <a:ext cx="1215390" cy="1572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0437495" y="4311650"/>
            <a:ext cx="1461770" cy="22421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0" y="4413885"/>
            <a:ext cx="1179830" cy="24441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pic>
        <p:nvPicPr>
          <p:cNvPr id="44" name="图片 4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0649585" y="400050"/>
            <a:ext cx="1097280" cy="16833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95300" y="245745"/>
            <a:ext cx="889000" cy="14357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 rot="13800000">
            <a:off x="10666730" y="-290830"/>
            <a:ext cx="1158240" cy="149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21" name="图片 20"/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9"/>
          <a:srcRect/>
          <a:stretch>
            <a:fillRect/>
          </a:stretch>
        </p:blipFill>
        <p:spPr>
          <a:xfrm rot="7800000" flipH="1">
            <a:off x="278765" y="-473075"/>
            <a:ext cx="1960880" cy="253746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0464800" y="4107815"/>
            <a:ext cx="1727200" cy="27882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9335" y="1577975"/>
            <a:ext cx="1780540" cy="3686810"/>
          </a:xfrm>
          <a:prstGeom prst="rect">
            <a:avLst/>
          </a:prstGeom>
          <a:effectLst/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4356101" y="3027050"/>
            <a:ext cx="5543550" cy="911225"/>
          </a:xfrm>
        </p:spPr>
        <p:txBody>
          <a:bodyPr lIns="90170" tIns="46990" rIns="90170" bIns="0" anchor="b" anchorCtr="0">
            <a:normAutofit/>
          </a:bodyPr>
          <a:lstStyle>
            <a:lvl1pPr>
              <a:defRPr sz="480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4356096" y="3990975"/>
            <a:ext cx="5543550" cy="911225"/>
          </a:xfrm>
        </p:spPr>
        <p:txBody>
          <a:bodyPr lIns="90170" tIns="0" rIns="90170" bIns="4699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buNone/>
              <a:defRPr kumimoji="0" lang="zh-CN" altLang="en-US" sz="20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7501890" y="3760470"/>
            <a:ext cx="3923030" cy="2713355"/>
            <a:chOff x="9600" y="3671"/>
            <a:chExt cx="8327" cy="5760"/>
          </a:xfrm>
        </p:grpSpPr>
        <p:cxnSp>
          <p:nvCxnSpPr>
            <p:cNvPr id="7" name="直接连接符 6"/>
            <p:cNvCxnSpPr/>
            <p:nvPr>
              <p:custDataLst>
                <p:tags r:id="rId3"/>
              </p:custDataLst>
            </p:nvPr>
          </p:nvCxnSpPr>
          <p:spPr>
            <a:xfrm>
              <a:off x="9600" y="9082"/>
              <a:ext cx="7050" cy="0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15145" y="3671"/>
              <a:ext cx="2782" cy="5760"/>
            </a:xfrm>
            <a:prstGeom prst="rect">
              <a:avLst/>
            </a:prstGeom>
            <a:effectLst>
              <a:reflection stA="50000" endPos="17000" dir="5400000" sy="-100000" algn="bl" rotWithShape="0"/>
            </a:effectLst>
          </p:spPr>
        </p:pic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6" Type="http://schemas.openxmlformats.org/officeDocument/2006/relationships/theme" Target="../theme/theme1.xml"/><Relationship Id="rId25" Type="http://schemas.openxmlformats.org/officeDocument/2006/relationships/image" Target="../media/image11.png"/><Relationship Id="rId24" Type="http://schemas.openxmlformats.org/officeDocument/2006/relationships/tags" Target="../tags/tag142.xml"/><Relationship Id="rId23" Type="http://schemas.openxmlformats.org/officeDocument/2006/relationships/tags" Target="../tags/tag141.xml"/><Relationship Id="rId22" Type="http://schemas.openxmlformats.org/officeDocument/2006/relationships/tags" Target="../tags/tag140.xml"/><Relationship Id="rId21" Type="http://schemas.openxmlformats.org/officeDocument/2006/relationships/tags" Target="../tags/tag139.xml"/><Relationship Id="rId20" Type="http://schemas.openxmlformats.org/officeDocument/2006/relationships/tags" Target="../tags/tag138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37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915150" y="63500"/>
            <a:ext cx="5173345" cy="167449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>
          <a:solidFill>
            <a:schemeClr val="tx1">
              <a:lumMod val="85000"/>
              <a:lumOff val="15000"/>
            </a:schemeClr>
          </a:solidFill>
          <a:uFillTx/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171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173.xml"/><Relationship Id="rId2" Type="http://schemas.openxmlformats.org/officeDocument/2006/relationships/image" Target="../media/image17.png"/><Relationship Id="rId1" Type="http://schemas.openxmlformats.org/officeDocument/2006/relationships/tags" Target="../tags/tag172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81.xml"/><Relationship Id="rId7" Type="http://schemas.openxmlformats.org/officeDocument/2006/relationships/tags" Target="../tags/tag180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tags" Target="../tags/tag17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83.xml"/><Relationship Id="rId1" Type="http://schemas.openxmlformats.org/officeDocument/2006/relationships/tags" Target="../tags/tag182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1.xml"/><Relationship Id="rId4" Type="http://schemas.openxmlformats.org/officeDocument/2006/relationships/tags" Target="../tags/tag186.xml"/><Relationship Id="rId3" Type="http://schemas.openxmlformats.org/officeDocument/2006/relationships/image" Target="../media/image18.jpeg"/><Relationship Id="rId2" Type="http://schemas.openxmlformats.org/officeDocument/2006/relationships/tags" Target="../tags/tag185.xml"/><Relationship Id="rId1" Type="http://schemas.openxmlformats.org/officeDocument/2006/relationships/tags" Target="../tags/tag1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3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" Type="http://schemas.openxmlformats.org/officeDocument/2006/relationships/tags" Target="../tags/tag14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54.xml"/><Relationship Id="rId2" Type="http://schemas.openxmlformats.org/officeDocument/2006/relationships/tags" Target="../tags/tag153.xml"/><Relationship Id="rId1" Type="http://schemas.openxmlformats.org/officeDocument/2006/relationships/tags" Target="../tags/tag1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5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6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tags" Target="../tags/tag159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1.xml"/><Relationship Id="rId1" Type="http://schemas.openxmlformats.org/officeDocument/2006/relationships/tags" Target="../tags/tag16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3.xml"/><Relationship Id="rId1" Type="http://schemas.openxmlformats.org/officeDocument/2006/relationships/tags" Target="../tags/tag1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pitchFamily="2" charset="-122"/>
              </a:rPr>
              <a:t>知识产权声明</a:t>
            </a:r>
            <a:endParaRPr lang="zh-CN" altLang="en-US" sz="400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70510" y="1656080"/>
            <a:ext cx="11574780" cy="2453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fontAlgn="auto">
              <a:lnSpc>
                <a:spcPct val="120000"/>
              </a:lnSpc>
            </a:pPr>
            <a:r>
              <a:rPr lang="en-US" altLang="zh-CN" sz="3200" b="1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What does Amy want to be in the future?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A. An engineer.             B. A designer.            C. A writer.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3200" b="1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What course will Amy probably choose?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fontAlgn="auto">
              <a:lnSpc>
                <a:spcPct val="120000"/>
              </a:lnSpc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A. English.                     B. IT.                         C. Art.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59690" y="272415"/>
            <a:ext cx="12353925" cy="195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 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Listen to Conversation 3 to make out Amy's dream job and the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advice she has got from the school adviser.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0510" y="272415"/>
            <a:ext cx="12353925" cy="148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When it comes to choosing courses, western senior high students will turn to a school adviser for advice. 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168775" y="2262505"/>
            <a:ext cx="1246505" cy="681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20000"/>
              </a:lnSpc>
            </a:pPr>
            <a:r>
              <a:rPr lang="zh-CN" altLang="en-US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zh-CN" altLang="en-US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861300" y="3373120"/>
            <a:ext cx="1246505" cy="6819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algn="ctr" fontAlgn="auto">
              <a:lnSpc>
                <a:spcPct val="120000"/>
              </a:lnSpc>
            </a:pPr>
            <a:r>
              <a:rPr lang="zh-CN" altLang="en-US" sz="3200" b="1" dirty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zh-CN" altLang="en-US" sz="32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-59690" y="4351020"/>
            <a:ext cx="12353925" cy="195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other courses do you think Ms Li will advise Amy to choose?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Why?</a:t>
            </a:r>
            <a:endParaRPr kumimoji="0" lang="en-US" altLang="zh-CN" sz="32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e.g. </a:t>
            </a: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theory of designing, for theory is the basis for practice.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32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3" grpId="0"/>
      <p:bldP spid="7" grpId="0"/>
      <p:bldP spid="7" grpId="1"/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571500" y="327660"/>
            <a:ext cx="5372100" cy="7194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p>
            <a:pPr>
              <a:lnSpc>
                <a:spcPts val="49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Getting to know new people</a:t>
            </a:r>
            <a:endParaRPr lang="en-US" altLang="zh-CN"/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69850" y="1351915"/>
          <a:ext cx="12085955" cy="52819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8840"/>
                <a:gridCol w="1539240"/>
                <a:gridCol w="2297430"/>
                <a:gridCol w="1978025"/>
                <a:gridCol w="2319655"/>
                <a:gridCol w="1802765"/>
              </a:tblGrid>
              <a:tr h="104076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400" b="1">
                          <a:solidFill>
                            <a:srgbClr val="E29A9A"/>
                          </a:solidFill>
                        </a:rPr>
                        <a:t>conversation</a:t>
                      </a:r>
                      <a:endParaRPr lang="en-US" altLang="zh-CN" sz="24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topic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introduction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greetings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&amp;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responses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E29A9A"/>
                          </a:solidFill>
                          <a:sym typeface="+mn-ea"/>
                        </a:rPr>
                        <a:t>relationship</a:t>
                      </a:r>
                      <a:endParaRPr lang="en-US" altLang="zh-CN" sz="2800" b="1">
                        <a:solidFill>
                          <a:srgbClr val="E29A9A"/>
                        </a:solidFill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E29A9A"/>
                        </a:solidFill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language style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6814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1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sym typeface="+mn-ea"/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159702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2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9626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29A9A"/>
                          </a:solidFill>
                        </a:rPr>
                        <a:t>3</a:t>
                      </a:r>
                      <a:endParaRPr lang="en-US" altLang="zh-CN" sz="2800" b="1">
                        <a:solidFill>
                          <a:srgbClr val="E29A9A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2800" b="1">
                        <a:solidFill>
                          <a:srgbClr val="404040"/>
                        </a:solidFill>
                      </a:endParaRPr>
                    </a:p>
                  </a:txBody>
                  <a:tcPr>
                    <a:lnL w="9525">
                      <a:solidFill>
                        <a:srgbClr val="E29A9A"/>
                      </a:solidFill>
                      <a:prstDash val="sysDash"/>
                    </a:lnL>
                    <a:lnR w="9525">
                      <a:solidFill>
                        <a:srgbClr val="E29A9A"/>
                      </a:solidFill>
                      <a:prstDash val="sysDash"/>
                    </a:lnR>
                    <a:lnT w="9525">
                      <a:solidFill>
                        <a:srgbClr val="E29A9A"/>
                      </a:solidFill>
                      <a:prstDash val="sysDash"/>
                    </a:lnT>
                    <a:lnB w="9525">
                      <a:solidFill>
                        <a:srgbClr val="E29A9A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2128520" y="3239770"/>
            <a:ext cx="170053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registration </a:t>
            </a:r>
            <a:endParaRPr lang="en-US" altLang="zh-CN" sz="2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208531" y="4620260"/>
            <a:ext cx="149606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favorite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subjects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25346" y="5982970"/>
            <a:ext cx="16941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courses to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choose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735388" y="2916555"/>
            <a:ext cx="2207895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My name is...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I'm...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557395" y="4264660"/>
            <a:ext cx="1439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en-US" altLang="zh-CN" sz="5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endParaRPr lang="en-US" altLang="zh-CN" sz="5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57395" y="5767070"/>
            <a:ext cx="14395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en-US" altLang="zh-CN" sz="5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/</a:t>
            </a:r>
            <a:endParaRPr lang="en-US" altLang="zh-CN" sz="5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943283" y="3191510"/>
            <a:ext cx="2417445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Good morning.</a:t>
            </a:r>
            <a:endParaRPr lang="en-US" altLang="zh-CN" sz="2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Nice to meet you.</a:t>
            </a:r>
            <a:endParaRPr lang="en-US" altLang="zh-CN" sz="2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444808" y="4645660"/>
            <a:ext cx="341630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Hi, Amy. How's it going?</a:t>
            </a:r>
            <a:endParaRPr lang="en-US" altLang="zh-CN" sz="2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Great. How about you?</a:t>
            </a:r>
            <a:endParaRPr lang="en-US" altLang="zh-CN" sz="24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812473" y="6018530"/>
            <a:ext cx="249428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Good morning.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Morning.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8360728" y="3191510"/>
            <a:ext cx="168656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teacher &amp; 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student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360728" y="5042535"/>
            <a:ext cx="17830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classmates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8457248" y="6011545"/>
            <a:ext cx="168656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teacher &amp; 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student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722928" y="3191510"/>
            <a:ext cx="103251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polite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722928" y="4645660"/>
            <a:ext cx="113157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casual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0768648" y="5982970"/>
            <a:ext cx="103251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more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polite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云形 24"/>
          <p:cNvSpPr/>
          <p:nvPr/>
        </p:nvSpPr>
        <p:spPr>
          <a:xfrm>
            <a:off x="7995285" y="0"/>
            <a:ext cx="4196715" cy="1351915"/>
          </a:xfrm>
          <a:prstGeom prst="cloud">
            <a:avLst/>
          </a:prstGeom>
          <a:solidFill>
            <a:schemeClr val="accent1"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/>
        </p:nvSpPr>
        <p:spPr>
          <a:xfrm>
            <a:off x="8148320" y="145415"/>
            <a:ext cx="404368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None/>
            </a:pPr>
            <a:r>
              <a:rPr lang="en-US" altLang="zh-CN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Speak in a more polite way in formal situations.</a:t>
            </a:r>
            <a:endParaRPr lang="en-US" altLang="zh-CN" sz="28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5" grpId="1"/>
      <p:bldP spid="7" grpId="1"/>
      <p:bldP spid="8" grpId="1"/>
      <p:bldP spid="9" grpId="1"/>
      <p:bldP spid="11" grpId="1"/>
      <p:bldP spid="12" grpId="1"/>
      <p:bldP spid="13" grpId="1"/>
      <p:bldP spid="14" grpId="1"/>
      <p:bldP spid="15" grpId="1"/>
      <p:bldP spid="17" grpId="1"/>
      <p:bldP spid="18" grpId="1"/>
      <p:bldP spid="19" grpId="1"/>
      <p:bldP spid="20" grpId="1"/>
      <p:bldP spid="21" grpId="1"/>
      <p:bldP spid="10" grpId="2"/>
      <p:bldP spid="7" grpId="2"/>
      <p:bldP spid="5" grpId="2"/>
      <p:bldP spid="15" grpId="2"/>
      <p:bldP spid="17" grpId="2"/>
      <p:bldP spid="18" grpId="2"/>
      <p:bldP spid="8" grpId="2"/>
      <p:bldP spid="12" grpId="2"/>
      <p:bldP spid="13" grpId="2"/>
      <p:bldP spid="9" grpId="2"/>
      <p:bldP spid="11" grpId="2"/>
      <p:bldP spid="14" grpId="2"/>
      <p:bldP spid="19" grpId="2"/>
      <p:bldP spid="20" grpId="2"/>
      <p:bldP spid="21" grpId="2"/>
      <p:bldP spid="26" grpId="1"/>
      <p:bldP spid="26" grpId="2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122545" y="2153285"/>
            <a:ext cx="2334260" cy="87757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rmAutofit fontScale="77500"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6000" spc="3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Part 3</a:t>
            </a:r>
            <a:endParaRPr lang="en-US" altLang="zh-CN" sz="6000" spc="3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80611" y="3129920"/>
            <a:ext cx="5543550" cy="91122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Speaking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963420" y="5384165"/>
            <a:ext cx="107061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Come up with more ways of </a:t>
            </a:r>
            <a:r>
              <a:rPr kumimoji="0" lang="en-US" sz="3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introductions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, </a:t>
            </a:r>
            <a:r>
              <a:rPr kumimoji="0" lang="en-US" sz="3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greetings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 and </a:t>
            </a:r>
            <a:r>
              <a:rPr kumimoji="0" lang="en-US" sz="36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responses</a:t>
            </a:r>
            <a:r>
              <a:rPr kumimoji="0" lang="en-US" sz="36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  <a:ea typeface="宋体" panose="02010600030101010101" pitchFamily="2" charset="-122"/>
              </a:rPr>
              <a:t>.</a:t>
            </a:r>
            <a:endParaRPr kumimoji="0" lang="en-US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>
            <a:spLocks noChangeArrowheads="1"/>
          </p:cNvSpPr>
          <p:nvPr/>
        </p:nvSpPr>
        <p:spPr bwMode="auto">
          <a:xfrm>
            <a:off x="659130" y="1090930"/>
            <a:ext cx="2911475" cy="7194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p>
            <a:pPr>
              <a:lnSpc>
                <a:spcPts val="49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  Introductions</a:t>
            </a:r>
            <a:endParaRPr lang="en-US" altLang="zh-CN"/>
          </a:p>
        </p:txBody>
      </p:sp>
      <p:sp>
        <p:nvSpPr>
          <p:cNvPr id="2" name="文本框 1"/>
          <p:cNvSpPr txBox="1">
            <a:spLocks noChangeArrowheads="1"/>
          </p:cNvSpPr>
          <p:nvPr/>
        </p:nvSpPr>
        <p:spPr bwMode="auto">
          <a:xfrm>
            <a:off x="4767580" y="1112520"/>
            <a:ext cx="2251075" cy="7194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9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  Greetings</a:t>
            </a:r>
            <a:endParaRPr lang="en-US" altLang="zh-CN"/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8897620" y="1122045"/>
            <a:ext cx="2197735" cy="71945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ts val="49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latin typeface="华文新魏" panose="02010800040101010101" pitchFamily="2" charset="-122"/>
                <a:ea typeface="华文新魏" panose="02010800040101010101" pitchFamily="2" charset="-122"/>
              </a:rPr>
              <a:t> Responses</a:t>
            </a:r>
            <a:endParaRPr lang="en-US" altLang="zh-CN"/>
          </a:p>
        </p:txBody>
      </p:sp>
      <p:sp>
        <p:nvSpPr>
          <p:cNvPr id="8" name="圆角矩形 7"/>
          <p:cNvSpPr/>
          <p:nvPr/>
        </p:nvSpPr>
        <p:spPr>
          <a:xfrm>
            <a:off x="8216265" y="1363345"/>
            <a:ext cx="3828415" cy="509016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Morning!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altLang="zh-CN" sz="20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Nice/Glad to meet you, too.</a:t>
            </a:r>
            <a:endParaRPr kumimoji="0" lang="en-US" altLang="zh-CN" sz="2000" b="1" i="0" u="none" strike="noStrike" kern="1200" cap="none" spc="0" normalizeH="0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Hi/Hey!</a:t>
            </a:r>
            <a:endParaRPr kumimoji="0" lang="en-US" altLang="zh-CN" sz="2800" b="1" i="0" u="none" strike="noStrike" kern="1200" cap="none" spc="0" normalizeH="0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Great!</a:t>
            </a:r>
            <a:endParaRPr kumimoji="0" lang="en-US" altLang="zh-CN" sz="2800" b="1" i="0" u="none" strike="noStrike" kern="1200" cap="none" spc="0" normalizeH="0" baseline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Not much.</a:t>
            </a:r>
            <a:endParaRPr kumimoji="0" lang="en-US" altLang="zh-CN" sz="2800" b="1" i="0" u="none" strike="noStrike" kern="1200" cap="none" spc="0" normalizeH="0" baseline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I'm fine, and you?</a:t>
            </a:r>
            <a:endParaRPr kumimoji="0" lang="en-US" altLang="zh-CN" sz="2800" b="1" i="0" u="none" strike="noStrike" kern="1200" cap="none" spc="0" normalizeH="0" baseline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kumimoji="0" lang="en-US" altLang="zh-CN" sz="2400" b="1" i="0" u="none" strike="noStrike" kern="1200" cap="none" spc="0" normalizeH="0" baseline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Very well, thank you.</a:t>
            </a:r>
            <a:endParaRPr kumimoji="0" lang="en-US" altLang="zh-CN" sz="2400" b="1" i="0" u="none" strike="noStrike" kern="1200" cap="none" spc="0" normalizeH="0" baseline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algn="l" defTabSz="914400" rtl="0" eaLnBrk="1" latinLnBrk="0" hangingPunct="1">
              <a:lnSpc>
                <a:spcPct val="100000"/>
              </a:lnSpc>
              <a:buClrTx/>
              <a:buSzTx/>
              <a:buFontTx/>
              <a:buNone/>
            </a:pPr>
            <a:r>
              <a:rPr kumimoji="0" lang="en-US" altLang="zh-CN" sz="2800" b="1" i="0" u="none" strike="noStrike" kern="1200" cap="none" spc="0" normalizeH="0" baseline="0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Fine, thanks.</a:t>
            </a:r>
            <a:endParaRPr kumimoji="0" lang="en-US" altLang="zh-CN" sz="2800" b="1" i="0" u="none" strike="noStrike" kern="1200" cap="none" spc="0" normalizeH="0" baseline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4170680" y="1630045"/>
            <a:ext cx="3851275" cy="509016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Good morning!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</a:t>
            </a: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Nice/Glad to meet you.</a:t>
            </a:r>
            <a:endParaRPr lang="en-US" altLang="zh-C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Hi/Hello!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How's it going?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What's up?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4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How are things going?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 How are you?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8. How are you doing?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00990" y="1632585"/>
            <a:ext cx="3627755" cy="509016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1. My name is...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2. I'm...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3. This is...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4. Have you met...?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5. Do you know...?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6. May I introduce...?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7. I'd like to meet...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8. I don't believe 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lvl="0" algn="l" defTabSz="914400" rtl="0" eaLnBrk="1" latinLnBrk="0" hangingPunct="1">
              <a:lnSpc>
                <a:spcPct val="100000"/>
              </a:lnSpc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you know...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460875" y="142875"/>
            <a:ext cx="3755390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</a:rPr>
              <a:t>Brainstorming</a:t>
            </a:r>
            <a:endParaRPr lang="en-US" altLang="zh-CN" sz="4800" b="1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圆角矩形 7"/>
          <p:cNvSpPr/>
          <p:nvPr/>
        </p:nvSpPr>
        <p:spPr>
          <a:xfrm>
            <a:off x="301625" y="4278630"/>
            <a:ext cx="6815455" cy="2430145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Situation 3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A boy and a girl are at the airport to meet a visiting group of teachers and students from England. </a:t>
            </a:r>
            <a:endParaRPr kumimoji="0" lang="en-US" altLang="zh-CN" sz="2800" b="1" i="0" u="none" strike="noStrike" kern="1200" cap="none" spc="0" normalizeH="0" baseline="0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00990" y="2401570"/>
            <a:ext cx="6687185" cy="1600835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Situation 2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An exchange student is talking to a teacher on campus.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01625" y="516255"/>
            <a:ext cx="6686550" cy="1277620"/>
          </a:xfrm>
          <a:prstGeom prst="roundRect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lvl="0" algn="l" defTabSz="914400" rtl="0" eaLnBrk="1" fontAlgn="base" latinLnBrk="0" hangingPunct="1">
              <a:lnSpc>
                <a:spcPct val="100000"/>
              </a:lnSpc>
              <a:buClrTx/>
              <a:buSzTx/>
              <a:buFontTx/>
              <a:buNone/>
              <a:defRPr/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Situation 1</a:t>
            </a:r>
            <a:endParaRPr lang="en-US" altLang="zh-CN" sz="3200" b="1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charset="-122"/>
              <a:cs typeface="Times New Roman" panose="02020603050405020304" pitchFamily="18" charset="0"/>
              <a:sym typeface="+mn-ea"/>
            </a:endParaRPr>
          </a:p>
          <a:p>
            <a:pPr lvl="0" indent="0" algn="l" defTabSz="914400" rtl="0" eaLnBrk="1" latinLnBrk="0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rgbClr val="000000"/>
                </a:solidFill>
                <a:latin typeface="Times New Roman" panose="02020603050405020304" pitchFamily="18" charset="0"/>
                <a:ea typeface="幼圆" panose="02010509060101010101" charset="-122"/>
                <a:cs typeface="Times New Roman" panose="02020603050405020304" pitchFamily="18" charset="0"/>
                <a:sym typeface="+mn-ea"/>
              </a:rPr>
              <a:t>A boy meets a girl during a break.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633970" y="5350510"/>
            <a:ext cx="2710180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</a:rPr>
              <a:t>Pair Work</a:t>
            </a:r>
            <a:endParaRPr lang="en-US" altLang="zh-CN" sz="4800" b="1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7117715" y="903605"/>
            <a:ext cx="5074285" cy="3844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1. Choose one situation;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2. Make a conversation 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with partners;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3. Use proper introductions 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and greetings.  </a:t>
            </a:r>
            <a:r>
              <a:rPr kumimoji="0" lang="en-US" altLang="zh-CN" sz="32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32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644900" y="473710"/>
            <a:ext cx="3388360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</a:rPr>
              <a:t>Sharing Time</a:t>
            </a:r>
            <a:endParaRPr lang="en-US" altLang="zh-CN" sz="4800" b="1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9005" y="1868805"/>
            <a:ext cx="6280150" cy="3920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147320" y="1848485"/>
            <a:ext cx="629920" cy="629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01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5"/>
          <p:cNvSpPr txBox="1"/>
          <p:nvPr>
            <p:custDataLst>
              <p:tags r:id="rId2"/>
            </p:custDataLst>
          </p:nvPr>
        </p:nvSpPr>
        <p:spPr>
          <a:xfrm>
            <a:off x="776605" y="1863090"/>
            <a:ext cx="1146048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to listen for key words and detailed information;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147320" y="4178935"/>
            <a:ext cx="629920" cy="6292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3"/>
          <p:cNvSpPr txBox="1"/>
          <p:nvPr>
            <p:custDataLst>
              <p:tags r:id="rId4"/>
            </p:custDataLst>
          </p:nvPr>
        </p:nvSpPr>
        <p:spPr>
          <a:xfrm>
            <a:off x="864870" y="4244340"/>
            <a:ext cx="11665585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to introduce ourselves and greet others properly.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147320" y="3014345"/>
            <a:ext cx="629920" cy="6292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02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文本框 24"/>
          <p:cNvSpPr txBox="1"/>
          <p:nvPr>
            <p:custDataLst>
              <p:tags r:id="rId6"/>
            </p:custDataLst>
          </p:nvPr>
        </p:nvSpPr>
        <p:spPr>
          <a:xfrm>
            <a:off x="864870" y="3079750"/>
            <a:ext cx="11326495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28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learned to make reasonable inferences after listening;</a:t>
            </a:r>
            <a:endParaRPr lang="en-US" altLang="zh-CN" sz="28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2" name="文本框 7"/>
          <p:cNvSpPr txBox="1"/>
          <p:nvPr>
            <p:custDataLst>
              <p:tags r:id="rId7"/>
            </p:custDataLst>
          </p:nvPr>
        </p:nvSpPr>
        <p:spPr>
          <a:xfrm>
            <a:off x="695960" y="633730"/>
            <a:ext cx="10110470" cy="1004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</a:pPr>
            <a:r>
              <a:rPr lang="en-US" altLang="zh-CN" sz="4000" b="1" spc="600">
                <a:solidFill>
                  <a:srgbClr val="E16734"/>
                </a:solidFill>
                <a:uFillTx/>
                <a:latin typeface="Comic Sans MS" panose="030F0702030302020204" charset="0"/>
                <a:ea typeface="汉仪旗黑-85S" panose="00020600040101010101" pitchFamily="18" charset="-122"/>
                <a:cs typeface="Comic Sans MS" panose="030F0702030302020204" charset="0"/>
                <a:sym typeface="+mn-lt"/>
              </a:rPr>
              <a:t>In this class, we...</a:t>
            </a:r>
            <a:endParaRPr lang="en-US" altLang="zh-CN" sz="3500" b="1" spc="600" dirty="0">
              <a:solidFill>
                <a:srgbClr val="E16734"/>
              </a:solidFill>
              <a:uFillTx/>
              <a:latin typeface="Comic Sans MS" panose="030F0702030302020204" charset="0"/>
              <a:ea typeface="汉仪旗黑-85S" panose="00020600040101010101" pitchFamily="18" charset="-122"/>
              <a:cs typeface="Comic Sans MS" panose="030F0702030302020204" charset="0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3755390" y="859155"/>
            <a:ext cx="3206115" cy="829945"/>
          </a:xfrm>
          <a:prstGeom prst="rect">
            <a:avLst/>
          </a:prstGeom>
          <a:noFill/>
          <a:ln w="66675" cmpd="sng">
            <a:solidFill>
              <a:srgbClr val="C00000"/>
            </a:solidFill>
            <a:prstDash val="dash"/>
          </a:ln>
        </p:spPr>
        <p:txBody>
          <a:bodyPr wrap="square" rtlCol="0">
            <a:spAutoFit/>
          </a:bodyPr>
          <a:p>
            <a:r>
              <a:rPr lang="en-US" altLang="zh-CN" sz="4800" b="1">
                <a:solidFill>
                  <a:srgbClr val="7030A0"/>
                </a:solidFill>
                <a:latin typeface="华文楷体" panose="02010600040101010101" charset="-122"/>
                <a:ea typeface="华文楷体" panose="02010600040101010101" charset="-122"/>
              </a:rPr>
              <a:t>Assignment</a:t>
            </a:r>
            <a:endParaRPr lang="en-US" altLang="zh-CN" sz="4800" b="1">
              <a:solidFill>
                <a:srgbClr val="7030A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  <p:custDataLst>
              <p:tags r:id="rId1"/>
            </p:custDataLst>
          </p:nvPr>
        </p:nvSpPr>
        <p:spPr>
          <a:xfrm>
            <a:off x="600075" y="2159635"/>
            <a:ext cx="10331450" cy="3632835"/>
          </a:xfrm>
        </p:spPr>
        <p:txBody>
          <a:bodyPr>
            <a:noAutofit/>
          </a:bodyPr>
          <a:p>
            <a:pPr marL="0" indent="0" algn="l"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</a:t>
            </a: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Think of another situation on your first senior   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high school day and make a conversation to   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introduce yourselves and greet others properly. 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altLang="zh-CN" sz="3200" b="1" spc="2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</a:t>
            </a: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Finish the “Pronunciation” part on Page 3.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749801" y="2954041"/>
            <a:ext cx="6343650" cy="949137"/>
          </a:xfrm>
        </p:spPr>
        <p:txBody>
          <a:bodyPr/>
          <a:lstStyle/>
          <a:p>
            <a:r>
              <a:rPr lang="en-US" altLang="zh-CN"/>
              <a:t>Thanks</a:t>
            </a:r>
            <a:r>
              <a:rPr lang="zh-CN" altLang="en-US"/>
              <a:t>！</a:t>
            </a:r>
            <a:endParaRPr lang="zh-CN" altLang="en-US"/>
          </a:p>
        </p:txBody>
      </p:sp>
      <p:pic>
        <p:nvPicPr>
          <p:cNvPr id="2" name="PA-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1816" y="6858000"/>
            <a:ext cx="2572385" cy="45986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8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616015 L 0.010434 -0.586015  L 0.0313021 -0.526015  L 0.0521701 -0.586015 L 0.0730382 -0.586015  L 0.0939063 -0.526015  L 0.114774 -0.586015 L 0.135642 -0.586015  L 0.15651 -0.526015  L 0.177378 -0.586015 L 0.198247 -0.586015  L 0.219115 -0.526015  L 0.239983 -0.586015 L 0.260851 -0.586015  L 0.281719 -0.526015  L 0.302587 -0.586015 L 0.323455 -0.586015  L 0.344323 -0.526015  L 0.365191 -0.586015" pathEditMode="relative" rAng="0" ptsTypes="AAAAAAAAAAAAAAAAA">
                                      <p:cBhvr>
                                        <p:cTn id="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04" y="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4443095" y="2421890"/>
            <a:ext cx="7090410" cy="1463040"/>
          </a:xfrm>
        </p:spPr>
        <p:txBody>
          <a:bodyPr>
            <a:normAutofit/>
          </a:bodyPr>
          <a:p>
            <a:r>
              <a:rPr lang="en-US" altLang="zh-CN" sz="4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Welcome Unit</a:t>
            </a:r>
            <a:br>
              <a:rPr lang="en-US" altLang="zh-CN" sz="4400">
                <a:solidFill>
                  <a:srgbClr val="E167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4000">
                <a:solidFill>
                  <a:srgbClr val="E1673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Listening &amp; Speaking</a:t>
            </a:r>
            <a:endParaRPr lang="en-US" altLang="zh-CN" sz="4000">
              <a:solidFill>
                <a:srgbClr val="E1673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>
          <a:xfrm>
            <a:off x="7660005" y="4226560"/>
            <a:ext cx="3147060" cy="430530"/>
          </a:xfrm>
        </p:spPr>
        <p:txBody>
          <a:bodyPr>
            <a:noAutofit/>
          </a:bodyPr>
          <a:p>
            <a:r>
              <a:rPr lang="en-US" altLang="zh-CN" sz="2800" b="1"/>
              <a:t>2020/08/05</a:t>
            </a:r>
            <a:endParaRPr lang="en-US" altLang="zh-CN" sz="2800" b="1"/>
          </a:p>
        </p:txBody>
      </p:sp>
      <p:sp>
        <p:nvSpPr>
          <p:cNvPr id="2" name="文本框 1"/>
          <p:cNvSpPr txBox="1"/>
          <p:nvPr/>
        </p:nvSpPr>
        <p:spPr>
          <a:xfrm>
            <a:off x="6170295" y="5067300"/>
            <a:ext cx="78320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/>
              <a:t>浙师大附中    </a:t>
            </a:r>
            <a:r>
              <a:rPr lang="en-US" altLang="zh-CN" sz="2800" b="1"/>
              <a:t>Lynn</a:t>
            </a:r>
            <a:endParaRPr lang="en-US" altLang="zh-CN" sz="2800" b="1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>
            <p:custDataLst>
              <p:tags r:id="rId1"/>
            </p:custDataLst>
          </p:nvPr>
        </p:nvSpPr>
        <p:spPr>
          <a:xfrm>
            <a:off x="289560" y="1848485"/>
            <a:ext cx="629920" cy="62992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01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0" name="文本框 5"/>
          <p:cNvSpPr txBox="1"/>
          <p:nvPr>
            <p:custDataLst>
              <p:tags r:id="rId2"/>
            </p:custDataLst>
          </p:nvPr>
        </p:nvSpPr>
        <p:spPr>
          <a:xfrm>
            <a:off x="1007110" y="1863090"/>
            <a:ext cx="1080262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listen for key words and detailed information;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6" name="椭圆 5"/>
          <p:cNvSpPr/>
          <p:nvPr>
            <p:custDataLst>
              <p:tags r:id="rId3"/>
            </p:custDataLst>
          </p:nvPr>
        </p:nvSpPr>
        <p:spPr>
          <a:xfrm>
            <a:off x="289560" y="4178935"/>
            <a:ext cx="629920" cy="62928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03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1" name="文本框 23"/>
          <p:cNvSpPr txBox="1"/>
          <p:nvPr>
            <p:custDataLst>
              <p:tags r:id="rId4"/>
            </p:custDataLst>
          </p:nvPr>
        </p:nvSpPr>
        <p:spPr>
          <a:xfrm>
            <a:off x="1007110" y="4244340"/>
            <a:ext cx="11372215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introduce ourselves and greet others properly.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289560" y="3014345"/>
            <a:ext cx="629920" cy="62928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02</a:t>
            </a:r>
            <a:endParaRPr lang="en-US" altLang="zh-CN" sz="2800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12" name="文本框 24"/>
          <p:cNvSpPr txBox="1"/>
          <p:nvPr>
            <p:custDataLst>
              <p:tags r:id="rId6"/>
            </p:custDataLst>
          </p:nvPr>
        </p:nvSpPr>
        <p:spPr>
          <a:xfrm>
            <a:off x="1004570" y="3079750"/>
            <a:ext cx="10585450" cy="498475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Tx/>
              <a:buSzTx/>
              <a:buFontTx/>
            </a:pPr>
            <a:r>
              <a:rPr lang="en-US" altLang="zh-CN" sz="3200" b="1" spc="20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Comic Sans MS" panose="030F0702030302020204" charset="0"/>
                <a:ea typeface="微软雅黑" panose="020B0503020204020204" pitchFamily="34" charset="-122"/>
                <a:cs typeface="Comic Sans MS" panose="030F0702030302020204" charset="0"/>
                <a:sym typeface="+mn-lt"/>
              </a:rPr>
              <a:t>listen to make reasonable inferences;</a:t>
            </a:r>
            <a:endParaRPr lang="en-US" altLang="zh-CN" sz="3200" b="1" spc="2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Comic Sans MS" panose="030F0702030302020204" charset="0"/>
              <a:ea typeface="微软雅黑" panose="020B0503020204020204" pitchFamily="34" charset="-122"/>
              <a:cs typeface="Comic Sans MS" panose="030F0702030302020204" charset="0"/>
              <a:sym typeface="+mn-lt"/>
            </a:endParaRPr>
          </a:p>
        </p:txBody>
      </p:sp>
      <p:sp>
        <p:nvSpPr>
          <p:cNvPr id="2" name="文本框 7"/>
          <p:cNvSpPr txBox="1"/>
          <p:nvPr>
            <p:custDataLst>
              <p:tags r:id="rId7"/>
            </p:custDataLst>
          </p:nvPr>
        </p:nvSpPr>
        <p:spPr>
          <a:xfrm>
            <a:off x="695960" y="633730"/>
            <a:ext cx="6388100" cy="100457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fontAlgn="auto">
              <a:lnSpc>
                <a:spcPct val="110000"/>
              </a:lnSpc>
            </a:pPr>
            <a:r>
              <a:rPr lang="en-US" altLang="zh-CN" sz="4000" b="1" spc="600">
                <a:solidFill>
                  <a:srgbClr val="E16734"/>
                </a:solidFill>
                <a:uFillTx/>
                <a:latin typeface="Comic Sans MS" panose="030F0702030302020204" charset="0"/>
                <a:ea typeface="汉仪旗黑-85S" panose="00020600040101010101" pitchFamily="18" charset="-122"/>
                <a:cs typeface="Comic Sans MS" panose="030F0702030302020204" charset="0"/>
                <a:sym typeface="+mn-lt"/>
              </a:rPr>
              <a:t>We're expected to</a:t>
            </a:r>
            <a:endParaRPr lang="en-US" altLang="zh-CN" sz="3500" b="1" spc="600" dirty="0">
              <a:solidFill>
                <a:srgbClr val="E16734"/>
              </a:solidFill>
              <a:uFillTx/>
              <a:latin typeface="Comic Sans MS" panose="030F0702030302020204" charset="0"/>
              <a:ea typeface="汉仪旗黑-85S" panose="00020600040101010101" pitchFamily="18" charset="-122"/>
              <a:cs typeface="Comic Sans MS" panose="030F0702030302020204" charset="0"/>
              <a:sym typeface="+mn-lt"/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122545" y="2153285"/>
            <a:ext cx="2334260" cy="87757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rmAutofit fontScale="77500"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6000" b="1" spc="300" dirty="0">
                <a:solidFill>
                  <a:schemeClr val="bg1"/>
                </a:solidFill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Part 1</a:t>
            </a:r>
            <a:endParaRPr lang="en-US" altLang="zh-CN" sz="6000" b="1" spc="300" dirty="0">
              <a:solidFill>
                <a:schemeClr val="bg1"/>
              </a:solidFill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356101" y="3129920"/>
            <a:ext cx="5543550" cy="91122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Warming Up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clrChange>
              <a:clrFrom>
                <a:srgbClr val="F3F8FC">
                  <a:alpha val="100000"/>
                </a:srgbClr>
              </a:clrFrom>
              <a:clrTo>
                <a:srgbClr val="F3F8FC">
                  <a:alpha val="100000"/>
                  <a:alpha val="0"/>
                </a:srgbClr>
              </a:clrTo>
            </a:clrChange>
          </a:blip>
          <a:srcRect l="971" t="-297" r="-971" b="297"/>
          <a:stretch>
            <a:fillRect/>
          </a:stretch>
        </p:blipFill>
        <p:spPr>
          <a:xfrm>
            <a:off x="0" y="276860"/>
            <a:ext cx="5070475" cy="5996305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924346" y="530770"/>
            <a:ext cx="12353731" cy="361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✿</a:t>
            </a:r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Where do you think these students are?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✿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do you think they feel?</a:t>
            </a:r>
            <a:endParaRPr lang="en-US" altLang="zh-CN" sz="3200" b="1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How do you feel on the first day of school?</a:t>
            </a:r>
            <a:r>
              <a:rPr lang="en-US" altLang="zh-CN" sz="28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What make you feel so</a:t>
            </a:r>
            <a:r>
              <a:rPr kumimoji="0" lang="zh-CN" altLang="en-US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？   </a:t>
            </a:r>
            <a:endParaRPr kumimoji="0" lang="zh-CN" altLang="en-US" sz="28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zh-CN" altLang="en-US" sz="2800" b="1" i="0" u="none" strike="noStrike" cap="none" normalizeH="0" baseline="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feel excited because I will start a new life.</a:t>
            </a:r>
            <a:endParaRPr kumimoji="0" lang="en-US" altLang="zh-CN" sz="28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8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feel uncertain because I am not sure what to expect.</a:t>
            </a:r>
            <a:endParaRPr kumimoji="0" lang="en-US" altLang="zh-CN" sz="24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8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I feel nervous because I will </a:t>
            </a:r>
            <a:r>
              <a:rPr kumimoji="0" lang="en-US" altLang="zh-CN" sz="2400" b="1" i="0" u="none" strike="noStrike" cap="none" normalizeH="0" baseline="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get to know new people</a:t>
            </a:r>
            <a:r>
              <a:rPr kumimoji="0" lang="en-US" altLang="zh-CN" sz="24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endParaRPr kumimoji="0" lang="en-US" altLang="zh-CN" sz="24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24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</a:t>
            </a: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......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149225"/>
            <a:ext cx="12353925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What kinds of new people will you meet on the first day of school?      </a:t>
            </a:r>
            <a:r>
              <a:rPr 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en-US" altLang="zh-CN" sz="3600" b="1" dirty="0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latin typeface="Arial" panose="020B0604020202020204" pitchFamily="34" charset="0"/>
                <a:ea typeface="宋体" panose="02010600030101010101" pitchFamily="2" charset="-122"/>
              </a:rPr>
              <a:t>    </a:t>
            </a:r>
            <a:r>
              <a:rPr lang="en-US" altLang="zh-CN" sz="2800" b="1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headmaster. /The teachers. /The classmates...</a:t>
            </a:r>
            <a:endParaRPr lang="en-US" altLang="zh-CN" sz="2800" b="1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</a:t>
            </a:r>
            <a:r>
              <a:rPr lang="en-US" altLang="zh-CN" sz="36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Describe what the people in the pictures are doing.</a:t>
            </a:r>
            <a:endParaRPr lang="en-US" altLang="zh-CN" sz="36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M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atch the pictures with sentences.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7355" y="2463165"/>
            <a:ext cx="3424555" cy="3282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1340" y="2517140"/>
            <a:ext cx="3215640" cy="3347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830" y="2480310"/>
            <a:ext cx="3305810" cy="326580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03200" y="4551045"/>
            <a:ext cx="387286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A boy is in the front of a classroom with a woman teacher standing by. Some students are sitting by their desks. Maybe the boy is introducing himself.      </a:t>
            </a:r>
            <a:r>
              <a:rPr lang="en-US" altLang="zh-CN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B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919855" y="4551045"/>
            <a:ext cx="455549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In a lecture hall, a formally dressed man is standing on the stage behind a microphone. Some people are sitting in chairs and listening to him. Maybe he is giving a welcome speech.     </a:t>
            </a:r>
            <a:r>
              <a:rPr lang="en-US" altLang="zh-CN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78215" y="5143500"/>
            <a:ext cx="34556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It is in the registration office. A man is sitting by his desk and a girl is talking with him.</a:t>
            </a:r>
            <a:r>
              <a:rPr lang="en-US" altLang="zh-CN" sz="2400" b="1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en-US" altLang="zh-CN" sz="2400" b="1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</p:spTree>
    <p:custDataLst>
      <p:tags r:id="rId4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8" grpId="1"/>
      <p:bldP spid="9" grpId="0"/>
      <p:bldP spid="7" grpId="2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>
            <p:custDataLst>
              <p:tags r:id="rId1"/>
            </p:custDataLst>
          </p:nvPr>
        </p:nvSpPr>
        <p:spPr>
          <a:xfrm>
            <a:off x="5122545" y="2153285"/>
            <a:ext cx="2334260" cy="877570"/>
          </a:xfrm>
          <a:prstGeom prst="rect">
            <a:avLst/>
          </a:prstGeom>
          <a:solidFill>
            <a:schemeClr val="accent1"/>
          </a:solidFill>
        </p:spPr>
        <p:txBody>
          <a:bodyPr wrap="square" rtlCol="0" anchor="ctr" anchorCtr="0">
            <a:normAutofit fontScale="77500"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6000" spc="30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lt"/>
              </a:rPr>
              <a:t>Part 2</a:t>
            </a:r>
            <a:endParaRPr lang="en-US" altLang="zh-CN" sz="6000" spc="30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lt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825366" y="3129920"/>
            <a:ext cx="5543550" cy="911225"/>
          </a:xfrm>
        </p:spPr>
        <p:txBody>
          <a:bodyPr/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Listening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936625" y="5090795"/>
            <a:ext cx="1070610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So in picture 3, Amy is applying for a student ID card from the man. What will they say? Let's come to Conversation 1. </a:t>
            </a:r>
            <a:r>
              <a:rPr lang="en-US" altLang="zh-CN" sz="3200" b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0510" y="160020"/>
            <a:ext cx="12353925" cy="83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Listen to Conversation 1 and complete the table.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7" name="表格 6"/>
          <p:cNvGraphicFramePr/>
          <p:nvPr>
            <p:custDataLst>
              <p:tags r:id="rId1"/>
            </p:custDataLst>
          </p:nvPr>
        </p:nvGraphicFramePr>
        <p:xfrm>
          <a:off x="152400" y="1228090"/>
          <a:ext cx="11720195" cy="2473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2630"/>
                <a:gridCol w="1989455"/>
                <a:gridCol w="954405"/>
                <a:gridCol w="901700"/>
                <a:gridCol w="1301115"/>
                <a:gridCol w="1915160"/>
                <a:gridCol w="1214120"/>
                <a:gridCol w="2721610"/>
              </a:tblGrid>
              <a:tr h="58420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280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gridSpan="7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REGISTRATION</a:t>
                      </a:r>
                      <a:endParaRPr lang="en-US" altLang="zh-CN" sz="280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 hMerge="1">
                  <a:tcP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 hMerge="1">
                  <a:tcP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 hMerge="1">
                  <a:tcP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 hMerge="1">
                  <a:tcP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 hMerge="1">
                  <a:tcPr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</a:tr>
              <a:tr h="944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 No.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Name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 hMerge="1">
                  <a:tcPr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Sex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Nationality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Grade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Email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2800" b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Amy</a:t>
                      </a: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l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 sz="2800" b="1">
                          <a:solidFill>
                            <a:srgbClr val="40404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Female</a:t>
                      </a: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en-US" altLang="zh-CN" sz="2800" b="1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文本框 9"/>
          <p:cNvSpPr txBox="1"/>
          <p:nvPr/>
        </p:nvSpPr>
        <p:spPr>
          <a:xfrm>
            <a:off x="1395095" y="2816225"/>
            <a:ext cx="124968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170143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757295" y="2773680"/>
            <a:ext cx="103251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buNone/>
            </a:pPr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Jones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288405" y="2773680"/>
            <a:ext cx="14560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USA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014970" y="2760980"/>
            <a:ext cx="109220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1/One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594850" y="2834640"/>
            <a:ext cx="190119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amyj16@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pep.com.cn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70510" y="4040505"/>
            <a:ext cx="12353925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 are they doing at the end of the conversation? 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How do you know?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84225" y="5305425"/>
            <a:ext cx="9195435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Now, stand over here, please. Smile!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sound of flash as a photo is taken.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>
                <a:solidFill>
                  <a:srgbClr val="1D41D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There is a camera on the desk in picture 3.</a:t>
            </a:r>
            <a:endParaRPr lang="en-US" altLang="zh-CN" sz="2800" b="1">
              <a:solidFill>
                <a:srgbClr val="1D41D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  <p:bldP spid="20" grpId="1"/>
      <p:bldP spid="8" grpId="0" animBg="1"/>
      <p:bldP spid="20" grpId="2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0510" y="160020"/>
            <a:ext cx="12353925" cy="836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Then Amy meets Max, an exchange student, in the dining hall. What will they talk about? Let's come to Conversation 2.</a:t>
            </a:r>
            <a:endParaRPr kumimoji="0" lang="en-US" sz="3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270510" y="160020"/>
            <a:ext cx="12353925" cy="327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Can you guess what they will talk about?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 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Listen to Conversation 2 and tick their favorite subjects. </a:t>
            </a:r>
            <a:endParaRPr kumimoji="0" lang="zh-CN" altLang="zh-CN" sz="3600" b="1" i="0" u="none" strike="noStrike" cap="none" normalizeH="0" baseline="0" dirty="0">
              <a:ln>
                <a:noFill/>
              </a:ln>
              <a:effectLst/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949643" y="1480820"/>
          <a:ext cx="9455150" cy="268224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36090"/>
                <a:gridCol w="1625600"/>
                <a:gridCol w="1400175"/>
                <a:gridCol w="1455420"/>
                <a:gridCol w="1797050"/>
                <a:gridCol w="1440815"/>
              </a:tblGrid>
              <a:tr h="894080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Subject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Chinese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 err="1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Maths</a:t>
                      </a:r>
                      <a:endParaRPr lang="en-US" altLang="zh-CN" sz="2800" b="1" dirty="0" err="1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English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Chemistry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Physics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894080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Max’s favorite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  <a:tr h="894080">
                <a:tc>
                  <a:txBody>
                    <a:bodyPr/>
                    <a:p>
                      <a:pPr algn="ctr"/>
                      <a:r>
                        <a:rPr lang="en-US" altLang="zh-CN" sz="2800" b="1" dirty="0">
                          <a:solidFill>
                            <a:srgbClr val="E34D4D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Amy’s favorite</a:t>
                      </a:r>
                      <a:endParaRPr lang="en-US" altLang="zh-CN" sz="2800" b="1" dirty="0">
                        <a:solidFill>
                          <a:srgbClr val="E34D4D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p>
                      <a:pPr algn="ctr"/>
                      <a:endParaRPr lang="zh-CN" altLang="en-US" sz="2800" b="1" dirty="0">
                        <a:solidFill>
                          <a:srgbClr val="40404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22" marR="91422" marT="45600" marB="45600" anchor="ctr">
                    <a:lnL w="9525">
                      <a:solidFill>
                        <a:srgbClr val="E34D4D"/>
                      </a:solidFill>
                      <a:prstDash val="sysDash"/>
                    </a:lnL>
                    <a:lnR w="9525">
                      <a:solidFill>
                        <a:srgbClr val="E34D4D"/>
                      </a:solidFill>
                      <a:prstDash val="sysDash"/>
                    </a:lnR>
                    <a:lnT w="9525">
                      <a:solidFill>
                        <a:srgbClr val="E34D4D"/>
                      </a:solidFill>
                      <a:prstDash val="sysDash"/>
                    </a:lnT>
                    <a:lnB w="9525">
                      <a:solidFill>
                        <a:srgbClr val="E34D4D"/>
                      </a:solidFill>
                      <a:prstDash val="sysDash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5" name="文本框 4"/>
          <p:cNvSpPr txBox="1"/>
          <p:nvPr/>
        </p:nvSpPr>
        <p:spPr>
          <a:xfrm>
            <a:off x="7949565" y="3467735"/>
            <a:ext cx="40576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58385" y="2642235"/>
            <a:ext cx="40576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3200" b="1" dirty="0">
                <a:ln>
                  <a:solidFill>
                    <a:sysClr val="windowText" lastClr="000000"/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√</a:t>
            </a:r>
            <a:endParaRPr lang="zh-CN" altLang="en-US" sz="3200" b="1" dirty="0">
              <a:ln>
                <a:solidFill>
                  <a:sysClr val="windowText" lastClr="000000"/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10795" y="4506595"/>
            <a:ext cx="12353925" cy="1956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6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How does Max think of Maths?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How does Amy think of Chemistry?</a:t>
            </a:r>
            <a:endParaRPr lang="en-US" altLang="zh-CN" sz="3200" b="1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R="0" lvl="0" algn="l" defTabSz="914400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zh-CN" sz="3200" b="1" dirty="0">
                <a:solidFill>
                  <a:srgbClr val="C00000"/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✿</a:t>
            </a:r>
            <a:r>
              <a:rPr lang="en-US" altLang="zh-CN" sz="3200" b="1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What's your favorite subject and why?</a:t>
            </a:r>
            <a:endParaRPr kumimoji="0" lang="en-US" altLang="zh-CN" sz="3200" b="1" i="0" u="none" strike="noStrike" cap="none" normalizeH="0" baseline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5838825" y="4635500"/>
            <a:ext cx="6490970" cy="49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more difficult but really interesting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046595" y="5245735"/>
            <a:ext cx="6490970" cy="499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472C4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ysClr val="windowText" lastClr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7E6E6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p>
            <a:pPr marR="0" lvl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en-US" altLang="zh-CN" sz="3200" b="1" i="0" u="none" strike="noStrike" cap="none" normalizeH="0" baseline="0" dirty="0">
                <a:solidFill>
                  <a:srgbClr val="1D41D5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fun</a:t>
            </a:r>
            <a:endParaRPr kumimoji="0" lang="en-US" altLang="zh-CN" sz="3200" b="1" i="0" u="none" strike="noStrike" cap="none" normalizeH="0" baseline="0" dirty="0">
              <a:solidFill>
                <a:srgbClr val="1D41D5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65" fill="hold" display="1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  <p:bldP spid="6" grpId="0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topBottom"/>
  <p:tag name="KSO_WM_SLIDE_BK_DARK_LIGHT" val="2"/>
  <p:tag name="KSO_WM_UNIT_BK_DARK_LIGHT" val="2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  <p:tag name="KSO_WM_SLIDE_BACKGROUND_TYPE" val="topBottom"/>
  <p:tag name="KSO_WM_SLIDE_BK_DARK_LIGHT" val="2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ottomTop"/>
  <p:tag name="KSO_WM_SLIDE_BK_DARK_LIGHT" val="2"/>
  <p:tag name="KSO_WM_UNIT_BK_DARK_LIGHT" val="2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  <p:tag name="KSO_WM_SLIDE_BACKGROUND_TYPE" val="bottomTop"/>
  <p:tag name="KSO_WM_SLIDE_BK_DARK_LIGHT" val="2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navigation"/>
  <p:tag name="KSO_WM_SLIDE_BK_DARK_LIGHT" val="2"/>
  <p:tag name="KSO_WM_UNIT_BK_DARK_LIGHT" val="2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  <p:tag name="KSO_WM_SLIDE_BACKGROUND_TYPE" val="navigation"/>
  <p:tag name="KSO_WM_SLIDE_BK_DARK_LIGHT" val="2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belt"/>
  <p:tag name="KSO_WM_SLIDE_BK_DARK_LIGHT" val="2"/>
  <p:tag name="KSO_WM_UNIT_BK_DARK_LIGHT" val="2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  <p:tag name="KSO_WM_SLIDE_BACKGROUND_TYPE" val="belt"/>
  <p:tag name="KSO_WM_SLIDE_BK_DARK_LIGHT" val="2"/>
</p:tagLst>
</file>

<file path=ppt/tags/tag137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714"/>
</p:tagLst>
</file>

<file path=ppt/tags/tag138.xml><?xml version="1.0" encoding="utf-8"?>
<p:tagLst xmlns:p="http://schemas.openxmlformats.org/presentationml/2006/main">
  <p:tag name="KSO_WM_TAG_VERSION" val="1.0"/>
  <p:tag name="KSO_WM_BEAUTIFY_FLAG" val="#wm#"/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EMPLATE_CATEGORY" val="custom"/>
  <p:tag name="KSO_WM_TEMPLATE_INDEX" val="20203714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03714"/>
  <p:tag name="KSO_WM_TEMPLATE_MASTER_THUMB_INDEX" val="12"/>
  <p:tag name="KSO_WM_TEMPLATE_THUMBS_INDEX" val="1、4、6、7、10、12、14、15、16、17、18、19、20、21、22"/>
</p:tagLst>
</file>

<file path=ppt/tags/tag143.xml><?xml version="1.0" encoding="utf-8"?>
<p:tagLst xmlns:p="http://schemas.openxmlformats.org/presentationml/2006/main">
  <p:tag name="KSO_WM_TEMPLATE_CATEGORY" val="custom"/>
  <p:tag name="KSO_WM_TEMPLATE_INDEX" val="20203714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714_5*l_h_i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5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3714_5*l_h_f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3714_5*l_h_i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7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3714_5*l_h_f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3714_5*l_h_i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49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3714_5*l_h_f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UNIT_ISCONTENTSTITLE" val="1"/>
  <p:tag name="KSO_WM_UNIT_PRESET_TEXT" val="目录/Contents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714_5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51.xml><?xml version="1.0" encoding="utf-8"?>
<p:tagLst xmlns:p="http://schemas.openxmlformats.org/presentationml/2006/main">
  <p:tag name="KSO_WM_SLIDE_ID" val="custom20203714_5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5"/>
  <p:tag name="KSO_WM_SLIDE_INDEX" val="5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714"/>
  <p:tag name="KSO_WM_SLIDE_LAYOUT" val="a_l"/>
  <p:tag name="KSO_WM_SLIDE_LAYOUT_CNT" val="1_1"/>
</p:tagLst>
</file>

<file path=ppt/tags/tag152.xml><?xml version="1.0" encoding="utf-8"?>
<p:tagLst xmlns:p="http://schemas.openxmlformats.org/presentationml/2006/main">
  <p:tag name="KSO_WM_UNIT_PRESET_TEXT" val="Part.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3714_7*e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714_7*a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ID" val="custom20203714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3714"/>
  <p:tag name="KSO_WM_SLIDE_TYPE" val="sectionTitle"/>
  <p:tag name="KSO_WM_SLIDE_SUBTYPE" val="pureTxt"/>
  <p:tag name="KSO_WM_SLIDE_LAYOUT" val="a_b_e"/>
  <p:tag name="KSO_WM_SLIDE_LAYOUT_CNT" val="1_1_1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57.xml><?xml version="1.0" encoding="utf-8"?>
<p:tagLst xmlns:p="http://schemas.openxmlformats.org/presentationml/2006/main">
  <p:tag name="KSO_WM_UNIT_PRESET_TEXT" val="Part.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3714_7*e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714_7*a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ID" val="custom20203714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3714"/>
  <p:tag name="KSO_WM_SLIDE_TYPE" val="sectionTitle"/>
  <p:tag name="KSO_WM_SLIDE_SUBTYPE" val="pureTxt"/>
  <p:tag name="KSO_WM_SLIDE_LAYOUT" val="a_b_e"/>
  <p:tag name="KSO_WM_SLIDE_LAYOUT_CNT" val="1_1_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TABLE_BEAUTIFY" val="smartTable{50b65459-c435-42a9-82ef-3ba83cbb8064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61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  <p:tag name="KSO_WM_SLIDE_ID" val="custom20203714_17"/>
  <p:tag name="KSO_WM_TEMPLATE_SUBCATEGORY" val="0"/>
  <p:tag name="KSO_WM_SLIDE_ITEM_CNT" val="0"/>
  <p:tag name="KSO_WM_SLIDE_INDEX" val="17"/>
  <p:tag name="KSO_WM_TAG_VERSION" val="1.0"/>
  <p:tag name="KSO_WM_SLIDE_LAYOUT" val="a_f_h"/>
  <p:tag name="KSO_WM_SLIDE_LAYOUT_CNT" val="1_1_3"/>
  <p:tag name="KSO_WM_SLIDE_TYPE" val="text"/>
  <p:tag name="KSO_WM_SLIDE_SUBTYPE" val="pureTxt"/>
  <p:tag name="KSO_WM_SLIDE_SIZE" val="769.379*88.8018"/>
  <p:tag name="KSO_WM_SLIDE_POSITION" val="89.5*352.403"/>
  <p:tag name="KSO_WM_TEMPLATE_MASTER_TYPE" val="1"/>
  <p:tag name="KSO_WM_TEMPLATE_COLOR_TYPE" val="1"/>
</p:tagLst>
</file>

<file path=ppt/tags/tag162.xml><?xml version="1.0" encoding="utf-8"?>
<p:tagLst xmlns:p="http://schemas.openxmlformats.org/presentationml/2006/main">
  <p:tag name="KSO_WM_UNIT_TABLE_BEAUTIFY" val="smartTable{47cf11ef-4477-488b-8a76-0f876f4736ac}"/>
  <p:tag name="TABLE_EMPHASIZE_COLOR" val="14896461"/>
  <p:tag name="TABLE_SKINIDX" val="2"/>
  <p:tag name="TABLE_COLORIDX" val="c"/>
  <p:tag name="TABLE_COLOR_RGB" val="0x000000*0xFFFFFF*0x212121*0xFFFFFF*0xE34D4D*0xE67A4A*0xECAF40*0x8DC32D*0x38B8A3*0x3B93BF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64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65.xml><?xml version="1.0" encoding="utf-8"?>
<p:tagLst xmlns:p="http://schemas.openxmlformats.org/presentationml/2006/main">
  <p:tag name="KSO_WM_UNIT_TABLE_BEAUTIFY" val="smartTable{155bb7f2-9b83-4663-a918-6e17f5151234}"/>
  <p:tag name="TABLE_EMPHASIZE_COLOR" val="14850714"/>
  <p:tag name="TABLE_SKINIDX" val="2"/>
  <p:tag name="TABLE_COLORIDX" val="h"/>
  <p:tag name="TABLE_COLOR_RGB" val="0x000000*0xFFFFFF*0x44546A*0xE6E5E5*0xE29A9A*0xDFBBB3*0xA3CDCB*0x8BAC74*0x849BCA*0xD1CD95"/>
</p:tagLst>
</file>

<file path=ppt/tags/tag166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67.xml><?xml version="1.0" encoding="utf-8"?>
<p:tagLst xmlns:p="http://schemas.openxmlformats.org/presentationml/2006/main">
  <p:tag name="KSO_WM_UNIT_PRESET_TEXT" val="Part.1"/>
  <p:tag name="KSO_WM_UNIT_NOCLEAR" val="0"/>
  <p:tag name="KSO_WM_UNIT_VALUE" val="3"/>
  <p:tag name="KSO_WM_UNIT_HIGHLIGHT" val="0"/>
  <p:tag name="KSO_WM_UNIT_COMPATIBLE" val="0"/>
  <p:tag name="KSO_WM_UNIT_DIAGRAM_ISNUMVISUAL" val="0"/>
  <p:tag name="KSO_WM_UNIT_DIAGRAM_ISREFERUNIT" val="0"/>
  <p:tag name="KSO_WM_UNIT_TYPE" val="e"/>
  <p:tag name="KSO_WM_UNIT_INDEX" val="1"/>
  <p:tag name="KSO_WM_UNIT_ID" val="custom20203714_7*e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UNIT_ISCONTENTSTITLE" val="0"/>
  <p:tag name="KSO_WM_UNIT_PRESET_TEXT" val="单击此处添加标题"/>
  <p:tag name="KSO_WM_UNIT_NOCLEAR" val="0"/>
  <p:tag name="KSO_WM_UNIT_VALUE" val="9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3714_7*a*1"/>
  <p:tag name="KSO_WM_TEMPLATE_CATEGORY" val="custom"/>
  <p:tag name="KSO_WM_TEMPLATE_INDEX" val="20203714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ID" val="custom20203714_7"/>
  <p:tag name="KSO_WM_TEMPLATE_SUBCATEGORY" val="0"/>
  <p:tag name="KSO_WM_TEMPLATE_MASTER_TYPE" val="1"/>
  <p:tag name="KSO_WM_TEMPLATE_COLOR_TYPE" val="1"/>
  <p:tag name="KSO_WM_SLIDE_ITEM_CNT" val="0"/>
  <p:tag name="KSO_WM_SLIDE_INDEX" val="7"/>
  <p:tag name="KSO_WM_TAG_VERSION" val="1.0"/>
  <p:tag name="KSO_WM_BEAUTIFY_FLAG" val="#wm#"/>
  <p:tag name="KSO_WM_TEMPLATE_CATEGORY" val="custom"/>
  <p:tag name="KSO_WM_TEMPLATE_INDEX" val="20203714"/>
  <p:tag name="KSO_WM_SLIDE_TYPE" val="sectionTitle"/>
  <p:tag name="KSO_WM_SLIDE_SUBTYPE" val="pureTxt"/>
  <p:tag name="KSO_WM_SLIDE_LAYOUT" val="a_b_e"/>
  <p:tag name="KSO_WM_SLIDE_LAYOUT_CNT" val="1_1_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72.xml><?xml version="1.0" encoding="utf-8"?>
<p:tagLst xmlns:p="http://schemas.openxmlformats.org/presentationml/2006/main">
  <p:tag name="KSO_WM_UNIT_PLACING_PICTURE_USER_VIEWPORT" val="{&quot;height&quot;:4760,&quot;width&quot;:7466}"/>
</p:tagLst>
</file>

<file path=ppt/tags/tag17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custom20203714_5*l_h_i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5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custom20203714_5*l_h_f*1_1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custom20203714_5*l_h_i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7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custom20203714_5*l_h_f*1_2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custom20203714_5*l_h_i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FILL_FORE_SCHEMECOLOR_INDEX" val="10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79.xml><?xml version="1.0" encoding="utf-8"?>
<p:tagLst xmlns:p="http://schemas.openxmlformats.org/presentationml/2006/main">
  <p:tag name="KSO_WM_UNIT_PRESET_TEXT" val="单击此处添加文本"/>
  <p:tag name="KSO_WM_UNIT_NOCLEAR" val="0"/>
  <p:tag name="KSO_WM_UNIT_VALUE" val="1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custom20203714_5*l_h_f*1_3_1"/>
  <p:tag name="KSO_WM_TEMPLATE_CATEGORY" val="custom"/>
  <p:tag name="KSO_WM_TEMPLATE_INDEX" val="20203714"/>
  <p:tag name="KSO_WM_UNIT_LAYERLEVEL" val="1_1_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ISCONTENTSTITLE" val="1"/>
  <p:tag name="KSO_WM_UNIT_PRESET_TEXT" val="目录/Contents"/>
  <p:tag name="KSO_WM_UNIT_NOCLEAR" val="0"/>
  <p:tag name="KSO_WM_UNIT_VALUE" val="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custom20203714_5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TEXT_FILL_FORE_SCHEMECOLOR_INDEX" val="5"/>
  <p:tag name="KSO_WM_UNIT_TEXT_FILL_TYPE" val="1"/>
  <p:tag name="KSO_WM_UNIT_USESOURCEFORMAT_APPLY" val="1"/>
</p:tagLst>
</file>

<file path=ppt/tags/tag181.xml><?xml version="1.0" encoding="utf-8"?>
<p:tagLst xmlns:p="http://schemas.openxmlformats.org/presentationml/2006/main">
  <p:tag name="KSO_WM_SLIDE_ID" val="custom20203714_5"/>
  <p:tag name="KSO_WM_TEMPLATE_SUBCATEGORY" val="0"/>
  <p:tag name="KSO_WM_TEMPLATE_MASTER_TYPE" val="1"/>
  <p:tag name="KSO_WM_TEMPLATE_COLOR_TYPE" val="1"/>
  <p:tag name="KSO_WM_SLIDE_TYPE" val="contents"/>
  <p:tag name="KSO_WM_SLIDE_SUBTYPE" val="diag"/>
  <p:tag name="KSO_WM_SLIDE_ITEM_CNT" val="5"/>
  <p:tag name="KSO_WM_SLIDE_INDEX" val="5"/>
  <p:tag name="KSO_WM_DIAGRAM_GROUP_CODE" val="l1-1"/>
  <p:tag name="KSO_WM_SLIDE_DIAGTYPE" val="l"/>
  <p:tag name="KSO_WM_TAG_VERSION" val="1.0"/>
  <p:tag name="KSO_WM_BEAUTIFY_FLAG" val="#wm#"/>
  <p:tag name="KSO_WM_TEMPLATE_CATEGORY" val="custom"/>
  <p:tag name="KSO_WM_TEMPLATE_INDEX" val="20203714"/>
  <p:tag name="KSO_WM_SLIDE_LAYOUT" val="a_l"/>
  <p:tag name="KSO_WM_SLIDE_LAYOUT_CNT" val="1_1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1294_11*f*1"/>
  <p:tag name="KSO_WM_TEMPLATE_CATEGORY" val="custom"/>
  <p:tag name="KSO_WM_TEMPLATE_INDEX" val="20201294"/>
  <p:tag name="KSO_WM_UNIT_LAYERLEVEL" val="1"/>
  <p:tag name="KSO_WM_TAG_VERSION" val="1.0"/>
  <p:tag name="KSO_WM_BEAUTIFY_FLAG" val="#wm#"/>
  <p:tag name="KSO_WM_UNIT_PRESET_TEXT" val="点击此处添加正文，文字是您思想的提炼，为了演示发布的良好效果，请言简意赅的阐述您的观点。"/>
  <p:tag name="KSO_WM_UNIT_NOCLEAR" val="0"/>
  <p:tag name="KSO_WM_UNIT_VALUE" val="106"/>
  <p:tag name="KSO_WM_UNIT_TYPE" val="f"/>
  <p:tag name="KSO_WM_UNIT_INDEX" val="1"/>
  <p:tag name="KSO_WM_UNIT_SUBTYPE" val="a"/>
</p:tagLst>
</file>

<file path=ppt/tags/tag183.xml><?xml version="1.0" encoding="utf-8"?>
<p:tagLst xmlns:p="http://schemas.openxmlformats.org/presentationml/2006/main">
  <p:tag name="KSO_WM_BEAUTIFY_FLAG" val="#wm#"/>
  <p:tag name="KSO_WM_TEMPLATE_CATEGORY" val="custom"/>
  <p:tag name="KSO_WM_TEMPLATE_INDEX" val="20203714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custom20203714_22*a*1"/>
  <p:tag name="KSO_WM_TEMPLATE_CATEGORY" val="custom"/>
  <p:tag name="KSO_WM_TEMPLATE_INDEX" val="20203714"/>
  <p:tag name="KSO_WM_UNIT_LAYERLEVEL" val="1"/>
  <p:tag name="KSO_WM_TAG_VERSION" val="1.0"/>
  <p:tag name="KSO_WM_BEAUTIFY_FLAG" val="#wm#"/>
  <p:tag name="KSO_WM_UNIT_ISCONTENTSTITLE" val="0"/>
  <p:tag name="KSO_WM_UNIT_NOCLEAR" val="1"/>
  <p:tag name="KSO_WM_UNIT_VALUE" val="10"/>
  <p:tag name="KSO_WM_UNIT_TYPE" val="a"/>
  <p:tag name="KSO_WM_UNIT_INDEX" val="1"/>
  <p:tag name="KSO_WM_UNIT_PRESET_TEXT" val="感谢您的观看"/>
  <p:tag name="KSO_WM_DECORATE_SHAPE_ID" val="2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h_i"/>
  <p:tag name="KSO_WM_UNIT_INDEX" val="1_1"/>
  <p:tag name="KSO_WM_UNIT_ID" val="mixed20201588_1*h_i*1_1"/>
  <p:tag name="KSO_WM_TEMPLATE_CATEGORY" val="mixed"/>
  <p:tag name="KSO_WM_TEMPLATE_INDEX" val="20201588"/>
  <p:tag name="KSO_WM_UNIT_LAYERLEVEL" val="1_1"/>
  <p:tag name="KSO_WM_TAG_VERSION" val="1.0"/>
  <p:tag name="KSO_WM_BEAUTIFY_FLAG" val="#wm#"/>
  <p:tag name="KSO_WM_UNIT_SUBTYPE" val="f"/>
  <p:tag name="PA" val="v5.2.5"/>
  <p:tag name="KSO_WM_DECORATE_TAGETSHAPES_IDS" val="5"/>
</p:tagLst>
</file>

<file path=ppt/tags/tag186.xml><?xml version="1.0" encoding="utf-8"?>
<p:tagLst xmlns:p="http://schemas.openxmlformats.org/presentationml/2006/main">
  <p:tag name="KSO_WM_SLIDE_ID" val="custom20203714_22"/>
  <p:tag name="KSO_WM_TEMPLATE_SUBCATEGORY" val="0"/>
  <p:tag name="KSO_WM_TEMPLATE_MASTER_TYPE" val="1"/>
  <p:tag name="KSO_WM_TEMPLATE_COLOR_TYPE" val="1"/>
  <p:tag name="KSO_WM_SLIDE_ITEM_CNT" val="0"/>
  <p:tag name="KSO_WM_SLIDE_INDEX" val="22"/>
  <p:tag name="KSO_WM_TAG_VERSION" val="1.0"/>
  <p:tag name="KSO_WM_BEAUTIFY_FLAG" val="#wm#"/>
  <p:tag name="KSO_WM_TEMPLATE_CATEGORY" val="custom"/>
  <p:tag name="KSO_WM_TEMPLATE_INDEX" val="20203714"/>
  <p:tag name="KSO_WM_SLIDE_TYPE" val="endPage"/>
  <p:tag name="KSO_WM_SLIDE_SUBTYPE" val="pureTxt"/>
  <p:tag name="KSO_WM_SLIDE_LAYOUT" val="a_b"/>
  <p:tag name="KSO_WM_SLIDE_LAYOUT_CNT" val="1_2"/>
  <p:tag name="KSO_WM_SLIDE_ANIMATION_ID" val="3127893"/>
  <p:tag name="KSO_WM_SLIDE_ANIMATION_TYPE" val="0_8_1_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1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2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2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3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3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4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4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5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5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6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6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γ*7"/>
  <p:tag name="KSO_WM_UNIT_LAYERLEVEL" val="1"/>
  <p:tag name="KSO_WM_TAG_VERSION" val="1.0"/>
  <p:tag name="KSO_WM_BEAUTIFY_FLAG" val="#wm#"/>
  <p:tag name="KSO_WM_SLIDE_BACKGROUND_MASK_FLAG" val="1"/>
  <p:tag name="KSO_WM_UNIT_TYPE" val="γ"/>
  <p:tag name="KSO_WM_UNIT_INDEX" val="7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  <p:tag name="KSO_WM_SLIDE_BACKGROUND_TYPE" val="general"/>
  <p:tag name="KSO_WM_SLIDE_BK_DARK_LIGHT" val="2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TYPE" val="i"/>
  <p:tag name="KSO_WM_UNIT_INDEX" val="1"/>
  <p:tag name="KSO_WM_UNIT_ID" val="_13*i*1"/>
  <p:tag name="KSO_WM_UNIT_LAYERLEVEL" val="1"/>
  <p:tag name="KSO_WM_TAG_VERSION" val="1.0"/>
  <p:tag name="KSO_WM_BEAUTIFY_FLAG" val="#wm#"/>
  <p:tag name="KSO_WM_UNIT_SUBTYPE" val="h"/>
  <p:tag name="KSO_WM_SLIDE_BACKGROUND_TYPE" val="frame"/>
  <p:tag name="KSO_WM_SLIDE_BK_DARK_LIGHT" val="2"/>
  <p:tag name="KSO_WM_UNIT_BK_DARK_LIGHT" val="2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  <p:tag name="KSO_WM_SLIDE_BACKGROUND_MASK_FLAG" val="1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  <p:tag name="KSO_WM_SLIDE_BACKGROUND_TYPE" val="frame"/>
  <p:tag name="KSO_WM_SLIDE_BK_DARK_LIGHT" val="2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TYPE" val="i"/>
  <p:tag name="KSO_WM_UNIT_INDEX" val="1"/>
  <p:tag name="KSO_WM_UNIT_SUBTYPE" val="h"/>
  <p:tag name="KSO_WM_SLIDE_BACKGROUND_TYPE" val="leftRight"/>
  <p:tag name="KSO_WM_SLIDE_BK_DARK_LIGHT" val="2"/>
  <p:tag name="KSO_WM_UNIT_BK_DARK_LIGHT" val="2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  <p:tag name="KSO_WM_SLIDE_BACKGROUND_TYPE" val="leftRight"/>
  <p:tag name="KSO_WM_SLIDE_BK_DARK_LIGHT" val="2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FEF6F4"/>
      </a:dk2>
      <a:lt2>
        <a:srgbClr val="FFFFFF"/>
      </a:lt2>
      <a:accent1>
        <a:srgbClr val="A8BECE"/>
      </a:accent1>
      <a:accent2>
        <a:srgbClr val="A9AFCF"/>
      </a:accent2>
      <a:accent3>
        <a:srgbClr val="B0A8CF"/>
      </a:accent3>
      <a:accent4>
        <a:srgbClr val="BEA8CF"/>
      </a:accent4>
      <a:accent5>
        <a:srgbClr val="CBA8CE"/>
      </a:accent5>
      <a:accent6>
        <a:srgbClr val="CBA8BE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4593</Words>
  <Application>WPS 演示</Application>
  <PresentationFormat>宽屏</PresentationFormat>
  <Paragraphs>322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3" baseType="lpstr">
      <vt:lpstr>Arial</vt:lpstr>
      <vt:lpstr>宋体</vt:lpstr>
      <vt:lpstr>Wingdings</vt:lpstr>
      <vt:lpstr>微软雅黑</vt:lpstr>
      <vt:lpstr>汉仪旗黑-85S</vt:lpstr>
      <vt:lpstr>Times New Roman</vt:lpstr>
      <vt:lpstr>Comic Sans MS</vt:lpstr>
      <vt:lpstr>黑体</vt:lpstr>
      <vt:lpstr>华文新魏</vt:lpstr>
      <vt:lpstr>华文楷体</vt:lpstr>
      <vt:lpstr>幼圆</vt:lpstr>
      <vt:lpstr>Arial Unicode MS</vt:lpstr>
      <vt:lpstr>Calibri</vt:lpstr>
      <vt:lpstr>HelveticaNeue</vt:lpstr>
      <vt:lpstr>Office 主题​​</vt:lpstr>
      <vt:lpstr>PowerPoint 演示文稿</vt:lpstr>
      <vt:lpstr>Welcome Unit Listening &amp; Speaking</vt:lpstr>
      <vt:lpstr>PowerPoint 演示文稿</vt:lpstr>
      <vt:lpstr>Warming Up</vt:lpstr>
      <vt:lpstr>PowerPoint 演示文稿</vt:lpstr>
      <vt:lpstr>PowerPoint 演示文稿</vt:lpstr>
      <vt:lpstr>Listening</vt:lpstr>
      <vt:lpstr>PowerPoint 演示文稿</vt:lpstr>
      <vt:lpstr>PowerPoint 演示文稿</vt:lpstr>
      <vt:lpstr>PowerPoint 演示文稿</vt:lpstr>
      <vt:lpstr>PowerPoint 演示文稿</vt:lpstr>
      <vt:lpstr>Speaking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Thanks！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myhoney</dc:creator>
  <cp:lastModifiedBy>曹小等</cp:lastModifiedBy>
  <cp:revision>28</cp:revision>
  <dcterms:created xsi:type="dcterms:W3CDTF">2020-07-09T07:20:00Z</dcterms:created>
  <dcterms:modified xsi:type="dcterms:W3CDTF">2020-08-06T08:48:42Z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2052-11.1.0.9828</vt:lpwstr>
  </property>
</Properties>
</file>