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9" r:id="rId3"/>
    <p:sldId id="273" r:id="rId4"/>
    <p:sldId id="274" r:id="rId5"/>
    <p:sldId id="259" r:id="rId6"/>
    <p:sldId id="258" r:id="rId7"/>
    <p:sldId id="260" r:id="rId8"/>
    <p:sldId id="261" r:id="rId9"/>
    <p:sldId id="262" r:id="rId10"/>
    <p:sldId id="263" r:id="rId11"/>
    <p:sldId id="265" r:id="rId12"/>
    <p:sldId id="270" r:id="rId13"/>
    <p:sldId id="266" r:id="rId14"/>
    <p:sldId id="267" r:id="rId15"/>
    <p:sldId id="268" r:id="rId16"/>
    <p:sldId id="271" r:id="rId17"/>
    <p:sldId id="272" r:id="rId18"/>
    <p:sldId id="269"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75" autoAdjust="0"/>
    <p:restoredTop sz="94660"/>
  </p:normalViewPr>
  <p:slideViewPr>
    <p:cSldViewPr snapToGrid="0">
      <p:cViewPr>
        <p:scale>
          <a:sx n="33" d="100"/>
          <a:sy n="33" d="100"/>
        </p:scale>
        <p:origin x="1224" y="8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95A4E8C-B53D-455F-B294-EA2D75AE077A}" type="doc">
      <dgm:prSet loTypeId="urn:microsoft.com/office/officeart/2008/layout/HorizontalMultiLevelHierarchy" loCatId="hierarchy" qsTypeId="urn:microsoft.com/office/officeart/2005/8/quickstyle/simple1" qsCatId="simple" csTypeId="urn:microsoft.com/office/officeart/2005/8/colors/colorful3" csCatId="colorful" phldr="1"/>
      <dgm:spPr/>
      <dgm:t>
        <a:bodyPr/>
        <a:lstStyle/>
        <a:p>
          <a:endParaRPr lang="zh-CN" altLang="en-US"/>
        </a:p>
      </dgm:t>
    </dgm:pt>
    <dgm:pt modelId="{5A22A0E9-4819-41A7-867F-D0CC9AAE72DE}">
      <dgm:prSet phldrT="[文本]" custT="1"/>
      <dgm:spPr/>
      <dgm:t>
        <a:bodyPr/>
        <a:lstStyle/>
        <a:p>
          <a:r>
            <a:rPr lang="en-US" altLang="zh-CN" sz="3600" b="1" dirty="0">
              <a:latin typeface="Comic Sans MS" panose="030F0702030302020204" pitchFamily="66" charset="0"/>
            </a:rPr>
            <a:t>Predictions</a:t>
          </a:r>
          <a:endParaRPr lang="zh-CN" altLang="en-US" sz="3600" b="1" dirty="0">
            <a:latin typeface="Comic Sans MS" panose="030F0702030302020204" pitchFamily="66" charset="0"/>
          </a:endParaRPr>
        </a:p>
      </dgm:t>
    </dgm:pt>
    <dgm:pt modelId="{8B5814D7-0981-4A4B-88C6-5C382F9FD7D3}" cxnId="{3754AB9C-2D2B-4916-BBC2-101D1853E9C0}" type="parTrans">
      <dgm:prSet/>
      <dgm:spPr/>
      <dgm:t>
        <a:bodyPr/>
        <a:lstStyle/>
        <a:p>
          <a:endParaRPr lang="zh-CN" altLang="en-US">
            <a:latin typeface="Comic Sans MS" panose="030F0702030302020204" pitchFamily="66" charset="0"/>
          </a:endParaRPr>
        </a:p>
      </dgm:t>
    </dgm:pt>
    <dgm:pt modelId="{69BB0B2F-1211-4249-BB8C-5F87C88FE3AE}" cxnId="{3754AB9C-2D2B-4916-BBC2-101D1853E9C0}" type="sibTrans">
      <dgm:prSet/>
      <dgm:spPr/>
      <dgm:t>
        <a:bodyPr/>
        <a:lstStyle/>
        <a:p>
          <a:endParaRPr lang="zh-CN" altLang="en-US">
            <a:latin typeface="Comic Sans MS" panose="030F0702030302020204" pitchFamily="66" charset="0"/>
          </a:endParaRPr>
        </a:p>
      </dgm:t>
    </dgm:pt>
    <dgm:pt modelId="{CF6F7CB3-A1FD-4B5E-AF48-2C96791FA18B}">
      <dgm:prSet phldrT="[文本]" custT="1"/>
      <dgm:spPr/>
      <dgm:t>
        <a:bodyPr/>
        <a:lstStyle/>
        <a:p>
          <a:r>
            <a:rPr lang="en-US" altLang="zh-CN" sz="3600" b="1" dirty="0">
              <a:latin typeface="Comic Sans MS" panose="030F0702030302020204" pitchFamily="66" charset="0"/>
            </a:rPr>
            <a:t>Text type?</a:t>
          </a:r>
          <a:endParaRPr lang="zh-CN" altLang="en-US" sz="3600" b="1" dirty="0">
            <a:latin typeface="Comic Sans MS" panose="030F0702030302020204" pitchFamily="66" charset="0"/>
          </a:endParaRPr>
        </a:p>
      </dgm:t>
    </dgm:pt>
    <dgm:pt modelId="{46EB04FB-77D9-4C33-8810-E3C37D52A83E}" cxnId="{3F117D37-A4CC-448A-AB57-0A5FD3A2B54F}" type="parTrans">
      <dgm:prSet/>
      <dgm:spPr/>
      <dgm:t>
        <a:bodyPr/>
        <a:lstStyle/>
        <a:p>
          <a:endParaRPr lang="zh-CN" altLang="en-US">
            <a:latin typeface="Comic Sans MS" panose="030F0702030302020204" pitchFamily="66" charset="0"/>
          </a:endParaRPr>
        </a:p>
      </dgm:t>
    </dgm:pt>
    <dgm:pt modelId="{351E911E-4D2A-4320-AD21-B824BDB67BEE}" cxnId="{3F117D37-A4CC-448A-AB57-0A5FD3A2B54F}" type="sibTrans">
      <dgm:prSet/>
      <dgm:spPr/>
      <dgm:t>
        <a:bodyPr/>
        <a:lstStyle/>
        <a:p>
          <a:endParaRPr lang="zh-CN" altLang="en-US">
            <a:latin typeface="Comic Sans MS" panose="030F0702030302020204" pitchFamily="66" charset="0"/>
          </a:endParaRPr>
        </a:p>
      </dgm:t>
    </dgm:pt>
    <dgm:pt modelId="{44DC642A-794B-423B-B188-5CE379F0C8E4}">
      <dgm:prSet phldrT="[文本]" custT="1"/>
      <dgm:spPr/>
      <dgm:t>
        <a:bodyPr/>
        <a:lstStyle/>
        <a:p>
          <a:r>
            <a:rPr lang="en-US" altLang="zh-CN" sz="3600" b="1" dirty="0">
              <a:latin typeface="Comic Sans MS" panose="030F0702030302020204" pitchFamily="66" charset="0"/>
            </a:rPr>
            <a:t>Text features?</a:t>
          </a:r>
          <a:endParaRPr lang="zh-CN" altLang="en-US" sz="3600" b="1" dirty="0">
            <a:latin typeface="Comic Sans MS" panose="030F0702030302020204" pitchFamily="66" charset="0"/>
          </a:endParaRPr>
        </a:p>
      </dgm:t>
    </dgm:pt>
    <dgm:pt modelId="{4F35C298-76C0-4562-A97D-F463D1C2FA71}" cxnId="{FDA305A0-A757-40E0-9DFC-D7A734441F3A}" type="parTrans">
      <dgm:prSet/>
      <dgm:spPr/>
      <dgm:t>
        <a:bodyPr/>
        <a:lstStyle/>
        <a:p>
          <a:endParaRPr lang="zh-CN" altLang="en-US">
            <a:latin typeface="Comic Sans MS" panose="030F0702030302020204" pitchFamily="66" charset="0"/>
          </a:endParaRPr>
        </a:p>
      </dgm:t>
    </dgm:pt>
    <dgm:pt modelId="{1F8F91B5-1BC8-4F80-8E0D-5848A309EDF8}" cxnId="{FDA305A0-A757-40E0-9DFC-D7A734441F3A}" type="sibTrans">
      <dgm:prSet/>
      <dgm:spPr/>
      <dgm:t>
        <a:bodyPr/>
        <a:lstStyle/>
        <a:p>
          <a:endParaRPr lang="zh-CN" altLang="en-US">
            <a:latin typeface="Comic Sans MS" panose="030F0702030302020204" pitchFamily="66" charset="0"/>
          </a:endParaRPr>
        </a:p>
      </dgm:t>
    </dgm:pt>
    <dgm:pt modelId="{DB28D2BA-9CF7-44CB-BABC-C8151E87EEB0}">
      <dgm:prSet phldrT="[文本]" custT="1"/>
      <dgm:spPr/>
      <dgm:t>
        <a:bodyPr/>
        <a:lstStyle/>
        <a:p>
          <a:r>
            <a:rPr lang="en-US" altLang="zh-CN" sz="3600" b="1" dirty="0">
              <a:latin typeface="Comic Sans MS" panose="030F0702030302020204" pitchFamily="66" charset="0"/>
            </a:rPr>
            <a:t>Content?</a:t>
          </a:r>
          <a:endParaRPr lang="zh-CN" altLang="en-US" sz="3600" b="1" dirty="0">
            <a:latin typeface="Comic Sans MS" panose="030F0702030302020204" pitchFamily="66" charset="0"/>
          </a:endParaRPr>
        </a:p>
      </dgm:t>
    </dgm:pt>
    <dgm:pt modelId="{9D511AA3-77E7-4032-ACF5-AC4CD1CE57FF}" cxnId="{02237D90-635D-40D2-92C8-06C94D9C9F81}" type="parTrans">
      <dgm:prSet/>
      <dgm:spPr/>
      <dgm:t>
        <a:bodyPr/>
        <a:lstStyle/>
        <a:p>
          <a:endParaRPr lang="zh-CN" altLang="en-US">
            <a:latin typeface="Comic Sans MS" panose="030F0702030302020204" pitchFamily="66" charset="0"/>
          </a:endParaRPr>
        </a:p>
      </dgm:t>
    </dgm:pt>
    <dgm:pt modelId="{EF71C935-46D8-4B56-A8A1-F0E4100D7413}" cxnId="{02237D90-635D-40D2-92C8-06C94D9C9F81}" type="sibTrans">
      <dgm:prSet/>
      <dgm:spPr/>
      <dgm:t>
        <a:bodyPr/>
        <a:lstStyle/>
        <a:p>
          <a:endParaRPr lang="zh-CN" altLang="en-US">
            <a:latin typeface="Comic Sans MS" panose="030F0702030302020204" pitchFamily="66" charset="0"/>
          </a:endParaRPr>
        </a:p>
      </dgm:t>
    </dgm:pt>
    <dgm:pt modelId="{AE55D890-4141-49C8-9007-C5E5F71A9FFF}" type="pres">
      <dgm:prSet presAssocID="{C95A4E8C-B53D-455F-B294-EA2D75AE077A}" presName="Name0" presStyleCnt="0">
        <dgm:presLayoutVars>
          <dgm:chPref val="1"/>
          <dgm:dir/>
          <dgm:animOne val="branch"/>
          <dgm:animLvl val="lvl"/>
          <dgm:resizeHandles val="exact"/>
        </dgm:presLayoutVars>
      </dgm:prSet>
      <dgm:spPr/>
    </dgm:pt>
    <dgm:pt modelId="{7EAE97B3-C7A2-498F-A3D4-C6B6EE72F919}" type="pres">
      <dgm:prSet presAssocID="{5A22A0E9-4819-41A7-867F-D0CC9AAE72DE}" presName="root1" presStyleCnt="0"/>
      <dgm:spPr/>
    </dgm:pt>
    <dgm:pt modelId="{82D58B93-CE22-4145-BABA-4AD568BCFC73}" type="pres">
      <dgm:prSet presAssocID="{5A22A0E9-4819-41A7-867F-D0CC9AAE72DE}" presName="LevelOneTextNode" presStyleLbl="node0" presStyleIdx="0" presStyleCnt="1" custScaleY="78740">
        <dgm:presLayoutVars>
          <dgm:chPref val="3"/>
        </dgm:presLayoutVars>
      </dgm:prSet>
      <dgm:spPr/>
    </dgm:pt>
    <dgm:pt modelId="{F8749CE6-7BE5-4AB9-93BE-8931D173E45F}" type="pres">
      <dgm:prSet presAssocID="{5A22A0E9-4819-41A7-867F-D0CC9AAE72DE}" presName="level2hierChild" presStyleCnt="0"/>
      <dgm:spPr/>
    </dgm:pt>
    <dgm:pt modelId="{AF2E909B-41F4-4C01-B1C7-27C4A6093A95}" type="pres">
      <dgm:prSet presAssocID="{46EB04FB-77D9-4C33-8810-E3C37D52A83E}" presName="conn2-1" presStyleLbl="parChTrans1D2" presStyleIdx="0" presStyleCnt="3"/>
      <dgm:spPr/>
    </dgm:pt>
    <dgm:pt modelId="{5024023C-CCBD-4B01-9FE2-A883353F71EA}" type="pres">
      <dgm:prSet presAssocID="{46EB04FB-77D9-4C33-8810-E3C37D52A83E}" presName="connTx" presStyleLbl="parChTrans1D2" presStyleIdx="0" presStyleCnt="3"/>
      <dgm:spPr/>
    </dgm:pt>
    <dgm:pt modelId="{EA3659DE-3BEE-4CF8-9357-8DA67759D9DB}" type="pres">
      <dgm:prSet presAssocID="{CF6F7CB3-A1FD-4B5E-AF48-2C96791FA18B}" presName="root2" presStyleCnt="0"/>
      <dgm:spPr/>
    </dgm:pt>
    <dgm:pt modelId="{005BCECE-86D5-4394-B4B1-77C2B444EA24}" type="pres">
      <dgm:prSet presAssocID="{CF6F7CB3-A1FD-4B5E-AF48-2C96791FA18B}" presName="LevelTwoTextNode" presStyleLbl="node2" presStyleIdx="0" presStyleCnt="3" custScaleX="144202">
        <dgm:presLayoutVars>
          <dgm:chPref val="3"/>
        </dgm:presLayoutVars>
      </dgm:prSet>
      <dgm:spPr/>
    </dgm:pt>
    <dgm:pt modelId="{16C938C9-0144-4D40-9D64-C32002CF3C87}" type="pres">
      <dgm:prSet presAssocID="{CF6F7CB3-A1FD-4B5E-AF48-2C96791FA18B}" presName="level3hierChild" presStyleCnt="0"/>
      <dgm:spPr/>
    </dgm:pt>
    <dgm:pt modelId="{475977DE-4966-4E96-8237-E4F865E69C69}" type="pres">
      <dgm:prSet presAssocID="{4F35C298-76C0-4562-A97D-F463D1C2FA71}" presName="conn2-1" presStyleLbl="parChTrans1D2" presStyleIdx="1" presStyleCnt="3"/>
      <dgm:spPr/>
    </dgm:pt>
    <dgm:pt modelId="{EB33DE16-EF26-4D6A-B557-027E1C3C2889}" type="pres">
      <dgm:prSet presAssocID="{4F35C298-76C0-4562-A97D-F463D1C2FA71}" presName="connTx" presStyleLbl="parChTrans1D2" presStyleIdx="1" presStyleCnt="3"/>
      <dgm:spPr/>
    </dgm:pt>
    <dgm:pt modelId="{F231F1D6-E2AA-4B33-B611-A360BF9FC6BE}" type="pres">
      <dgm:prSet presAssocID="{44DC642A-794B-423B-B188-5CE379F0C8E4}" presName="root2" presStyleCnt="0"/>
      <dgm:spPr/>
    </dgm:pt>
    <dgm:pt modelId="{54A39AF1-BADF-456D-A97F-E43313658B8B}" type="pres">
      <dgm:prSet presAssocID="{44DC642A-794B-423B-B188-5CE379F0C8E4}" presName="LevelTwoTextNode" presStyleLbl="node2" presStyleIdx="1" presStyleCnt="3" custScaleX="144202">
        <dgm:presLayoutVars>
          <dgm:chPref val="3"/>
        </dgm:presLayoutVars>
      </dgm:prSet>
      <dgm:spPr/>
    </dgm:pt>
    <dgm:pt modelId="{6EB426B3-5C9F-49B9-B86B-B44C868B3B10}" type="pres">
      <dgm:prSet presAssocID="{44DC642A-794B-423B-B188-5CE379F0C8E4}" presName="level3hierChild" presStyleCnt="0"/>
      <dgm:spPr/>
    </dgm:pt>
    <dgm:pt modelId="{78C729E4-8E33-4705-AB2B-E076C4415563}" type="pres">
      <dgm:prSet presAssocID="{9D511AA3-77E7-4032-ACF5-AC4CD1CE57FF}" presName="conn2-1" presStyleLbl="parChTrans1D2" presStyleIdx="2" presStyleCnt="3"/>
      <dgm:spPr/>
    </dgm:pt>
    <dgm:pt modelId="{239DEAFB-2D7D-4EF6-8F4B-1654D4639C2B}" type="pres">
      <dgm:prSet presAssocID="{9D511AA3-77E7-4032-ACF5-AC4CD1CE57FF}" presName="connTx" presStyleLbl="parChTrans1D2" presStyleIdx="2" presStyleCnt="3"/>
      <dgm:spPr/>
    </dgm:pt>
    <dgm:pt modelId="{FB782532-A20F-42BF-BEED-4FB18D812600}" type="pres">
      <dgm:prSet presAssocID="{DB28D2BA-9CF7-44CB-BABC-C8151E87EEB0}" presName="root2" presStyleCnt="0"/>
      <dgm:spPr/>
    </dgm:pt>
    <dgm:pt modelId="{8B2ECE72-02F3-4A6B-8425-24F544F31C01}" type="pres">
      <dgm:prSet presAssocID="{DB28D2BA-9CF7-44CB-BABC-C8151E87EEB0}" presName="LevelTwoTextNode" presStyleLbl="node2" presStyleIdx="2" presStyleCnt="3" custScaleX="145949">
        <dgm:presLayoutVars>
          <dgm:chPref val="3"/>
        </dgm:presLayoutVars>
      </dgm:prSet>
      <dgm:spPr/>
    </dgm:pt>
    <dgm:pt modelId="{125DFA94-7FDF-4E1E-B57E-22FA16A19613}" type="pres">
      <dgm:prSet presAssocID="{DB28D2BA-9CF7-44CB-BABC-C8151E87EEB0}" presName="level3hierChild" presStyleCnt="0"/>
      <dgm:spPr/>
    </dgm:pt>
  </dgm:ptLst>
  <dgm:cxnLst>
    <dgm:cxn modelId="{0DD49501-F718-47B5-AFE2-93A506FFF013}" type="presOf" srcId="{9D511AA3-77E7-4032-ACF5-AC4CD1CE57FF}" destId="{239DEAFB-2D7D-4EF6-8F4B-1654D4639C2B}" srcOrd="1" destOrd="0" presId="urn:microsoft.com/office/officeart/2008/layout/HorizontalMultiLevelHierarchy"/>
    <dgm:cxn modelId="{FA50FC06-3670-46A3-808C-0F57B1B7FD3F}" type="presOf" srcId="{44DC642A-794B-423B-B188-5CE379F0C8E4}" destId="{54A39AF1-BADF-456D-A97F-E43313658B8B}" srcOrd="0" destOrd="0" presId="urn:microsoft.com/office/officeart/2008/layout/HorizontalMultiLevelHierarchy"/>
    <dgm:cxn modelId="{9AF6A516-AE0B-432D-BBAD-41826808E200}" type="presOf" srcId="{9D511AA3-77E7-4032-ACF5-AC4CD1CE57FF}" destId="{78C729E4-8E33-4705-AB2B-E076C4415563}" srcOrd="0" destOrd="0" presId="urn:microsoft.com/office/officeart/2008/layout/HorizontalMultiLevelHierarchy"/>
    <dgm:cxn modelId="{3F117D37-A4CC-448A-AB57-0A5FD3A2B54F}" srcId="{5A22A0E9-4819-41A7-867F-D0CC9AAE72DE}" destId="{CF6F7CB3-A1FD-4B5E-AF48-2C96791FA18B}" srcOrd="0" destOrd="0" parTransId="{46EB04FB-77D9-4C33-8810-E3C37D52A83E}" sibTransId="{351E911E-4D2A-4320-AD21-B824BDB67BEE}"/>
    <dgm:cxn modelId="{A77D8A40-9089-4559-95B0-4FD2E5BAD6CF}" type="presOf" srcId="{CF6F7CB3-A1FD-4B5E-AF48-2C96791FA18B}" destId="{005BCECE-86D5-4394-B4B1-77C2B444EA24}" srcOrd="0" destOrd="0" presId="urn:microsoft.com/office/officeart/2008/layout/HorizontalMultiLevelHierarchy"/>
    <dgm:cxn modelId="{DC6F104C-8E4C-4F25-A2C6-6F9FB8A4DE45}" type="presOf" srcId="{C95A4E8C-B53D-455F-B294-EA2D75AE077A}" destId="{AE55D890-4141-49C8-9007-C5E5F71A9FFF}" srcOrd="0" destOrd="0" presId="urn:microsoft.com/office/officeart/2008/layout/HorizontalMultiLevelHierarchy"/>
    <dgm:cxn modelId="{451B2E70-3E4B-4B28-AF30-C5000758841C}" type="presOf" srcId="{5A22A0E9-4819-41A7-867F-D0CC9AAE72DE}" destId="{82D58B93-CE22-4145-BABA-4AD568BCFC73}" srcOrd="0" destOrd="0" presId="urn:microsoft.com/office/officeart/2008/layout/HorizontalMultiLevelHierarchy"/>
    <dgm:cxn modelId="{02237D90-635D-40D2-92C8-06C94D9C9F81}" srcId="{5A22A0E9-4819-41A7-867F-D0CC9AAE72DE}" destId="{DB28D2BA-9CF7-44CB-BABC-C8151E87EEB0}" srcOrd="2" destOrd="0" parTransId="{9D511AA3-77E7-4032-ACF5-AC4CD1CE57FF}" sibTransId="{EF71C935-46D8-4B56-A8A1-F0E4100D7413}"/>
    <dgm:cxn modelId="{3754AB9C-2D2B-4916-BBC2-101D1853E9C0}" srcId="{C95A4E8C-B53D-455F-B294-EA2D75AE077A}" destId="{5A22A0E9-4819-41A7-867F-D0CC9AAE72DE}" srcOrd="0" destOrd="0" parTransId="{8B5814D7-0981-4A4B-88C6-5C382F9FD7D3}" sibTransId="{69BB0B2F-1211-4249-BB8C-5F87C88FE3AE}"/>
    <dgm:cxn modelId="{FDA305A0-A757-40E0-9DFC-D7A734441F3A}" srcId="{5A22A0E9-4819-41A7-867F-D0CC9AAE72DE}" destId="{44DC642A-794B-423B-B188-5CE379F0C8E4}" srcOrd="1" destOrd="0" parTransId="{4F35C298-76C0-4562-A97D-F463D1C2FA71}" sibTransId="{1F8F91B5-1BC8-4F80-8E0D-5848A309EDF8}"/>
    <dgm:cxn modelId="{7AEF88A9-1EF3-46F1-A13E-1B64654EFB75}" type="presOf" srcId="{DB28D2BA-9CF7-44CB-BABC-C8151E87EEB0}" destId="{8B2ECE72-02F3-4A6B-8425-24F544F31C01}" srcOrd="0" destOrd="0" presId="urn:microsoft.com/office/officeart/2008/layout/HorizontalMultiLevelHierarchy"/>
    <dgm:cxn modelId="{3E4A11D2-FC68-4A65-B623-AE248A4079D0}" type="presOf" srcId="{4F35C298-76C0-4562-A97D-F463D1C2FA71}" destId="{475977DE-4966-4E96-8237-E4F865E69C69}" srcOrd="0" destOrd="0" presId="urn:microsoft.com/office/officeart/2008/layout/HorizontalMultiLevelHierarchy"/>
    <dgm:cxn modelId="{51E91AE3-848C-4A9D-A4E3-98ED17DD6F24}" type="presOf" srcId="{46EB04FB-77D9-4C33-8810-E3C37D52A83E}" destId="{AF2E909B-41F4-4C01-B1C7-27C4A6093A95}" srcOrd="0" destOrd="0" presId="urn:microsoft.com/office/officeart/2008/layout/HorizontalMultiLevelHierarchy"/>
    <dgm:cxn modelId="{2D45A3EC-D3FD-44D8-BE51-348CDB0E62AC}" type="presOf" srcId="{4F35C298-76C0-4562-A97D-F463D1C2FA71}" destId="{EB33DE16-EF26-4D6A-B557-027E1C3C2889}" srcOrd="1" destOrd="0" presId="urn:microsoft.com/office/officeart/2008/layout/HorizontalMultiLevelHierarchy"/>
    <dgm:cxn modelId="{B8A4A0F1-8837-423B-9084-EBC0B3FB2CA4}" type="presOf" srcId="{46EB04FB-77D9-4C33-8810-E3C37D52A83E}" destId="{5024023C-CCBD-4B01-9FE2-A883353F71EA}" srcOrd="1" destOrd="0" presId="urn:microsoft.com/office/officeart/2008/layout/HorizontalMultiLevelHierarchy"/>
    <dgm:cxn modelId="{DF378BDE-3357-4404-AC95-2D65FCB4292A}" type="presParOf" srcId="{AE55D890-4141-49C8-9007-C5E5F71A9FFF}" destId="{7EAE97B3-C7A2-498F-A3D4-C6B6EE72F919}" srcOrd="0" destOrd="0" presId="urn:microsoft.com/office/officeart/2008/layout/HorizontalMultiLevelHierarchy"/>
    <dgm:cxn modelId="{900C3700-59D0-48AB-9271-40E9013BE699}" type="presParOf" srcId="{7EAE97B3-C7A2-498F-A3D4-C6B6EE72F919}" destId="{82D58B93-CE22-4145-BABA-4AD568BCFC73}" srcOrd="0" destOrd="0" presId="urn:microsoft.com/office/officeart/2008/layout/HorizontalMultiLevelHierarchy"/>
    <dgm:cxn modelId="{BABD23AC-E0EF-489E-B645-D76DB11F13F7}" type="presParOf" srcId="{7EAE97B3-C7A2-498F-A3D4-C6B6EE72F919}" destId="{F8749CE6-7BE5-4AB9-93BE-8931D173E45F}" srcOrd="1" destOrd="0" presId="urn:microsoft.com/office/officeart/2008/layout/HorizontalMultiLevelHierarchy"/>
    <dgm:cxn modelId="{906232C8-0BF6-488A-9BC5-3617F8D16490}" type="presParOf" srcId="{F8749CE6-7BE5-4AB9-93BE-8931D173E45F}" destId="{AF2E909B-41F4-4C01-B1C7-27C4A6093A95}" srcOrd="0" destOrd="0" presId="urn:microsoft.com/office/officeart/2008/layout/HorizontalMultiLevelHierarchy"/>
    <dgm:cxn modelId="{D5697180-8860-4487-9A4D-DCBA096E8973}" type="presParOf" srcId="{AF2E909B-41F4-4C01-B1C7-27C4A6093A95}" destId="{5024023C-CCBD-4B01-9FE2-A883353F71EA}" srcOrd="0" destOrd="0" presId="urn:microsoft.com/office/officeart/2008/layout/HorizontalMultiLevelHierarchy"/>
    <dgm:cxn modelId="{949D2D09-1D16-453E-A3C8-8F81DED64F91}" type="presParOf" srcId="{F8749CE6-7BE5-4AB9-93BE-8931D173E45F}" destId="{EA3659DE-3BEE-4CF8-9357-8DA67759D9DB}" srcOrd="1" destOrd="0" presId="urn:microsoft.com/office/officeart/2008/layout/HorizontalMultiLevelHierarchy"/>
    <dgm:cxn modelId="{4A83980F-363E-4CA7-A10B-37409DDD08A5}" type="presParOf" srcId="{EA3659DE-3BEE-4CF8-9357-8DA67759D9DB}" destId="{005BCECE-86D5-4394-B4B1-77C2B444EA24}" srcOrd="0" destOrd="0" presId="urn:microsoft.com/office/officeart/2008/layout/HorizontalMultiLevelHierarchy"/>
    <dgm:cxn modelId="{CCD68384-48F4-4348-B0B0-B2E84195194C}" type="presParOf" srcId="{EA3659DE-3BEE-4CF8-9357-8DA67759D9DB}" destId="{16C938C9-0144-4D40-9D64-C32002CF3C87}" srcOrd="1" destOrd="0" presId="urn:microsoft.com/office/officeart/2008/layout/HorizontalMultiLevelHierarchy"/>
    <dgm:cxn modelId="{3ADAEEDA-4CB6-4D17-9DA1-951684F66754}" type="presParOf" srcId="{F8749CE6-7BE5-4AB9-93BE-8931D173E45F}" destId="{475977DE-4966-4E96-8237-E4F865E69C69}" srcOrd="2" destOrd="0" presId="urn:microsoft.com/office/officeart/2008/layout/HorizontalMultiLevelHierarchy"/>
    <dgm:cxn modelId="{A973ADF1-D54B-44EF-9008-3B8882044211}" type="presParOf" srcId="{475977DE-4966-4E96-8237-E4F865E69C69}" destId="{EB33DE16-EF26-4D6A-B557-027E1C3C2889}" srcOrd="0" destOrd="0" presId="urn:microsoft.com/office/officeart/2008/layout/HorizontalMultiLevelHierarchy"/>
    <dgm:cxn modelId="{01B0D8E7-7ADD-414E-936A-991E76C73959}" type="presParOf" srcId="{F8749CE6-7BE5-4AB9-93BE-8931D173E45F}" destId="{F231F1D6-E2AA-4B33-B611-A360BF9FC6BE}" srcOrd="3" destOrd="0" presId="urn:microsoft.com/office/officeart/2008/layout/HorizontalMultiLevelHierarchy"/>
    <dgm:cxn modelId="{1040B9ED-D26B-43FC-96DC-5A8FB1E0A904}" type="presParOf" srcId="{F231F1D6-E2AA-4B33-B611-A360BF9FC6BE}" destId="{54A39AF1-BADF-456D-A97F-E43313658B8B}" srcOrd="0" destOrd="0" presId="urn:microsoft.com/office/officeart/2008/layout/HorizontalMultiLevelHierarchy"/>
    <dgm:cxn modelId="{5E5B01BD-CD56-4236-8DCF-5146DB752C8F}" type="presParOf" srcId="{F231F1D6-E2AA-4B33-B611-A360BF9FC6BE}" destId="{6EB426B3-5C9F-49B9-B86B-B44C868B3B10}" srcOrd="1" destOrd="0" presId="urn:microsoft.com/office/officeart/2008/layout/HorizontalMultiLevelHierarchy"/>
    <dgm:cxn modelId="{029A5883-7883-4E1F-8658-86ABE6B3422A}" type="presParOf" srcId="{F8749CE6-7BE5-4AB9-93BE-8931D173E45F}" destId="{78C729E4-8E33-4705-AB2B-E076C4415563}" srcOrd="4" destOrd="0" presId="urn:microsoft.com/office/officeart/2008/layout/HorizontalMultiLevelHierarchy"/>
    <dgm:cxn modelId="{F74F9F75-9904-4022-8451-3E7348693275}" type="presParOf" srcId="{78C729E4-8E33-4705-AB2B-E076C4415563}" destId="{239DEAFB-2D7D-4EF6-8F4B-1654D4639C2B}" srcOrd="0" destOrd="0" presId="urn:microsoft.com/office/officeart/2008/layout/HorizontalMultiLevelHierarchy"/>
    <dgm:cxn modelId="{1B34F128-C752-43C4-B26C-1916552ACC8D}" type="presParOf" srcId="{F8749CE6-7BE5-4AB9-93BE-8931D173E45F}" destId="{FB782532-A20F-42BF-BEED-4FB18D812600}" srcOrd="5" destOrd="0" presId="urn:microsoft.com/office/officeart/2008/layout/HorizontalMultiLevelHierarchy"/>
    <dgm:cxn modelId="{62F604B3-E5D4-4AB1-9BBC-636211635D04}" type="presParOf" srcId="{FB782532-A20F-42BF-BEED-4FB18D812600}" destId="{8B2ECE72-02F3-4A6B-8425-24F544F31C01}" srcOrd="0" destOrd="0" presId="urn:microsoft.com/office/officeart/2008/layout/HorizontalMultiLevelHierarchy"/>
    <dgm:cxn modelId="{928513CA-AB90-44D1-AD64-52D0B57392DF}" type="presParOf" srcId="{FB782532-A20F-42BF-BEED-4FB18D812600}" destId="{125DFA94-7FDF-4E1E-B57E-22FA16A1961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F9ABFD-A749-483F-8F18-F2AFDDD6BE6E}"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zh-CN" altLang="en-US"/>
        </a:p>
      </dgm:t>
    </dgm:pt>
    <dgm:pt modelId="{67DABC91-A632-4FA7-A546-153039B4F487}">
      <dgm:prSet phldrT="[文本]" custT="1"/>
      <dgm:spPr/>
      <dgm:t>
        <a:bodyPr/>
        <a:lstStyle/>
        <a:p>
          <a:r>
            <a:rPr lang="en-US" altLang="zh-CN" sz="2800" b="1" dirty="0"/>
            <a:t>Experience and feelings</a:t>
          </a:r>
          <a:endParaRPr lang="zh-CN" altLang="en-US" sz="2800" b="1" dirty="0"/>
        </a:p>
      </dgm:t>
    </dgm:pt>
    <dgm:pt modelId="{0C2D363A-90D2-48A0-AE39-0F7D2A148D27}" cxnId="{DF895888-5C60-4419-AF8B-CCF5C72915C3}" type="parTrans">
      <dgm:prSet/>
      <dgm:spPr/>
      <dgm:t>
        <a:bodyPr/>
        <a:lstStyle/>
        <a:p>
          <a:endParaRPr lang="zh-CN" altLang="en-US"/>
        </a:p>
      </dgm:t>
    </dgm:pt>
    <dgm:pt modelId="{87317310-5CE6-4988-A9EF-10A2DC70B4A3}" cxnId="{DF895888-5C60-4419-AF8B-CCF5C72915C3}" type="sibTrans">
      <dgm:prSet/>
      <dgm:spPr/>
      <dgm:t>
        <a:bodyPr/>
        <a:lstStyle/>
        <a:p>
          <a:endParaRPr lang="zh-CN" altLang="en-US"/>
        </a:p>
      </dgm:t>
    </dgm:pt>
    <dgm:pt modelId="{2AA55691-DC31-4D56-A388-BF7CA51998F2}">
      <dgm:prSet phldrT="[文本]" custT="1"/>
      <dgm:spPr/>
      <dgm:t>
        <a:bodyPr/>
        <a:lstStyle/>
        <a:p>
          <a:r>
            <a:rPr lang="en-US" altLang="zh-CN" sz="2800" b="1" kern="1200" dirty="0">
              <a:solidFill>
                <a:prstClr val="white"/>
              </a:solidFill>
              <a:latin typeface="等线" panose="02010600030101010101" charset="-122"/>
              <a:ea typeface="等线" panose="02010600030101010101" charset="-122"/>
              <a:cs typeface="+mn-cs"/>
            </a:rPr>
            <a:t>Atmosphere</a:t>
          </a:r>
          <a:endParaRPr lang="zh-CN" altLang="en-US" sz="2800" b="1" kern="1200" dirty="0">
            <a:solidFill>
              <a:prstClr val="white"/>
            </a:solidFill>
            <a:latin typeface="等线" panose="02010600030101010101" charset="-122"/>
            <a:ea typeface="等线" panose="02010600030101010101" charset="-122"/>
            <a:cs typeface="+mn-cs"/>
          </a:endParaRPr>
        </a:p>
      </dgm:t>
    </dgm:pt>
    <dgm:pt modelId="{3878BF99-65AF-46A9-B66D-A778AC8C4614}" cxnId="{914B3103-F3C6-479D-85E0-ACFE97EA0D84}" type="parTrans">
      <dgm:prSet/>
      <dgm:spPr>
        <a:ln w="28575">
          <a:noFill/>
        </a:ln>
      </dgm:spPr>
      <dgm:t>
        <a:bodyPr/>
        <a:lstStyle/>
        <a:p>
          <a:endParaRPr lang="zh-CN" altLang="en-US"/>
        </a:p>
      </dgm:t>
    </dgm:pt>
    <dgm:pt modelId="{742DEE7E-70AC-4EB3-9CF3-F8EC5859A3B7}" cxnId="{914B3103-F3C6-479D-85E0-ACFE97EA0D84}" type="sibTrans">
      <dgm:prSet/>
      <dgm:spPr/>
      <dgm:t>
        <a:bodyPr/>
        <a:lstStyle/>
        <a:p>
          <a:endParaRPr lang="zh-CN" altLang="en-US"/>
        </a:p>
      </dgm:t>
    </dgm:pt>
    <dgm:pt modelId="{15F5C7CD-9DBA-4070-AB80-1730685541B8}">
      <dgm:prSet phldrT="[文本]" custT="1"/>
      <dgm:spPr/>
      <dgm:t>
        <a:bodyPr/>
        <a:lstStyle/>
        <a:p>
          <a:r>
            <a:rPr lang="en-US" altLang="zh-CN" sz="2800" b="1" kern="1200" dirty="0">
              <a:solidFill>
                <a:prstClr val="white"/>
              </a:solidFill>
              <a:latin typeface="等线" panose="02010600030101010101" charset="-122"/>
              <a:ea typeface="等线" panose="02010600030101010101" charset="-122"/>
              <a:cs typeface="+mn-cs"/>
            </a:rPr>
            <a:t>Activities</a:t>
          </a:r>
          <a:endParaRPr lang="zh-CN" altLang="en-US" sz="2800" b="1" kern="1200" dirty="0">
            <a:solidFill>
              <a:prstClr val="white"/>
            </a:solidFill>
            <a:latin typeface="等线" panose="02010600030101010101" charset="-122"/>
            <a:ea typeface="等线" panose="02010600030101010101" charset="-122"/>
            <a:cs typeface="+mn-cs"/>
          </a:endParaRPr>
        </a:p>
      </dgm:t>
    </dgm:pt>
    <dgm:pt modelId="{EDD0DE8B-8C7B-4AD9-BB7B-4DF9B01B15FC}" cxnId="{5215AE26-9FCB-41FE-BAA4-3091E91E6FB7}" type="parTrans">
      <dgm:prSet/>
      <dgm:spPr>
        <a:ln w="28575">
          <a:noFill/>
        </a:ln>
      </dgm:spPr>
      <dgm:t>
        <a:bodyPr/>
        <a:lstStyle/>
        <a:p>
          <a:endParaRPr lang="zh-CN" altLang="en-US"/>
        </a:p>
      </dgm:t>
    </dgm:pt>
    <dgm:pt modelId="{2ABE72AE-147B-4342-94B9-F831F10B9C6C}" cxnId="{5215AE26-9FCB-41FE-BAA4-3091E91E6FB7}" type="sibTrans">
      <dgm:prSet/>
      <dgm:spPr/>
      <dgm:t>
        <a:bodyPr/>
        <a:lstStyle/>
        <a:p>
          <a:endParaRPr lang="zh-CN" altLang="en-US"/>
        </a:p>
      </dgm:t>
    </dgm:pt>
    <dgm:pt modelId="{3B2EEC86-9041-449C-845A-51B11DA60F47}">
      <dgm:prSet phldrT="[文本]"/>
      <dgm:spPr/>
      <dgm:t>
        <a:bodyPr/>
        <a:lstStyle/>
        <a:p>
          <a:endParaRPr lang="zh-CN" altLang="en-US" dirty="0"/>
        </a:p>
      </dgm:t>
    </dgm:pt>
    <dgm:pt modelId="{B34CF72F-0F99-4B2C-A0F7-3901901CBDA0}" cxnId="{34BA67B7-6D51-4438-AF94-DC1A976ADD2D}" type="parTrans">
      <dgm:prSet/>
      <dgm:spPr/>
      <dgm:t>
        <a:bodyPr/>
        <a:lstStyle/>
        <a:p>
          <a:endParaRPr lang="zh-CN" altLang="en-US"/>
        </a:p>
      </dgm:t>
    </dgm:pt>
    <dgm:pt modelId="{28E4368A-F582-4289-883B-C324806CCD5C}" cxnId="{34BA67B7-6D51-4438-AF94-DC1A976ADD2D}" type="sibTrans">
      <dgm:prSet/>
      <dgm:spPr/>
      <dgm:t>
        <a:bodyPr/>
        <a:lstStyle/>
        <a:p>
          <a:endParaRPr lang="zh-CN" altLang="en-US"/>
        </a:p>
      </dgm:t>
    </dgm:pt>
    <dgm:pt modelId="{0E139D83-7886-43BB-B8D1-9A6A97604427}">
      <dgm:prSet phldrT="[文本]"/>
      <dgm:spPr/>
      <dgm:t>
        <a:bodyPr/>
        <a:lstStyle/>
        <a:p>
          <a:endParaRPr lang="zh-CN" altLang="en-US" dirty="0"/>
        </a:p>
      </dgm:t>
    </dgm:pt>
    <dgm:pt modelId="{A2A567BD-9FA9-4E44-AC76-0D3427170237}" cxnId="{F783463C-26D4-4B0A-A514-8D69E1705385}" type="parTrans">
      <dgm:prSet/>
      <dgm:spPr/>
      <dgm:t>
        <a:bodyPr/>
        <a:lstStyle/>
        <a:p>
          <a:endParaRPr lang="zh-CN" altLang="en-US"/>
        </a:p>
      </dgm:t>
    </dgm:pt>
    <dgm:pt modelId="{8AB9D114-8456-4363-948B-75DCA1644B03}" cxnId="{F783463C-26D4-4B0A-A514-8D69E1705385}" type="sibTrans">
      <dgm:prSet/>
      <dgm:spPr/>
      <dgm:t>
        <a:bodyPr/>
        <a:lstStyle/>
        <a:p>
          <a:endParaRPr lang="zh-CN" altLang="en-US"/>
        </a:p>
      </dgm:t>
    </dgm:pt>
    <dgm:pt modelId="{A408428E-37E2-482C-BD6E-E4807AA142E5}">
      <dgm:prSet phldrT="[文本]"/>
      <dgm:spPr/>
      <dgm:t>
        <a:bodyPr/>
        <a:lstStyle/>
        <a:p>
          <a:endParaRPr lang="zh-CN" altLang="en-US" dirty="0"/>
        </a:p>
      </dgm:t>
    </dgm:pt>
    <dgm:pt modelId="{6C116BC6-C5DA-4D4E-894F-4CF3605B323C}" cxnId="{5DC58F32-8BC7-4E1E-8969-F0ED2B40D8EB}" type="parTrans">
      <dgm:prSet/>
      <dgm:spPr/>
      <dgm:t>
        <a:bodyPr/>
        <a:lstStyle/>
        <a:p>
          <a:endParaRPr lang="zh-CN" altLang="en-US"/>
        </a:p>
      </dgm:t>
    </dgm:pt>
    <dgm:pt modelId="{8848297D-DAC0-4828-A806-58EC9472CEA6}" cxnId="{5DC58F32-8BC7-4E1E-8969-F0ED2B40D8EB}" type="sibTrans">
      <dgm:prSet/>
      <dgm:spPr/>
      <dgm:t>
        <a:bodyPr/>
        <a:lstStyle/>
        <a:p>
          <a:endParaRPr lang="zh-CN" altLang="en-US"/>
        </a:p>
      </dgm:t>
    </dgm:pt>
    <dgm:pt modelId="{AE5E7FC5-10A8-449F-9D5E-5AB5A7D6A0B2}">
      <dgm:prSet phldrT="[文本]" custT="1"/>
      <dgm:spPr/>
      <dgm:t>
        <a:bodyPr/>
        <a:lstStyle/>
        <a:p>
          <a:r>
            <a:rPr lang="en-US" altLang="zh-CN" sz="2800" b="1" kern="1200" dirty="0">
              <a:solidFill>
                <a:prstClr val="white"/>
              </a:solidFill>
              <a:latin typeface="等线" panose="02010600030101010101" charset="-122"/>
              <a:ea typeface="等线" panose="02010600030101010101" charset="-122"/>
              <a:cs typeface="+mn-cs"/>
            </a:rPr>
            <a:t>Feelings</a:t>
          </a:r>
          <a:endParaRPr lang="zh-CN" altLang="en-US" sz="2800" b="1" kern="1200" dirty="0">
            <a:solidFill>
              <a:prstClr val="white"/>
            </a:solidFill>
            <a:latin typeface="等线" panose="02010600030101010101" charset="-122"/>
            <a:ea typeface="等线" panose="02010600030101010101" charset="-122"/>
            <a:cs typeface="+mn-cs"/>
          </a:endParaRPr>
        </a:p>
      </dgm:t>
    </dgm:pt>
    <dgm:pt modelId="{242B1CA2-0724-460F-8661-4C2D31CEC843}" cxnId="{5BF12726-89E0-4377-9156-86B861AAAB5A}" type="sibTrans">
      <dgm:prSet/>
      <dgm:spPr/>
      <dgm:t>
        <a:bodyPr/>
        <a:lstStyle/>
        <a:p>
          <a:endParaRPr lang="zh-CN" altLang="en-US"/>
        </a:p>
      </dgm:t>
    </dgm:pt>
    <dgm:pt modelId="{581C5688-CE6D-42E8-B764-7F2E264A24F6}" cxnId="{5BF12726-89E0-4377-9156-86B861AAAB5A}" type="parTrans">
      <dgm:prSet/>
      <dgm:spPr>
        <a:ln w="38100">
          <a:noFill/>
        </a:ln>
      </dgm:spPr>
      <dgm:t>
        <a:bodyPr/>
        <a:lstStyle/>
        <a:p>
          <a:endParaRPr lang="zh-CN" altLang="en-US"/>
        </a:p>
      </dgm:t>
    </dgm:pt>
    <dgm:pt modelId="{1F6ACEEE-138F-474E-BB40-72B6134C0AB3}" type="pres">
      <dgm:prSet presAssocID="{B3F9ABFD-A749-483F-8F18-F2AFDDD6BE6E}" presName="mainComposite" presStyleCnt="0">
        <dgm:presLayoutVars>
          <dgm:chPref val="1"/>
          <dgm:dir/>
          <dgm:animOne val="branch"/>
          <dgm:animLvl val="lvl"/>
          <dgm:resizeHandles val="exact"/>
        </dgm:presLayoutVars>
      </dgm:prSet>
      <dgm:spPr/>
    </dgm:pt>
    <dgm:pt modelId="{B264E81D-8218-4FE3-AF49-4967F5DF4349}" type="pres">
      <dgm:prSet presAssocID="{B3F9ABFD-A749-483F-8F18-F2AFDDD6BE6E}" presName="hierFlow" presStyleCnt="0"/>
      <dgm:spPr/>
    </dgm:pt>
    <dgm:pt modelId="{22222AE8-2C48-44AF-BC2C-2D43D99ED0AD}" type="pres">
      <dgm:prSet presAssocID="{B3F9ABFD-A749-483F-8F18-F2AFDDD6BE6E}" presName="firstBuf" presStyleCnt="0"/>
      <dgm:spPr/>
    </dgm:pt>
    <dgm:pt modelId="{8F72AF8E-EA78-41AE-A8CA-339354C0DEF3}" type="pres">
      <dgm:prSet presAssocID="{B3F9ABFD-A749-483F-8F18-F2AFDDD6BE6E}" presName="hierChild1" presStyleCnt="0">
        <dgm:presLayoutVars>
          <dgm:chPref val="1"/>
          <dgm:animOne val="branch"/>
          <dgm:animLvl val="lvl"/>
        </dgm:presLayoutVars>
      </dgm:prSet>
      <dgm:spPr/>
    </dgm:pt>
    <dgm:pt modelId="{7D4F630A-17E6-48C9-8734-285B52D0E43B}" type="pres">
      <dgm:prSet presAssocID="{67DABC91-A632-4FA7-A546-153039B4F487}" presName="Name14" presStyleCnt="0"/>
      <dgm:spPr/>
    </dgm:pt>
    <dgm:pt modelId="{E5D2AF46-8B7A-4691-94F4-0AF1B0BCA1DB}" type="pres">
      <dgm:prSet presAssocID="{67DABC91-A632-4FA7-A546-153039B4F487}" presName="level1Shape" presStyleLbl="node0" presStyleIdx="0" presStyleCnt="1" custScaleX="329545" custLinFactNeighborY="-3408">
        <dgm:presLayoutVars>
          <dgm:chPref val="3"/>
        </dgm:presLayoutVars>
      </dgm:prSet>
      <dgm:spPr/>
    </dgm:pt>
    <dgm:pt modelId="{114557A9-8ADB-4F5B-8905-32BFAC759594}" type="pres">
      <dgm:prSet presAssocID="{67DABC91-A632-4FA7-A546-153039B4F487}" presName="hierChild2" presStyleCnt="0"/>
      <dgm:spPr/>
    </dgm:pt>
    <dgm:pt modelId="{A0A93E07-AE40-415F-A3B4-BFE1D01FD070}" type="pres">
      <dgm:prSet presAssocID="{3878BF99-65AF-46A9-B66D-A778AC8C4614}" presName="Name19" presStyleLbl="parChTrans1D2" presStyleIdx="0" presStyleCnt="2"/>
      <dgm:spPr/>
    </dgm:pt>
    <dgm:pt modelId="{FE0269F3-6FA0-446D-9DC9-0324899E6454}" type="pres">
      <dgm:prSet presAssocID="{2AA55691-DC31-4D56-A388-BF7CA51998F2}" presName="Name21" presStyleCnt="0"/>
      <dgm:spPr/>
    </dgm:pt>
    <dgm:pt modelId="{0163CC3C-1974-4683-9D28-EE0660615790}" type="pres">
      <dgm:prSet presAssocID="{2AA55691-DC31-4D56-A388-BF7CA51998F2}" presName="level2Shape" presStyleLbl="node2" presStyleIdx="0" presStyleCnt="2" custScaleX="138829"/>
      <dgm:spPr/>
    </dgm:pt>
    <dgm:pt modelId="{7E844172-9109-4311-B004-B6DBFAE21F8E}" type="pres">
      <dgm:prSet presAssocID="{2AA55691-DC31-4D56-A388-BF7CA51998F2}" presName="hierChild3" presStyleCnt="0"/>
      <dgm:spPr/>
    </dgm:pt>
    <dgm:pt modelId="{009C4E2C-4533-407A-8509-37E787445F38}" type="pres">
      <dgm:prSet presAssocID="{EDD0DE8B-8C7B-4AD9-BB7B-4DF9B01B15FC}" presName="Name19" presStyleLbl="parChTrans1D2" presStyleIdx="1" presStyleCnt="2"/>
      <dgm:spPr/>
    </dgm:pt>
    <dgm:pt modelId="{39195214-42DD-47D6-B150-FD6BBA260E0F}" type="pres">
      <dgm:prSet presAssocID="{15F5C7CD-9DBA-4070-AB80-1730685541B8}" presName="Name21" presStyleCnt="0"/>
      <dgm:spPr/>
    </dgm:pt>
    <dgm:pt modelId="{07B6D35A-BE3C-4478-B405-B025742EC5A8}" type="pres">
      <dgm:prSet presAssocID="{15F5C7CD-9DBA-4070-AB80-1730685541B8}" presName="level2Shape" presStyleLbl="node2" presStyleIdx="1" presStyleCnt="2" custScaleX="128244"/>
      <dgm:spPr/>
    </dgm:pt>
    <dgm:pt modelId="{1112B461-7DD6-4300-89CA-A04DB9B9AD7F}" type="pres">
      <dgm:prSet presAssocID="{15F5C7CD-9DBA-4070-AB80-1730685541B8}" presName="hierChild3" presStyleCnt="0"/>
      <dgm:spPr/>
    </dgm:pt>
    <dgm:pt modelId="{8A17505E-3BD1-460C-A341-AA5114A4FC26}" type="pres">
      <dgm:prSet presAssocID="{581C5688-CE6D-42E8-B764-7F2E264A24F6}" presName="Name19" presStyleLbl="parChTrans1D3" presStyleIdx="0" presStyleCnt="1"/>
      <dgm:spPr/>
    </dgm:pt>
    <dgm:pt modelId="{E7FC2D74-F88D-4B4E-B585-2C5919671BC3}" type="pres">
      <dgm:prSet presAssocID="{AE5E7FC5-10A8-449F-9D5E-5AB5A7D6A0B2}" presName="Name21" presStyleCnt="0"/>
      <dgm:spPr/>
    </dgm:pt>
    <dgm:pt modelId="{A4E65F4B-4894-4F4D-ACD0-796D67DE5B95}" type="pres">
      <dgm:prSet presAssocID="{AE5E7FC5-10A8-449F-9D5E-5AB5A7D6A0B2}" presName="level2Shape" presStyleLbl="node3" presStyleIdx="0" presStyleCnt="1" custScaleX="102275" custLinFactNeighborX="-81879" custLinFactNeighborY="8465"/>
      <dgm:spPr/>
    </dgm:pt>
    <dgm:pt modelId="{70B07657-34F1-4F48-95BD-782E85025E75}" type="pres">
      <dgm:prSet presAssocID="{AE5E7FC5-10A8-449F-9D5E-5AB5A7D6A0B2}" presName="hierChild3" presStyleCnt="0"/>
      <dgm:spPr/>
    </dgm:pt>
    <dgm:pt modelId="{0732BE75-9420-445E-9A53-93689323A9FD}" type="pres">
      <dgm:prSet presAssocID="{B3F9ABFD-A749-483F-8F18-F2AFDDD6BE6E}" presName="bgShapesFlow" presStyleCnt="0"/>
      <dgm:spPr/>
    </dgm:pt>
    <dgm:pt modelId="{A6E86C84-F5A8-4455-AD0D-73765EB169B1}" type="pres">
      <dgm:prSet presAssocID="{3B2EEC86-9041-449C-845A-51B11DA60F47}" presName="rectComp" presStyleCnt="0"/>
      <dgm:spPr/>
    </dgm:pt>
    <dgm:pt modelId="{CA1D0E8E-7B39-448F-A36B-2F706E9A7069}" type="pres">
      <dgm:prSet presAssocID="{3B2EEC86-9041-449C-845A-51B11DA60F47}" presName="bgRect" presStyleLbl="bgShp" presStyleIdx="0" presStyleCnt="3"/>
      <dgm:spPr/>
    </dgm:pt>
    <dgm:pt modelId="{1C28664B-B4D4-4206-B609-58E039519E0D}" type="pres">
      <dgm:prSet presAssocID="{3B2EEC86-9041-449C-845A-51B11DA60F47}" presName="bgRectTx" presStyleLbl="bgShp" presStyleIdx="0" presStyleCnt="3">
        <dgm:presLayoutVars>
          <dgm:bulletEnabled val="1"/>
        </dgm:presLayoutVars>
      </dgm:prSet>
      <dgm:spPr/>
    </dgm:pt>
    <dgm:pt modelId="{EEE52BB4-8708-4B03-AE78-8E97840D7EC0}" type="pres">
      <dgm:prSet presAssocID="{3B2EEC86-9041-449C-845A-51B11DA60F47}" presName="spComp" presStyleCnt="0"/>
      <dgm:spPr/>
    </dgm:pt>
    <dgm:pt modelId="{856DB8B5-8514-4290-9061-FB01A6D16D90}" type="pres">
      <dgm:prSet presAssocID="{3B2EEC86-9041-449C-845A-51B11DA60F47}" presName="vSp" presStyleCnt="0"/>
      <dgm:spPr/>
    </dgm:pt>
    <dgm:pt modelId="{A1DF9571-8417-4EFB-9AF0-AF6EADC5DE2E}" type="pres">
      <dgm:prSet presAssocID="{0E139D83-7886-43BB-B8D1-9A6A97604427}" presName="rectComp" presStyleCnt="0"/>
      <dgm:spPr/>
    </dgm:pt>
    <dgm:pt modelId="{90B43DB0-4F13-453B-9E51-3E95C505661C}" type="pres">
      <dgm:prSet presAssocID="{0E139D83-7886-43BB-B8D1-9A6A97604427}" presName="bgRect" presStyleLbl="bgShp" presStyleIdx="1" presStyleCnt="3"/>
      <dgm:spPr/>
    </dgm:pt>
    <dgm:pt modelId="{B6C22AF6-8846-49FC-A0A5-306867222424}" type="pres">
      <dgm:prSet presAssocID="{0E139D83-7886-43BB-B8D1-9A6A97604427}" presName="bgRectTx" presStyleLbl="bgShp" presStyleIdx="1" presStyleCnt="3">
        <dgm:presLayoutVars>
          <dgm:bulletEnabled val="1"/>
        </dgm:presLayoutVars>
      </dgm:prSet>
      <dgm:spPr/>
    </dgm:pt>
    <dgm:pt modelId="{8AF708A4-3726-481E-895A-D3A7197C793E}" type="pres">
      <dgm:prSet presAssocID="{0E139D83-7886-43BB-B8D1-9A6A97604427}" presName="spComp" presStyleCnt="0"/>
      <dgm:spPr/>
    </dgm:pt>
    <dgm:pt modelId="{3DD1C9FD-DA5B-48BB-A189-91258E391D6A}" type="pres">
      <dgm:prSet presAssocID="{0E139D83-7886-43BB-B8D1-9A6A97604427}" presName="vSp" presStyleCnt="0"/>
      <dgm:spPr/>
    </dgm:pt>
    <dgm:pt modelId="{A46907BE-EFC0-4C32-99EC-61DC192208C2}" type="pres">
      <dgm:prSet presAssocID="{A408428E-37E2-482C-BD6E-E4807AA142E5}" presName="rectComp" presStyleCnt="0"/>
      <dgm:spPr/>
    </dgm:pt>
    <dgm:pt modelId="{433E05E6-204C-4A7C-985B-E79FC9131546}" type="pres">
      <dgm:prSet presAssocID="{A408428E-37E2-482C-BD6E-E4807AA142E5}" presName="bgRect" presStyleLbl="bgShp" presStyleIdx="2" presStyleCnt="3"/>
      <dgm:spPr/>
    </dgm:pt>
    <dgm:pt modelId="{E0CBE21E-D96E-4E2A-9495-6A49BA6E477A}" type="pres">
      <dgm:prSet presAssocID="{A408428E-37E2-482C-BD6E-E4807AA142E5}" presName="bgRectTx" presStyleLbl="bgShp" presStyleIdx="2" presStyleCnt="3">
        <dgm:presLayoutVars>
          <dgm:bulletEnabled val="1"/>
        </dgm:presLayoutVars>
      </dgm:prSet>
      <dgm:spPr/>
    </dgm:pt>
  </dgm:ptLst>
  <dgm:cxnLst>
    <dgm:cxn modelId="{2D2FA101-DF25-44E3-BB2A-E8AFFCF60744}" type="presOf" srcId="{581C5688-CE6D-42E8-B764-7F2E264A24F6}" destId="{8A17505E-3BD1-460C-A341-AA5114A4FC26}" srcOrd="0" destOrd="0" presId="urn:microsoft.com/office/officeart/2005/8/layout/hierarchy6"/>
    <dgm:cxn modelId="{914B3103-F3C6-479D-85E0-ACFE97EA0D84}" srcId="{67DABC91-A632-4FA7-A546-153039B4F487}" destId="{2AA55691-DC31-4D56-A388-BF7CA51998F2}" srcOrd="0" destOrd="0" parTransId="{3878BF99-65AF-46A9-B66D-A778AC8C4614}" sibTransId="{742DEE7E-70AC-4EB3-9CF3-F8EC5859A3B7}"/>
    <dgm:cxn modelId="{95A7E71E-8D44-4CA2-B335-0B942729F939}" type="presOf" srcId="{A408428E-37E2-482C-BD6E-E4807AA142E5}" destId="{E0CBE21E-D96E-4E2A-9495-6A49BA6E477A}" srcOrd="1" destOrd="0" presId="urn:microsoft.com/office/officeart/2005/8/layout/hierarchy6"/>
    <dgm:cxn modelId="{5BF12726-89E0-4377-9156-86B861AAAB5A}" srcId="{15F5C7CD-9DBA-4070-AB80-1730685541B8}" destId="{AE5E7FC5-10A8-449F-9D5E-5AB5A7D6A0B2}" srcOrd="0" destOrd="0" parTransId="{581C5688-CE6D-42E8-B764-7F2E264A24F6}" sibTransId="{242B1CA2-0724-460F-8661-4C2D31CEC843}"/>
    <dgm:cxn modelId="{5215AE26-9FCB-41FE-BAA4-3091E91E6FB7}" srcId="{67DABC91-A632-4FA7-A546-153039B4F487}" destId="{15F5C7CD-9DBA-4070-AB80-1730685541B8}" srcOrd="1" destOrd="0" parTransId="{EDD0DE8B-8C7B-4AD9-BB7B-4DF9B01B15FC}" sibTransId="{2ABE72AE-147B-4342-94B9-F831F10B9C6C}"/>
    <dgm:cxn modelId="{5DC58F32-8BC7-4E1E-8969-F0ED2B40D8EB}" srcId="{B3F9ABFD-A749-483F-8F18-F2AFDDD6BE6E}" destId="{A408428E-37E2-482C-BD6E-E4807AA142E5}" srcOrd="3" destOrd="0" parTransId="{6C116BC6-C5DA-4D4E-894F-4CF3605B323C}" sibTransId="{8848297D-DAC0-4828-A806-58EC9472CEA6}"/>
    <dgm:cxn modelId="{667A4439-BD0F-45C6-8E08-056005A275B2}" type="presOf" srcId="{3878BF99-65AF-46A9-B66D-A778AC8C4614}" destId="{A0A93E07-AE40-415F-A3B4-BFE1D01FD070}" srcOrd="0" destOrd="0" presId="urn:microsoft.com/office/officeart/2005/8/layout/hierarchy6"/>
    <dgm:cxn modelId="{F783463C-26D4-4B0A-A514-8D69E1705385}" srcId="{B3F9ABFD-A749-483F-8F18-F2AFDDD6BE6E}" destId="{0E139D83-7886-43BB-B8D1-9A6A97604427}" srcOrd="2" destOrd="0" parTransId="{A2A567BD-9FA9-4E44-AC76-0D3427170237}" sibTransId="{8AB9D114-8456-4363-948B-75DCA1644B03}"/>
    <dgm:cxn modelId="{02BADE73-BB8F-4C7B-A9FC-AB3EC00A67F0}" type="presOf" srcId="{67DABC91-A632-4FA7-A546-153039B4F487}" destId="{E5D2AF46-8B7A-4691-94F4-0AF1B0BCA1DB}" srcOrd="0" destOrd="0" presId="urn:microsoft.com/office/officeart/2005/8/layout/hierarchy6"/>
    <dgm:cxn modelId="{2B387E58-583D-4D59-B302-636B2DD432DC}" type="presOf" srcId="{B3F9ABFD-A749-483F-8F18-F2AFDDD6BE6E}" destId="{1F6ACEEE-138F-474E-BB40-72B6134C0AB3}" srcOrd="0" destOrd="0" presId="urn:microsoft.com/office/officeart/2005/8/layout/hierarchy6"/>
    <dgm:cxn modelId="{DF895888-5C60-4419-AF8B-CCF5C72915C3}" srcId="{B3F9ABFD-A749-483F-8F18-F2AFDDD6BE6E}" destId="{67DABC91-A632-4FA7-A546-153039B4F487}" srcOrd="0" destOrd="0" parTransId="{0C2D363A-90D2-48A0-AE39-0F7D2A148D27}" sibTransId="{87317310-5CE6-4988-A9EF-10A2DC70B4A3}"/>
    <dgm:cxn modelId="{FC365F9A-0E23-4B00-B292-5ACE868E5548}" type="presOf" srcId="{3B2EEC86-9041-449C-845A-51B11DA60F47}" destId="{1C28664B-B4D4-4206-B609-58E039519E0D}" srcOrd="1" destOrd="0" presId="urn:microsoft.com/office/officeart/2005/8/layout/hierarchy6"/>
    <dgm:cxn modelId="{3700A3A5-E4E6-4E60-BBB7-B34BD0750FFA}" type="presOf" srcId="{0E139D83-7886-43BB-B8D1-9A6A97604427}" destId="{90B43DB0-4F13-453B-9E51-3E95C505661C}" srcOrd="0" destOrd="0" presId="urn:microsoft.com/office/officeart/2005/8/layout/hierarchy6"/>
    <dgm:cxn modelId="{4030A0AA-4041-4D19-902D-D3D45C70DB1F}" type="presOf" srcId="{3B2EEC86-9041-449C-845A-51B11DA60F47}" destId="{CA1D0E8E-7B39-448F-A36B-2F706E9A7069}" srcOrd="0" destOrd="0" presId="urn:microsoft.com/office/officeart/2005/8/layout/hierarchy6"/>
    <dgm:cxn modelId="{2A0CE2AC-35B6-45F3-B793-BC65F83B43E5}" type="presOf" srcId="{A408428E-37E2-482C-BD6E-E4807AA142E5}" destId="{433E05E6-204C-4A7C-985B-E79FC9131546}" srcOrd="0" destOrd="0" presId="urn:microsoft.com/office/officeart/2005/8/layout/hierarchy6"/>
    <dgm:cxn modelId="{2D448FAD-09FD-4F55-BD3B-F70935AF180F}" type="presOf" srcId="{0E139D83-7886-43BB-B8D1-9A6A97604427}" destId="{B6C22AF6-8846-49FC-A0A5-306867222424}" srcOrd="1" destOrd="0" presId="urn:microsoft.com/office/officeart/2005/8/layout/hierarchy6"/>
    <dgm:cxn modelId="{34BA67B7-6D51-4438-AF94-DC1A976ADD2D}" srcId="{B3F9ABFD-A749-483F-8F18-F2AFDDD6BE6E}" destId="{3B2EEC86-9041-449C-845A-51B11DA60F47}" srcOrd="1" destOrd="0" parTransId="{B34CF72F-0F99-4B2C-A0F7-3901901CBDA0}" sibTransId="{28E4368A-F582-4289-883B-C324806CCD5C}"/>
    <dgm:cxn modelId="{E29E0FBF-030C-49DA-AD12-AB8BD4A291C2}" type="presOf" srcId="{AE5E7FC5-10A8-449F-9D5E-5AB5A7D6A0B2}" destId="{A4E65F4B-4894-4F4D-ACD0-796D67DE5B95}" srcOrd="0" destOrd="0" presId="urn:microsoft.com/office/officeart/2005/8/layout/hierarchy6"/>
    <dgm:cxn modelId="{41395CBF-46E9-4844-804B-AF15780A560C}" type="presOf" srcId="{15F5C7CD-9DBA-4070-AB80-1730685541B8}" destId="{07B6D35A-BE3C-4478-B405-B025742EC5A8}" srcOrd="0" destOrd="0" presId="urn:microsoft.com/office/officeart/2005/8/layout/hierarchy6"/>
    <dgm:cxn modelId="{8F02FFDB-01BC-42E7-9443-546BABB122A5}" type="presOf" srcId="{EDD0DE8B-8C7B-4AD9-BB7B-4DF9B01B15FC}" destId="{009C4E2C-4533-407A-8509-37E787445F38}" srcOrd="0" destOrd="0" presId="urn:microsoft.com/office/officeart/2005/8/layout/hierarchy6"/>
    <dgm:cxn modelId="{2173F4F0-902B-4E7A-BC17-44A01A8EACD4}" type="presOf" srcId="{2AA55691-DC31-4D56-A388-BF7CA51998F2}" destId="{0163CC3C-1974-4683-9D28-EE0660615790}" srcOrd="0" destOrd="0" presId="urn:microsoft.com/office/officeart/2005/8/layout/hierarchy6"/>
    <dgm:cxn modelId="{A3BD4C0B-DFB5-4E4B-89B2-35466C11A555}" type="presParOf" srcId="{1F6ACEEE-138F-474E-BB40-72B6134C0AB3}" destId="{B264E81D-8218-4FE3-AF49-4967F5DF4349}" srcOrd="0" destOrd="0" presId="urn:microsoft.com/office/officeart/2005/8/layout/hierarchy6"/>
    <dgm:cxn modelId="{88A0B359-1A8D-43F5-BA67-FC247DD654ED}" type="presParOf" srcId="{B264E81D-8218-4FE3-AF49-4967F5DF4349}" destId="{22222AE8-2C48-44AF-BC2C-2D43D99ED0AD}" srcOrd="0" destOrd="0" presId="urn:microsoft.com/office/officeart/2005/8/layout/hierarchy6"/>
    <dgm:cxn modelId="{3D558CF6-22E7-4100-98B8-3486B551C4A6}" type="presParOf" srcId="{B264E81D-8218-4FE3-AF49-4967F5DF4349}" destId="{8F72AF8E-EA78-41AE-A8CA-339354C0DEF3}" srcOrd="1" destOrd="0" presId="urn:microsoft.com/office/officeart/2005/8/layout/hierarchy6"/>
    <dgm:cxn modelId="{EBBCDC69-32C5-4EB3-A483-1E8D36FF7911}" type="presParOf" srcId="{8F72AF8E-EA78-41AE-A8CA-339354C0DEF3}" destId="{7D4F630A-17E6-48C9-8734-285B52D0E43B}" srcOrd="0" destOrd="0" presId="urn:microsoft.com/office/officeart/2005/8/layout/hierarchy6"/>
    <dgm:cxn modelId="{E36298E0-722E-4748-99DD-6F9D7B3D2F8E}" type="presParOf" srcId="{7D4F630A-17E6-48C9-8734-285B52D0E43B}" destId="{E5D2AF46-8B7A-4691-94F4-0AF1B0BCA1DB}" srcOrd="0" destOrd="0" presId="urn:microsoft.com/office/officeart/2005/8/layout/hierarchy6"/>
    <dgm:cxn modelId="{50E03668-8244-43AD-BA48-866FD29D093E}" type="presParOf" srcId="{7D4F630A-17E6-48C9-8734-285B52D0E43B}" destId="{114557A9-8ADB-4F5B-8905-32BFAC759594}" srcOrd="1" destOrd="0" presId="urn:microsoft.com/office/officeart/2005/8/layout/hierarchy6"/>
    <dgm:cxn modelId="{87E5CD0C-76DD-4625-9992-82EF78C6FE26}" type="presParOf" srcId="{114557A9-8ADB-4F5B-8905-32BFAC759594}" destId="{A0A93E07-AE40-415F-A3B4-BFE1D01FD070}" srcOrd="0" destOrd="0" presId="urn:microsoft.com/office/officeart/2005/8/layout/hierarchy6"/>
    <dgm:cxn modelId="{D21A68C8-FDB4-4EDE-90D7-1E16E463002A}" type="presParOf" srcId="{114557A9-8ADB-4F5B-8905-32BFAC759594}" destId="{FE0269F3-6FA0-446D-9DC9-0324899E6454}" srcOrd="1" destOrd="0" presId="urn:microsoft.com/office/officeart/2005/8/layout/hierarchy6"/>
    <dgm:cxn modelId="{7153971B-2278-4666-96F5-7ACA7BF209AB}" type="presParOf" srcId="{FE0269F3-6FA0-446D-9DC9-0324899E6454}" destId="{0163CC3C-1974-4683-9D28-EE0660615790}" srcOrd="0" destOrd="0" presId="urn:microsoft.com/office/officeart/2005/8/layout/hierarchy6"/>
    <dgm:cxn modelId="{55998816-A77B-4EC2-8477-A5797AE67488}" type="presParOf" srcId="{FE0269F3-6FA0-446D-9DC9-0324899E6454}" destId="{7E844172-9109-4311-B004-B6DBFAE21F8E}" srcOrd="1" destOrd="0" presId="urn:microsoft.com/office/officeart/2005/8/layout/hierarchy6"/>
    <dgm:cxn modelId="{0D027561-8CDC-44D0-B0A7-174E478F4277}" type="presParOf" srcId="{114557A9-8ADB-4F5B-8905-32BFAC759594}" destId="{009C4E2C-4533-407A-8509-37E787445F38}" srcOrd="2" destOrd="0" presId="urn:microsoft.com/office/officeart/2005/8/layout/hierarchy6"/>
    <dgm:cxn modelId="{A95FF02F-D43E-4597-B6DB-94280E6FB652}" type="presParOf" srcId="{114557A9-8ADB-4F5B-8905-32BFAC759594}" destId="{39195214-42DD-47D6-B150-FD6BBA260E0F}" srcOrd="3" destOrd="0" presId="urn:microsoft.com/office/officeart/2005/8/layout/hierarchy6"/>
    <dgm:cxn modelId="{3CCF5A45-E03C-41C5-8F4D-6BC63BC17B5A}" type="presParOf" srcId="{39195214-42DD-47D6-B150-FD6BBA260E0F}" destId="{07B6D35A-BE3C-4478-B405-B025742EC5A8}" srcOrd="0" destOrd="0" presId="urn:microsoft.com/office/officeart/2005/8/layout/hierarchy6"/>
    <dgm:cxn modelId="{D629CFFF-51B8-43B4-A0F9-19F9C7B4F71E}" type="presParOf" srcId="{39195214-42DD-47D6-B150-FD6BBA260E0F}" destId="{1112B461-7DD6-4300-89CA-A04DB9B9AD7F}" srcOrd="1" destOrd="0" presId="urn:microsoft.com/office/officeart/2005/8/layout/hierarchy6"/>
    <dgm:cxn modelId="{BBC72F88-55FF-44FB-8EE4-8800B0F75795}" type="presParOf" srcId="{1112B461-7DD6-4300-89CA-A04DB9B9AD7F}" destId="{8A17505E-3BD1-460C-A341-AA5114A4FC26}" srcOrd="0" destOrd="0" presId="urn:microsoft.com/office/officeart/2005/8/layout/hierarchy6"/>
    <dgm:cxn modelId="{35C8209D-DF87-4BA3-B988-6BC3E10D6C73}" type="presParOf" srcId="{1112B461-7DD6-4300-89CA-A04DB9B9AD7F}" destId="{E7FC2D74-F88D-4B4E-B585-2C5919671BC3}" srcOrd="1" destOrd="0" presId="urn:microsoft.com/office/officeart/2005/8/layout/hierarchy6"/>
    <dgm:cxn modelId="{CED022DB-BBD9-4ADB-AEBA-4F7EC26CAC21}" type="presParOf" srcId="{E7FC2D74-F88D-4B4E-B585-2C5919671BC3}" destId="{A4E65F4B-4894-4F4D-ACD0-796D67DE5B95}" srcOrd="0" destOrd="0" presId="urn:microsoft.com/office/officeart/2005/8/layout/hierarchy6"/>
    <dgm:cxn modelId="{D4E5A01C-C6A3-49F2-BE97-0BC7AE2DBC67}" type="presParOf" srcId="{E7FC2D74-F88D-4B4E-B585-2C5919671BC3}" destId="{70B07657-34F1-4F48-95BD-782E85025E75}" srcOrd="1" destOrd="0" presId="urn:microsoft.com/office/officeart/2005/8/layout/hierarchy6"/>
    <dgm:cxn modelId="{477127F0-A79E-49CB-AC97-25ED15E63B9F}" type="presParOf" srcId="{1F6ACEEE-138F-474E-BB40-72B6134C0AB3}" destId="{0732BE75-9420-445E-9A53-93689323A9FD}" srcOrd="1" destOrd="0" presId="urn:microsoft.com/office/officeart/2005/8/layout/hierarchy6"/>
    <dgm:cxn modelId="{B1870382-4F8B-46BC-A4C6-F5F6E560A515}" type="presParOf" srcId="{0732BE75-9420-445E-9A53-93689323A9FD}" destId="{A6E86C84-F5A8-4455-AD0D-73765EB169B1}" srcOrd="0" destOrd="0" presId="urn:microsoft.com/office/officeart/2005/8/layout/hierarchy6"/>
    <dgm:cxn modelId="{1AB7815E-1F26-4737-A6DB-F93B1AC2C1B8}" type="presParOf" srcId="{A6E86C84-F5A8-4455-AD0D-73765EB169B1}" destId="{CA1D0E8E-7B39-448F-A36B-2F706E9A7069}" srcOrd="0" destOrd="0" presId="urn:microsoft.com/office/officeart/2005/8/layout/hierarchy6"/>
    <dgm:cxn modelId="{94AA242D-E0F9-410E-B77C-75F9D44651CB}" type="presParOf" srcId="{A6E86C84-F5A8-4455-AD0D-73765EB169B1}" destId="{1C28664B-B4D4-4206-B609-58E039519E0D}" srcOrd="1" destOrd="0" presId="urn:microsoft.com/office/officeart/2005/8/layout/hierarchy6"/>
    <dgm:cxn modelId="{ED5C5BFE-6549-45B2-996C-C3549B23ED1D}" type="presParOf" srcId="{0732BE75-9420-445E-9A53-93689323A9FD}" destId="{EEE52BB4-8708-4B03-AE78-8E97840D7EC0}" srcOrd="1" destOrd="0" presId="urn:microsoft.com/office/officeart/2005/8/layout/hierarchy6"/>
    <dgm:cxn modelId="{C71B4B3C-5907-4CE1-8977-40C56F2018B5}" type="presParOf" srcId="{EEE52BB4-8708-4B03-AE78-8E97840D7EC0}" destId="{856DB8B5-8514-4290-9061-FB01A6D16D90}" srcOrd="0" destOrd="0" presId="urn:microsoft.com/office/officeart/2005/8/layout/hierarchy6"/>
    <dgm:cxn modelId="{13FB5CD0-BB86-4004-9552-CB45BD8393BC}" type="presParOf" srcId="{0732BE75-9420-445E-9A53-93689323A9FD}" destId="{A1DF9571-8417-4EFB-9AF0-AF6EADC5DE2E}" srcOrd="2" destOrd="0" presId="urn:microsoft.com/office/officeart/2005/8/layout/hierarchy6"/>
    <dgm:cxn modelId="{E7B71194-F25F-44C7-8C02-CBA5C36BDFB7}" type="presParOf" srcId="{A1DF9571-8417-4EFB-9AF0-AF6EADC5DE2E}" destId="{90B43DB0-4F13-453B-9E51-3E95C505661C}" srcOrd="0" destOrd="0" presId="urn:microsoft.com/office/officeart/2005/8/layout/hierarchy6"/>
    <dgm:cxn modelId="{8300FD87-4B7D-4F88-8675-3346A27D6147}" type="presParOf" srcId="{A1DF9571-8417-4EFB-9AF0-AF6EADC5DE2E}" destId="{B6C22AF6-8846-49FC-A0A5-306867222424}" srcOrd="1" destOrd="0" presId="urn:microsoft.com/office/officeart/2005/8/layout/hierarchy6"/>
    <dgm:cxn modelId="{11F89AC9-81DD-4BAD-ADC3-12C0746CE8D0}" type="presParOf" srcId="{0732BE75-9420-445E-9A53-93689323A9FD}" destId="{8AF708A4-3726-481E-895A-D3A7197C793E}" srcOrd="3" destOrd="0" presId="urn:microsoft.com/office/officeart/2005/8/layout/hierarchy6"/>
    <dgm:cxn modelId="{F12F6FD8-811C-4DAB-BCF9-520AE3F4E94D}" type="presParOf" srcId="{8AF708A4-3726-481E-895A-D3A7197C793E}" destId="{3DD1C9FD-DA5B-48BB-A189-91258E391D6A}" srcOrd="0" destOrd="0" presId="urn:microsoft.com/office/officeart/2005/8/layout/hierarchy6"/>
    <dgm:cxn modelId="{FE0B1F78-9476-4751-915C-39A35713275A}" type="presParOf" srcId="{0732BE75-9420-445E-9A53-93689323A9FD}" destId="{A46907BE-EFC0-4C32-99EC-61DC192208C2}" srcOrd="4" destOrd="0" presId="urn:microsoft.com/office/officeart/2005/8/layout/hierarchy6"/>
    <dgm:cxn modelId="{2B22E46B-B913-40B4-9AEA-1B609E63B667}" type="presParOf" srcId="{A46907BE-EFC0-4C32-99EC-61DC192208C2}" destId="{433E05E6-204C-4A7C-985B-E79FC9131546}" srcOrd="0" destOrd="0" presId="urn:microsoft.com/office/officeart/2005/8/layout/hierarchy6"/>
    <dgm:cxn modelId="{C28FE955-BB27-4022-84EC-54C76FB7D815}" type="presParOf" srcId="{A46907BE-EFC0-4C32-99EC-61DC192208C2}" destId="{E0CBE21E-D96E-4E2A-9495-6A49BA6E477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2200A7-5B0D-4355-9B86-A99075344A9C}"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zh-CN" altLang="en-US"/>
        </a:p>
      </dgm:t>
    </dgm:pt>
    <dgm:pt modelId="{5E9DE31D-7513-44CA-A14C-45A5C833C1D9}">
      <dgm:prSet phldrT="[文本]" custT="1"/>
      <dgm:spPr/>
      <dgm:t>
        <a:bodyPr/>
        <a:lstStyle/>
        <a:p>
          <a:endParaRPr lang="zh-CN" altLang="en-US" sz="3200" dirty="0"/>
        </a:p>
      </dgm:t>
    </dgm:pt>
    <dgm:pt modelId="{FEC9D0EB-122F-46A5-A75C-7989AA31B837}" cxnId="{0EBC5C84-BFAC-4C64-9BBB-1A6E9D81D65F}" type="parTrans">
      <dgm:prSet/>
      <dgm:spPr/>
      <dgm:t>
        <a:bodyPr/>
        <a:lstStyle/>
        <a:p>
          <a:endParaRPr lang="zh-CN" altLang="en-US"/>
        </a:p>
      </dgm:t>
    </dgm:pt>
    <dgm:pt modelId="{92D9146E-7ED2-4160-81E9-667AF2464CCC}" cxnId="{0EBC5C84-BFAC-4C64-9BBB-1A6E9D81D65F}" type="sibTrans">
      <dgm:prSet/>
      <dgm:spPr/>
      <dgm:t>
        <a:bodyPr/>
        <a:lstStyle/>
        <a:p>
          <a:endParaRPr lang="zh-CN" altLang="en-US"/>
        </a:p>
      </dgm:t>
    </dgm:pt>
    <dgm:pt modelId="{F4D7CA9A-3BCE-455D-8E52-460F45E5D031}">
      <dgm:prSet phldrT="[文本]" custT="1"/>
      <dgm:spPr/>
      <dgm:t>
        <a:bodyPr/>
        <a:lstStyle/>
        <a:p>
          <a:endParaRPr lang="zh-CN" altLang="en-US" sz="3200" i="0" u="none" dirty="0">
            <a:latin typeface="Comic Sans MS" panose="030F0702030302020204" pitchFamily="66" charset="0"/>
          </a:endParaRPr>
        </a:p>
      </dgm:t>
    </dgm:pt>
    <dgm:pt modelId="{FF6AD72D-38D7-4336-A0F7-5E96F3424ED7}" cxnId="{724D6D09-1C54-4EAC-9327-BED72FD4D3A9}" type="parTrans">
      <dgm:prSet/>
      <dgm:spPr/>
      <dgm:t>
        <a:bodyPr/>
        <a:lstStyle/>
        <a:p>
          <a:endParaRPr lang="zh-CN" altLang="en-US"/>
        </a:p>
      </dgm:t>
    </dgm:pt>
    <dgm:pt modelId="{79A86068-DB69-4502-B615-3ADCA93E8C24}" cxnId="{724D6D09-1C54-4EAC-9327-BED72FD4D3A9}" type="sibTrans">
      <dgm:prSet/>
      <dgm:spPr/>
      <dgm:t>
        <a:bodyPr/>
        <a:lstStyle/>
        <a:p>
          <a:endParaRPr lang="zh-CN" altLang="en-US"/>
        </a:p>
      </dgm:t>
    </dgm:pt>
    <dgm:pt modelId="{D371CC54-2A6C-4144-9386-3B7A6C6502B0}">
      <dgm:prSet phldrT="[文本]" custT="1"/>
      <dgm:spPr/>
      <dgm:t>
        <a:bodyPr/>
        <a:lstStyle/>
        <a:p>
          <a:pPr marL="0" lvl="0" indent="0" algn="ctr" defTabSz="1422400">
            <a:lnSpc>
              <a:spcPct val="90000"/>
            </a:lnSpc>
            <a:spcBef>
              <a:spcPct val="0"/>
            </a:spcBef>
            <a:spcAft>
              <a:spcPct val="35000"/>
            </a:spcAft>
            <a:buNone/>
          </a:pPr>
          <a:endParaRPr lang="zh-CN" altLang="en-US" sz="3200" b="1" kern="1200" dirty="0">
            <a:solidFill>
              <a:prstClr val="white"/>
            </a:solidFill>
            <a:latin typeface="等线" panose="02010600030101010101" charset="-122"/>
            <a:ea typeface="+mn-ea"/>
            <a:cs typeface="+mn-cs"/>
          </a:endParaRPr>
        </a:p>
      </dgm:t>
    </dgm:pt>
    <dgm:pt modelId="{AB1420EC-316E-4D67-9DC5-CEEFD0A905E9}" cxnId="{865A04AE-DAAE-4734-9790-A104D34333C5}" type="sibTrans">
      <dgm:prSet/>
      <dgm:spPr/>
      <dgm:t>
        <a:bodyPr/>
        <a:lstStyle/>
        <a:p>
          <a:endParaRPr lang="zh-CN" altLang="en-US"/>
        </a:p>
      </dgm:t>
    </dgm:pt>
    <dgm:pt modelId="{5D998C84-74DB-4FD8-83D1-07F454A08A90}" cxnId="{865A04AE-DAAE-4734-9790-A104D34333C5}" type="parTrans">
      <dgm:prSet/>
      <dgm:spPr/>
      <dgm:t>
        <a:bodyPr/>
        <a:lstStyle/>
        <a:p>
          <a:endParaRPr lang="zh-CN" altLang="en-US"/>
        </a:p>
      </dgm:t>
    </dgm:pt>
    <dgm:pt modelId="{41122A66-4DCD-41AC-8662-28E84E6C991C}" type="pres">
      <dgm:prSet presAssocID="{042200A7-5B0D-4355-9B86-A99075344A9C}" presName="Name0" presStyleCnt="0">
        <dgm:presLayoutVars>
          <dgm:dir/>
          <dgm:animLvl val="lvl"/>
          <dgm:resizeHandles val="exact"/>
        </dgm:presLayoutVars>
      </dgm:prSet>
      <dgm:spPr/>
    </dgm:pt>
    <dgm:pt modelId="{BB65C6C6-2C10-4998-9B6D-765B0A5354D3}" type="pres">
      <dgm:prSet presAssocID="{5E9DE31D-7513-44CA-A14C-45A5C833C1D9}" presName="composite" presStyleCnt="0"/>
      <dgm:spPr/>
    </dgm:pt>
    <dgm:pt modelId="{1AC3525F-7F11-490F-8DCD-CA0FDD2087E6}" type="pres">
      <dgm:prSet presAssocID="{5E9DE31D-7513-44CA-A14C-45A5C833C1D9}" presName="parTx" presStyleLbl="alignNode1" presStyleIdx="0" presStyleCnt="2" custScaleX="346581" custScaleY="100000">
        <dgm:presLayoutVars>
          <dgm:chMax val="0"/>
          <dgm:chPref val="0"/>
          <dgm:bulletEnabled val="1"/>
        </dgm:presLayoutVars>
      </dgm:prSet>
      <dgm:spPr/>
    </dgm:pt>
    <dgm:pt modelId="{8045625A-3DBD-45B5-B8FE-F5849599BF2D}" type="pres">
      <dgm:prSet presAssocID="{5E9DE31D-7513-44CA-A14C-45A5C833C1D9}" presName="desTx" presStyleLbl="alignAccFollowNode1" presStyleIdx="0" presStyleCnt="2" custScaleX="350781">
        <dgm:presLayoutVars>
          <dgm:bulletEnabled val="1"/>
        </dgm:presLayoutVars>
      </dgm:prSet>
      <dgm:spPr/>
    </dgm:pt>
    <dgm:pt modelId="{4A91A7DC-7551-4EC7-A0FA-BDA79AB48A24}" type="pres">
      <dgm:prSet presAssocID="{92D9146E-7ED2-4160-81E9-667AF2464CCC}" presName="space" presStyleCnt="0"/>
      <dgm:spPr/>
    </dgm:pt>
    <dgm:pt modelId="{97143842-436C-4F8E-8E28-CCF07DB6110D}" type="pres">
      <dgm:prSet presAssocID="{D371CC54-2A6C-4144-9386-3B7A6C6502B0}" presName="composite" presStyleCnt="0"/>
      <dgm:spPr/>
    </dgm:pt>
    <dgm:pt modelId="{DBBCCA05-F436-4567-8B52-AC109AEB2167}" type="pres">
      <dgm:prSet presAssocID="{D371CC54-2A6C-4144-9386-3B7A6C6502B0}" presName="parTx" presStyleLbl="alignNode1" presStyleIdx="1" presStyleCnt="2" custScaleX="144542">
        <dgm:presLayoutVars>
          <dgm:chMax val="0"/>
          <dgm:chPref val="0"/>
          <dgm:bulletEnabled val="1"/>
        </dgm:presLayoutVars>
      </dgm:prSet>
      <dgm:spPr/>
    </dgm:pt>
    <dgm:pt modelId="{73DE3CBC-CA35-4CB9-85CE-788CA4A92ABB}" type="pres">
      <dgm:prSet presAssocID="{D371CC54-2A6C-4144-9386-3B7A6C6502B0}" presName="desTx" presStyleLbl="alignAccFollowNode1" presStyleIdx="1" presStyleCnt="2" custScaleX="144542">
        <dgm:presLayoutVars>
          <dgm:bulletEnabled val="1"/>
        </dgm:presLayoutVars>
      </dgm:prSet>
      <dgm:spPr/>
    </dgm:pt>
  </dgm:ptLst>
  <dgm:cxnLst>
    <dgm:cxn modelId="{724D6D09-1C54-4EAC-9327-BED72FD4D3A9}" srcId="{5E9DE31D-7513-44CA-A14C-45A5C833C1D9}" destId="{F4D7CA9A-3BCE-455D-8E52-460F45E5D031}" srcOrd="0" destOrd="0" parTransId="{FF6AD72D-38D7-4336-A0F7-5E96F3424ED7}" sibTransId="{79A86068-DB69-4502-B615-3ADCA93E8C24}"/>
    <dgm:cxn modelId="{59B2BC23-6FEB-40EA-B59B-6330AE4C6662}" type="presOf" srcId="{042200A7-5B0D-4355-9B86-A99075344A9C}" destId="{41122A66-4DCD-41AC-8662-28E84E6C991C}" srcOrd="0" destOrd="0" presId="urn:microsoft.com/office/officeart/2005/8/layout/hList1"/>
    <dgm:cxn modelId="{2AA90B43-0A5D-4C5D-A587-9E489041A6D4}" type="presOf" srcId="{F4D7CA9A-3BCE-455D-8E52-460F45E5D031}" destId="{8045625A-3DBD-45B5-B8FE-F5849599BF2D}" srcOrd="0" destOrd="0" presId="urn:microsoft.com/office/officeart/2005/8/layout/hList1"/>
    <dgm:cxn modelId="{0EBC5C84-BFAC-4C64-9BBB-1A6E9D81D65F}" srcId="{042200A7-5B0D-4355-9B86-A99075344A9C}" destId="{5E9DE31D-7513-44CA-A14C-45A5C833C1D9}" srcOrd="0" destOrd="0" parTransId="{FEC9D0EB-122F-46A5-A75C-7989AA31B837}" sibTransId="{92D9146E-7ED2-4160-81E9-667AF2464CCC}"/>
    <dgm:cxn modelId="{865A04AE-DAAE-4734-9790-A104D34333C5}" srcId="{042200A7-5B0D-4355-9B86-A99075344A9C}" destId="{D371CC54-2A6C-4144-9386-3B7A6C6502B0}" srcOrd="1" destOrd="0" parTransId="{5D998C84-74DB-4FD8-83D1-07F454A08A90}" sibTransId="{AB1420EC-316E-4D67-9DC5-CEEFD0A905E9}"/>
    <dgm:cxn modelId="{E1CDB8BD-AC5F-4802-8843-A748D201F30E}" type="presOf" srcId="{5E9DE31D-7513-44CA-A14C-45A5C833C1D9}" destId="{1AC3525F-7F11-490F-8DCD-CA0FDD2087E6}" srcOrd="0" destOrd="0" presId="urn:microsoft.com/office/officeart/2005/8/layout/hList1"/>
    <dgm:cxn modelId="{C8C3BDCB-75AD-4AA5-9E98-EB8C39F41CDC}" type="presOf" srcId="{D371CC54-2A6C-4144-9386-3B7A6C6502B0}" destId="{DBBCCA05-F436-4567-8B52-AC109AEB2167}" srcOrd="0" destOrd="0" presId="urn:microsoft.com/office/officeart/2005/8/layout/hList1"/>
    <dgm:cxn modelId="{A8DEBC93-0A79-4144-B5B1-A2B6BACAF2CC}" type="presParOf" srcId="{41122A66-4DCD-41AC-8662-28E84E6C991C}" destId="{BB65C6C6-2C10-4998-9B6D-765B0A5354D3}" srcOrd="0" destOrd="0" presId="urn:microsoft.com/office/officeart/2005/8/layout/hList1"/>
    <dgm:cxn modelId="{C9B9F39D-C548-4C21-ADD2-7BA4AE80DC37}" type="presParOf" srcId="{BB65C6C6-2C10-4998-9B6D-765B0A5354D3}" destId="{1AC3525F-7F11-490F-8DCD-CA0FDD2087E6}" srcOrd="0" destOrd="0" presId="urn:microsoft.com/office/officeart/2005/8/layout/hList1"/>
    <dgm:cxn modelId="{5098D9DA-F2A0-416C-90FC-569B0C3293C5}" type="presParOf" srcId="{BB65C6C6-2C10-4998-9B6D-765B0A5354D3}" destId="{8045625A-3DBD-45B5-B8FE-F5849599BF2D}" srcOrd="1" destOrd="0" presId="urn:microsoft.com/office/officeart/2005/8/layout/hList1"/>
    <dgm:cxn modelId="{0865D3E3-8052-4800-A596-9ECD281FB842}" type="presParOf" srcId="{41122A66-4DCD-41AC-8662-28E84E6C991C}" destId="{4A91A7DC-7551-4EC7-A0FA-BDA79AB48A24}" srcOrd="1" destOrd="0" presId="urn:microsoft.com/office/officeart/2005/8/layout/hList1"/>
    <dgm:cxn modelId="{C3A0E38C-DDB5-473D-A403-D00E305FD502}" type="presParOf" srcId="{41122A66-4DCD-41AC-8662-28E84E6C991C}" destId="{97143842-436C-4F8E-8E28-CCF07DB6110D}" srcOrd="2" destOrd="0" presId="urn:microsoft.com/office/officeart/2005/8/layout/hList1"/>
    <dgm:cxn modelId="{9D2E10E9-075F-477E-A7AF-FF7A2F430A82}" type="presParOf" srcId="{97143842-436C-4F8E-8E28-CCF07DB6110D}" destId="{DBBCCA05-F436-4567-8B52-AC109AEB2167}" srcOrd="0" destOrd="0" presId="urn:microsoft.com/office/officeart/2005/8/layout/hList1"/>
    <dgm:cxn modelId="{36FA99D2-63F6-4754-ACC4-FD7ED38C34E9}" type="presParOf" srcId="{97143842-436C-4F8E-8E28-CCF07DB6110D}" destId="{73DE3CBC-CA35-4CB9-85CE-788CA4A92AB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2200A7-5B0D-4355-9B86-A99075344A9C}"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zh-CN" altLang="en-US"/>
        </a:p>
      </dgm:t>
    </dgm:pt>
    <dgm:pt modelId="{D371CC54-2A6C-4144-9386-3B7A6C6502B0}">
      <dgm:prSet phldrT="[文本]" custT="1"/>
      <dgm:spPr/>
      <dgm:t>
        <a:bodyPr/>
        <a:lstStyle/>
        <a:p>
          <a:pPr marL="0" lvl="0" indent="0" algn="ctr" defTabSz="1422400">
            <a:lnSpc>
              <a:spcPct val="90000"/>
            </a:lnSpc>
            <a:spcBef>
              <a:spcPct val="0"/>
            </a:spcBef>
            <a:spcAft>
              <a:spcPct val="35000"/>
            </a:spcAft>
            <a:buNone/>
          </a:pPr>
          <a:endParaRPr lang="zh-CN" altLang="en-US" sz="3200" b="1" kern="1200" dirty="0">
            <a:solidFill>
              <a:prstClr val="white"/>
            </a:solidFill>
            <a:latin typeface="等线" panose="02010600030101010101" charset="-122"/>
            <a:ea typeface="+mn-ea"/>
            <a:cs typeface="+mn-cs"/>
          </a:endParaRPr>
        </a:p>
      </dgm:t>
    </dgm:pt>
    <dgm:pt modelId="{AB1420EC-316E-4D67-9DC5-CEEFD0A905E9}" cxnId="{865A04AE-DAAE-4734-9790-A104D34333C5}" type="sibTrans">
      <dgm:prSet/>
      <dgm:spPr/>
      <dgm:t>
        <a:bodyPr/>
        <a:lstStyle/>
        <a:p>
          <a:endParaRPr lang="zh-CN" altLang="en-US"/>
        </a:p>
      </dgm:t>
    </dgm:pt>
    <dgm:pt modelId="{5D998C84-74DB-4FD8-83D1-07F454A08A90}" cxnId="{865A04AE-DAAE-4734-9790-A104D34333C5}" type="parTrans">
      <dgm:prSet/>
      <dgm:spPr/>
      <dgm:t>
        <a:bodyPr/>
        <a:lstStyle/>
        <a:p>
          <a:endParaRPr lang="zh-CN" altLang="en-US"/>
        </a:p>
      </dgm:t>
    </dgm:pt>
    <dgm:pt modelId="{F4D7CA9A-3BCE-455D-8E52-460F45E5D031}">
      <dgm:prSet phldrT="[文本]" custT="1"/>
      <dgm:spPr/>
      <dgm:t>
        <a:bodyPr/>
        <a:lstStyle/>
        <a:p>
          <a:endParaRPr lang="zh-CN" altLang="en-US" sz="3200" i="0" u="none" dirty="0">
            <a:latin typeface="Comic Sans MS" panose="030F0702030302020204" pitchFamily="66" charset="0"/>
          </a:endParaRPr>
        </a:p>
      </dgm:t>
    </dgm:pt>
    <dgm:pt modelId="{79A86068-DB69-4502-B615-3ADCA93E8C24}" cxnId="{724D6D09-1C54-4EAC-9327-BED72FD4D3A9}" type="sibTrans">
      <dgm:prSet/>
      <dgm:spPr/>
      <dgm:t>
        <a:bodyPr/>
        <a:lstStyle/>
        <a:p>
          <a:endParaRPr lang="zh-CN" altLang="en-US"/>
        </a:p>
      </dgm:t>
    </dgm:pt>
    <dgm:pt modelId="{FF6AD72D-38D7-4336-A0F7-5E96F3424ED7}" cxnId="{724D6D09-1C54-4EAC-9327-BED72FD4D3A9}" type="parTrans">
      <dgm:prSet/>
      <dgm:spPr/>
      <dgm:t>
        <a:bodyPr/>
        <a:lstStyle/>
        <a:p>
          <a:endParaRPr lang="zh-CN" altLang="en-US"/>
        </a:p>
      </dgm:t>
    </dgm:pt>
    <dgm:pt modelId="{5E9DE31D-7513-44CA-A14C-45A5C833C1D9}">
      <dgm:prSet phldrT="[文本]" custT="1"/>
      <dgm:spPr/>
      <dgm:t>
        <a:bodyPr/>
        <a:lstStyle/>
        <a:p>
          <a:endParaRPr lang="zh-CN" altLang="en-US" sz="3200" dirty="0"/>
        </a:p>
      </dgm:t>
    </dgm:pt>
    <dgm:pt modelId="{92D9146E-7ED2-4160-81E9-667AF2464CCC}" cxnId="{0EBC5C84-BFAC-4C64-9BBB-1A6E9D81D65F}" type="sibTrans">
      <dgm:prSet/>
      <dgm:spPr/>
      <dgm:t>
        <a:bodyPr/>
        <a:lstStyle/>
        <a:p>
          <a:endParaRPr lang="zh-CN" altLang="en-US"/>
        </a:p>
      </dgm:t>
    </dgm:pt>
    <dgm:pt modelId="{FEC9D0EB-122F-46A5-A75C-7989AA31B837}" cxnId="{0EBC5C84-BFAC-4C64-9BBB-1A6E9D81D65F}" type="parTrans">
      <dgm:prSet/>
      <dgm:spPr/>
      <dgm:t>
        <a:bodyPr/>
        <a:lstStyle/>
        <a:p>
          <a:endParaRPr lang="zh-CN" altLang="en-US"/>
        </a:p>
      </dgm:t>
    </dgm:pt>
    <dgm:pt modelId="{41122A66-4DCD-41AC-8662-28E84E6C991C}" type="pres">
      <dgm:prSet presAssocID="{042200A7-5B0D-4355-9B86-A99075344A9C}" presName="Name0" presStyleCnt="0">
        <dgm:presLayoutVars>
          <dgm:dir/>
          <dgm:animLvl val="lvl"/>
          <dgm:resizeHandles val="exact"/>
        </dgm:presLayoutVars>
      </dgm:prSet>
      <dgm:spPr/>
    </dgm:pt>
    <dgm:pt modelId="{BB65C6C6-2C10-4998-9B6D-765B0A5354D3}" type="pres">
      <dgm:prSet presAssocID="{5E9DE31D-7513-44CA-A14C-45A5C833C1D9}" presName="composite" presStyleCnt="0"/>
      <dgm:spPr/>
    </dgm:pt>
    <dgm:pt modelId="{1AC3525F-7F11-490F-8DCD-CA0FDD2087E6}" type="pres">
      <dgm:prSet presAssocID="{5E9DE31D-7513-44CA-A14C-45A5C833C1D9}" presName="parTx" presStyleLbl="alignNode1" presStyleIdx="0" presStyleCnt="2" custScaleX="194627" custScaleY="100000">
        <dgm:presLayoutVars>
          <dgm:chMax val="0"/>
          <dgm:chPref val="0"/>
          <dgm:bulletEnabled val="1"/>
        </dgm:presLayoutVars>
      </dgm:prSet>
      <dgm:spPr/>
    </dgm:pt>
    <dgm:pt modelId="{8045625A-3DBD-45B5-B8FE-F5849599BF2D}" type="pres">
      <dgm:prSet presAssocID="{5E9DE31D-7513-44CA-A14C-45A5C833C1D9}" presName="desTx" presStyleLbl="alignAccFollowNode1" presStyleIdx="0" presStyleCnt="2" custScaleX="196986">
        <dgm:presLayoutVars>
          <dgm:bulletEnabled val="1"/>
        </dgm:presLayoutVars>
      </dgm:prSet>
      <dgm:spPr/>
    </dgm:pt>
    <dgm:pt modelId="{4A91A7DC-7551-4EC7-A0FA-BDA79AB48A24}" type="pres">
      <dgm:prSet presAssocID="{92D9146E-7ED2-4160-81E9-667AF2464CCC}" presName="space" presStyleCnt="0"/>
      <dgm:spPr/>
    </dgm:pt>
    <dgm:pt modelId="{97143842-436C-4F8E-8E28-CCF07DB6110D}" type="pres">
      <dgm:prSet presAssocID="{D371CC54-2A6C-4144-9386-3B7A6C6502B0}" presName="composite" presStyleCnt="0"/>
      <dgm:spPr/>
    </dgm:pt>
    <dgm:pt modelId="{DBBCCA05-F436-4567-8B52-AC109AEB2167}" type="pres">
      <dgm:prSet presAssocID="{D371CC54-2A6C-4144-9386-3B7A6C6502B0}" presName="parTx" presStyleLbl="alignNode1" presStyleIdx="1" presStyleCnt="2" custScaleX="144542">
        <dgm:presLayoutVars>
          <dgm:chMax val="0"/>
          <dgm:chPref val="0"/>
          <dgm:bulletEnabled val="1"/>
        </dgm:presLayoutVars>
      </dgm:prSet>
      <dgm:spPr/>
    </dgm:pt>
    <dgm:pt modelId="{73DE3CBC-CA35-4CB9-85CE-788CA4A92ABB}" type="pres">
      <dgm:prSet presAssocID="{D371CC54-2A6C-4144-9386-3B7A6C6502B0}" presName="desTx" presStyleLbl="alignAccFollowNode1" presStyleIdx="1" presStyleCnt="2" custScaleX="144542" custLinFactNeighborX="-263" custLinFactNeighborY="-230">
        <dgm:presLayoutVars>
          <dgm:bulletEnabled val="1"/>
        </dgm:presLayoutVars>
      </dgm:prSet>
      <dgm:spPr/>
    </dgm:pt>
  </dgm:ptLst>
  <dgm:cxnLst>
    <dgm:cxn modelId="{724D6D09-1C54-4EAC-9327-BED72FD4D3A9}" srcId="{5E9DE31D-7513-44CA-A14C-45A5C833C1D9}" destId="{F4D7CA9A-3BCE-455D-8E52-460F45E5D031}" srcOrd="0" destOrd="0" parTransId="{FF6AD72D-38D7-4336-A0F7-5E96F3424ED7}" sibTransId="{79A86068-DB69-4502-B615-3ADCA93E8C24}"/>
    <dgm:cxn modelId="{59B2BC23-6FEB-40EA-B59B-6330AE4C6662}" type="presOf" srcId="{042200A7-5B0D-4355-9B86-A99075344A9C}" destId="{41122A66-4DCD-41AC-8662-28E84E6C991C}" srcOrd="0" destOrd="0" presId="urn:microsoft.com/office/officeart/2005/8/layout/hList1"/>
    <dgm:cxn modelId="{2AA90B43-0A5D-4C5D-A587-9E489041A6D4}" type="presOf" srcId="{F4D7CA9A-3BCE-455D-8E52-460F45E5D031}" destId="{8045625A-3DBD-45B5-B8FE-F5849599BF2D}" srcOrd="0" destOrd="0" presId="urn:microsoft.com/office/officeart/2005/8/layout/hList1"/>
    <dgm:cxn modelId="{0EBC5C84-BFAC-4C64-9BBB-1A6E9D81D65F}" srcId="{042200A7-5B0D-4355-9B86-A99075344A9C}" destId="{5E9DE31D-7513-44CA-A14C-45A5C833C1D9}" srcOrd="0" destOrd="0" parTransId="{FEC9D0EB-122F-46A5-A75C-7989AA31B837}" sibTransId="{92D9146E-7ED2-4160-81E9-667AF2464CCC}"/>
    <dgm:cxn modelId="{865A04AE-DAAE-4734-9790-A104D34333C5}" srcId="{042200A7-5B0D-4355-9B86-A99075344A9C}" destId="{D371CC54-2A6C-4144-9386-3B7A6C6502B0}" srcOrd="1" destOrd="0" parTransId="{5D998C84-74DB-4FD8-83D1-07F454A08A90}" sibTransId="{AB1420EC-316E-4D67-9DC5-CEEFD0A905E9}"/>
    <dgm:cxn modelId="{E1CDB8BD-AC5F-4802-8843-A748D201F30E}" type="presOf" srcId="{5E9DE31D-7513-44CA-A14C-45A5C833C1D9}" destId="{1AC3525F-7F11-490F-8DCD-CA0FDD2087E6}" srcOrd="0" destOrd="0" presId="urn:microsoft.com/office/officeart/2005/8/layout/hList1"/>
    <dgm:cxn modelId="{C8C3BDCB-75AD-4AA5-9E98-EB8C39F41CDC}" type="presOf" srcId="{D371CC54-2A6C-4144-9386-3B7A6C6502B0}" destId="{DBBCCA05-F436-4567-8B52-AC109AEB2167}" srcOrd="0" destOrd="0" presId="urn:microsoft.com/office/officeart/2005/8/layout/hList1"/>
    <dgm:cxn modelId="{A8DEBC93-0A79-4144-B5B1-A2B6BACAF2CC}" type="presParOf" srcId="{41122A66-4DCD-41AC-8662-28E84E6C991C}" destId="{BB65C6C6-2C10-4998-9B6D-765B0A5354D3}" srcOrd="0" destOrd="0" presId="urn:microsoft.com/office/officeart/2005/8/layout/hList1"/>
    <dgm:cxn modelId="{C9B9F39D-C548-4C21-ADD2-7BA4AE80DC37}" type="presParOf" srcId="{BB65C6C6-2C10-4998-9B6D-765B0A5354D3}" destId="{1AC3525F-7F11-490F-8DCD-CA0FDD2087E6}" srcOrd="0" destOrd="0" presId="urn:microsoft.com/office/officeart/2005/8/layout/hList1"/>
    <dgm:cxn modelId="{5098D9DA-F2A0-416C-90FC-569B0C3293C5}" type="presParOf" srcId="{BB65C6C6-2C10-4998-9B6D-765B0A5354D3}" destId="{8045625A-3DBD-45B5-B8FE-F5849599BF2D}" srcOrd="1" destOrd="0" presId="urn:microsoft.com/office/officeart/2005/8/layout/hList1"/>
    <dgm:cxn modelId="{0865D3E3-8052-4800-A596-9ECD281FB842}" type="presParOf" srcId="{41122A66-4DCD-41AC-8662-28E84E6C991C}" destId="{4A91A7DC-7551-4EC7-A0FA-BDA79AB48A24}" srcOrd="1" destOrd="0" presId="urn:microsoft.com/office/officeart/2005/8/layout/hList1"/>
    <dgm:cxn modelId="{C3A0E38C-DDB5-473D-A403-D00E305FD502}" type="presParOf" srcId="{41122A66-4DCD-41AC-8662-28E84E6C991C}" destId="{97143842-436C-4F8E-8E28-CCF07DB6110D}" srcOrd="2" destOrd="0" presId="urn:microsoft.com/office/officeart/2005/8/layout/hList1"/>
    <dgm:cxn modelId="{9D2E10E9-075F-477E-A7AF-FF7A2F430A82}" type="presParOf" srcId="{97143842-436C-4F8E-8E28-CCF07DB6110D}" destId="{DBBCCA05-F436-4567-8B52-AC109AEB2167}" srcOrd="0" destOrd="0" presId="urn:microsoft.com/office/officeart/2005/8/layout/hList1"/>
    <dgm:cxn modelId="{36FA99D2-63F6-4754-ACC4-FD7ED38C34E9}" type="presParOf" srcId="{97143842-436C-4F8E-8E28-CCF07DB6110D}" destId="{73DE3CBC-CA35-4CB9-85CE-788CA4A92AB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729E4-8E33-4705-AB2B-E076C4415563}">
      <dsp:nvSpPr>
        <dsp:cNvPr id="0" name=""/>
        <dsp:cNvSpPr/>
      </dsp:nvSpPr>
      <dsp:spPr>
        <a:xfrm>
          <a:off x="3388961" y="2187941"/>
          <a:ext cx="544345" cy="1037243"/>
        </a:xfrm>
        <a:custGeom>
          <a:avLst/>
          <a:gdLst/>
          <a:ahLst/>
          <a:cxnLst/>
          <a:rect l="0" t="0" r="0" b="0"/>
          <a:pathLst>
            <a:path>
              <a:moveTo>
                <a:pt x="0" y="0"/>
              </a:moveTo>
              <a:lnTo>
                <a:pt x="272172" y="0"/>
              </a:lnTo>
              <a:lnTo>
                <a:pt x="272172" y="1037243"/>
              </a:lnTo>
              <a:lnTo>
                <a:pt x="544345" y="103724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latin typeface="Comic Sans MS" panose="030F0702030302020204" pitchFamily="66" charset="0"/>
          </a:endParaRPr>
        </a:p>
      </dsp:txBody>
      <dsp:txXfrm>
        <a:off x="3631848" y="2677277"/>
        <a:ext cx="58570" cy="58570"/>
      </dsp:txXfrm>
    </dsp:sp>
    <dsp:sp modelId="{475977DE-4966-4E96-8237-E4F865E69C69}">
      <dsp:nvSpPr>
        <dsp:cNvPr id="0" name=""/>
        <dsp:cNvSpPr/>
      </dsp:nvSpPr>
      <dsp:spPr>
        <a:xfrm>
          <a:off x="3388961" y="2142221"/>
          <a:ext cx="544345" cy="91440"/>
        </a:xfrm>
        <a:custGeom>
          <a:avLst/>
          <a:gdLst/>
          <a:ahLst/>
          <a:cxnLst/>
          <a:rect l="0" t="0" r="0" b="0"/>
          <a:pathLst>
            <a:path>
              <a:moveTo>
                <a:pt x="0" y="45720"/>
              </a:moveTo>
              <a:lnTo>
                <a:pt x="544345" y="457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latin typeface="Comic Sans MS" panose="030F0702030302020204" pitchFamily="66" charset="0"/>
          </a:endParaRPr>
        </a:p>
      </dsp:txBody>
      <dsp:txXfrm>
        <a:off x="3647525" y="2174332"/>
        <a:ext cx="27217" cy="27217"/>
      </dsp:txXfrm>
    </dsp:sp>
    <dsp:sp modelId="{AF2E909B-41F4-4C01-B1C7-27C4A6093A95}">
      <dsp:nvSpPr>
        <dsp:cNvPr id="0" name=""/>
        <dsp:cNvSpPr/>
      </dsp:nvSpPr>
      <dsp:spPr>
        <a:xfrm>
          <a:off x="3388961" y="1150697"/>
          <a:ext cx="544345" cy="1037243"/>
        </a:xfrm>
        <a:custGeom>
          <a:avLst/>
          <a:gdLst/>
          <a:ahLst/>
          <a:cxnLst/>
          <a:rect l="0" t="0" r="0" b="0"/>
          <a:pathLst>
            <a:path>
              <a:moveTo>
                <a:pt x="0" y="1037243"/>
              </a:moveTo>
              <a:lnTo>
                <a:pt x="272172" y="1037243"/>
              </a:lnTo>
              <a:lnTo>
                <a:pt x="272172" y="0"/>
              </a:lnTo>
              <a:lnTo>
                <a:pt x="544345" y="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CN" altLang="en-US" sz="500" kern="1200">
            <a:latin typeface="Comic Sans MS" panose="030F0702030302020204" pitchFamily="66" charset="0"/>
          </a:endParaRPr>
        </a:p>
      </dsp:txBody>
      <dsp:txXfrm>
        <a:off x="3631848" y="1640034"/>
        <a:ext cx="58570" cy="58570"/>
      </dsp:txXfrm>
    </dsp:sp>
    <dsp:sp modelId="{82D58B93-CE22-4145-BABA-4AD568BCFC73}">
      <dsp:nvSpPr>
        <dsp:cNvPr id="0" name=""/>
        <dsp:cNvSpPr/>
      </dsp:nvSpPr>
      <dsp:spPr>
        <a:xfrm rot="16200000">
          <a:off x="1254642" y="1773043"/>
          <a:ext cx="3438843" cy="8297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Comic Sans MS" panose="030F0702030302020204" pitchFamily="66" charset="0"/>
            </a:rPr>
            <a:t>Predictions</a:t>
          </a:r>
          <a:endParaRPr lang="zh-CN" altLang="en-US" sz="3600" b="1" kern="1200" dirty="0">
            <a:latin typeface="Comic Sans MS" panose="030F0702030302020204" pitchFamily="66" charset="0"/>
          </a:endParaRPr>
        </a:p>
      </dsp:txBody>
      <dsp:txXfrm>
        <a:off x="1254642" y="1773043"/>
        <a:ext cx="3438843" cy="829794"/>
      </dsp:txXfrm>
    </dsp:sp>
    <dsp:sp modelId="{005BCECE-86D5-4394-B4B1-77C2B444EA24}">
      <dsp:nvSpPr>
        <dsp:cNvPr id="0" name=""/>
        <dsp:cNvSpPr/>
      </dsp:nvSpPr>
      <dsp:spPr>
        <a:xfrm>
          <a:off x="3933306" y="735800"/>
          <a:ext cx="3924783" cy="82979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Comic Sans MS" panose="030F0702030302020204" pitchFamily="66" charset="0"/>
            </a:rPr>
            <a:t>Text type?</a:t>
          </a:r>
          <a:endParaRPr lang="zh-CN" altLang="en-US" sz="3600" b="1" kern="1200" dirty="0">
            <a:latin typeface="Comic Sans MS" panose="030F0702030302020204" pitchFamily="66" charset="0"/>
          </a:endParaRPr>
        </a:p>
      </dsp:txBody>
      <dsp:txXfrm>
        <a:off x="3933306" y="735800"/>
        <a:ext cx="3924783" cy="829794"/>
      </dsp:txXfrm>
    </dsp:sp>
    <dsp:sp modelId="{54A39AF1-BADF-456D-A97F-E43313658B8B}">
      <dsp:nvSpPr>
        <dsp:cNvPr id="0" name=""/>
        <dsp:cNvSpPr/>
      </dsp:nvSpPr>
      <dsp:spPr>
        <a:xfrm>
          <a:off x="3933306" y="1773043"/>
          <a:ext cx="3924783" cy="82979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Comic Sans MS" panose="030F0702030302020204" pitchFamily="66" charset="0"/>
            </a:rPr>
            <a:t>Text features?</a:t>
          </a:r>
          <a:endParaRPr lang="zh-CN" altLang="en-US" sz="3600" b="1" kern="1200" dirty="0">
            <a:latin typeface="Comic Sans MS" panose="030F0702030302020204" pitchFamily="66" charset="0"/>
          </a:endParaRPr>
        </a:p>
      </dsp:txBody>
      <dsp:txXfrm>
        <a:off x="3933306" y="1773043"/>
        <a:ext cx="3924783" cy="829794"/>
      </dsp:txXfrm>
    </dsp:sp>
    <dsp:sp modelId="{8B2ECE72-02F3-4A6B-8425-24F544F31C01}">
      <dsp:nvSpPr>
        <dsp:cNvPr id="0" name=""/>
        <dsp:cNvSpPr/>
      </dsp:nvSpPr>
      <dsp:spPr>
        <a:xfrm>
          <a:off x="3933306" y="2810286"/>
          <a:ext cx="3972331" cy="82979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Comic Sans MS" panose="030F0702030302020204" pitchFamily="66" charset="0"/>
            </a:rPr>
            <a:t>Content?</a:t>
          </a:r>
          <a:endParaRPr lang="zh-CN" altLang="en-US" sz="3600" b="1" kern="1200" dirty="0">
            <a:latin typeface="Comic Sans MS" panose="030F0702030302020204" pitchFamily="66" charset="0"/>
          </a:endParaRPr>
        </a:p>
      </dsp:txBody>
      <dsp:txXfrm>
        <a:off x="3933306" y="2810286"/>
        <a:ext cx="3972331" cy="8297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3E05E6-204C-4A7C-985B-E79FC9131546}">
      <dsp:nvSpPr>
        <dsp:cNvPr id="0" name=""/>
        <dsp:cNvSpPr/>
      </dsp:nvSpPr>
      <dsp:spPr>
        <a:xfrm>
          <a:off x="0" y="3603625"/>
          <a:ext cx="8128000" cy="13414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endParaRPr lang="zh-CN" altLang="en-US" sz="4400" kern="1200" dirty="0"/>
        </a:p>
      </dsp:txBody>
      <dsp:txXfrm>
        <a:off x="0" y="3603625"/>
        <a:ext cx="2438400" cy="1341437"/>
      </dsp:txXfrm>
    </dsp:sp>
    <dsp:sp modelId="{90B43DB0-4F13-453B-9E51-3E95C505661C}">
      <dsp:nvSpPr>
        <dsp:cNvPr id="0" name=""/>
        <dsp:cNvSpPr/>
      </dsp:nvSpPr>
      <dsp:spPr>
        <a:xfrm>
          <a:off x="0" y="2038614"/>
          <a:ext cx="8128000" cy="13414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endParaRPr lang="zh-CN" altLang="en-US" sz="4400" kern="1200" dirty="0"/>
        </a:p>
      </dsp:txBody>
      <dsp:txXfrm>
        <a:off x="0" y="2038614"/>
        <a:ext cx="2438400" cy="1341437"/>
      </dsp:txXfrm>
    </dsp:sp>
    <dsp:sp modelId="{CA1D0E8E-7B39-448F-A36B-2F706E9A7069}">
      <dsp:nvSpPr>
        <dsp:cNvPr id="0" name=""/>
        <dsp:cNvSpPr/>
      </dsp:nvSpPr>
      <dsp:spPr>
        <a:xfrm>
          <a:off x="0" y="473604"/>
          <a:ext cx="8128000" cy="13414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endParaRPr lang="zh-CN" altLang="en-US" sz="4400" kern="1200" dirty="0"/>
        </a:p>
      </dsp:txBody>
      <dsp:txXfrm>
        <a:off x="0" y="473604"/>
        <a:ext cx="2438400" cy="1341437"/>
      </dsp:txXfrm>
    </dsp:sp>
    <dsp:sp modelId="{E5D2AF46-8B7A-4691-94F4-0AF1B0BCA1DB}">
      <dsp:nvSpPr>
        <dsp:cNvPr id="0" name=""/>
        <dsp:cNvSpPr/>
      </dsp:nvSpPr>
      <dsp:spPr>
        <a:xfrm>
          <a:off x="2439019" y="547293"/>
          <a:ext cx="5525800" cy="11178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t>Experience and feelings</a:t>
          </a:r>
          <a:endParaRPr lang="zh-CN" altLang="en-US" sz="2800" b="1" kern="1200" dirty="0"/>
        </a:p>
      </dsp:txBody>
      <dsp:txXfrm>
        <a:off x="2471760" y="580034"/>
        <a:ext cx="5460318" cy="1052382"/>
      </dsp:txXfrm>
    </dsp:sp>
    <dsp:sp modelId="{A0A93E07-AE40-415F-A3B4-BFE1D01FD070}">
      <dsp:nvSpPr>
        <dsp:cNvPr id="0" name=""/>
        <dsp:cNvSpPr/>
      </dsp:nvSpPr>
      <dsp:spPr>
        <a:xfrm>
          <a:off x="3875204" y="1665158"/>
          <a:ext cx="1326715" cy="485242"/>
        </a:xfrm>
        <a:custGeom>
          <a:avLst/>
          <a:gdLst/>
          <a:ahLst/>
          <a:cxnLst/>
          <a:rect l="0" t="0" r="0" b="0"/>
          <a:pathLst>
            <a:path>
              <a:moveTo>
                <a:pt x="1326715" y="0"/>
              </a:moveTo>
              <a:lnTo>
                <a:pt x="1326715" y="242621"/>
              </a:lnTo>
              <a:lnTo>
                <a:pt x="0" y="242621"/>
              </a:lnTo>
              <a:lnTo>
                <a:pt x="0" y="485242"/>
              </a:lnTo>
            </a:path>
          </a:pathLst>
        </a:custGeom>
        <a:noFill/>
        <a:ln w="28575" cap="flat" cmpd="sng" algn="ctr">
          <a:noFill/>
          <a:prstDash val="solid"/>
          <a:miter lim="800000"/>
        </a:ln>
        <a:effectLst/>
      </dsp:spPr>
      <dsp:style>
        <a:lnRef idx="2">
          <a:scrgbClr r="0" g="0" b="0"/>
        </a:lnRef>
        <a:fillRef idx="0">
          <a:scrgbClr r="0" g="0" b="0"/>
        </a:fillRef>
        <a:effectRef idx="0">
          <a:scrgbClr r="0" g="0" b="0"/>
        </a:effectRef>
        <a:fontRef idx="minor"/>
      </dsp:style>
    </dsp:sp>
    <dsp:sp modelId="{0163CC3C-1974-4683-9D28-EE0660615790}">
      <dsp:nvSpPr>
        <dsp:cNvPr id="0" name=""/>
        <dsp:cNvSpPr/>
      </dsp:nvSpPr>
      <dsp:spPr>
        <a:xfrm>
          <a:off x="2711264" y="2150401"/>
          <a:ext cx="2327880" cy="11178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solidFill>
                <a:prstClr val="white"/>
              </a:solidFill>
              <a:latin typeface="等线" panose="020F0502020204030204"/>
              <a:ea typeface="等线" panose="02010600030101010101" pitchFamily="2" charset="-122"/>
              <a:cs typeface="+mn-cs"/>
            </a:rPr>
            <a:t>Atmosphere</a:t>
          </a:r>
          <a:endParaRPr lang="zh-CN" altLang="en-US" sz="2800" b="1" kern="1200" dirty="0">
            <a:solidFill>
              <a:prstClr val="white"/>
            </a:solidFill>
            <a:latin typeface="等线" panose="020F0502020204030204"/>
            <a:ea typeface="等线" panose="02010600030101010101" pitchFamily="2" charset="-122"/>
            <a:cs typeface="+mn-cs"/>
          </a:endParaRPr>
        </a:p>
      </dsp:txBody>
      <dsp:txXfrm>
        <a:off x="2744005" y="2183142"/>
        <a:ext cx="2262398" cy="1052382"/>
      </dsp:txXfrm>
    </dsp:sp>
    <dsp:sp modelId="{009C4E2C-4533-407A-8509-37E787445F38}">
      <dsp:nvSpPr>
        <dsp:cNvPr id="0" name=""/>
        <dsp:cNvSpPr/>
      </dsp:nvSpPr>
      <dsp:spPr>
        <a:xfrm>
          <a:off x="5201920" y="1665158"/>
          <a:ext cx="1415459" cy="485242"/>
        </a:xfrm>
        <a:custGeom>
          <a:avLst/>
          <a:gdLst/>
          <a:ahLst/>
          <a:cxnLst/>
          <a:rect l="0" t="0" r="0" b="0"/>
          <a:pathLst>
            <a:path>
              <a:moveTo>
                <a:pt x="0" y="0"/>
              </a:moveTo>
              <a:lnTo>
                <a:pt x="0" y="242621"/>
              </a:lnTo>
              <a:lnTo>
                <a:pt x="1415459" y="242621"/>
              </a:lnTo>
              <a:lnTo>
                <a:pt x="1415459" y="485242"/>
              </a:lnTo>
            </a:path>
          </a:pathLst>
        </a:custGeom>
        <a:noFill/>
        <a:ln w="28575" cap="flat" cmpd="sng" algn="ctr">
          <a:noFill/>
          <a:prstDash val="solid"/>
          <a:miter lim="800000"/>
        </a:ln>
        <a:effectLst/>
      </dsp:spPr>
      <dsp:style>
        <a:lnRef idx="2">
          <a:scrgbClr r="0" g="0" b="0"/>
        </a:lnRef>
        <a:fillRef idx="0">
          <a:scrgbClr r="0" g="0" b="0"/>
        </a:fillRef>
        <a:effectRef idx="0">
          <a:scrgbClr r="0" g="0" b="0"/>
        </a:effectRef>
        <a:fontRef idx="minor"/>
      </dsp:style>
    </dsp:sp>
    <dsp:sp modelId="{07B6D35A-BE3C-4478-B405-B025742EC5A8}">
      <dsp:nvSpPr>
        <dsp:cNvPr id="0" name=""/>
        <dsp:cNvSpPr/>
      </dsp:nvSpPr>
      <dsp:spPr>
        <a:xfrm>
          <a:off x="5542184" y="2150401"/>
          <a:ext cx="2150391" cy="11178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solidFill>
                <a:prstClr val="white"/>
              </a:solidFill>
              <a:latin typeface="等线" panose="020F0502020204030204"/>
              <a:ea typeface="等线" panose="02010600030101010101" pitchFamily="2" charset="-122"/>
              <a:cs typeface="+mn-cs"/>
            </a:rPr>
            <a:t>Activities</a:t>
          </a:r>
          <a:endParaRPr lang="zh-CN" altLang="en-US" sz="2800" b="1" kern="1200" dirty="0">
            <a:solidFill>
              <a:prstClr val="white"/>
            </a:solidFill>
            <a:latin typeface="等线" panose="020F0502020204030204"/>
            <a:ea typeface="等线" panose="02010600030101010101" pitchFamily="2" charset="-122"/>
            <a:cs typeface="+mn-cs"/>
          </a:endParaRPr>
        </a:p>
      </dsp:txBody>
      <dsp:txXfrm>
        <a:off x="5574925" y="2183142"/>
        <a:ext cx="2084909" cy="1052382"/>
      </dsp:txXfrm>
    </dsp:sp>
    <dsp:sp modelId="{8A17505E-3BD1-460C-A341-AA5114A4FC26}">
      <dsp:nvSpPr>
        <dsp:cNvPr id="0" name=""/>
        <dsp:cNvSpPr/>
      </dsp:nvSpPr>
      <dsp:spPr>
        <a:xfrm>
          <a:off x="5244435" y="3268265"/>
          <a:ext cx="1372944" cy="541773"/>
        </a:xfrm>
        <a:custGeom>
          <a:avLst/>
          <a:gdLst/>
          <a:ahLst/>
          <a:cxnLst/>
          <a:rect l="0" t="0" r="0" b="0"/>
          <a:pathLst>
            <a:path>
              <a:moveTo>
                <a:pt x="1372944" y="0"/>
              </a:moveTo>
              <a:lnTo>
                <a:pt x="1372944" y="270886"/>
              </a:lnTo>
              <a:lnTo>
                <a:pt x="0" y="270886"/>
              </a:lnTo>
              <a:lnTo>
                <a:pt x="0" y="541773"/>
              </a:lnTo>
            </a:path>
          </a:pathLst>
        </a:custGeom>
        <a:noFill/>
        <a:ln w="38100" cap="flat" cmpd="sng" algn="ctr">
          <a:noFill/>
          <a:prstDash val="solid"/>
          <a:miter lim="800000"/>
        </a:ln>
        <a:effectLst/>
      </dsp:spPr>
      <dsp:style>
        <a:lnRef idx="2">
          <a:scrgbClr r="0" g="0" b="0"/>
        </a:lnRef>
        <a:fillRef idx="0">
          <a:scrgbClr r="0" g="0" b="0"/>
        </a:fillRef>
        <a:effectRef idx="0">
          <a:scrgbClr r="0" g="0" b="0"/>
        </a:effectRef>
        <a:fontRef idx="minor"/>
      </dsp:style>
    </dsp:sp>
    <dsp:sp modelId="{A4E65F4B-4894-4F4D-ACD0-796D67DE5B95}">
      <dsp:nvSpPr>
        <dsp:cNvPr id="0" name=""/>
        <dsp:cNvSpPr/>
      </dsp:nvSpPr>
      <dsp:spPr>
        <a:xfrm>
          <a:off x="4386963" y="3810038"/>
          <a:ext cx="1714944" cy="11178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solidFill>
                <a:prstClr val="white"/>
              </a:solidFill>
              <a:latin typeface="等线" panose="020F0502020204030204"/>
              <a:ea typeface="等线" panose="02010600030101010101" pitchFamily="2" charset="-122"/>
              <a:cs typeface="+mn-cs"/>
            </a:rPr>
            <a:t>Feelings</a:t>
          </a:r>
          <a:endParaRPr lang="zh-CN" altLang="en-US" sz="2800" b="1" kern="1200" dirty="0">
            <a:solidFill>
              <a:prstClr val="white"/>
            </a:solidFill>
            <a:latin typeface="等线" panose="020F0502020204030204"/>
            <a:ea typeface="等线" panose="02010600030101010101" pitchFamily="2" charset="-122"/>
            <a:cs typeface="+mn-cs"/>
          </a:endParaRPr>
        </a:p>
      </dsp:txBody>
      <dsp:txXfrm>
        <a:off x="4419704" y="3842779"/>
        <a:ext cx="1649462" cy="10523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3525F-7F11-490F-8DCD-CA0FDD2087E6}">
      <dsp:nvSpPr>
        <dsp:cNvPr id="0" name=""/>
        <dsp:cNvSpPr/>
      </dsp:nvSpPr>
      <dsp:spPr>
        <a:xfrm>
          <a:off x="45017" y="928171"/>
          <a:ext cx="7207071" cy="83179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endParaRPr lang="zh-CN" altLang="en-US" sz="3200" kern="1200" dirty="0"/>
        </a:p>
      </dsp:txBody>
      <dsp:txXfrm>
        <a:off x="45017" y="928171"/>
        <a:ext cx="7207071" cy="831790"/>
      </dsp:txXfrm>
    </dsp:sp>
    <dsp:sp modelId="{8045625A-3DBD-45B5-B8FE-F5849599BF2D}">
      <dsp:nvSpPr>
        <dsp:cNvPr id="0" name=""/>
        <dsp:cNvSpPr/>
      </dsp:nvSpPr>
      <dsp:spPr>
        <a:xfrm>
          <a:off x="1348" y="1759962"/>
          <a:ext cx="7294409" cy="2854800"/>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endParaRPr lang="zh-CN" altLang="en-US" sz="3200" i="0" u="none" kern="1200" dirty="0">
            <a:latin typeface="Comic Sans MS" panose="030F0702030302020204" pitchFamily="66" charset="0"/>
          </a:endParaRPr>
        </a:p>
      </dsp:txBody>
      <dsp:txXfrm>
        <a:off x="1348" y="1759962"/>
        <a:ext cx="7294409" cy="2854800"/>
      </dsp:txXfrm>
    </dsp:sp>
    <dsp:sp modelId="{DBBCCA05-F436-4567-8B52-AC109AEB2167}">
      <dsp:nvSpPr>
        <dsp:cNvPr id="0" name=""/>
        <dsp:cNvSpPr/>
      </dsp:nvSpPr>
      <dsp:spPr>
        <a:xfrm>
          <a:off x="7586885" y="928171"/>
          <a:ext cx="3005717" cy="831790"/>
        </a:xfrm>
        <a:prstGeom prst="rect">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endParaRPr lang="zh-CN" altLang="en-US" sz="3200" b="1" kern="1200" dirty="0">
            <a:solidFill>
              <a:prstClr val="white"/>
            </a:solidFill>
            <a:latin typeface="等线" panose="020F0502020204030204"/>
            <a:ea typeface="+mn-ea"/>
            <a:cs typeface="+mn-cs"/>
          </a:endParaRPr>
        </a:p>
      </dsp:txBody>
      <dsp:txXfrm>
        <a:off x="7586885" y="928171"/>
        <a:ext cx="3005717" cy="831790"/>
      </dsp:txXfrm>
    </dsp:sp>
    <dsp:sp modelId="{73DE3CBC-CA35-4CB9-85CE-788CA4A92ABB}">
      <dsp:nvSpPr>
        <dsp:cNvPr id="0" name=""/>
        <dsp:cNvSpPr/>
      </dsp:nvSpPr>
      <dsp:spPr>
        <a:xfrm>
          <a:off x="7586885" y="1759962"/>
          <a:ext cx="3005717" cy="2854800"/>
        </a:xfrm>
        <a:prstGeom prst="rect">
          <a:avLst/>
        </a:prstGeom>
        <a:solidFill>
          <a:schemeClr val="accent4">
            <a:tint val="40000"/>
            <a:alpha val="90000"/>
            <a:hueOff val="10861925"/>
            <a:satOff val="-51245"/>
            <a:lumOff val="-1851"/>
            <a:alphaOff val="0"/>
          </a:schemeClr>
        </a:solidFill>
        <a:ln w="12700" cap="flat" cmpd="sng" algn="ctr">
          <a:solidFill>
            <a:schemeClr val="accent4">
              <a:tint val="40000"/>
              <a:alpha val="90000"/>
              <a:hueOff val="10861925"/>
              <a:satOff val="-51245"/>
              <a:lumOff val="-1851"/>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3525F-7F11-490F-8DCD-CA0FDD2087E6}">
      <dsp:nvSpPr>
        <dsp:cNvPr id="0" name=""/>
        <dsp:cNvSpPr/>
      </dsp:nvSpPr>
      <dsp:spPr>
        <a:xfrm>
          <a:off x="37239" y="719905"/>
          <a:ext cx="6073933" cy="1248322"/>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endParaRPr lang="zh-CN" altLang="en-US" sz="3200" kern="1200" dirty="0"/>
        </a:p>
      </dsp:txBody>
      <dsp:txXfrm>
        <a:off x="37239" y="719905"/>
        <a:ext cx="6073933" cy="1248322"/>
      </dsp:txXfrm>
    </dsp:sp>
    <dsp:sp modelId="{8045625A-3DBD-45B5-B8FE-F5849599BF2D}">
      <dsp:nvSpPr>
        <dsp:cNvPr id="0" name=""/>
        <dsp:cNvSpPr/>
      </dsp:nvSpPr>
      <dsp:spPr>
        <a:xfrm>
          <a:off x="429" y="1968228"/>
          <a:ext cx="6147553" cy="2854800"/>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endParaRPr lang="zh-CN" altLang="en-US" sz="3200" i="0" u="none" kern="1200" dirty="0">
            <a:latin typeface="Comic Sans MS" panose="030F0702030302020204" pitchFamily="66" charset="0"/>
          </a:endParaRPr>
        </a:p>
      </dsp:txBody>
      <dsp:txXfrm>
        <a:off x="429" y="1968228"/>
        <a:ext cx="6147553" cy="2854800"/>
      </dsp:txXfrm>
    </dsp:sp>
    <dsp:sp modelId="{DBBCCA05-F436-4567-8B52-AC109AEB2167}">
      <dsp:nvSpPr>
        <dsp:cNvPr id="0" name=""/>
        <dsp:cNvSpPr/>
      </dsp:nvSpPr>
      <dsp:spPr>
        <a:xfrm>
          <a:off x="6584896" y="719905"/>
          <a:ext cx="4510877" cy="1248322"/>
        </a:xfrm>
        <a:prstGeom prst="rect">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endParaRPr lang="zh-CN" altLang="en-US" sz="3200" b="1" kern="1200" dirty="0">
            <a:solidFill>
              <a:prstClr val="white"/>
            </a:solidFill>
            <a:latin typeface="等线" panose="020F0502020204030204"/>
            <a:ea typeface="+mn-ea"/>
            <a:cs typeface="+mn-cs"/>
          </a:endParaRPr>
        </a:p>
      </dsp:txBody>
      <dsp:txXfrm>
        <a:off x="6584896" y="719905"/>
        <a:ext cx="4510877" cy="1248322"/>
      </dsp:txXfrm>
    </dsp:sp>
    <dsp:sp modelId="{73DE3CBC-CA35-4CB9-85CE-788CA4A92ABB}">
      <dsp:nvSpPr>
        <dsp:cNvPr id="0" name=""/>
        <dsp:cNvSpPr/>
      </dsp:nvSpPr>
      <dsp:spPr>
        <a:xfrm>
          <a:off x="6576688" y="1961662"/>
          <a:ext cx="4510877" cy="2854800"/>
        </a:xfrm>
        <a:prstGeom prst="rect">
          <a:avLst/>
        </a:prstGeom>
        <a:solidFill>
          <a:schemeClr val="accent4">
            <a:tint val="40000"/>
            <a:alpha val="90000"/>
            <a:hueOff val="10861925"/>
            <a:satOff val="-51245"/>
            <a:lumOff val="-1851"/>
            <a:alphaOff val="0"/>
          </a:schemeClr>
        </a:solidFill>
        <a:ln w="12700" cap="flat" cmpd="sng" algn="ctr">
          <a:solidFill>
            <a:schemeClr val="accent4">
              <a:tint val="40000"/>
              <a:alpha val="90000"/>
              <a:hueOff val="10861925"/>
              <a:satOff val="-51245"/>
              <a:lumOff val="-1851"/>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type="rect" r:blip="" rot="270">
                  <dgm:adjLst/>
                </dgm:shape>
              </dgm:if>
              <dgm:else name="Name11">
                <dgm:shape xmlns:r="http://schemas.openxmlformats.org/officeDocument/2006/relationships" type="rect" r:blip="" rot="90">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9E2010B-7D08-4B4A-970C-92D8E119B15C}"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DF9CE0-B148-4966-B2B8-598A5809213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2010B-7D08-4B4A-970C-92D8E119B15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F9CE0-B148-4966-B2B8-598A5809213D}"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image" Target="../media/image1.png"/><Relationship Id="rId7" Type="http://schemas.openxmlformats.org/officeDocument/2006/relationships/image" Target="../media/image7.jpeg"/><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image" Target="../media/image8.jpe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image" Target="../media/image8.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xml"/><Relationship Id="rId7" Type="http://schemas.openxmlformats.org/officeDocument/2006/relationships/image" Target="../media/image1.png"/><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xml"/><Relationship Id="rId7" Type="http://schemas.openxmlformats.org/officeDocument/2006/relationships/image" Target="../media/image1.png"/><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image" Target="../media/image1.png"/><Relationship Id="rId7" Type="http://schemas.openxmlformats.org/officeDocument/2006/relationships/image" Target="../media/image6.jpeg"/><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19048" y="225908"/>
            <a:ext cx="10025102"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Body (Para.3&amp;4): explore the festival activities </a:t>
            </a:r>
            <a:endParaRPr lang="zh-CN" altLang="en-US" sz="3200" b="1" i="0" dirty="0">
              <a:solidFill>
                <a:srgbClr val="7030A0"/>
              </a:solidFill>
              <a:effectLst/>
              <a:latin typeface="Comic Sans MS" panose="030F0702030302020204" pitchFamily="66" charset="0"/>
            </a:endParaRPr>
          </a:p>
        </p:txBody>
      </p:sp>
      <p:grpSp>
        <p:nvGrpSpPr>
          <p:cNvPr id="26" name="组合 25"/>
          <p:cNvGrpSpPr/>
          <p:nvPr/>
        </p:nvGrpSpPr>
        <p:grpSpPr>
          <a:xfrm>
            <a:off x="-5685290" y="1044081"/>
            <a:ext cx="11680728" cy="5542934"/>
            <a:chOff x="1267554" y="1089158"/>
            <a:chExt cx="11680728" cy="5542934"/>
          </a:xfrm>
        </p:grpSpPr>
        <p:graphicFrame>
          <p:nvGraphicFramePr>
            <p:cNvPr id="15" name="图示 14"/>
            <p:cNvGraphicFramePr/>
            <p:nvPr/>
          </p:nvGraphicFramePr>
          <p:xfrm>
            <a:off x="1267554" y="1089158"/>
            <a:ext cx="11096204" cy="55429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文本框 18"/>
            <p:cNvSpPr txBox="1"/>
            <p:nvPr/>
          </p:nvSpPr>
          <p:spPr>
            <a:xfrm>
              <a:off x="2717508" y="1982453"/>
              <a:ext cx="6105832" cy="769441"/>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4400" b="1" i="0" u="none" strike="noStrike" kern="0" cap="none" spc="0" normalizeH="0" baseline="0" noProof="0" dirty="0">
                  <a:ln>
                    <a:noFill/>
                  </a:ln>
                  <a:solidFill>
                    <a:schemeClr val="bg1"/>
                  </a:solidFill>
                  <a:effectLst/>
                  <a:uLnTx/>
                  <a:uFillTx/>
                </a:rPr>
                <a:t>Wrestling</a:t>
              </a:r>
              <a:endParaRPr kumimoji="0" lang="zh-CN" altLang="en-US" sz="4400" b="0" i="0" u="none" strike="noStrike" kern="0" cap="none" spc="0" normalizeH="0" baseline="0" noProof="0" dirty="0">
                <a:ln>
                  <a:noFill/>
                </a:ln>
                <a:solidFill>
                  <a:schemeClr val="bg1"/>
                </a:solidFill>
                <a:effectLst/>
                <a:uLnTx/>
                <a:uFillTx/>
              </a:endParaRPr>
            </a:p>
          </p:txBody>
        </p:sp>
        <p:sp>
          <p:nvSpPr>
            <p:cNvPr id="23" name="文本框 22"/>
            <p:cNvSpPr txBox="1"/>
            <p:nvPr/>
          </p:nvSpPr>
          <p:spPr>
            <a:xfrm>
              <a:off x="6842450" y="2190878"/>
              <a:ext cx="6105832" cy="590931"/>
            </a:xfrm>
            <a:prstGeom prst="rect">
              <a:avLst/>
            </a:prstGeom>
            <a:noFill/>
          </p:spPr>
          <p:txBody>
            <a:bodyPr wrap="square">
              <a:spAutoFit/>
            </a:bodyPr>
            <a:lstStyle/>
            <a:p>
              <a:pPr marL="0" marR="0" lvl="0" indent="0" algn="ctr" defTabSz="1422400" eaLnBrk="1" fontAlgn="auto" latinLnBrk="0" hangingPunct="1">
                <a:lnSpc>
                  <a:spcPct val="90000"/>
                </a:lnSpc>
                <a:spcBef>
                  <a:spcPct val="0"/>
                </a:spcBef>
                <a:spcAft>
                  <a:spcPct val="35000"/>
                </a:spcAft>
                <a:buClrTx/>
                <a:buSzTx/>
                <a:buFontTx/>
                <a:buNone/>
                <a:defRPr/>
              </a:pPr>
              <a:r>
                <a:rPr kumimoji="0" lang="en-US" altLang="zh-CN" sz="3600" b="1" i="0" u="none" strike="noStrike" kern="1200" cap="none" spc="0" normalizeH="0" baseline="0" noProof="0" dirty="0">
                  <a:ln>
                    <a:noFill/>
                  </a:ln>
                  <a:solidFill>
                    <a:prstClr val="white"/>
                  </a:solidFill>
                  <a:effectLst/>
                  <a:uLnTx/>
                  <a:uFillTx/>
                  <a:latin typeface="等线" panose="02010600030101010101" charset="-122"/>
                  <a:ea typeface="+mn-ea"/>
                  <a:cs typeface="+mn-cs"/>
                </a:rPr>
                <a:t>Horse racing</a:t>
              </a:r>
              <a:endParaRPr kumimoji="0" lang="zh-CN" altLang="en-US" sz="3600" b="1"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grpSp>
      <p:sp>
        <p:nvSpPr>
          <p:cNvPr id="25" name="文本框 24"/>
          <p:cNvSpPr txBox="1"/>
          <p:nvPr/>
        </p:nvSpPr>
        <p:spPr>
          <a:xfrm>
            <a:off x="819194" y="1019573"/>
            <a:ext cx="11042312" cy="584775"/>
          </a:xfrm>
          <a:prstGeom prst="rect">
            <a:avLst/>
          </a:prstGeom>
          <a:noFill/>
        </p:spPr>
        <p:txBody>
          <a:bodyPr wrap="square">
            <a:spAutoFit/>
          </a:bodyPr>
          <a:lstStyle/>
          <a:p>
            <a:r>
              <a:rPr lang="en-US" altLang="zh-CN" sz="3200" b="1" dirty="0">
                <a:solidFill>
                  <a:srgbClr val="161616"/>
                </a:solidFill>
                <a:latin typeface="Comic Sans MS" panose="030F0702030302020204" pitchFamily="66" charset="0"/>
              </a:rPr>
              <a:t>Underline the description of feelings and emotions. </a:t>
            </a:r>
            <a:endParaRPr lang="zh-CN" altLang="en-US" sz="3200" b="1" dirty="0">
              <a:solidFill>
                <a:srgbClr val="161616"/>
              </a:solidFill>
              <a:latin typeface="Comic Sans MS" panose="030F0702030302020204" pitchFamily="66" charset="0"/>
            </a:endParaRPr>
          </a:p>
        </p:txBody>
      </p:sp>
      <p:sp>
        <p:nvSpPr>
          <p:cNvPr id="30" name="文本框 29"/>
          <p:cNvSpPr txBox="1"/>
          <p:nvPr/>
        </p:nvSpPr>
        <p:spPr>
          <a:xfrm>
            <a:off x="23777" y="6052566"/>
            <a:ext cx="12060555" cy="523220"/>
          </a:xfrm>
          <a:prstGeom prst="rect">
            <a:avLst/>
          </a:prstGeom>
          <a:solidFill>
            <a:srgbClr val="FFFF00"/>
          </a:solidFill>
        </p:spPr>
        <p:txBody>
          <a:bodyPr wrap="square">
            <a:spAutoFit/>
          </a:bodyPr>
          <a:lstStyle/>
          <a:p>
            <a:pPr algn="ctr"/>
            <a:r>
              <a:rPr lang="en-US" altLang="zh-CN" sz="2800" b="1" dirty="0">
                <a:latin typeface="Comic Sans MS" panose="030F0702030302020204" pitchFamily="66" charset="0"/>
              </a:rPr>
              <a:t>Writing tip: add </a:t>
            </a:r>
            <a:r>
              <a:rPr lang="en-US" altLang="zh-CN" sz="2800" b="1" dirty="0">
                <a:solidFill>
                  <a:srgbClr val="FF0000"/>
                </a:solidFill>
                <a:latin typeface="Comic Sans MS" panose="030F0702030302020204" pitchFamily="66" charset="0"/>
              </a:rPr>
              <a:t>inner feelings </a:t>
            </a:r>
            <a:r>
              <a:rPr lang="en-US" altLang="zh-CN" sz="2800" b="1" dirty="0">
                <a:latin typeface="Comic Sans MS" panose="030F0702030302020204" pitchFamily="66" charset="0"/>
              </a:rPr>
              <a:t>to show the scene vividly.</a:t>
            </a:r>
            <a:endParaRPr lang="zh-CN" altLang="en-US" sz="2800" b="1" dirty="0">
              <a:latin typeface="Comic Sans MS" panose="030F0702030302020204" pitchFamily="66" charset="0"/>
            </a:endParaRPr>
          </a:p>
        </p:txBody>
      </p:sp>
      <p:sp>
        <p:nvSpPr>
          <p:cNvPr id="13" name="文本框 12"/>
          <p:cNvSpPr txBox="1"/>
          <p:nvPr/>
        </p:nvSpPr>
        <p:spPr>
          <a:xfrm>
            <a:off x="1107232" y="3339562"/>
            <a:ext cx="4246803" cy="1938992"/>
          </a:xfrm>
          <a:prstGeom prst="rect">
            <a:avLst/>
          </a:prstGeom>
          <a:noFill/>
        </p:spPr>
        <p:txBody>
          <a:bodyPr wrap="square">
            <a:spAutoFit/>
          </a:bodyPr>
          <a:lstStyle/>
          <a:p>
            <a:r>
              <a:rPr lang="en-US" altLang="zh-CN" sz="3000" b="1" dirty="0">
                <a:solidFill>
                  <a:prstClr val="black">
                    <a:hueOff val="0"/>
                    <a:satOff val="0"/>
                    <a:lumOff val="0"/>
                    <a:alphaOff val="0"/>
                  </a:prstClr>
                </a:solidFill>
                <a:effectLst>
                  <a:outerShdw blurRad="38100" dist="38100" dir="2700000" algn="tl">
                    <a:srgbClr val="000000">
                      <a:alpha val="43137"/>
                    </a:srgbClr>
                  </a:outerShdw>
                </a:effectLst>
                <a:latin typeface="Comic Sans MS" panose="030F0702030302020204" pitchFamily="66" charset="0"/>
              </a:rPr>
              <a:t>Riders are boys and girls who are experienced in riding horses.</a:t>
            </a:r>
            <a:endParaRPr lang="zh-CN" altLang="en-US" sz="3000" b="1" dirty="0">
              <a:solidFill>
                <a:prstClr val="black">
                  <a:hueOff val="0"/>
                  <a:satOff val="0"/>
                  <a:lumOff val="0"/>
                  <a:alphaOff val="0"/>
                </a:prstClr>
              </a:solidFill>
              <a:effectLst>
                <a:outerShdw blurRad="38100" dist="38100" dir="2700000" algn="tl">
                  <a:srgbClr val="000000">
                    <a:alpha val="43137"/>
                  </a:srgbClr>
                </a:outerShdw>
              </a:effectLst>
              <a:latin typeface="Comic Sans MS" panose="030F0702030302020204" pitchFamily="66" charset="0"/>
            </a:endParaRPr>
          </a:p>
        </p:txBody>
      </p:sp>
      <p:pic>
        <p:nvPicPr>
          <p:cNvPr id="5" name="图片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76498" y="2225969"/>
            <a:ext cx="2544985" cy="1497050"/>
          </a:xfrm>
          <a:prstGeom prst="rect">
            <a:avLst/>
          </a:prstGeom>
        </p:spPr>
      </p:pic>
      <p:sp>
        <p:nvSpPr>
          <p:cNvPr id="10" name="文本框 9"/>
          <p:cNvSpPr txBox="1"/>
          <p:nvPr/>
        </p:nvSpPr>
        <p:spPr>
          <a:xfrm>
            <a:off x="5479255" y="1937376"/>
            <a:ext cx="5506555" cy="4031873"/>
          </a:xfrm>
          <a:prstGeom prst="rect">
            <a:avLst/>
          </a:prstGeom>
          <a:noFill/>
        </p:spPr>
        <p:txBody>
          <a:bodyPr wrap="square" rtlCol="0">
            <a:spAutoFit/>
          </a:bodyPr>
          <a:lstStyle/>
          <a:p>
            <a:pPr algn="l"/>
            <a:r>
              <a:rPr lang="en-US" altLang="zh-CN" sz="3200" b="1" i="0" dirty="0">
                <a:solidFill>
                  <a:srgbClr val="FF0000"/>
                </a:solidFill>
                <a:effectLst/>
                <a:latin typeface="High Tower Text" panose="02040502050506030303" pitchFamily="18" charset="0"/>
              </a:rPr>
              <a:t>Feeling expressions</a:t>
            </a:r>
            <a:endParaRPr lang="en-US" altLang="zh-CN" sz="3200" b="1" i="0" dirty="0">
              <a:solidFill>
                <a:srgbClr val="FF0000"/>
              </a:solidFill>
              <a:effectLst/>
              <a:latin typeface="High Tower Text" panose="02040502050506030303" pitchFamily="18" charset="0"/>
            </a:endParaRPr>
          </a:p>
          <a:p>
            <a:pPr marL="457200" indent="-457200" algn="l">
              <a:buFont typeface="Arial" panose="020B0604020202020204" pitchFamily="34" charset="0"/>
              <a:buChar char="•"/>
            </a:pPr>
            <a:r>
              <a:rPr lang="en-US" altLang="zh-CN" sz="3200" b="1" i="0" dirty="0">
                <a:solidFill>
                  <a:srgbClr val="C00000"/>
                </a:solidFill>
                <a:effectLst/>
                <a:latin typeface="High Tower Text" panose="02040502050506030303" pitchFamily="18" charset="0"/>
              </a:rPr>
              <a:t>be moved by</a:t>
            </a:r>
            <a:endParaRPr lang="en-US" altLang="zh-CN" sz="3200" b="1" i="0" dirty="0">
              <a:solidFill>
                <a:srgbClr val="C00000"/>
              </a:solidFill>
              <a:effectLst/>
              <a:latin typeface="High Tower Text" panose="02040502050506030303" pitchFamily="18" charset="0"/>
            </a:endParaRPr>
          </a:p>
          <a:p>
            <a:pPr marL="457200" indent="-457200" algn="l">
              <a:buFont typeface="Arial" panose="020B0604020202020204" pitchFamily="34" charset="0"/>
              <a:buChar char="•"/>
            </a:pPr>
            <a:r>
              <a:rPr lang="en-US" altLang="zh-CN" sz="3200" b="1" i="0" dirty="0">
                <a:solidFill>
                  <a:srgbClr val="C00000"/>
                </a:solidFill>
                <a:effectLst/>
                <a:latin typeface="High Tower Text" panose="02040502050506030303" pitchFamily="18" charset="0"/>
              </a:rPr>
              <a:t>absolutely enjoy </a:t>
            </a:r>
            <a:r>
              <a:rPr lang="en-US" altLang="zh-CN" sz="3200" b="1" i="0" dirty="0" err="1">
                <a:solidFill>
                  <a:srgbClr val="C00000"/>
                </a:solidFill>
                <a:effectLst/>
                <a:latin typeface="High Tower Text" panose="02040502050506030303" pitchFamily="18" charset="0"/>
              </a:rPr>
              <a:t>sth</a:t>
            </a:r>
            <a:endParaRPr lang="en-US" altLang="zh-CN" sz="3200" b="1" dirty="0">
              <a:solidFill>
                <a:srgbClr val="C00000"/>
              </a:solidFill>
              <a:latin typeface="High Tower Text" panose="02040502050506030303" pitchFamily="18" charset="0"/>
            </a:endParaRPr>
          </a:p>
          <a:p>
            <a:pPr marL="457200" indent="-457200" algn="l">
              <a:buFont typeface="Arial" panose="020B0604020202020204" pitchFamily="34" charset="0"/>
              <a:buChar char="•"/>
            </a:pPr>
            <a:r>
              <a:rPr lang="en-US" altLang="zh-CN" sz="3200" b="1" i="0" dirty="0">
                <a:solidFill>
                  <a:srgbClr val="C00000"/>
                </a:solidFill>
                <a:effectLst/>
                <a:latin typeface="High Tower Text" panose="02040502050506030303" pitchFamily="18" charset="0"/>
              </a:rPr>
              <a:t>be surprised to see</a:t>
            </a:r>
            <a:endParaRPr lang="en-US" altLang="zh-CN" sz="3200" b="1" i="0" dirty="0">
              <a:solidFill>
                <a:srgbClr val="C00000"/>
              </a:solidFill>
              <a:effectLst/>
              <a:latin typeface="High Tower Text" panose="02040502050506030303" pitchFamily="18" charset="0"/>
            </a:endParaRPr>
          </a:p>
          <a:p>
            <a:pPr marL="457200" indent="-457200" algn="l">
              <a:buFont typeface="Arial" panose="020B0604020202020204" pitchFamily="34" charset="0"/>
              <a:buChar char="•"/>
            </a:pPr>
            <a:r>
              <a:rPr lang="en-US" altLang="zh-CN" sz="3200" b="1" i="0" dirty="0">
                <a:solidFill>
                  <a:srgbClr val="C00000"/>
                </a:solidFill>
                <a:effectLst/>
                <a:latin typeface="High Tower Text" panose="02040502050506030303" pitchFamily="18" charset="0"/>
              </a:rPr>
              <a:t>be a little worried about </a:t>
            </a:r>
            <a:r>
              <a:rPr lang="en-US" altLang="zh-CN" sz="3200" b="1" i="0" dirty="0" err="1">
                <a:solidFill>
                  <a:srgbClr val="C00000"/>
                </a:solidFill>
                <a:effectLst/>
                <a:latin typeface="High Tower Text" panose="02040502050506030303" pitchFamily="18" charset="0"/>
              </a:rPr>
              <a:t>sth</a:t>
            </a:r>
            <a:r>
              <a:rPr lang="en-US" altLang="zh-CN" sz="3200" b="1" i="0" dirty="0">
                <a:solidFill>
                  <a:srgbClr val="C00000"/>
                </a:solidFill>
                <a:effectLst/>
                <a:latin typeface="High Tower Text" panose="02040502050506030303" pitchFamily="18" charset="0"/>
              </a:rPr>
              <a:t>,</a:t>
            </a:r>
            <a:endParaRPr lang="en-US" altLang="zh-CN" sz="3200" b="1" i="0" dirty="0">
              <a:solidFill>
                <a:srgbClr val="C00000"/>
              </a:solidFill>
              <a:effectLst/>
              <a:latin typeface="High Tower Text" panose="02040502050506030303" pitchFamily="18" charset="0"/>
            </a:endParaRPr>
          </a:p>
          <a:p>
            <a:pPr marL="457200" indent="-457200" algn="l">
              <a:buFont typeface="Arial" panose="020B0604020202020204" pitchFamily="34" charset="0"/>
              <a:buChar char="•"/>
            </a:pPr>
            <a:r>
              <a:rPr lang="en-US" altLang="zh-CN" sz="3200" b="1" i="0" dirty="0">
                <a:solidFill>
                  <a:srgbClr val="C00000"/>
                </a:solidFill>
                <a:effectLst/>
                <a:latin typeface="High Tower Text" panose="02040502050506030303" pitchFamily="18" charset="0"/>
              </a:rPr>
              <a:t>That was the moment I started to understand…</a:t>
            </a:r>
            <a:endParaRPr lang="en-US" altLang="zh-CN" sz="3200" b="1" i="0" dirty="0">
              <a:solidFill>
                <a:srgbClr val="C00000"/>
              </a:solidFill>
              <a:effectLst/>
              <a:latin typeface="High Tower Text" panose="02040502050506030303" pitchFamily="18" charset="0"/>
            </a:endParaRPr>
          </a:p>
          <a:p>
            <a:pPr algn="l"/>
            <a:endParaRPr lang="zh-CN" altLang="en-US" sz="3200" b="1" i="0" dirty="0">
              <a:solidFill>
                <a:srgbClr val="161616"/>
              </a:solidFill>
              <a:effectLst/>
              <a:latin typeface="High Tower Text" panose="02040502050506030303" pitchFamily="18" charset="0"/>
            </a:endParaRPr>
          </a:p>
        </p:txBody>
      </p:sp>
      <p:pic>
        <p:nvPicPr>
          <p:cNvPr id="4" name="图片 3" descr="水印"/>
          <p:cNvPicPr>
            <a:picLocks noChangeAspect="1"/>
          </p:cNvPicPr>
          <p:nvPr userDrawn="1"/>
        </p:nvPicPr>
        <p:blipFill>
          <a:blip r:embed="rId8"/>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additive="base">
                                        <p:cTn id="39" dur="500" fill="hold"/>
                                        <p:tgtEl>
                                          <p:spTgt spid="30"/>
                                        </p:tgtEl>
                                        <p:attrNameLst>
                                          <p:attrName>ppt_x</p:attrName>
                                        </p:attrNameLst>
                                      </p:cBhvr>
                                      <p:tavLst>
                                        <p:tav tm="0">
                                          <p:val>
                                            <p:strVal val="#ppt_x"/>
                                          </p:val>
                                        </p:tav>
                                        <p:tav tm="100000">
                                          <p:val>
                                            <p:strVal val="#ppt_x"/>
                                          </p:val>
                                        </p:tav>
                                      </p:tavLst>
                                    </p:anim>
                                    <p:anim calcmode="lin" valueType="num">
                                      <p:cBhvr additive="base">
                                        <p:cTn id="4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p>
        </p:txBody>
      </p:sp>
      <p:sp>
        <p:nvSpPr>
          <p:cNvPr id="8" name="文本框 7"/>
          <p:cNvSpPr txBox="1"/>
          <p:nvPr/>
        </p:nvSpPr>
        <p:spPr>
          <a:xfrm>
            <a:off x="319048" y="225908"/>
            <a:ext cx="7643852" cy="523220"/>
          </a:xfrm>
          <a:prstGeom prst="rect">
            <a:avLst/>
          </a:prstGeom>
          <a:solidFill>
            <a:schemeClr val="accent1">
              <a:lumMod val="20000"/>
              <a:lumOff val="80000"/>
            </a:schemeClr>
          </a:solidFill>
        </p:spPr>
        <p:txBody>
          <a:bodyPr wrap="square" rtlCol="0">
            <a:spAutoFit/>
          </a:bodyPr>
          <a:lstStyle/>
          <a:p>
            <a:pPr algn="l"/>
            <a:r>
              <a:rPr lang="en-US" altLang="zh-CN" sz="2800" b="1" dirty="0">
                <a:solidFill>
                  <a:srgbClr val="7030A0"/>
                </a:solidFill>
                <a:latin typeface="Comic Sans MS" panose="030F0702030302020204" pitchFamily="66" charset="0"/>
              </a:rPr>
              <a:t>Summary (Para.5) : appreciate the ending</a:t>
            </a:r>
            <a:endParaRPr lang="zh-CN" altLang="en-US" sz="2800" b="1" i="0" dirty="0">
              <a:solidFill>
                <a:srgbClr val="7030A0"/>
              </a:solidFill>
              <a:effectLst/>
              <a:latin typeface="Comic Sans MS" panose="030F0702030302020204" pitchFamily="66" charset="0"/>
            </a:endParaRPr>
          </a:p>
        </p:txBody>
      </p:sp>
      <p:sp>
        <p:nvSpPr>
          <p:cNvPr id="13" name="文本框 12"/>
          <p:cNvSpPr txBox="1"/>
          <p:nvPr/>
        </p:nvSpPr>
        <p:spPr>
          <a:xfrm>
            <a:off x="469240" y="2340212"/>
            <a:ext cx="11242074" cy="3485826"/>
          </a:xfrm>
          <a:prstGeom prst="rect">
            <a:avLst/>
          </a:prstGeom>
          <a:noFill/>
        </p:spPr>
        <p:txBody>
          <a:bodyPr wrap="square">
            <a:spAutoFit/>
          </a:bodyPr>
          <a:lstStyle/>
          <a:p>
            <a:pPr marL="342900" lvl="0" indent="-342900" algn="just">
              <a:lnSpc>
                <a:spcPct val="150000"/>
              </a:lnSpc>
              <a:spcAft>
                <a:spcPts val="0"/>
              </a:spcAft>
              <a:buFont typeface="Wingdings" panose="05000000000000000000" pitchFamily="2" charset="2"/>
              <a:buChar char=""/>
            </a:pPr>
            <a:r>
              <a:rPr lang="en-US" altLang="zh-CN" sz="3000" b="1" i="1" kern="100" dirty="0">
                <a:solidFill>
                  <a:schemeClr val="accent1"/>
                </a:solidFill>
                <a:effectLst>
                  <a:outerShdw blurRad="38100" dist="38100" dir="2700000" algn="tl">
                    <a:srgbClr val="000000">
                      <a:alpha val="43137"/>
                    </a:srgbClr>
                  </a:outerShdw>
                </a:effectLst>
                <a:latin typeface="High Tower Text" panose="02040502050506030303" pitchFamily="18" charset="0"/>
                <a:ea typeface="宋体" panose="02010600030101010101" pitchFamily="2" charset="-122"/>
                <a:cs typeface="Times New Roman" panose="02020603050405020304" pitchFamily="18" charset="0"/>
              </a:rPr>
              <a:t>I’m tired back home, but I think everything is worthwhile. I’m looking forward to having another stay in winter. </a:t>
            </a:r>
            <a:endParaRPr lang="zh-CN" altLang="zh-CN" sz="3000" b="1" i="1" kern="100" dirty="0">
              <a:solidFill>
                <a:schemeClr val="accent1"/>
              </a:solidFill>
              <a:effectLst>
                <a:outerShdw blurRad="38100" dist="38100" dir="2700000" algn="tl">
                  <a:srgbClr val="000000">
                    <a:alpha val="43137"/>
                  </a:srgbClr>
                </a:outerShdw>
              </a:effectLst>
              <a:latin typeface="High Tower Text" panose="02040502050506030303" pitchFamily="18"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altLang="zh-CN" sz="3000" b="1" i="1" kern="100" dirty="0">
                <a:solidFill>
                  <a:srgbClr val="C00000"/>
                </a:solidFill>
                <a:effectLst>
                  <a:outerShdw blurRad="38100" dist="38100" dir="2700000" algn="tl">
                    <a:srgbClr val="000000">
                      <a:alpha val="43137"/>
                    </a:srgbClr>
                  </a:outerShdw>
                </a:effectLst>
                <a:latin typeface="High Tower Text" panose="02040502050506030303" pitchFamily="18" charset="0"/>
                <a:ea typeface="宋体" panose="02010600030101010101" pitchFamily="2" charset="-122"/>
                <a:cs typeface="Times New Roman" panose="02020603050405020304" pitchFamily="18" charset="0"/>
              </a:rPr>
              <a:t>I’m finally back home new, feeling really tired, but celebrating </a:t>
            </a:r>
            <a:r>
              <a:rPr lang="en-US" altLang="zh-CN" sz="3000" b="1" i="1" kern="100" dirty="0" err="1">
                <a:solidFill>
                  <a:srgbClr val="C00000"/>
                </a:solidFill>
                <a:effectLst>
                  <a:outerShdw blurRad="38100" dist="38100" dir="2700000" algn="tl">
                    <a:srgbClr val="000000">
                      <a:alpha val="43137"/>
                    </a:srgbClr>
                  </a:outerShdw>
                </a:effectLst>
                <a:latin typeface="High Tower Text" panose="02040502050506030303" pitchFamily="18" charset="0"/>
                <a:ea typeface="宋体" panose="02010600030101010101" pitchFamily="2" charset="-122"/>
                <a:cs typeface="Times New Roman" panose="02020603050405020304" pitchFamily="18" charset="0"/>
              </a:rPr>
              <a:t>Naadam</a:t>
            </a:r>
            <a:r>
              <a:rPr lang="en-US" altLang="zh-CN" sz="3000" b="1" i="1" kern="100" dirty="0">
                <a:solidFill>
                  <a:srgbClr val="C00000"/>
                </a:solidFill>
                <a:effectLst>
                  <a:outerShdw blurRad="38100" dist="38100" dir="2700000" algn="tl">
                    <a:srgbClr val="000000">
                      <a:alpha val="43137"/>
                    </a:srgbClr>
                  </a:outerShdw>
                </a:effectLst>
                <a:latin typeface="High Tower Text" panose="02040502050506030303" pitchFamily="18" charset="0"/>
                <a:ea typeface="宋体" panose="02010600030101010101" pitchFamily="2" charset="-122"/>
                <a:cs typeface="Times New Roman" panose="02020603050405020304" pitchFamily="18" charset="0"/>
              </a:rPr>
              <a:t> with my friend was totally worth it. He invited me back for the winter to stay in a traditional Mongolian tent and eat hot pot. I can’t wait it. </a:t>
            </a:r>
            <a:endParaRPr lang="zh-CN" altLang="zh-CN" sz="3000" b="1" i="1" kern="100" dirty="0">
              <a:solidFill>
                <a:srgbClr val="C00000"/>
              </a:solidFill>
              <a:effectLst>
                <a:outerShdw blurRad="38100" dist="38100" dir="2700000" algn="tl">
                  <a:srgbClr val="000000">
                    <a:alpha val="43137"/>
                  </a:srgbClr>
                </a:outerShdw>
              </a:effectLst>
              <a:latin typeface="High Tower Text" panose="02040502050506030303" pitchFamily="18" charset="0"/>
              <a:ea typeface="Times New Roman" panose="02020603050405020304" pitchFamily="18" charset="0"/>
              <a:cs typeface="Times New Roman" panose="02020603050405020304" pitchFamily="18" charset="0"/>
            </a:endParaRPr>
          </a:p>
        </p:txBody>
      </p:sp>
      <p:sp>
        <p:nvSpPr>
          <p:cNvPr id="4" name="文本框 3"/>
          <p:cNvSpPr txBox="1"/>
          <p:nvPr/>
        </p:nvSpPr>
        <p:spPr>
          <a:xfrm>
            <a:off x="82743" y="1037068"/>
            <a:ext cx="12486382" cy="584775"/>
          </a:xfrm>
          <a:prstGeom prst="rect">
            <a:avLst/>
          </a:prstGeom>
          <a:noFill/>
        </p:spPr>
        <p:txBody>
          <a:bodyPr wrap="square">
            <a:spAutoFit/>
          </a:bodyPr>
          <a:lstStyle/>
          <a:p>
            <a:r>
              <a:rPr lang="en-US" altLang="zh-CN" sz="3200" b="1" dirty="0">
                <a:solidFill>
                  <a:srgbClr val="161616"/>
                </a:solidFill>
                <a:latin typeface="Comic Sans MS" panose="030F0702030302020204" pitchFamily="66" charset="0"/>
              </a:rPr>
              <a:t>Read comparatively and decide which one you prefer? Why?</a:t>
            </a:r>
            <a:endParaRPr lang="zh-CN" altLang="en-US" sz="3200" b="1" dirty="0">
              <a:solidFill>
                <a:srgbClr val="161616"/>
              </a:solidFill>
              <a:latin typeface="Comic Sans MS" panose="030F0702030302020204" pitchFamily="66" charset="0"/>
            </a:endParaRPr>
          </a:p>
        </p:txBody>
      </p:sp>
      <p:sp>
        <p:nvSpPr>
          <p:cNvPr id="5" name="文本框 4"/>
          <p:cNvSpPr txBox="1"/>
          <p:nvPr/>
        </p:nvSpPr>
        <p:spPr>
          <a:xfrm>
            <a:off x="0" y="6072455"/>
            <a:ext cx="12060555" cy="523220"/>
          </a:xfrm>
          <a:prstGeom prst="rect">
            <a:avLst/>
          </a:prstGeom>
          <a:solidFill>
            <a:srgbClr val="FFFF00"/>
          </a:solidFill>
        </p:spPr>
        <p:txBody>
          <a:bodyPr wrap="square">
            <a:spAutoFit/>
          </a:bodyPr>
          <a:lstStyle/>
          <a:p>
            <a:pPr algn="ctr"/>
            <a:r>
              <a:rPr lang="en-US" altLang="zh-CN" sz="2800" b="1" dirty="0">
                <a:latin typeface="Comic Sans MS" panose="030F0702030302020204" pitchFamily="66" charset="0"/>
              </a:rPr>
              <a:t>Writing tip: use </a:t>
            </a:r>
            <a:r>
              <a:rPr lang="en-US" altLang="zh-CN" sz="2800" b="1" dirty="0">
                <a:solidFill>
                  <a:srgbClr val="FF0000"/>
                </a:solidFill>
                <a:latin typeface="Comic Sans MS" panose="030F0702030302020204" pitchFamily="66" charset="0"/>
              </a:rPr>
              <a:t>adverbials</a:t>
            </a:r>
            <a:r>
              <a:rPr lang="en-US" altLang="zh-CN" sz="2800" b="1" dirty="0">
                <a:latin typeface="Comic Sans MS" panose="030F0702030302020204" pitchFamily="66" charset="0"/>
              </a:rPr>
              <a:t> to emphasize the feeling.</a:t>
            </a:r>
            <a:endParaRPr lang="zh-CN" altLang="en-US" sz="2800" b="1" dirty="0">
              <a:latin typeface="Comic Sans MS" panose="030F0702030302020204" pitchFamily="66" charset="0"/>
            </a:endParaRPr>
          </a:p>
        </p:txBody>
      </p:sp>
      <p:sp>
        <p:nvSpPr>
          <p:cNvPr id="7" name="椭圆 6"/>
          <p:cNvSpPr/>
          <p:nvPr/>
        </p:nvSpPr>
        <p:spPr>
          <a:xfrm>
            <a:off x="1234121" y="3900005"/>
            <a:ext cx="1684659" cy="584775"/>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5787071" y="3872031"/>
            <a:ext cx="1684659" cy="584775"/>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3520121" y="4623905"/>
            <a:ext cx="1684659" cy="584775"/>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8530271" y="5241263"/>
            <a:ext cx="2194879" cy="584775"/>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2255699" y="1614885"/>
            <a:ext cx="7728155" cy="830997"/>
          </a:xfrm>
          <a:prstGeom prst="rect">
            <a:avLst/>
          </a:prstGeom>
          <a:solidFill>
            <a:schemeClr val="accent4">
              <a:lumMod val="20000"/>
              <a:lumOff val="80000"/>
            </a:schemeClr>
          </a:solidFill>
        </p:spPr>
        <p:txBody>
          <a:bodyPr wrap="square" rtlCol="0">
            <a:spAutoFit/>
          </a:bodyPr>
          <a:lstStyle/>
          <a:p>
            <a:pPr algn="ct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My </a:t>
            </a:r>
            <a:r>
              <a:rPr lang="en-US" altLang="zh-CN" sz="4800" b="1" i="0" dirty="0">
                <a:solidFill>
                  <a:srgbClr val="FF0000"/>
                </a:solidFill>
                <a:effectLst>
                  <a:outerShdw blurRad="38100" dist="38100" dir="2700000" algn="tl">
                    <a:srgbClr val="000000">
                      <a:alpha val="43137"/>
                    </a:srgbClr>
                  </a:outerShdw>
                </a:effectLst>
                <a:latin typeface="High Tower Text" panose="02040502050506030303" pitchFamily="18" charset="0"/>
              </a:rPr>
              <a:t>amazing</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a:t>
            </a:r>
            <a:r>
              <a:rPr lang="en-US" altLang="zh-CN" sz="4000" b="1" i="0" dirty="0" err="1">
                <a:solidFill>
                  <a:srgbClr val="161616"/>
                </a:solidFill>
                <a:effectLst>
                  <a:outerShdw blurRad="38100" dist="38100" dir="2700000" algn="tl">
                    <a:srgbClr val="000000">
                      <a:alpha val="43137"/>
                    </a:srgbClr>
                  </a:outerShdw>
                </a:effectLst>
                <a:latin typeface="High Tower Text" panose="02040502050506030303" pitchFamily="18" charset="0"/>
              </a:rPr>
              <a:t>Naadam</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experience</a:t>
            </a:r>
            <a:endParaRPr lang="zh-CN" altLang="en-US" sz="4000" b="1" i="0" dirty="0">
              <a:solidFill>
                <a:srgbClr val="161616"/>
              </a:solidFill>
              <a:effectLst>
                <a:outerShdw blurRad="38100" dist="38100" dir="2700000" algn="tl">
                  <a:srgbClr val="000000">
                    <a:alpha val="43137"/>
                  </a:srgbClr>
                </a:outerShdw>
              </a:effectLst>
              <a:latin typeface="High Tower Text" panose="02040502050506030303" pitchFamily="18" charset="0"/>
            </a:endParaRPr>
          </a:p>
        </p:txBody>
      </p:sp>
      <p:sp>
        <p:nvSpPr>
          <p:cNvPr id="14" name="箭头: 右弧形 13"/>
          <p:cNvSpPr/>
          <p:nvPr/>
        </p:nvSpPr>
        <p:spPr>
          <a:xfrm rot="10499978" flipH="1">
            <a:off x="10408983" y="1721420"/>
            <a:ext cx="1549741" cy="3415160"/>
          </a:xfrm>
          <a:prstGeom prst="curvedLeftArrow">
            <a:avLst/>
          </a:prstGeom>
          <a:solidFill>
            <a:schemeClr val="accent4"/>
          </a:solidFill>
          <a:ln>
            <a:solidFill>
              <a:srgbClr val="FFC00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文本框 14"/>
          <p:cNvSpPr txBox="1"/>
          <p:nvPr/>
        </p:nvSpPr>
        <p:spPr>
          <a:xfrm rot="1063570">
            <a:off x="9055551" y="2924655"/>
            <a:ext cx="3339197" cy="584775"/>
          </a:xfrm>
          <a:prstGeom prst="rect">
            <a:avLst/>
          </a:prstGeom>
          <a:solidFill>
            <a:schemeClr val="bg1"/>
          </a:solidFill>
          <a:ln w="38100">
            <a:solidFill>
              <a:srgbClr val="FF0000"/>
            </a:solidFill>
          </a:ln>
        </p:spPr>
        <p:txBody>
          <a:bodyPr wrap="square" rtlCol="0">
            <a:spAutoFit/>
          </a:bodyPr>
          <a:lstStyle/>
          <a:p>
            <a:pPr algn="l"/>
            <a:r>
              <a:rPr lang="en-US" altLang="zh-CN" sz="3200" b="1" i="0" dirty="0">
                <a:solidFill>
                  <a:srgbClr val="7030A0"/>
                </a:solidFill>
                <a:effectLst/>
                <a:latin typeface="Comic Sans MS" panose="030F0702030302020204" pitchFamily="66" charset="0"/>
              </a:rPr>
              <a:t>Echo the title</a:t>
            </a:r>
            <a:endParaRPr lang="zh-CN" altLang="en-US" sz="3200" b="1" i="0" dirty="0">
              <a:solidFill>
                <a:srgbClr val="7030A0"/>
              </a:solidFill>
              <a:effectLst/>
              <a:latin typeface="Comic Sans MS" panose="030F0702030302020204" pitchFamily="66" charset="0"/>
            </a:endParaRPr>
          </a:p>
        </p:txBody>
      </p:sp>
      <p:pic>
        <p:nvPicPr>
          <p:cNvPr id="12" name="图片 11"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20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additive="base">
                                        <p:cTn id="36" dur="500" fill="hold"/>
                                        <p:tgtEl>
                                          <p:spTgt spid="5"/>
                                        </p:tgtEl>
                                        <p:attrNameLst>
                                          <p:attrName>ppt_x</p:attrName>
                                        </p:attrNameLst>
                                      </p:cBhvr>
                                      <p:tavLst>
                                        <p:tav tm="0">
                                          <p:val>
                                            <p:strVal val="#ppt_x"/>
                                          </p:val>
                                        </p:tav>
                                        <p:tav tm="100000">
                                          <p:val>
                                            <p:strVal val="#ppt_x"/>
                                          </p:val>
                                        </p:tav>
                                      </p:tavLst>
                                    </p:anim>
                                    <p:anim calcmode="lin" valueType="num">
                                      <p:cBhvr additive="base">
                                        <p:cTn id="3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P spid="11" grpId="0" animBg="1"/>
      <p:bldP spid="2"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p>
        </p:txBody>
      </p:sp>
      <p:sp>
        <p:nvSpPr>
          <p:cNvPr id="8" name="文本框 7"/>
          <p:cNvSpPr txBox="1"/>
          <p:nvPr/>
        </p:nvSpPr>
        <p:spPr>
          <a:xfrm>
            <a:off x="319048" y="225908"/>
            <a:ext cx="5776952" cy="523220"/>
          </a:xfrm>
          <a:prstGeom prst="rect">
            <a:avLst/>
          </a:prstGeom>
          <a:solidFill>
            <a:schemeClr val="accent1">
              <a:lumMod val="20000"/>
              <a:lumOff val="80000"/>
            </a:schemeClr>
          </a:solidFill>
        </p:spPr>
        <p:txBody>
          <a:bodyPr wrap="square" rtlCol="0">
            <a:spAutoFit/>
          </a:bodyPr>
          <a:lstStyle/>
          <a:p>
            <a:pPr algn="l"/>
            <a:r>
              <a:rPr lang="en-US" altLang="zh-CN" sz="2800" b="1" dirty="0">
                <a:solidFill>
                  <a:srgbClr val="7030A0"/>
                </a:solidFill>
                <a:latin typeface="Comic Sans MS" panose="030F0702030302020204" pitchFamily="66" charset="0"/>
              </a:rPr>
              <a:t>Summary: appreciate the title</a:t>
            </a:r>
            <a:endParaRPr lang="zh-CN" altLang="en-US" sz="2800" b="1" i="0" dirty="0">
              <a:solidFill>
                <a:srgbClr val="7030A0"/>
              </a:solidFill>
              <a:effectLst/>
              <a:latin typeface="Comic Sans MS" panose="030F0702030302020204" pitchFamily="66" charset="0"/>
            </a:endParaRPr>
          </a:p>
        </p:txBody>
      </p:sp>
      <p:sp>
        <p:nvSpPr>
          <p:cNvPr id="2" name="文本框 1"/>
          <p:cNvSpPr txBox="1"/>
          <p:nvPr/>
        </p:nvSpPr>
        <p:spPr>
          <a:xfrm>
            <a:off x="1546766" y="1027603"/>
            <a:ext cx="9603014" cy="830997"/>
          </a:xfrm>
          <a:prstGeom prst="rect">
            <a:avLst/>
          </a:prstGeom>
          <a:solidFill>
            <a:schemeClr val="accent4">
              <a:lumMod val="20000"/>
              <a:lumOff val="80000"/>
            </a:schemeClr>
          </a:solidFill>
        </p:spPr>
        <p:txBody>
          <a:bodyPr wrap="square" rtlCol="0">
            <a:spAutoFit/>
          </a:bodyPr>
          <a:lstStyle/>
          <a:p>
            <a:pPr algn="ct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My </a:t>
            </a:r>
            <a:r>
              <a:rPr lang="en-US" altLang="zh-CN" sz="4800" b="1" i="0" dirty="0">
                <a:solidFill>
                  <a:srgbClr val="FF0000"/>
                </a:solidFill>
                <a:effectLst>
                  <a:outerShdw blurRad="38100" dist="38100" dir="2700000" algn="tl">
                    <a:srgbClr val="000000">
                      <a:alpha val="43137"/>
                    </a:srgbClr>
                  </a:outerShdw>
                </a:effectLst>
                <a:latin typeface="High Tower Text" panose="02040502050506030303" pitchFamily="18" charset="0"/>
              </a:rPr>
              <a:t>AMAZING</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a:t>
            </a:r>
            <a:r>
              <a:rPr lang="en-US" altLang="zh-CN" sz="4000" b="1" i="0" dirty="0" err="1">
                <a:solidFill>
                  <a:srgbClr val="161616"/>
                </a:solidFill>
                <a:effectLst>
                  <a:outerShdw blurRad="38100" dist="38100" dir="2700000" algn="tl">
                    <a:srgbClr val="000000">
                      <a:alpha val="43137"/>
                    </a:srgbClr>
                  </a:outerShdw>
                </a:effectLst>
                <a:latin typeface="High Tower Text" panose="02040502050506030303" pitchFamily="18" charset="0"/>
              </a:rPr>
              <a:t>Naadam</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experience</a:t>
            </a:r>
            <a:endParaRPr lang="zh-CN" altLang="en-US" sz="4000" b="1" i="0" dirty="0">
              <a:solidFill>
                <a:srgbClr val="161616"/>
              </a:solidFill>
              <a:effectLst>
                <a:outerShdw blurRad="38100" dist="38100" dir="2700000" algn="tl">
                  <a:srgbClr val="000000">
                    <a:alpha val="43137"/>
                  </a:srgbClr>
                </a:outerShdw>
              </a:effectLst>
              <a:latin typeface="High Tower Text" panose="02040502050506030303" pitchFamily="18" charset="0"/>
            </a:endParaRPr>
          </a:p>
        </p:txBody>
      </p:sp>
      <p:sp>
        <p:nvSpPr>
          <p:cNvPr id="18" name="文本框 17"/>
          <p:cNvSpPr txBox="1"/>
          <p:nvPr/>
        </p:nvSpPr>
        <p:spPr>
          <a:xfrm>
            <a:off x="2603042" y="2200306"/>
            <a:ext cx="4881716" cy="523220"/>
          </a:xfrm>
          <a:prstGeom prst="rect">
            <a:avLst/>
          </a:prstGeom>
          <a:solidFill>
            <a:schemeClr val="accent2">
              <a:lumMod val="20000"/>
              <a:lumOff val="80000"/>
            </a:schemeClr>
          </a:solidFill>
        </p:spPr>
        <p:txBody>
          <a:bodyPr wrap="square">
            <a:spAutoFit/>
          </a:bodyPr>
          <a:lstStyle/>
          <a:p>
            <a:pPr algn="ctr"/>
            <a:r>
              <a:rPr lang="en-US" altLang="zh-CN" sz="2800" b="1" dirty="0">
                <a:effectLst>
                  <a:outerShdw blurRad="38100" dist="38100" dir="2700000" algn="tl">
                    <a:srgbClr val="000000">
                      <a:alpha val="43137"/>
                    </a:srgbClr>
                  </a:outerShdw>
                </a:effectLst>
                <a:latin typeface="Comic Sans MS" panose="030F0702030302020204" pitchFamily="66" charset="0"/>
              </a:rPr>
              <a:t>the </a:t>
            </a:r>
            <a:r>
              <a:rPr lang="en-US" altLang="zh-CN" sz="2800" b="1" dirty="0">
                <a:solidFill>
                  <a:srgbClr val="FF0000"/>
                </a:solidFill>
                <a:effectLst>
                  <a:outerShdw blurRad="38100" dist="38100" dir="2700000" algn="tl">
                    <a:srgbClr val="000000">
                      <a:alpha val="43137"/>
                    </a:srgbClr>
                  </a:outerShdw>
                </a:effectLst>
                <a:latin typeface="Comic Sans MS" panose="030F0702030302020204" pitchFamily="66" charset="0"/>
              </a:rPr>
              <a:t>bustling</a:t>
            </a:r>
            <a:r>
              <a:rPr lang="en-US" altLang="zh-CN" sz="2800" b="1" dirty="0">
                <a:effectLst>
                  <a:outerShdw blurRad="38100" dist="38100" dir="2700000" algn="tl">
                    <a:srgbClr val="000000">
                      <a:alpha val="43137"/>
                    </a:srgbClr>
                  </a:outerShdw>
                </a:effectLst>
                <a:latin typeface="Comic Sans MS" panose="030F0702030302020204" pitchFamily="66" charset="0"/>
              </a:rPr>
              <a:t> atmosphere</a:t>
            </a:r>
            <a:endParaRPr lang="zh-CN" altLang="en-US" sz="2800" b="1" dirty="0">
              <a:effectLst>
                <a:outerShdw blurRad="38100" dist="38100" dir="2700000" algn="tl">
                  <a:srgbClr val="000000">
                    <a:alpha val="43137"/>
                  </a:srgbClr>
                </a:outerShdw>
              </a:effectLst>
              <a:latin typeface="Comic Sans MS" panose="030F0702030302020204" pitchFamily="66" charset="0"/>
            </a:endParaRPr>
          </a:p>
        </p:txBody>
      </p:sp>
      <p:sp>
        <p:nvSpPr>
          <p:cNvPr id="22" name="文本框 21"/>
          <p:cNvSpPr txBox="1"/>
          <p:nvPr/>
        </p:nvSpPr>
        <p:spPr>
          <a:xfrm>
            <a:off x="2603042" y="3363351"/>
            <a:ext cx="5633885" cy="523220"/>
          </a:xfrm>
          <a:prstGeom prst="rect">
            <a:avLst/>
          </a:prstGeom>
          <a:solidFill>
            <a:schemeClr val="accent2">
              <a:lumMod val="20000"/>
              <a:lumOff val="80000"/>
            </a:schemeClr>
          </a:solidFill>
        </p:spPr>
        <p:txBody>
          <a:bodyPr wrap="square">
            <a:spAutoFit/>
          </a:bodyPr>
          <a:lstStyle/>
          <a:p>
            <a:pPr algn="ctr"/>
            <a:r>
              <a:rPr lang="en-US" altLang="zh-CN" sz="2800" b="1" dirty="0">
                <a:solidFill>
                  <a:srgbClr val="FF0000"/>
                </a:solidFill>
                <a:effectLst>
                  <a:outerShdw blurRad="38100" dist="38100" dir="2700000" algn="tl">
                    <a:srgbClr val="000000">
                      <a:alpha val="43137"/>
                    </a:srgbClr>
                  </a:outerShdw>
                </a:effectLst>
                <a:latin typeface="Comic Sans MS" panose="030F0702030302020204" pitchFamily="66" charset="0"/>
              </a:rPr>
              <a:t>exciting</a:t>
            </a:r>
            <a:r>
              <a:rPr lang="en-US" altLang="zh-CN" sz="2800" b="1" dirty="0">
                <a:effectLst>
                  <a:outerShdw blurRad="38100" dist="38100" dir="2700000" algn="tl">
                    <a:srgbClr val="000000">
                      <a:alpha val="43137"/>
                    </a:srgbClr>
                  </a:outerShdw>
                </a:effectLst>
                <a:latin typeface="Comic Sans MS" panose="030F0702030302020204" pitchFamily="66" charset="0"/>
              </a:rPr>
              <a:t> wrestling competition</a:t>
            </a:r>
            <a:endParaRPr lang="zh-CN" altLang="en-US" sz="2800" b="1" dirty="0">
              <a:effectLst>
                <a:outerShdw blurRad="38100" dist="38100" dir="2700000" algn="tl">
                  <a:srgbClr val="000000">
                    <a:alpha val="43137"/>
                  </a:srgbClr>
                </a:outerShdw>
              </a:effectLst>
              <a:latin typeface="Comic Sans MS" panose="030F0702030302020204" pitchFamily="66" charset="0"/>
            </a:endParaRPr>
          </a:p>
        </p:txBody>
      </p:sp>
      <p:sp>
        <p:nvSpPr>
          <p:cNvPr id="26" name="文本框 25"/>
          <p:cNvSpPr txBox="1"/>
          <p:nvPr/>
        </p:nvSpPr>
        <p:spPr>
          <a:xfrm>
            <a:off x="2603042" y="4597985"/>
            <a:ext cx="3996813" cy="523220"/>
          </a:xfrm>
          <a:prstGeom prst="rect">
            <a:avLst/>
          </a:prstGeom>
          <a:solidFill>
            <a:schemeClr val="accent2">
              <a:lumMod val="20000"/>
              <a:lumOff val="80000"/>
            </a:schemeClr>
          </a:solidFill>
        </p:spPr>
        <p:txBody>
          <a:bodyPr wrap="square">
            <a:spAutoFit/>
          </a:bodyPr>
          <a:lstStyle/>
          <a:p>
            <a:pPr algn="ctr"/>
            <a:r>
              <a:rPr lang="en-US" altLang="zh-CN" sz="2800" b="1" dirty="0">
                <a:solidFill>
                  <a:srgbClr val="FF0000"/>
                </a:solidFill>
                <a:effectLst>
                  <a:outerShdw blurRad="38100" dist="38100" dir="2700000" algn="tl">
                    <a:srgbClr val="000000">
                      <a:alpha val="43137"/>
                    </a:srgbClr>
                  </a:outerShdw>
                </a:effectLst>
                <a:latin typeface="Comic Sans MS" panose="030F0702030302020204" pitchFamily="66" charset="0"/>
              </a:rPr>
              <a:t>thrilling</a:t>
            </a:r>
            <a:r>
              <a:rPr lang="en-US" altLang="zh-CN" sz="2800" b="1" dirty="0">
                <a:effectLst>
                  <a:outerShdw blurRad="38100" dist="38100" dir="2700000" algn="tl">
                    <a:srgbClr val="000000">
                      <a:alpha val="43137"/>
                    </a:srgbClr>
                  </a:outerShdw>
                </a:effectLst>
                <a:latin typeface="Comic Sans MS" panose="030F0702030302020204" pitchFamily="66" charset="0"/>
              </a:rPr>
              <a:t> horse races</a:t>
            </a:r>
            <a:endParaRPr lang="zh-CN" altLang="en-US" sz="2800" b="1" dirty="0">
              <a:effectLst>
                <a:outerShdw blurRad="38100" dist="38100" dir="2700000" algn="tl">
                  <a:srgbClr val="000000">
                    <a:alpha val="43137"/>
                  </a:srgbClr>
                </a:outerShdw>
              </a:effectLst>
              <a:latin typeface="Comic Sans MS" panose="030F0702030302020204" pitchFamily="66" charset="0"/>
            </a:endParaRPr>
          </a:p>
        </p:txBody>
      </p:sp>
      <p:sp>
        <p:nvSpPr>
          <p:cNvPr id="28" name="文本框 27"/>
          <p:cNvSpPr txBox="1"/>
          <p:nvPr/>
        </p:nvSpPr>
        <p:spPr>
          <a:xfrm>
            <a:off x="2573541" y="5807396"/>
            <a:ext cx="4881717" cy="523220"/>
          </a:xfrm>
          <a:prstGeom prst="rect">
            <a:avLst/>
          </a:prstGeom>
          <a:solidFill>
            <a:schemeClr val="accent2">
              <a:lumMod val="20000"/>
              <a:lumOff val="80000"/>
            </a:schemeClr>
          </a:solidFill>
        </p:spPr>
        <p:txBody>
          <a:bodyPr wrap="square">
            <a:spAutoFit/>
          </a:bodyPr>
          <a:lstStyle/>
          <a:p>
            <a:pPr algn="ctr"/>
            <a:r>
              <a:rPr lang="en-US" altLang="zh-CN" sz="2800" b="1" dirty="0">
                <a:effectLst>
                  <a:outerShdw blurRad="38100" dist="38100" dir="2700000" algn="tl">
                    <a:srgbClr val="000000">
                      <a:alpha val="43137"/>
                    </a:srgbClr>
                  </a:outerShdw>
                </a:effectLst>
                <a:latin typeface="Comic Sans MS" panose="030F0702030302020204" pitchFamily="66" charset="0"/>
              </a:rPr>
              <a:t>the hospitality of Burin.</a:t>
            </a:r>
            <a:endParaRPr lang="zh-CN" altLang="en-US" sz="2800" b="1" dirty="0">
              <a:effectLst>
                <a:outerShdw blurRad="38100" dist="38100" dir="2700000" algn="tl">
                  <a:srgbClr val="000000">
                    <a:alpha val="43137"/>
                  </a:srgbClr>
                </a:outerShdw>
              </a:effectLst>
              <a:latin typeface="Comic Sans MS" panose="030F0702030302020204" pitchFamily="66" charset="0"/>
            </a:endParaRPr>
          </a:p>
        </p:txBody>
      </p:sp>
      <p:sp>
        <p:nvSpPr>
          <p:cNvPr id="30" name="文本框 29"/>
          <p:cNvSpPr txBox="1"/>
          <p:nvPr/>
        </p:nvSpPr>
        <p:spPr>
          <a:xfrm>
            <a:off x="8236926" y="2027968"/>
            <a:ext cx="6042435" cy="954107"/>
          </a:xfrm>
          <a:prstGeom prst="rect">
            <a:avLst/>
          </a:prstGeom>
          <a:noFill/>
          <a:ln w="57150">
            <a:solidFill>
              <a:schemeClr val="accent2">
                <a:lumMod val="60000"/>
                <a:lumOff val="40000"/>
              </a:schemeClr>
            </a:solidFill>
          </a:ln>
        </p:spPr>
        <p:txBody>
          <a:bodyPr wrap="square">
            <a:spAutoFit/>
          </a:bodyPr>
          <a:lstStyle/>
          <a:p>
            <a:r>
              <a:rPr lang="en-US" altLang="zh-CN" sz="2800" i="1" dirty="0">
                <a:effectLst/>
                <a:latin typeface="Calibri" panose="020F0502020204030204" pitchFamily="34" charset="0"/>
                <a:ea typeface="宋体" panose="02010600030101010101" pitchFamily="2" charset="-122"/>
                <a:cs typeface="Times New Roman" panose="02020603050405020304" pitchFamily="18" charset="0"/>
              </a:rPr>
              <a:t>I saw sb doing.</a:t>
            </a:r>
            <a:endParaRPr lang="en-US" altLang="zh-CN" sz="2800" i="1" dirty="0">
              <a:effectLst/>
              <a:latin typeface="Calibri" panose="020F0502020204030204" pitchFamily="34" charset="0"/>
              <a:ea typeface="宋体" panose="02010600030101010101" pitchFamily="2" charset="-122"/>
              <a:cs typeface="Times New Roman" panose="02020603050405020304" pitchFamily="18" charset="0"/>
            </a:endParaRPr>
          </a:p>
          <a:p>
            <a:r>
              <a:rPr lang="en-US" altLang="zh-CN" sz="2800" i="1" dirty="0">
                <a:effectLst/>
                <a:latin typeface="Calibri" panose="020F0502020204030204" pitchFamily="34" charset="0"/>
                <a:ea typeface="宋体" panose="02010600030101010101" pitchFamily="2" charset="-122"/>
                <a:cs typeface="Times New Roman" panose="02020603050405020304" pitchFamily="18" charset="0"/>
              </a:rPr>
              <a:t>Some were…others were…</a:t>
            </a:r>
            <a:endParaRPr lang="zh-CN" altLang="en-US" sz="2800" i="1" dirty="0"/>
          </a:p>
        </p:txBody>
      </p:sp>
      <p:sp>
        <p:nvSpPr>
          <p:cNvPr id="32" name="文本框 31"/>
          <p:cNvSpPr txBox="1"/>
          <p:nvPr/>
        </p:nvSpPr>
        <p:spPr>
          <a:xfrm>
            <a:off x="8266428" y="3247243"/>
            <a:ext cx="8997794" cy="523220"/>
          </a:xfrm>
          <a:prstGeom prst="rect">
            <a:avLst/>
          </a:prstGeom>
          <a:noFill/>
          <a:ln w="57150">
            <a:solidFill>
              <a:schemeClr val="accent2">
                <a:lumMod val="60000"/>
                <a:lumOff val="40000"/>
              </a:schemeClr>
            </a:solidFill>
          </a:ln>
        </p:spPr>
        <p:txBody>
          <a:bodyPr wrap="square">
            <a:spAutoFit/>
          </a:bodyPr>
          <a:lstStyle/>
          <a:p>
            <a:r>
              <a:rPr lang="en-US" altLang="zh-CN" sz="2800" i="1" dirty="0">
                <a:latin typeface="Calibri" panose="020F0502020204030204" pitchFamily="34" charset="0"/>
                <a:ea typeface="宋体" panose="02010600030101010101" pitchFamily="2" charset="-122"/>
                <a:cs typeface="Times New Roman" panose="02020603050405020304" pitchFamily="18" charset="0"/>
              </a:rPr>
              <a:t>I was</a:t>
            </a:r>
            <a:r>
              <a:rPr lang="en-US" altLang="zh-CN" sz="18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2800" i="1" dirty="0">
                <a:latin typeface="Calibri" panose="020F0502020204030204" pitchFamily="34" charset="0"/>
                <a:ea typeface="宋体" panose="02010600030101010101" pitchFamily="2" charset="-122"/>
                <a:cs typeface="Times New Roman" panose="02020603050405020304" pitchFamily="18" charset="0"/>
              </a:rPr>
              <a:t>quite</a:t>
            </a:r>
            <a:r>
              <a:rPr lang="en-US" altLang="zh-CN" sz="18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2800" i="1" dirty="0">
                <a:latin typeface="Calibri" panose="020F0502020204030204" pitchFamily="34" charset="0"/>
                <a:ea typeface="宋体" panose="02010600030101010101" pitchFamily="2" charset="-122"/>
                <a:cs typeface="Times New Roman" panose="02020603050405020304" pitchFamily="18" charset="0"/>
              </a:rPr>
              <a:t>moved</a:t>
            </a:r>
            <a:r>
              <a:rPr lang="en-US" altLang="zh-CN" sz="18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2800" i="1" dirty="0">
                <a:latin typeface="Calibri" panose="020F0502020204030204" pitchFamily="34" charset="0"/>
                <a:ea typeface="宋体" panose="02010600030101010101" pitchFamily="2" charset="-122"/>
                <a:cs typeface="Times New Roman" panose="02020603050405020304" pitchFamily="18" charset="0"/>
              </a:rPr>
              <a:t>by</a:t>
            </a:r>
            <a:r>
              <a:rPr lang="en-US" altLang="zh-CN" sz="1800" dirty="0">
                <a:effectLst/>
                <a:latin typeface="Calibri" panose="020F0502020204030204" pitchFamily="34" charset="0"/>
                <a:ea typeface="宋体" panose="02010600030101010101" pitchFamily="2" charset="-122"/>
                <a:cs typeface="Times New Roman" panose="02020603050405020304" pitchFamily="18" charset="0"/>
              </a:rPr>
              <a:t>…</a:t>
            </a:r>
            <a:endParaRPr lang="zh-CN" altLang="en-US" dirty="0"/>
          </a:p>
        </p:txBody>
      </p:sp>
      <p:sp>
        <p:nvSpPr>
          <p:cNvPr id="39" name="箭头: 右弧形 38"/>
          <p:cNvSpPr/>
          <p:nvPr/>
        </p:nvSpPr>
        <p:spPr>
          <a:xfrm rot="10499978">
            <a:off x="173331" y="1742956"/>
            <a:ext cx="1925541" cy="3415160"/>
          </a:xfrm>
          <a:prstGeom prst="curvedLeftArrow">
            <a:avLst/>
          </a:prstGeom>
          <a:solidFill>
            <a:schemeClr val="accent4"/>
          </a:solidFill>
          <a:ln>
            <a:solidFill>
              <a:srgbClr val="FFC00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4" name="文本框 33"/>
          <p:cNvSpPr txBox="1"/>
          <p:nvPr/>
        </p:nvSpPr>
        <p:spPr>
          <a:xfrm>
            <a:off x="8253733" y="4024397"/>
            <a:ext cx="7184971" cy="1384995"/>
          </a:xfrm>
          <a:prstGeom prst="rect">
            <a:avLst/>
          </a:prstGeom>
          <a:noFill/>
          <a:ln w="57150">
            <a:solidFill>
              <a:schemeClr val="accent2">
                <a:lumMod val="60000"/>
                <a:lumOff val="40000"/>
              </a:schemeClr>
            </a:solidFill>
          </a:ln>
        </p:spPr>
        <p:txBody>
          <a:bodyPr wrap="square">
            <a:spAutoFit/>
          </a:bodyPr>
          <a:lstStyle/>
          <a:p>
            <a:r>
              <a:rPr lang="en-US" altLang="zh-CN" sz="2800" i="1" dirty="0">
                <a:latin typeface="Calibri" panose="020F0502020204030204" pitchFamily="34" charset="0"/>
                <a:ea typeface="宋体" panose="02010600030101010101" pitchFamily="2" charset="-122"/>
                <a:cs typeface="Times New Roman" panose="02020603050405020304" pitchFamily="18" charset="0"/>
              </a:rPr>
              <a:t>absolutely enjoyed…</a:t>
            </a:r>
            <a:endParaRPr lang="en-US" altLang="zh-CN" sz="2800" i="1"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i="1" dirty="0">
                <a:latin typeface="Calibri" panose="020F0502020204030204" pitchFamily="34" charset="0"/>
                <a:ea typeface="宋体" panose="02010600030101010101" pitchFamily="2" charset="-122"/>
                <a:cs typeface="Times New Roman" panose="02020603050405020304" pitchFamily="18" charset="0"/>
              </a:rPr>
              <a:t>was surprised to see</a:t>
            </a:r>
            <a:endParaRPr lang="en-US" altLang="zh-CN" sz="2800" i="1"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i="1" dirty="0">
                <a:latin typeface="Calibri" panose="020F0502020204030204" pitchFamily="34" charset="0"/>
                <a:ea typeface="宋体" panose="02010600030101010101" pitchFamily="2" charset="-122"/>
                <a:cs typeface="Times New Roman" panose="02020603050405020304" pitchFamily="18" charset="0"/>
              </a:rPr>
              <a:t>That was the moment …</a:t>
            </a:r>
            <a:endParaRPr lang="zh-CN" altLang="en-US" dirty="0"/>
          </a:p>
        </p:txBody>
      </p:sp>
      <p:sp>
        <p:nvSpPr>
          <p:cNvPr id="36" name="文本框 35"/>
          <p:cNvSpPr txBox="1"/>
          <p:nvPr/>
        </p:nvSpPr>
        <p:spPr>
          <a:xfrm>
            <a:off x="8301286" y="5632444"/>
            <a:ext cx="5696987" cy="954107"/>
          </a:xfrm>
          <a:prstGeom prst="rect">
            <a:avLst/>
          </a:prstGeom>
          <a:noFill/>
          <a:ln w="57150">
            <a:solidFill>
              <a:schemeClr val="accent2">
                <a:lumMod val="60000"/>
                <a:lumOff val="40000"/>
              </a:schemeClr>
            </a:solidFill>
          </a:ln>
        </p:spPr>
        <p:txBody>
          <a:bodyPr wrap="square">
            <a:spAutoFit/>
          </a:bodyPr>
          <a:lstStyle/>
          <a:p>
            <a:r>
              <a:rPr lang="en-US" altLang="zh-CN" sz="2800" i="1" dirty="0">
                <a:latin typeface="Calibri" panose="020F0502020204030204" pitchFamily="34" charset="0"/>
                <a:ea typeface="宋体" panose="02010600030101010101" pitchFamily="2" charset="-122"/>
                <a:cs typeface="Times New Roman" panose="02020603050405020304" pitchFamily="18" charset="0"/>
              </a:rPr>
              <a:t>Be totally worth it</a:t>
            </a:r>
            <a:endParaRPr lang="en-US" altLang="zh-CN" sz="2800" i="1"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i="1" dirty="0">
                <a:latin typeface="Calibri" panose="020F0502020204030204" pitchFamily="34" charset="0"/>
                <a:ea typeface="宋体" panose="02010600030101010101" pitchFamily="2" charset="-122"/>
                <a:cs typeface="Times New Roman" panose="02020603050405020304" pitchFamily="18" charset="0"/>
              </a:rPr>
              <a:t>I can't wait.</a:t>
            </a:r>
            <a:endParaRPr lang="zh-CN" altLang="en-US" dirty="0"/>
          </a:p>
        </p:txBody>
      </p:sp>
      <p:sp>
        <p:nvSpPr>
          <p:cNvPr id="38" name="左大括号 37"/>
          <p:cNvSpPr/>
          <p:nvPr/>
        </p:nvSpPr>
        <p:spPr>
          <a:xfrm>
            <a:off x="2440235" y="2435020"/>
            <a:ext cx="79037" cy="3810006"/>
          </a:xfrm>
          <a:prstGeom prst="leftBrace">
            <a:avLst/>
          </a:prstGeom>
          <a:ln w="76200">
            <a:solidFill>
              <a:srgbClr val="C00000"/>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14" name="文本框 13"/>
          <p:cNvSpPr txBox="1"/>
          <p:nvPr/>
        </p:nvSpPr>
        <p:spPr>
          <a:xfrm>
            <a:off x="-99570" y="3756877"/>
            <a:ext cx="2549764" cy="1077218"/>
          </a:xfrm>
          <a:prstGeom prst="rect">
            <a:avLst/>
          </a:prstGeom>
          <a:noFill/>
          <a:ln w="57150">
            <a:noFill/>
          </a:ln>
        </p:spPr>
        <p:txBody>
          <a:bodyPr wrap="square" rtlCol="0">
            <a:spAutoFit/>
          </a:bodyPr>
          <a:lstStyle/>
          <a:p>
            <a:pPr algn="ctr"/>
            <a:r>
              <a:rPr lang="en-US" altLang="zh-CN" sz="3200" b="1" i="0" dirty="0">
                <a:solidFill>
                  <a:srgbClr val="FF0000"/>
                </a:solidFill>
                <a:effectLst>
                  <a:outerShdw blurRad="38100" dist="38100" dir="2700000" algn="tl">
                    <a:srgbClr val="000000">
                      <a:alpha val="43137"/>
                    </a:srgbClr>
                  </a:outerShdw>
                </a:effectLst>
                <a:latin typeface="Comic Sans MS" panose="030F0702030302020204" pitchFamily="66" charset="0"/>
              </a:rPr>
              <a:t>I was amazed at</a:t>
            </a:r>
            <a:endParaRPr lang="zh-CN" altLang="en-US" sz="3200" b="1" i="0" dirty="0">
              <a:solidFill>
                <a:srgbClr val="FF0000"/>
              </a:solidFill>
              <a:effectLst>
                <a:outerShdw blurRad="38100" dist="38100" dir="2700000" algn="tl">
                  <a:srgbClr val="000000">
                    <a:alpha val="43137"/>
                  </a:srgbClr>
                </a:outerShdw>
              </a:effectLst>
              <a:latin typeface="Comic Sans MS" panose="030F0702030302020204" pitchFamily="66" charset="0"/>
            </a:endParaRPr>
          </a:p>
        </p:txBody>
      </p:sp>
      <p:sp>
        <p:nvSpPr>
          <p:cNvPr id="40" name="文本框 39"/>
          <p:cNvSpPr txBox="1"/>
          <p:nvPr/>
        </p:nvSpPr>
        <p:spPr>
          <a:xfrm rot="1063570">
            <a:off x="328802" y="2894665"/>
            <a:ext cx="3339197" cy="584775"/>
          </a:xfrm>
          <a:prstGeom prst="rect">
            <a:avLst/>
          </a:prstGeom>
          <a:solidFill>
            <a:schemeClr val="bg1"/>
          </a:solidFill>
          <a:ln w="38100">
            <a:solidFill>
              <a:srgbClr val="FF0000"/>
            </a:solidFill>
          </a:ln>
        </p:spPr>
        <p:txBody>
          <a:bodyPr wrap="square" rtlCol="0">
            <a:spAutoFit/>
          </a:bodyPr>
          <a:lstStyle/>
          <a:p>
            <a:pPr algn="l"/>
            <a:r>
              <a:rPr lang="en-US" altLang="zh-CN" sz="3200" b="1" i="0" dirty="0">
                <a:solidFill>
                  <a:srgbClr val="7030A0"/>
                </a:solidFill>
                <a:effectLst/>
                <a:latin typeface="Comic Sans MS" panose="030F0702030302020204" pitchFamily="66" charset="0"/>
              </a:rPr>
              <a:t>Echo the title</a:t>
            </a:r>
            <a:endParaRPr lang="zh-CN" altLang="en-US" sz="3200" b="1" i="0" dirty="0">
              <a:solidFill>
                <a:srgbClr val="7030A0"/>
              </a:solidFill>
              <a:effectLst/>
              <a:latin typeface="Comic Sans MS" panose="030F0702030302020204" pitchFamily="66" charset="0"/>
            </a:endParaRPr>
          </a:p>
        </p:txBody>
      </p:sp>
      <p:pic>
        <p:nvPicPr>
          <p:cNvPr id="4" name="图片 3"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500"/>
                                        <p:tgtEl>
                                          <p:spTgt spid="22"/>
                                        </p:tgtEl>
                                      </p:cBhvr>
                                    </p:animEffec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500"/>
                                        <p:tgtEl>
                                          <p:spTgt spid="26"/>
                                        </p:tgtEl>
                                      </p:cBhvr>
                                    </p:animEffec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3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500"/>
                                        <p:tgtEl>
                                          <p:spTgt spid="28"/>
                                        </p:tgtEl>
                                      </p:cBhvr>
                                    </p:animEffect>
                                  </p:childTnLst>
                                </p:cTn>
                              </p:par>
                            </p:childTnLst>
                          </p:cTn>
                        </p:par>
                        <p:par>
                          <p:cTn id="31" fill="hold">
                            <p:stCondLst>
                              <p:cond delay="500"/>
                            </p:stCondLst>
                            <p:childTnLst>
                              <p:par>
                                <p:cTn id="32" presetID="1" presetClass="entr" presetSubtype="0" fill="hold" grpId="0" nodeType="afterEffect">
                                  <p:stCondLst>
                                    <p:cond delay="0"/>
                                  </p:stCondLst>
                                  <p:childTnLst>
                                    <p:set>
                                      <p:cBhvr>
                                        <p:cTn id="33" dur="1" fill="hold">
                                          <p:stCondLst>
                                            <p:cond delay="0"/>
                                          </p:stCondLst>
                                        </p:cTn>
                                        <p:tgtEl>
                                          <p:spTgt spid="36"/>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9"/>
                                        </p:tgtEl>
                                        <p:attrNameLst>
                                          <p:attrName>style.visibility</p:attrName>
                                        </p:attrNameLst>
                                      </p:cBhvr>
                                      <p:to>
                                        <p:strVal val="visible"/>
                                      </p:to>
                                    </p:set>
                                    <p:animEffect transition="in" filter="wipe(down)">
                                      <p:cBhvr>
                                        <p:cTn id="38" dur="2000"/>
                                        <p:tgtEl>
                                          <p:spTgt spid="39"/>
                                        </p:tgtEl>
                                      </p:cBhvr>
                                    </p:animEffect>
                                  </p:childTnLst>
                                </p:cTn>
                              </p:par>
                            </p:childTnLst>
                          </p:cTn>
                        </p:par>
                        <p:par>
                          <p:cTn id="39" fill="hold">
                            <p:stCondLst>
                              <p:cond delay="2000"/>
                            </p:stCondLst>
                            <p:childTnLst>
                              <p:par>
                                <p:cTn id="40" presetID="1" presetClass="entr" presetSubtype="0" fill="hold" grpId="0" nodeType="afterEffect">
                                  <p:stCondLst>
                                    <p:cond delay="0"/>
                                  </p:stCondLst>
                                  <p:childTnLst>
                                    <p:set>
                                      <p:cBhvr>
                                        <p:cTn id="41"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2" grpId="0" animBg="1"/>
      <p:bldP spid="26" grpId="0" animBg="1"/>
      <p:bldP spid="28" grpId="0" animBg="1"/>
      <p:bldP spid="30" grpId="0" animBg="1"/>
      <p:bldP spid="32" grpId="0" animBg="1"/>
      <p:bldP spid="39" grpId="0" animBg="1"/>
      <p:bldP spid="34" grpId="0" animBg="1"/>
      <p:bldP spid="36" grpId="0" animBg="1"/>
      <p:bldP spid="4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14323" y="-44246"/>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p>
        </p:txBody>
      </p:sp>
      <p:sp>
        <p:nvSpPr>
          <p:cNvPr id="8" name="文本框 7"/>
          <p:cNvSpPr txBox="1"/>
          <p:nvPr/>
        </p:nvSpPr>
        <p:spPr>
          <a:xfrm>
            <a:off x="168775" y="56964"/>
            <a:ext cx="6117725" cy="523220"/>
          </a:xfrm>
          <a:prstGeom prst="rect">
            <a:avLst/>
          </a:prstGeom>
          <a:solidFill>
            <a:schemeClr val="accent1">
              <a:lumMod val="20000"/>
              <a:lumOff val="80000"/>
            </a:schemeClr>
          </a:solidFill>
        </p:spPr>
        <p:txBody>
          <a:bodyPr wrap="square" rtlCol="0">
            <a:spAutoFit/>
          </a:bodyPr>
          <a:lstStyle/>
          <a:p>
            <a:pPr algn="l"/>
            <a:r>
              <a:rPr lang="en-US" altLang="zh-CN" sz="2800" b="1" i="0" dirty="0">
                <a:solidFill>
                  <a:srgbClr val="7030A0"/>
                </a:solidFill>
                <a:effectLst/>
                <a:latin typeface="Comic Sans MS" panose="030F0702030302020204" pitchFamily="66" charset="0"/>
              </a:rPr>
              <a:t>Imitating writing: make an outline</a:t>
            </a:r>
            <a:endParaRPr lang="zh-CN" altLang="en-US" sz="2800" b="1" i="0" dirty="0">
              <a:solidFill>
                <a:srgbClr val="7030A0"/>
              </a:solidFill>
              <a:effectLst/>
              <a:latin typeface="Comic Sans MS" panose="030F0702030302020204" pitchFamily="66" charset="0"/>
            </a:endParaRPr>
          </a:p>
        </p:txBody>
      </p:sp>
      <p:sp>
        <p:nvSpPr>
          <p:cNvPr id="7" name="矩形: 圆角 6"/>
          <p:cNvSpPr/>
          <p:nvPr/>
        </p:nvSpPr>
        <p:spPr>
          <a:xfrm>
            <a:off x="59824" y="2744006"/>
            <a:ext cx="3161800" cy="186007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Comic Sans MS" panose="030F0702030302020204" pitchFamily="66" charset="0"/>
              </a:rPr>
              <a:t>My</a:t>
            </a:r>
            <a:endParaRPr lang="en-US" altLang="zh-CN" sz="2800" dirty="0">
              <a:solidFill>
                <a:schemeClr val="tx1"/>
              </a:solidFill>
              <a:latin typeface="Comic Sans MS" panose="030F0702030302020204" pitchFamily="66" charset="0"/>
            </a:endParaRPr>
          </a:p>
          <a:p>
            <a:pPr algn="ctr"/>
            <a:r>
              <a:rPr lang="en-US" altLang="zh-CN" sz="2800" u="sng" dirty="0">
                <a:solidFill>
                  <a:schemeClr val="tx1"/>
                </a:solidFill>
                <a:latin typeface="Comic Sans MS" panose="030F0702030302020204" pitchFamily="66" charset="0"/>
              </a:rPr>
              <a:t>Amazing</a:t>
            </a:r>
            <a:endParaRPr lang="en-US" altLang="zh-CN" sz="2800" u="sng" dirty="0">
              <a:solidFill>
                <a:schemeClr val="tx1"/>
              </a:solidFill>
              <a:latin typeface="Comic Sans MS" panose="030F0702030302020204" pitchFamily="66" charset="0"/>
            </a:endParaRPr>
          </a:p>
          <a:p>
            <a:pPr algn="ctr"/>
            <a:r>
              <a:rPr lang="en-US" altLang="zh-CN" sz="2800" u="sng" dirty="0">
                <a:solidFill>
                  <a:schemeClr val="tx1"/>
                </a:solidFill>
                <a:latin typeface="Comic Sans MS" panose="030F0702030302020204" pitchFamily="66" charset="0"/>
              </a:rPr>
              <a:t>Lantern</a:t>
            </a:r>
            <a:r>
              <a:rPr lang="en-US" altLang="zh-CN" sz="2800" dirty="0">
                <a:solidFill>
                  <a:schemeClr val="tx1"/>
                </a:solidFill>
                <a:latin typeface="Comic Sans MS" panose="030F0702030302020204" pitchFamily="66" charset="0"/>
              </a:rPr>
              <a:t> Experience</a:t>
            </a:r>
            <a:endParaRPr lang="zh-CN" altLang="en-US" sz="2800" dirty="0">
              <a:solidFill>
                <a:schemeClr val="tx1"/>
              </a:solidFill>
              <a:latin typeface="Comic Sans MS" panose="030F0702030302020204" pitchFamily="66" charset="0"/>
            </a:endParaRPr>
          </a:p>
        </p:txBody>
      </p:sp>
      <p:sp>
        <p:nvSpPr>
          <p:cNvPr id="17" name="矩形: 圆角 16"/>
          <p:cNvSpPr/>
          <p:nvPr/>
        </p:nvSpPr>
        <p:spPr>
          <a:xfrm>
            <a:off x="3748440" y="1487829"/>
            <a:ext cx="3161800" cy="138002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Comic Sans MS" panose="030F0702030302020204" pitchFamily="66" charset="0"/>
              </a:rPr>
              <a:t>Experience and impressions</a:t>
            </a:r>
            <a:endParaRPr lang="zh-CN" altLang="en-US" sz="2800" dirty="0">
              <a:solidFill>
                <a:schemeClr val="tx1"/>
              </a:solidFill>
              <a:latin typeface="Comic Sans MS" panose="030F0702030302020204" pitchFamily="66" charset="0"/>
            </a:endParaRPr>
          </a:p>
        </p:txBody>
      </p:sp>
      <p:sp>
        <p:nvSpPr>
          <p:cNvPr id="19" name="矩形: 圆角 18"/>
          <p:cNvSpPr/>
          <p:nvPr/>
        </p:nvSpPr>
        <p:spPr>
          <a:xfrm>
            <a:off x="3591674" y="3508882"/>
            <a:ext cx="3161800" cy="90702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Comic Sans MS" panose="030F0702030302020204" pitchFamily="66" charset="0"/>
              </a:rPr>
              <a:t>Activities</a:t>
            </a:r>
            <a:endParaRPr lang="zh-CN" altLang="en-US" sz="2800" dirty="0">
              <a:solidFill>
                <a:schemeClr val="tx1"/>
              </a:solidFill>
              <a:latin typeface="Comic Sans MS" panose="030F0702030302020204" pitchFamily="66" charset="0"/>
            </a:endParaRPr>
          </a:p>
        </p:txBody>
      </p:sp>
      <p:sp>
        <p:nvSpPr>
          <p:cNvPr id="21" name="矩形: 圆角 20"/>
          <p:cNvSpPr/>
          <p:nvPr/>
        </p:nvSpPr>
        <p:spPr>
          <a:xfrm>
            <a:off x="3748440" y="5159405"/>
            <a:ext cx="3161800" cy="138002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Comic Sans MS" panose="030F0702030302020204" pitchFamily="66" charset="0"/>
              </a:rPr>
              <a:t>Feelings and thoughts</a:t>
            </a:r>
            <a:endParaRPr lang="zh-CN" altLang="en-US" sz="2800" dirty="0">
              <a:solidFill>
                <a:schemeClr val="tx1"/>
              </a:solidFill>
              <a:latin typeface="Comic Sans MS" panose="030F0702030302020204" pitchFamily="66" charset="0"/>
            </a:endParaRPr>
          </a:p>
        </p:txBody>
      </p:sp>
      <p:sp>
        <p:nvSpPr>
          <p:cNvPr id="27" name="矩形: 圆角 26"/>
          <p:cNvSpPr/>
          <p:nvPr/>
        </p:nvSpPr>
        <p:spPr>
          <a:xfrm>
            <a:off x="7468867" y="5241205"/>
            <a:ext cx="3909666" cy="138002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i="1" kern="100" dirty="0">
                <a:solidFill>
                  <a:schemeClr val="tx1"/>
                </a:solidFill>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rPr>
              <a:t>really, totally, I can’t wait</a:t>
            </a:r>
            <a:endParaRPr lang="zh-CN" altLang="en-US" sz="2800" dirty="0">
              <a:solidFill>
                <a:schemeClr val="tx1"/>
              </a:solidFill>
              <a:effectLst>
                <a:outerShdw blurRad="38100" dist="38100" dir="2700000" algn="tl">
                  <a:srgbClr val="000000">
                    <a:alpha val="43137"/>
                  </a:srgbClr>
                </a:outerShdw>
              </a:effectLst>
              <a:latin typeface="Comic Sans MS" panose="030F0702030302020204" pitchFamily="66" charset="0"/>
            </a:endParaRPr>
          </a:p>
        </p:txBody>
      </p:sp>
      <p:grpSp>
        <p:nvGrpSpPr>
          <p:cNvPr id="30" name="组合 29"/>
          <p:cNvGrpSpPr/>
          <p:nvPr/>
        </p:nvGrpSpPr>
        <p:grpSpPr>
          <a:xfrm>
            <a:off x="7374475" y="1279203"/>
            <a:ext cx="8298390" cy="2036923"/>
            <a:chOff x="7763056" y="1037103"/>
            <a:chExt cx="8298390" cy="2036923"/>
          </a:xfrm>
        </p:grpSpPr>
        <p:sp>
          <p:nvSpPr>
            <p:cNvPr id="23" name="矩形: 圆角 22"/>
            <p:cNvSpPr/>
            <p:nvPr/>
          </p:nvSpPr>
          <p:spPr>
            <a:xfrm>
              <a:off x="7763056" y="1037103"/>
              <a:ext cx="4098450" cy="203692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l" rtl="0" eaLnBrk="1" fontAlgn="t" latinLnBrk="0" hangingPunct="1">
                <a:spcBef>
                  <a:spcPts val="0"/>
                </a:spcBef>
                <a:spcAft>
                  <a:spcPts val="0"/>
                </a:spcAft>
              </a:pPr>
              <a:endParaRPr lang="zh-CN" altLang="zh-CN" sz="2800" b="0" i="0" u="none" strike="noStrike" dirty="0">
                <a:solidFill>
                  <a:schemeClr val="tx1"/>
                </a:solidFill>
                <a:effectLst/>
                <a:latin typeface="Comic Sans MS" panose="030F0702030302020204" pitchFamily="66" charset="0"/>
              </a:endParaRPr>
            </a:p>
          </p:txBody>
        </p:sp>
        <p:sp>
          <p:nvSpPr>
            <p:cNvPr id="29" name="文本框 28"/>
            <p:cNvSpPr txBox="1"/>
            <p:nvPr/>
          </p:nvSpPr>
          <p:spPr>
            <a:xfrm>
              <a:off x="8006384" y="1037103"/>
              <a:ext cx="8055062" cy="1815882"/>
            </a:xfrm>
            <a:prstGeom prst="rect">
              <a:avLst/>
            </a:prstGeom>
            <a:noFill/>
          </p:spPr>
          <p:txBody>
            <a:bodyPr wrap="square">
              <a:spAutoFit/>
            </a:bodyPr>
            <a:lstStyle/>
            <a:p>
              <a:pPr marL="0" algn="l" rtl="0" eaLnBrk="1" fontAlgn="t" latinLnBrk="0" hangingPunct="1">
                <a:spcBef>
                  <a:spcPts val="0"/>
                </a:spcBef>
                <a:spcAft>
                  <a:spcPts val="0"/>
                </a:spcAft>
              </a:pPr>
              <a:r>
                <a:rPr lang="en-US" altLang="zh-CN" sz="2800" i="1" u="none" strike="noStrike" kern="1200" dirty="0">
                  <a:solidFill>
                    <a:schemeClr val="tx1"/>
                  </a:solidFill>
                  <a:effectLst>
                    <a:outerShdw blurRad="38100" dist="38100" dir="2700000" algn="tl">
                      <a:srgbClr val="000000">
                        <a:alpha val="43137"/>
                      </a:srgbClr>
                    </a:outerShdw>
                  </a:effectLst>
                  <a:latin typeface="Comic Sans MS" panose="030F0702030302020204" pitchFamily="66" charset="0"/>
                </a:rPr>
                <a:t>I experienced…in…</a:t>
              </a:r>
              <a:endParaRPr lang="zh-CN" altLang="zh-CN" sz="2800" i="0" u="none" strike="noStrike" dirty="0">
                <a:solidFill>
                  <a:schemeClr val="tx1"/>
                </a:solidFill>
                <a:effectLst>
                  <a:outerShdw blurRad="38100" dist="38100" dir="2700000" algn="tl">
                    <a:srgbClr val="000000">
                      <a:alpha val="43137"/>
                    </a:srgbClr>
                  </a:outerShdw>
                </a:effectLst>
                <a:latin typeface="Comic Sans MS" panose="030F0702030302020204" pitchFamily="66" charset="0"/>
              </a:endParaRPr>
            </a:p>
            <a:p>
              <a:pPr marL="0" algn="l" rtl="0" eaLnBrk="1" fontAlgn="t" latinLnBrk="0" hangingPunct="1">
                <a:spcBef>
                  <a:spcPts val="0"/>
                </a:spcBef>
                <a:spcAft>
                  <a:spcPts val="0"/>
                </a:spcAft>
              </a:pPr>
              <a:r>
                <a:rPr lang="en-US" altLang="zh-CN" sz="2800" i="1" u="none" strike="noStrike" kern="1200" dirty="0">
                  <a:solidFill>
                    <a:schemeClr val="tx1"/>
                  </a:solidFill>
                  <a:effectLst>
                    <a:outerShdw blurRad="38100" dist="38100" dir="2700000" algn="tl">
                      <a:srgbClr val="000000">
                        <a:alpha val="43137"/>
                      </a:srgbClr>
                    </a:outerShdw>
                  </a:effectLst>
                  <a:latin typeface="Comic Sans MS" panose="030F0702030302020204" pitchFamily="66" charset="0"/>
                </a:rPr>
                <a:t>The festival falls on…</a:t>
              </a:r>
              <a:endParaRPr lang="zh-CN" altLang="zh-CN" sz="2800" i="0" u="none" strike="noStrike" dirty="0">
                <a:solidFill>
                  <a:schemeClr val="tx1"/>
                </a:solidFill>
                <a:effectLst>
                  <a:outerShdw blurRad="38100" dist="38100" dir="2700000" algn="tl">
                    <a:srgbClr val="000000">
                      <a:alpha val="43137"/>
                    </a:srgbClr>
                  </a:outerShdw>
                </a:effectLst>
                <a:latin typeface="Comic Sans MS" panose="030F0702030302020204" pitchFamily="66" charset="0"/>
              </a:endParaRPr>
            </a:p>
            <a:p>
              <a:pPr marL="0" algn="l" rtl="0" eaLnBrk="1" fontAlgn="t" latinLnBrk="0" hangingPunct="1">
                <a:spcBef>
                  <a:spcPts val="0"/>
                </a:spcBef>
                <a:spcAft>
                  <a:spcPts val="0"/>
                </a:spcAft>
              </a:pPr>
              <a:r>
                <a:rPr lang="en-US" altLang="zh-CN" sz="2800" i="1" u="none" strike="noStrike" kern="1200" dirty="0">
                  <a:solidFill>
                    <a:schemeClr val="tx1"/>
                  </a:solidFill>
                  <a:effectLst>
                    <a:outerShdw blurRad="38100" dist="38100" dir="2700000" algn="tl">
                      <a:srgbClr val="000000">
                        <a:alpha val="43137"/>
                      </a:srgbClr>
                    </a:outerShdw>
                  </a:effectLst>
                  <a:latin typeface="Comic Sans MS" panose="030F0702030302020204" pitchFamily="66" charset="0"/>
                </a:rPr>
                <a:t>It means…</a:t>
              </a:r>
              <a:endParaRPr lang="zh-CN" altLang="zh-CN" sz="2800" i="0" u="none" strike="noStrike" dirty="0">
                <a:solidFill>
                  <a:schemeClr val="tx1"/>
                </a:solidFill>
                <a:effectLst>
                  <a:outerShdw blurRad="38100" dist="38100" dir="2700000" algn="tl">
                    <a:srgbClr val="000000">
                      <a:alpha val="43137"/>
                    </a:srgbClr>
                  </a:outerShdw>
                </a:effectLst>
                <a:latin typeface="Comic Sans MS" panose="030F0702030302020204" pitchFamily="66" charset="0"/>
              </a:endParaRPr>
            </a:p>
            <a:p>
              <a:pPr marL="0" algn="l" rtl="0" eaLnBrk="1" fontAlgn="t" latinLnBrk="0" hangingPunct="1">
                <a:spcBef>
                  <a:spcPts val="0"/>
                </a:spcBef>
                <a:spcAft>
                  <a:spcPts val="0"/>
                </a:spcAft>
              </a:pPr>
              <a:r>
                <a:rPr lang="en-US" altLang="zh-CN" sz="2800" i="1" u="none" strike="noStrike" kern="1200" dirty="0">
                  <a:solidFill>
                    <a:schemeClr val="tx1"/>
                  </a:solidFill>
                  <a:effectLst>
                    <a:outerShdw blurRad="38100" dist="38100" dir="2700000" algn="tl">
                      <a:srgbClr val="000000">
                        <a:alpha val="43137"/>
                      </a:srgbClr>
                    </a:outerShdw>
                  </a:effectLst>
                  <a:latin typeface="Comic Sans MS" panose="030F0702030302020204" pitchFamily="66" charset="0"/>
                </a:rPr>
                <a:t>It is represented by…</a:t>
              </a:r>
              <a:endParaRPr lang="zh-CN" altLang="zh-CN" sz="2800" i="0" u="none" strike="noStrike" dirty="0">
                <a:solidFill>
                  <a:schemeClr val="tx1"/>
                </a:solidFill>
                <a:effectLst>
                  <a:outerShdw blurRad="38100" dist="38100" dir="2700000" algn="tl">
                    <a:srgbClr val="000000">
                      <a:alpha val="43137"/>
                    </a:srgbClr>
                  </a:outerShdw>
                </a:effectLst>
                <a:latin typeface="Comic Sans MS" panose="030F0702030302020204" pitchFamily="66" charset="0"/>
              </a:endParaRPr>
            </a:p>
          </p:txBody>
        </p:sp>
      </p:grpSp>
      <p:grpSp>
        <p:nvGrpSpPr>
          <p:cNvPr id="35" name="组合 34"/>
          <p:cNvGrpSpPr/>
          <p:nvPr/>
        </p:nvGrpSpPr>
        <p:grpSpPr>
          <a:xfrm>
            <a:off x="7395723" y="3359688"/>
            <a:ext cx="8141964" cy="1815882"/>
            <a:chOff x="7572705" y="3094215"/>
            <a:chExt cx="8141964" cy="1815882"/>
          </a:xfrm>
        </p:grpSpPr>
        <p:sp>
          <p:nvSpPr>
            <p:cNvPr id="25" name="矩形: 圆角 24"/>
            <p:cNvSpPr/>
            <p:nvPr/>
          </p:nvSpPr>
          <p:spPr>
            <a:xfrm>
              <a:off x="7572705" y="3094215"/>
              <a:ext cx="4098450" cy="18158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endParaRPr lang="zh-CN" altLang="zh-CN" sz="2800" i="1" dirty="0">
                <a:solidFill>
                  <a:schemeClr val="tx1"/>
                </a:solidFill>
                <a:effectLst>
                  <a:outerShdw blurRad="38100" dist="38100" dir="2700000" algn="tl" rotWithShape="0">
                    <a:srgbClr val="000000">
                      <a:alpha val="43000"/>
                    </a:srgbClr>
                  </a:outerShdw>
                </a:effectLst>
                <a:latin typeface="Comic Sans MS" panose="030F0702030302020204" pitchFamily="66" charset="0"/>
              </a:endParaRPr>
            </a:p>
          </p:txBody>
        </p:sp>
        <p:sp>
          <p:nvSpPr>
            <p:cNvPr id="34" name="文本框 33"/>
            <p:cNvSpPr txBox="1"/>
            <p:nvPr/>
          </p:nvSpPr>
          <p:spPr>
            <a:xfrm>
              <a:off x="7794785" y="3274881"/>
              <a:ext cx="7919884" cy="138499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rPr>
                <a:t>Viewing lanterns</a:t>
              </a:r>
              <a:endParaRPr kumimoji="0" lang="zh-CN"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rPr>
                <a:t>Guessing riddles</a:t>
              </a:r>
              <a:endParaRPr kumimoji="0" lang="zh-CN"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rPr>
                <a:t>Eating </a:t>
              </a:r>
              <a:r>
                <a:rPr kumimoji="0" lang="en-US" altLang="zh-CN" sz="2800" b="0" i="1" u="none" strike="noStrike" kern="1200" cap="none" spc="0" normalizeH="0" baseline="0" noProof="0" dirty="0" err="1">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rPr>
                <a:t>yuanxiao</a:t>
              </a:r>
              <a:endParaRPr kumimoji="0" lang="zh-CN" altLang="zh-CN" sz="2800" b="0" i="1" u="none" strike="noStrike" kern="1200" cap="none" spc="0" normalizeH="0" baseline="0" noProof="0" dirty="0">
                <a:ln>
                  <a:noFill/>
                </a:ln>
                <a:solidFill>
                  <a:prstClr val="black"/>
                </a:solidFill>
                <a:effectLst>
                  <a:outerShdw blurRad="38100" dist="38100" dir="2700000" algn="tl" rotWithShape="0">
                    <a:srgbClr val="000000">
                      <a:alpha val="43000"/>
                    </a:srgbClr>
                  </a:outerShdw>
                </a:effectLst>
                <a:uLnTx/>
                <a:uFillTx/>
                <a:latin typeface="Comic Sans MS" panose="030F0702030302020204" pitchFamily="66" charset="0"/>
                <a:ea typeface="等线" panose="02010600030101010101" charset="-122"/>
                <a:cs typeface="+mn-cs"/>
              </a:endParaRPr>
            </a:p>
          </p:txBody>
        </p:sp>
      </p:grpSp>
      <p:sp>
        <p:nvSpPr>
          <p:cNvPr id="36" name="左大括号 35"/>
          <p:cNvSpPr/>
          <p:nvPr/>
        </p:nvSpPr>
        <p:spPr>
          <a:xfrm>
            <a:off x="3591674" y="2030354"/>
            <a:ext cx="79037" cy="3810006"/>
          </a:xfrm>
          <a:prstGeom prst="leftBrac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38" name="直接连接符 37"/>
          <p:cNvCxnSpPr/>
          <p:nvPr/>
        </p:nvCxnSpPr>
        <p:spPr>
          <a:xfrm>
            <a:off x="6910240" y="2177839"/>
            <a:ext cx="464235"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6885658" y="4041054"/>
            <a:ext cx="464235"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7003646" y="5928843"/>
            <a:ext cx="464235"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41" name="文本框 40"/>
          <p:cNvSpPr txBox="1"/>
          <p:nvPr/>
        </p:nvSpPr>
        <p:spPr>
          <a:xfrm>
            <a:off x="719075" y="823999"/>
            <a:ext cx="5220929" cy="584775"/>
          </a:xfrm>
          <a:prstGeom prst="rect">
            <a:avLst/>
          </a:prstGeom>
          <a:noFill/>
        </p:spPr>
        <p:txBody>
          <a:bodyPr wrap="square" rtlCol="0">
            <a:spAutoFit/>
          </a:bodyPr>
          <a:lstStyle/>
          <a:p>
            <a:pPr algn="l"/>
            <a:r>
              <a:rPr lang="en-US" altLang="zh-CN" sz="3200" b="1" i="0" dirty="0">
                <a:solidFill>
                  <a:srgbClr val="161616"/>
                </a:solidFill>
                <a:effectLst/>
                <a:highlight>
                  <a:srgbClr val="FFFF00"/>
                </a:highlight>
                <a:latin typeface="Comic Sans MS" panose="030F0702030302020204" pitchFamily="66" charset="0"/>
              </a:rPr>
              <a:t>Theme</a:t>
            </a:r>
            <a:endParaRPr lang="zh-CN" altLang="en-US" sz="3200" b="1" i="0" dirty="0">
              <a:solidFill>
                <a:srgbClr val="161616"/>
              </a:solidFill>
              <a:effectLst/>
              <a:highlight>
                <a:srgbClr val="FFFF00"/>
              </a:highlight>
              <a:latin typeface="Comic Sans MS" panose="030F0702030302020204" pitchFamily="66" charset="0"/>
            </a:endParaRPr>
          </a:p>
        </p:txBody>
      </p:sp>
      <p:sp>
        <p:nvSpPr>
          <p:cNvPr id="43" name="文本框 42"/>
          <p:cNvSpPr txBox="1"/>
          <p:nvPr/>
        </p:nvSpPr>
        <p:spPr>
          <a:xfrm>
            <a:off x="3650374" y="773331"/>
            <a:ext cx="5220929" cy="584775"/>
          </a:xfrm>
          <a:prstGeom prst="rect">
            <a:avLst/>
          </a:prstGeom>
          <a:noFill/>
        </p:spPr>
        <p:txBody>
          <a:bodyPr wrap="square" rtlCol="0">
            <a:spAutoFit/>
          </a:bodyPr>
          <a:lstStyle/>
          <a:p>
            <a:pPr algn="l"/>
            <a:r>
              <a:rPr lang="en-US" altLang="zh-CN" sz="3200" b="1" i="0" dirty="0">
                <a:solidFill>
                  <a:srgbClr val="161616"/>
                </a:solidFill>
                <a:effectLst/>
                <a:highlight>
                  <a:srgbClr val="FFFF00"/>
                </a:highlight>
                <a:latin typeface="Comic Sans MS" panose="030F0702030302020204" pitchFamily="66" charset="0"/>
              </a:rPr>
              <a:t>Structure/content</a:t>
            </a:r>
            <a:endParaRPr lang="zh-CN" altLang="en-US" sz="3200" b="1" i="0" dirty="0">
              <a:solidFill>
                <a:srgbClr val="161616"/>
              </a:solidFill>
              <a:effectLst/>
              <a:highlight>
                <a:srgbClr val="FFFF00"/>
              </a:highlight>
              <a:latin typeface="Comic Sans MS" panose="030F0702030302020204" pitchFamily="66" charset="0"/>
            </a:endParaRPr>
          </a:p>
        </p:txBody>
      </p:sp>
      <p:sp>
        <p:nvSpPr>
          <p:cNvPr id="45" name="文本框 44"/>
          <p:cNvSpPr txBox="1"/>
          <p:nvPr/>
        </p:nvSpPr>
        <p:spPr>
          <a:xfrm>
            <a:off x="8286205" y="707696"/>
            <a:ext cx="5220929" cy="584775"/>
          </a:xfrm>
          <a:prstGeom prst="rect">
            <a:avLst/>
          </a:prstGeom>
          <a:noFill/>
        </p:spPr>
        <p:txBody>
          <a:bodyPr wrap="square" rtlCol="0">
            <a:spAutoFit/>
          </a:bodyPr>
          <a:lstStyle/>
          <a:p>
            <a:pPr algn="l"/>
            <a:r>
              <a:rPr lang="en-US" altLang="zh-CN" sz="3200" b="1" i="0" dirty="0">
                <a:solidFill>
                  <a:srgbClr val="161616"/>
                </a:solidFill>
                <a:effectLst/>
                <a:highlight>
                  <a:srgbClr val="FFFF00"/>
                </a:highlight>
                <a:latin typeface="Comic Sans MS" panose="030F0702030302020204" pitchFamily="66" charset="0"/>
              </a:rPr>
              <a:t>Language</a:t>
            </a:r>
            <a:endParaRPr lang="zh-CN" altLang="en-US" sz="3200" b="1" i="0" dirty="0">
              <a:solidFill>
                <a:srgbClr val="161616"/>
              </a:solidFill>
              <a:effectLst/>
              <a:highlight>
                <a:srgbClr val="FFFF00"/>
              </a:highlight>
              <a:latin typeface="Comic Sans MS" panose="030F0702030302020204" pitchFamily="66" charset="0"/>
            </a:endParaRPr>
          </a:p>
        </p:txBody>
      </p:sp>
      <p:sp>
        <p:nvSpPr>
          <p:cNvPr id="2" name="文本框 1"/>
          <p:cNvSpPr txBox="1"/>
          <p:nvPr/>
        </p:nvSpPr>
        <p:spPr>
          <a:xfrm>
            <a:off x="3923091" y="2505450"/>
            <a:ext cx="7919884" cy="2554545"/>
          </a:xfrm>
          <a:prstGeom prst="rect">
            <a:avLst/>
          </a:prstGeom>
          <a:noFill/>
        </p:spPr>
        <p:txBody>
          <a:bodyPr wrap="square" rtlCol="0">
            <a:spAutoFit/>
          </a:bodyPr>
          <a:lstStyle/>
          <a:p>
            <a:pPr algn="l"/>
            <a:r>
              <a:rPr lang="en-US" altLang="zh-CN" sz="3200" b="1" dirty="0">
                <a:solidFill>
                  <a:srgbClr val="161616"/>
                </a:solidFill>
                <a:latin typeface="Comic Sans MS" panose="030F0702030302020204" pitchFamily="66" charset="0"/>
              </a:rPr>
              <a:t>Writing activity:</a:t>
            </a:r>
            <a:endParaRPr lang="en-US" altLang="zh-CN" sz="3200" b="1" dirty="0">
              <a:solidFill>
                <a:srgbClr val="161616"/>
              </a:solidFill>
              <a:latin typeface="Comic Sans MS" panose="030F0702030302020204" pitchFamily="66" charset="0"/>
            </a:endParaRPr>
          </a:p>
          <a:p>
            <a:pPr algn="l"/>
            <a:r>
              <a:rPr lang="en-US" altLang="zh-CN" sz="3200" b="1" i="0" dirty="0">
                <a:solidFill>
                  <a:srgbClr val="161616"/>
                </a:solidFill>
                <a:effectLst/>
                <a:latin typeface="Comic Sans MS" panose="030F0702030302020204" pitchFamily="66" charset="0"/>
              </a:rPr>
              <a:t>Suppose you’re going to write a diary to record one of your impressive  festival experiences, how will you write it?</a:t>
            </a:r>
            <a:endParaRPr lang="zh-CN" altLang="en-US" sz="3200" b="1" i="0" dirty="0">
              <a:solidFill>
                <a:srgbClr val="161616"/>
              </a:solidFill>
              <a:effectLst/>
              <a:latin typeface="Comic Sans MS" panose="030F0702030302020204" pitchFamily="66" charset="0"/>
            </a:endParaRPr>
          </a:p>
        </p:txBody>
      </p:sp>
      <p:pic>
        <p:nvPicPr>
          <p:cNvPr id="4" name="图片 3"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3000"/>
                                        <p:tgtEl>
                                          <p:spTgt spid="1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wipe(left)">
                                      <p:cBhvr>
                                        <p:cTn id="10" dur="3000"/>
                                        <p:tgtEl>
                                          <p:spTgt spid="2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wipe(left)">
                                      <p:cBhvr>
                                        <p:cTn id="13" dur="3000"/>
                                        <p:tgtEl>
                                          <p:spTgt spid="27"/>
                                        </p:tgtEl>
                                      </p:cBhvr>
                                    </p:animEffect>
                                  </p:childTnLst>
                                </p:cTn>
                              </p:par>
                              <p:par>
                                <p:cTn id="14" presetID="22" presetClass="entr" presetSubtype="8" fill="hold"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wipe(left)">
                                      <p:cBhvr>
                                        <p:cTn id="16" dur="3000"/>
                                        <p:tgtEl>
                                          <p:spTgt spid="38"/>
                                        </p:tgtEl>
                                      </p:cBhvr>
                                    </p:animEffect>
                                  </p:childTnLst>
                                </p:cTn>
                              </p:par>
                              <p:par>
                                <p:cTn id="17" presetID="22" presetClass="entr" presetSubtype="8" fill="hold" nodeType="with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wipe(left)">
                                      <p:cBhvr>
                                        <p:cTn id="19" dur="3000"/>
                                        <p:tgtEl>
                                          <p:spTgt spid="39"/>
                                        </p:tgtEl>
                                      </p:cBhvr>
                                    </p:animEffect>
                                  </p:childTnLst>
                                </p:cTn>
                              </p:par>
                              <p:par>
                                <p:cTn id="20" presetID="22" presetClass="entr" presetSubtype="8" fill="hold" nodeType="with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wipe(left)">
                                      <p:cBhvr>
                                        <p:cTn id="22" dur="3000"/>
                                        <p:tgtEl>
                                          <p:spTgt spid="40"/>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left)">
                                      <p:cBhvr>
                                        <p:cTn id="25" dur="3000"/>
                                        <p:tgtEl>
                                          <p:spTgt spid="19"/>
                                        </p:tgtEl>
                                      </p:cBhvr>
                                    </p:animEffect>
                                  </p:childTnLst>
                                </p:cTn>
                              </p:par>
                              <p:par>
                                <p:cTn id="26" presetID="22" presetClass="entr" presetSubtype="8"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wipe(left)">
                                      <p:cBhvr>
                                        <p:cTn id="28" dur="3000"/>
                                        <p:tgtEl>
                                          <p:spTgt spid="30"/>
                                        </p:tgtEl>
                                      </p:cBhvr>
                                    </p:animEffect>
                                  </p:childTnLst>
                                </p:cTn>
                              </p:par>
                              <p:par>
                                <p:cTn id="29" presetID="22" presetClass="entr" presetSubtype="8" fill="hold" nodeType="with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wipe(left)">
                                      <p:cBhvr>
                                        <p:cTn id="31" dur="3000"/>
                                        <p:tgtEl>
                                          <p:spTgt spid="35"/>
                                        </p:tgtEl>
                                      </p:cBhvr>
                                    </p:animEffect>
                                  </p:childTnLst>
                                </p:cTn>
                              </p:par>
                              <p:par>
                                <p:cTn id="32" presetID="10" presetClass="exit" presetSubtype="0" fill="hold" grpId="0" nodeType="withEffect">
                                  <p:stCondLst>
                                    <p:cond delay="0"/>
                                  </p:stCondLst>
                                  <p:childTnLst>
                                    <p:animEffect transition="out" filter="fade">
                                      <p:cBhvr>
                                        <p:cTn id="33" dur="500"/>
                                        <p:tgtEl>
                                          <p:spTgt spid="2"/>
                                        </p:tgtEl>
                                      </p:cBhvr>
                                    </p:animEffect>
                                    <p:set>
                                      <p:cBhvr>
                                        <p:cTn id="34"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1" grpId="0" animBg="1"/>
      <p:bldP spid="27"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14323" y="-44246"/>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dirty="0"/>
          </a:p>
        </p:txBody>
      </p:sp>
      <p:sp>
        <p:nvSpPr>
          <p:cNvPr id="8" name="文本框 7"/>
          <p:cNvSpPr txBox="1"/>
          <p:nvPr/>
        </p:nvSpPr>
        <p:spPr>
          <a:xfrm>
            <a:off x="161265" y="103677"/>
            <a:ext cx="7249185" cy="523220"/>
          </a:xfrm>
          <a:prstGeom prst="rect">
            <a:avLst/>
          </a:prstGeom>
          <a:solidFill>
            <a:schemeClr val="accent1">
              <a:lumMod val="20000"/>
              <a:lumOff val="80000"/>
            </a:schemeClr>
          </a:solidFill>
        </p:spPr>
        <p:txBody>
          <a:bodyPr wrap="square" rtlCol="0">
            <a:spAutoFit/>
          </a:bodyPr>
          <a:lstStyle/>
          <a:p>
            <a:pPr algn="l"/>
            <a:r>
              <a:rPr lang="en-US" altLang="zh-CN" sz="2800" b="1" i="0" dirty="0">
                <a:solidFill>
                  <a:srgbClr val="7030A0"/>
                </a:solidFill>
                <a:effectLst/>
                <a:latin typeface="Comic Sans MS" panose="030F0702030302020204" pitchFamily="66" charset="0"/>
              </a:rPr>
              <a:t>Imitating writing: evaluate your work</a:t>
            </a:r>
            <a:endParaRPr lang="zh-CN" altLang="en-US" sz="2800" b="1" i="0" dirty="0">
              <a:solidFill>
                <a:srgbClr val="7030A0"/>
              </a:solidFill>
              <a:effectLst/>
              <a:latin typeface="Comic Sans MS" panose="030F0702030302020204" pitchFamily="66" charset="0"/>
            </a:endParaRPr>
          </a:p>
        </p:txBody>
      </p:sp>
      <p:graphicFrame>
        <p:nvGraphicFramePr>
          <p:cNvPr id="2" name="表格 1"/>
          <p:cNvGraphicFramePr>
            <a:graphicFrameLocks noGrp="1"/>
          </p:cNvGraphicFramePr>
          <p:nvPr/>
        </p:nvGraphicFramePr>
        <p:xfrm>
          <a:off x="816804" y="745105"/>
          <a:ext cx="10677369" cy="5747608"/>
        </p:xfrm>
        <a:graphic>
          <a:graphicData uri="http://schemas.openxmlformats.org/drawingml/2006/table">
            <a:tbl>
              <a:tblPr firstRow="1" firstCol="1" bandRow="1">
                <a:tableStyleId>{69012ECD-51FC-41F1-AA8D-1B2483CD663E}</a:tableStyleId>
              </a:tblPr>
              <a:tblGrid>
                <a:gridCol w="2436264"/>
                <a:gridCol w="6329082"/>
                <a:gridCol w="1912023"/>
              </a:tblGrid>
              <a:tr h="954403">
                <a:tc>
                  <a:txBody>
                    <a:bodyPr/>
                    <a:lstStyle/>
                    <a:p>
                      <a:pPr algn="ctr">
                        <a:lnSpc>
                          <a:spcPct val="150000"/>
                        </a:lnSpc>
                        <a:spcAft>
                          <a:spcPts val="0"/>
                        </a:spcAft>
                      </a:pPr>
                      <a:r>
                        <a:rPr lang="en-US" sz="2800" kern="0" dirty="0">
                          <a:effectLst/>
                        </a:rPr>
                        <a:t>Aspects</a:t>
                      </a:r>
                      <a:endParaRPr lang="zh-CN" sz="3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0"/>
                        </a:spcAft>
                      </a:pPr>
                      <a:r>
                        <a:rPr lang="en-US" sz="2800" kern="0" dirty="0">
                          <a:effectLst/>
                        </a:rPr>
                        <a:t>ITEM</a:t>
                      </a:r>
                      <a:endParaRPr lang="zh-CN" sz="3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marL="0" algn="ctr" defTabSz="914400" rtl="0" eaLnBrk="1" latinLnBrk="0" hangingPunct="1">
                        <a:lnSpc>
                          <a:spcPct val="150000"/>
                        </a:lnSpc>
                        <a:spcAft>
                          <a:spcPts val="0"/>
                        </a:spcAft>
                      </a:pPr>
                      <a:r>
                        <a:rPr lang="en-US" sz="2400" b="1" kern="0" dirty="0">
                          <a:solidFill>
                            <a:schemeClr val="bg1"/>
                          </a:solidFill>
                          <a:effectLst/>
                          <a:latin typeface="+mn-lt"/>
                          <a:ea typeface="+mn-ea"/>
                          <a:cs typeface="+mn-cs"/>
                        </a:rPr>
                        <a:t>Peer-assessment</a:t>
                      </a:r>
                      <a:endParaRPr lang="zh-CN" altLang="en-US" sz="2400" b="1" kern="0" dirty="0">
                        <a:solidFill>
                          <a:schemeClr val="bg1"/>
                        </a:solidFill>
                        <a:effectLst/>
                        <a:latin typeface="+mn-lt"/>
                        <a:ea typeface="+mn-ea"/>
                        <a:cs typeface="+mn-cs"/>
                      </a:endParaRPr>
                    </a:p>
                  </a:txBody>
                  <a:tcPr marL="68580" marR="68580" marT="0" marB="0"/>
                </a:tc>
              </a:tr>
              <a:tr h="1283732">
                <a:tc>
                  <a:txBody>
                    <a:bodyPr/>
                    <a:lstStyle/>
                    <a:p>
                      <a:pPr algn="ctr">
                        <a:lnSpc>
                          <a:spcPct val="150000"/>
                        </a:lnSpc>
                        <a:spcAft>
                          <a:spcPts val="0"/>
                        </a:spcAft>
                      </a:pPr>
                      <a:r>
                        <a:rPr lang="en-US" sz="2800" kern="0" dirty="0">
                          <a:effectLst/>
                        </a:rPr>
                        <a:t>Textual</a:t>
                      </a:r>
                      <a:endParaRPr lang="zh-CN" sz="3600" kern="100" dirty="0">
                        <a:effectLst/>
                      </a:endParaRPr>
                    </a:p>
                    <a:p>
                      <a:pPr algn="ctr">
                        <a:lnSpc>
                          <a:spcPct val="150000"/>
                        </a:lnSpc>
                        <a:spcAft>
                          <a:spcPts val="0"/>
                        </a:spcAft>
                      </a:pPr>
                      <a:r>
                        <a:rPr lang="en-US" sz="2800" kern="0" dirty="0">
                          <a:effectLst/>
                        </a:rPr>
                        <a:t>features</a:t>
                      </a:r>
                      <a:endParaRPr lang="zh-CN" sz="3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kern="0" dirty="0">
                          <a:effectLst/>
                        </a:rPr>
                        <a:t>Past tense; first narrator; time order; opinions and feelings.</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800" kern="0">
                          <a:effectLst/>
                        </a:rPr>
                        <a:t> </a:t>
                      </a:r>
                      <a:endParaRPr lang="zh-CN" sz="3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r>
              <a:tr h="1283732">
                <a:tc>
                  <a:txBody>
                    <a:bodyPr/>
                    <a:lstStyle/>
                    <a:p>
                      <a:pPr algn="ctr">
                        <a:lnSpc>
                          <a:spcPct val="150000"/>
                        </a:lnSpc>
                        <a:spcAft>
                          <a:spcPts val="0"/>
                        </a:spcAft>
                      </a:pPr>
                      <a:r>
                        <a:rPr lang="en-US" sz="2800" kern="0">
                          <a:effectLst/>
                        </a:rPr>
                        <a:t>Textual structures</a:t>
                      </a:r>
                      <a:endParaRPr lang="zh-CN" sz="3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kern="0" dirty="0">
                          <a:effectLst/>
                        </a:rPr>
                        <a:t>IBE-introduction, body, conclusion; topic sentences; linking words</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800" kern="0">
                          <a:effectLst/>
                        </a:rPr>
                        <a:t> </a:t>
                      </a:r>
                      <a:endParaRPr lang="zh-CN" sz="3600" kern="10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r>
              <a:tr h="1283732">
                <a:tc>
                  <a:txBody>
                    <a:bodyPr/>
                    <a:lstStyle/>
                    <a:p>
                      <a:pPr algn="ctr">
                        <a:lnSpc>
                          <a:spcPct val="150000"/>
                        </a:lnSpc>
                        <a:spcAft>
                          <a:spcPts val="0"/>
                        </a:spcAft>
                      </a:pPr>
                      <a:r>
                        <a:rPr lang="en-US" sz="2800" kern="0" dirty="0">
                          <a:effectLst/>
                        </a:rPr>
                        <a:t>Textual language</a:t>
                      </a:r>
                      <a:endParaRPr lang="zh-CN" sz="3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kern="0" dirty="0">
                          <a:effectLst/>
                        </a:rPr>
                        <a:t>Generally correct in grammar, spelling and punctuation.</a:t>
                      </a:r>
                      <a:endParaRPr lang="zh-CN" sz="3200" kern="100" dirty="0">
                        <a:effectLst/>
                      </a:endParaRPr>
                    </a:p>
                    <a:p>
                      <a:pPr algn="just">
                        <a:lnSpc>
                          <a:spcPct val="150000"/>
                        </a:lnSpc>
                        <a:spcAft>
                          <a:spcPts val="0"/>
                        </a:spcAft>
                      </a:pPr>
                      <a:r>
                        <a:rPr lang="en-US" sz="2400" kern="0" dirty="0">
                          <a:effectLst/>
                        </a:rPr>
                        <a:t>Vivid expressions about feelings and movements</a:t>
                      </a:r>
                      <a:endParaRPr lang="zh-CN" sz="32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en-US" sz="2800" kern="0" dirty="0">
                          <a:effectLst/>
                        </a:rPr>
                        <a:t> </a:t>
                      </a:r>
                      <a:endParaRPr lang="zh-CN" sz="36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r>
            </a:tbl>
          </a:graphicData>
        </a:graphic>
      </p:graphicFrame>
      <p:pic>
        <p:nvPicPr>
          <p:cNvPr id="4" name="图片 3"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0"/>
            <a:ext cx="12192001" cy="6840040"/>
          </a:xfrm>
          <a:prstGeom prst="rect">
            <a:avLst/>
          </a:prstGeom>
        </p:spPr>
      </p:pic>
      <p:sp>
        <p:nvSpPr>
          <p:cNvPr id="6" name="矩形 5"/>
          <p:cNvSpPr/>
          <p:nvPr/>
        </p:nvSpPr>
        <p:spPr>
          <a:xfrm>
            <a:off x="-1386348" y="-44246"/>
            <a:ext cx="13578348"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just">
              <a:lnSpc>
                <a:spcPct val="150000"/>
              </a:lnSpc>
              <a:spcAft>
                <a:spcPts val="0"/>
              </a:spcAft>
              <a:buFont typeface="+mj-lt"/>
              <a:buAutoNum type="arabicParenR"/>
            </a:pPr>
            <a:endParaRPr lang="zh-CN" altLang="zh-CN" sz="2800" kern="1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8" name="文本框 7"/>
          <p:cNvSpPr txBox="1"/>
          <p:nvPr/>
        </p:nvSpPr>
        <p:spPr>
          <a:xfrm>
            <a:off x="161265" y="137735"/>
            <a:ext cx="4174761" cy="523220"/>
          </a:xfrm>
          <a:prstGeom prst="rect">
            <a:avLst/>
          </a:prstGeom>
          <a:solidFill>
            <a:schemeClr val="accent1">
              <a:lumMod val="20000"/>
              <a:lumOff val="80000"/>
            </a:schemeClr>
          </a:solidFill>
        </p:spPr>
        <p:txBody>
          <a:bodyPr wrap="square" rtlCol="0">
            <a:spAutoFit/>
          </a:bodyPr>
          <a:lstStyle/>
          <a:p>
            <a:pPr algn="l"/>
            <a:r>
              <a:rPr lang="en-US" altLang="zh-CN" sz="2800" b="1" i="0" dirty="0">
                <a:solidFill>
                  <a:srgbClr val="7030A0"/>
                </a:solidFill>
                <a:effectLst/>
                <a:latin typeface="Comic Sans MS" panose="030F0702030302020204" pitchFamily="66" charset="0"/>
              </a:rPr>
              <a:t>One possible version</a:t>
            </a:r>
            <a:endParaRPr lang="zh-CN" altLang="en-US" sz="2800" b="1" i="0" dirty="0">
              <a:solidFill>
                <a:srgbClr val="7030A0"/>
              </a:solidFill>
              <a:effectLst/>
              <a:latin typeface="Comic Sans MS" panose="030F0702030302020204" pitchFamily="66" charset="0"/>
            </a:endParaRPr>
          </a:p>
        </p:txBody>
      </p:sp>
      <p:sp>
        <p:nvSpPr>
          <p:cNvPr id="11" name="文本框 10"/>
          <p:cNvSpPr txBox="1"/>
          <p:nvPr/>
        </p:nvSpPr>
        <p:spPr>
          <a:xfrm>
            <a:off x="523567" y="1178758"/>
            <a:ext cx="11144864" cy="5816977"/>
          </a:xfrm>
          <a:prstGeom prst="rect">
            <a:avLst/>
          </a:prstGeom>
          <a:noFill/>
        </p:spPr>
        <p:txBody>
          <a:bodyPr wrap="square">
            <a:spAutoFit/>
          </a:bodyPr>
          <a:lstStyle/>
          <a:p>
            <a:pPr indent="457200" algn="ct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My </a:t>
            </a:r>
            <a:r>
              <a:rPr lang="en-US" altLang="zh-CN" sz="3600" b="1" kern="100" dirty="0">
                <a:solidFill>
                  <a:srgbClr val="FF0000"/>
                </a:solidFill>
                <a:effectLst/>
                <a:latin typeface="High Tower Text" panose="02040502050506030303" pitchFamily="18" charset="0"/>
                <a:ea typeface="宋体" panose="02010600030101010101" pitchFamily="2" charset="-122"/>
                <a:cs typeface="Times New Roman" panose="02020603050405020304" pitchFamily="18" charset="0"/>
              </a:rPr>
              <a:t>joyful</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Lantern Festival </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Lantern festival, one of the most significant Chinese traditional festivals, </a:t>
            </a:r>
            <a:r>
              <a:rPr lang="en-US" altLang="zh-CN" sz="2800" b="1" kern="100" dirty="0">
                <a:solidFill>
                  <a:srgbClr val="FF0000"/>
                </a:solidFill>
                <a:effectLst/>
                <a:latin typeface="High Tower Text" panose="02040502050506030303" pitchFamily="18" charset="0"/>
                <a:ea typeface="宋体" panose="02010600030101010101" pitchFamily="2" charset="-122"/>
                <a:cs typeface="Times New Roman" panose="02020603050405020304" pitchFamily="18" charset="0"/>
              </a:rPr>
              <a:t>falls on </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the fifteenth day of the first lunar month, usually in February or March.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It features </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oceans of lanterns for people to appreciate and riddles on lanterns for people to solve. I still remember my most joyful Lantern festival when I was 10.</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On that Lantern festival night, I set off to the local plaza to join the riddle-guessing contest. All along the way,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I saw </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people from near and far packing the street in a buzz of excitement.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Some</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were</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stretching themselves on their tiptoes to see the lantern parade including lion dancing and lanterns in numerous fancy shapes.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Others</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were</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chatting or taking photos to record this unforgettable moment.</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kern="100" dirty="0">
                <a:effectLst/>
                <a:latin typeface="High Tower Text" panose="02040502050506030303" pitchFamily="18" charset="0"/>
                <a:ea typeface="宋体" panose="02010600030101010101" pitchFamily="2" charset="-122"/>
                <a:cs typeface="Times New Roman" panose="02020603050405020304" pitchFamily="18" charset="0"/>
              </a:rPr>
              <a:t>  </a:t>
            </a:r>
            <a:endParaRPr lang="zh-CN" altLang="zh-CN" sz="2800" kern="100" dirty="0">
              <a:effectLst/>
              <a:latin typeface="High Tower Text" panose="02040502050506030303" pitchFamily="18" charset="0"/>
              <a:ea typeface="宋体" panose="02010600030101010101" pitchFamily="2" charset="-122"/>
              <a:cs typeface="Times New Roman" panose="02020603050405020304" pitchFamily="18" charset="0"/>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1769" y="-17960"/>
            <a:ext cx="3210232" cy="1593688"/>
          </a:xfrm>
          <a:prstGeom prst="rect">
            <a:avLst/>
          </a:prstGeom>
        </p:spPr>
      </p:pic>
      <p:pic>
        <p:nvPicPr>
          <p:cNvPr id="4" name="图片 3" descr="水印"/>
          <p:cNvPicPr>
            <a:picLocks noChangeAspect="1"/>
          </p:cNvPicPr>
          <p:nvPr userDrawn="1"/>
        </p:nvPicPr>
        <p:blipFill>
          <a:blip r:embed="rId3"/>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0"/>
            <a:ext cx="12192001" cy="6840040"/>
          </a:xfrm>
          <a:prstGeom prst="rect">
            <a:avLst/>
          </a:prstGeom>
        </p:spPr>
      </p:pic>
      <p:sp>
        <p:nvSpPr>
          <p:cNvPr id="6" name="矩形 5"/>
          <p:cNvSpPr/>
          <p:nvPr/>
        </p:nvSpPr>
        <p:spPr>
          <a:xfrm>
            <a:off x="-1386348" y="-44246"/>
            <a:ext cx="13578348"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just">
              <a:lnSpc>
                <a:spcPct val="150000"/>
              </a:lnSpc>
              <a:spcAft>
                <a:spcPts val="0"/>
              </a:spcAft>
              <a:buFont typeface="+mj-lt"/>
              <a:buAutoNum type="arabicParenR"/>
            </a:pPr>
            <a:endParaRPr lang="zh-CN" altLang="zh-CN" sz="2800" kern="1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8" name="文本框 7"/>
          <p:cNvSpPr txBox="1"/>
          <p:nvPr/>
        </p:nvSpPr>
        <p:spPr>
          <a:xfrm>
            <a:off x="161265" y="137735"/>
            <a:ext cx="4174761" cy="523220"/>
          </a:xfrm>
          <a:prstGeom prst="rect">
            <a:avLst/>
          </a:prstGeom>
          <a:solidFill>
            <a:schemeClr val="accent1">
              <a:lumMod val="20000"/>
              <a:lumOff val="80000"/>
            </a:schemeClr>
          </a:solidFill>
        </p:spPr>
        <p:txBody>
          <a:bodyPr wrap="square" rtlCol="0">
            <a:spAutoFit/>
          </a:bodyPr>
          <a:lstStyle/>
          <a:p>
            <a:pPr algn="l"/>
            <a:r>
              <a:rPr lang="en-US" altLang="zh-CN" sz="2800" b="1" i="0" dirty="0">
                <a:solidFill>
                  <a:srgbClr val="7030A0"/>
                </a:solidFill>
                <a:effectLst/>
                <a:latin typeface="Comic Sans MS" panose="030F0702030302020204" pitchFamily="66" charset="0"/>
              </a:rPr>
              <a:t>One possible version</a:t>
            </a:r>
            <a:endParaRPr lang="zh-CN" altLang="en-US" sz="2800" b="1" i="0" dirty="0">
              <a:solidFill>
                <a:srgbClr val="7030A0"/>
              </a:solidFill>
              <a:effectLst/>
              <a:latin typeface="Comic Sans MS" panose="030F0702030302020204" pitchFamily="66" charset="0"/>
            </a:endParaRPr>
          </a:p>
        </p:txBody>
      </p:sp>
      <p:sp>
        <p:nvSpPr>
          <p:cNvPr id="11" name="文本框 10"/>
          <p:cNvSpPr txBox="1"/>
          <p:nvPr/>
        </p:nvSpPr>
        <p:spPr>
          <a:xfrm>
            <a:off x="523567" y="951136"/>
            <a:ext cx="11144864" cy="6247864"/>
          </a:xfrm>
          <a:prstGeom prst="rect">
            <a:avLst/>
          </a:prstGeom>
          <a:noFill/>
        </p:spPr>
        <p:txBody>
          <a:bodyPr wrap="square">
            <a:spAutoFit/>
          </a:bodyPr>
          <a:lstStyle/>
          <a:p>
            <a:pPr indent="457200" algn="ct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My </a:t>
            </a:r>
            <a:r>
              <a:rPr lang="en-US" altLang="zh-CN" sz="36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joyful</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Lantern Festival </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As for me, the riddle-guessing contest is the most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thrilling</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part. Riddles are written down and posted on each lantern by the owners. If anyone has the solution to the riddle, they are given the opportunity to present their answer to the lantern owner to see if it is right. If correct, the person is given a gift for his or her hard work. My journey there was totally worth it because I solved 6 riddles that night and won a delicate toy car for myself. </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On back home, my mother feasted me with a bowl of mouthwatering </a:t>
            </a:r>
            <a:r>
              <a:rPr lang="en-US" altLang="zh-CN" sz="2800" b="1" kern="100" dirty="0" err="1">
                <a:effectLst/>
                <a:latin typeface="High Tower Text" panose="02040502050506030303" pitchFamily="18" charset="0"/>
                <a:ea typeface="宋体" panose="02010600030101010101" pitchFamily="2" charset="-122"/>
                <a:cs typeface="Times New Roman" panose="02020603050405020304" pitchFamily="18" charset="0"/>
              </a:rPr>
              <a:t>Yuanxiao</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a:t>
            </a:r>
            <a:r>
              <a:rPr lang="en-US" altLang="zh-CN" sz="2800" b="1" kern="100" dirty="0">
                <a:solidFill>
                  <a:srgbClr val="FF0000"/>
                </a:solidFill>
                <a:effectLst/>
                <a:latin typeface="High Tower Text" panose="02040502050506030303" pitchFamily="18" charset="0"/>
                <a:ea typeface="宋体" panose="02010600030101010101" pitchFamily="2" charset="-122"/>
                <a:cs typeface="Times New Roman" panose="02020603050405020304" pitchFamily="18" charset="0"/>
              </a:rPr>
              <a:t>which represented </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unity, happiness and harmony among family members. </a:t>
            </a:r>
            <a:r>
              <a:rPr lang="en-US" altLang="zh-CN" sz="2800" b="1" kern="100" dirty="0">
                <a:solidFill>
                  <a:srgbClr val="FF0000"/>
                </a:solidFill>
                <a:latin typeface="High Tower Text" panose="02040502050506030303" pitchFamily="18" charset="0"/>
                <a:ea typeface="宋体" panose="02010600030101010101" pitchFamily="2" charset="-122"/>
                <a:cs typeface="Times New Roman" panose="02020603050405020304" pitchFamily="18" charset="0"/>
              </a:rPr>
              <a:t>It was amazing to </a:t>
            </a:r>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have such a joyful Lantern Festival experience with my family and I will recommend anyone travelling to China to experience it!</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a:p>
            <a:pPr indent="457200" algn="just"/>
            <a:r>
              <a:rPr lang="en-US" altLang="zh-CN" sz="2800" b="1" kern="100" dirty="0">
                <a:effectLst/>
                <a:latin typeface="High Tower Text" panose="02040502050506030303" pitchFamily="18" charset="0"/>
                <a:ea typeface="宋体" panose="02010600030101010101" pitchFamily="2" charset="-122"/>
                <a:cs typeface="Times New Roman" panose="02020603050405020304" pitchFamily="18" charset="0"/>
              </a:rPr>
              <a:t>  </a:t>
            </a:r>
            <a:endParaRPr lang="zh-CN" altLang="zh-CN" sz="2800" b="1" kern="100" dirty="0">
              <a:effectLst/>
              <a:latin typeface="High Tower Text" panose="02040502050506030303" pitchFamily="18" charset="0"/>
              <a:ea typeface="宋体" panose="02010600030101010101" pitchFamily="2" charset="-122"/>
              <a:cs typeface="Times New Roman" panose="02020603050405020304" pitchFamily="18" charset="0"/>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1769" y="-17960"/>
            <a:ext cx="3210232" cy="1593688"/>
          </a:xfrm>
          <a:prstGeom prst="rect">
            <a:avLst/>
          </a:prstGeom>
        </p:spPr>
      </p:pic>
      <p:pic>
        <p:nvPicPr>
          <p:cNvPr id="4" name="图片 3" descr="水印"/>
          <p:cNvPicPr>
            <a:picLocks noChangeAspect="1"/>
          </p:cNvPicPr>
          <p:nvPr userDrawn="1"/>
        </p:nvPicPr>
        <p:blipFill>
          <a:blip r:embed="rId3"/>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14323" y="-44246"/>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just">
              <a:lnSpc>
                <a:spcPct val="150000"/>
              </a:lnSpc>
              <a:spcAft>
                <a:spcPts val="0"/>
              </a:spcAft>
              <a:buFont typeface="+mj-lt"/>
              <a:buAutoNum type="arabicParenR"/>
            </a:pPr>
            <a:endParaRPr lang="zh-CN" altLang="zh-CN" sz="2800" kern="1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8" name="文本框 7"/>
          <p:cNvSpPr txBox="1"/>
          <p:nvPr/>
        </p:nvSpPr>
        <p:spPr>
          <a:xfrm>
            <a:off x="161265" y="137735"/>
            <a:ext cx="2162835" cy="523220"/>
          </a:xfrm>
          <a:prstGeom prst="rect">
            <a:avLst/>
          </a:prstGeom>
          <a:solidFill>
            <a:schemeClr val="accent1">
              <a:lumMod val="20000"/>
              <a:lumOff val="80000"/>
            </a:schemeClr>
          </a:solidFill>
        </p:spPr>
        <p:txBody>
          <a:bodyPr wrap="square" rtlCol="0">
            <a:spAutoFit/>
          </a:bodyPr>
          <a:lstStyle/>
          <a:p>
            <a:pPr algn="l"/>
            <a:r>
              <a:rPr lang="en-US" altLang="zh-CN" sz="2800" b="1" i="0" dirty="0">
                <a:solidFill>
                  <a:srgbClr val="7030A0"/>
                </a:solidFill>
                <a:effectLst/>
                <a:latin typeface="Comic Sans MS" panose="030F0702030302020204" pitchFamily="66" charset="0"/>
              </a:rPr>
              <a:t>Homework</a:t>
            </a:r>
            <a:endParaRPr lang="zh-CN" altLang="en-US" sz="2800" b="1" i="0" dirty="0">
              <a:solidFill>
                <a:srgbClr val="7030A0"/>
              </a:solidFill>
              <a:effectLst/>
              <a:latin typeface="Comic Sans MS" panose="030F0702030302020204" pitchFamily="66" charset="0"/>
            </a:endParaRPr>
          </a:p>
        </p:txBody>
      </p:sp>
      <p:sp>
        <p:nvSpPr>
          <p:cNvPr id="4" name="文本框 3"/>
          <p:cNvSpPr txBox="1"/>
          <p:nvPr/>
        </p:nvSpPr>
        <p:spPr>
          <a:xfrm>
            <a:off x="5657850" y="2581275"/>
            <a:ext cx="914400" cy="914400"/>
          </a:xfrm>
          <a:prstGeom prst="rect">
            <a:avLst/>
          </a:prstGeom>
          <a:noFill/>
        </p:spPr>
        <p:txBody>
          <a:bodyPr wrap="square" rtlCol="0">
            <a:spAutoFit/>
          </a:bodyPr>
          <a:lstStyle/>
          <a:p>
            <a:pPr algn="l"/>
            <a:endParaRPr lang="zh-CN" altLang="en-US" sz="3200" b="1" i="0" dirty="0">
              <a:solidFill>
                <a:srgbClr val="161616"/>
              </a:solidFill>
              <a:effectLst/>
              <a:latin typeface="Comic Sans MS" panose="030F0702030302020204" pitchFamily="66" charset="0"/>
            </a:endParaRPr>
          </a:p>
        </p:txBody>
      </p:sp>
      <p:sp>
        <p:nvSpPr>
          <p:cNvPr id="7" name="文本框 6"/>
          <p:cNvSpPr txBox="1"/>
          <p:nvPr/>
        </p:nvSpPr>
        <p:spPr>
          <a:xfrm>
            <a:off x="710261" y="1437352"/>
            <a:ext cx="5455609" cy="4524315"/>
          </a:xfrm>
          <a:prstGeom prst="rect">
            <a:avLst/>
          </a:prstGeom>
          <a:noFill/>
        </p:spPr>
        <p:txBody>
          <a:bodyPr wrap="square" rtlCol="0">
            <a:spAutoFit/>
          </a:bodyPr>
          <a:lstStyle/>
          <a:p>
            <a:pPr marL="342900" lvl="0" indent="-342900" algn="just">
              <a:spcAft>
                <a:spcPts val="0"/>
              </a:spcAft>
              <a:buFont typeface="+mj-lt"/>
              <a:buAutoNum type="arabicParenR"/>
            </a:pPr>
            <a:r>
              <a:rPr lang="en-US" altLang="zh-CN" sz="3200" kern="100" dirty="0">
                <a:latin typeface="Comic Sans MS" panose="030F0702030302020204" pitchFamily="66" charset="0"/>
                <a:ea typeface="宋体" panose="02010600030101010101" pitchFamily="2" charset="-122"/>
                <a:cs typeface="Times New Roman" panose="02020603050405020304" pitchFamily="18" charset="0"/>
              </a:rPr>
              <a:t>C</a:t>
            </a:r>
            <a:r>
              <a:rPr lang="en-US" altLang="zh-CN" sz="3200" kern="100" dirty="0">
                <a:solidFill>
                  <a:schemeClr val="tx1"/>
                </a:solidFill>
                <a:effectLst/>
                <a:latin typeface="Comic Sans MS" panose="030F0702030302020204" pitchFamily="66" charset="0"/>
                <a:ea typeface="宋体" panose="02010600030101010101" pitchFamily="2" charset="-122"/>
                <a:cs typeface="Times New Roman" panose="02020603050405020304" pitchFamily="18" charset="0"/>
              </a:rPr>
              <a:t>ontinue to complete and polish the narrative writing about a festival experience after class.</a:t>
            </a:r>
            <a:endParaRPr lang="zh-CN" altLang="zh-CN" sz="3200" kern="1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arenR"/>
            </a:pPr>
            <a:r>
              <a:rPr lang="en-US" altLang="zh-CN" sz="3200" kern="100" dirty="0">
                <a:solidFill>
                  <a:schemeClr val="tx1"/>
                </a:solidFill>
                <a:effectLst/>
                <a:latin typeface="Comic Sans MS" panose="030F0702030302020204" pitchFamily="66" charset="0"/>
                <a:ea typeface="宋体" panose="02010600030101010101" pitchFamily="2" charset="-122"/>
                <a:cs typeface="Times New Roman" panose="02020603050405020304" pitchFamily="18" charset="0"/>
              </a:rPr>
              <a:t>Search on the Internet for more information about the </a:t>
            </a:r>
            <a:r>
              <a:rPr lang="en-US" altLang="zh-CN" sz="3200" kern="100" dirty="0" err="1">
                <a:solidFill>
                  <a:schemeClr val="tx1"/>
                </a:solidFill>
                <a:effectLst/>
                <a:latin typeface="Comic Sans MS" panose="030F0702030302020204" pitchFamily="66" charset="0"/>
                <a:ea typeface="宋体" panose="02010600030101010101" pitchFamily="2" charset="-122"/>
                <a:cs typeface="Times New Roman" panose="02020603050405020304" pitchFamily="18" charset="0"/>
              </a:rPr>
              <a:t>Naadam</a:t>
            </a:r>
            <a:r>
              <a:rPr lang="en-US" altLang="zh-CN" sz="3200" kern="100" dirty="0">
                <a:solidFill>
                  <a:schemeClr val="tx1"/>
                </a:solidFill>
                <a:effectLst/>
                <a:latin typeface="Comic Sans MS" panose="030F0702030302020204" pitchFamily="66" charset="0"/>
                <a:ea typeface="宋体" panose="02010600030101010101" pitchFamily="2" charset="-122"/>
                <a:cs typeface="Times New Roman" panose="02020603050405020304" pitchFamily="18" charset="0"/>
              </a:rPr>
              <a:t> Festival.  </a:t>
            </a:r>
            <a:endParaRPr lang="zh-CN" altLang="zh-CN" sz="3200" kern="1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l"/>
            <a:endParaRPr lang="zh-CN" altLang="en-US" sz="3200" b="1" i="0" dirty="0">
              <a:solidFill>
                <a:srgbClr val="161616"/>
              </a:solidFill>
              <a:effectLst/>
              <a:latin typeface="Comic Sans MS" panose="030F0702030302020204" pitchFamily="66" charset="0"/>
            </a:endParaRPr>
          </a:p>
        </p:txBody>
      </p:sp>
      <p:pic>
        <p:nvPicPr>
          <p:cNvPr id="10" name="图片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2354" y="1437352"/>
            <a:ext cx="5048867" cy="4116645"/>
          </a:xfrm>
          <a:prstGeom prst="rect">
            <a:avLst/>
          </a:prstGeom>
        </p:spPr>
      </p:pic>
      <p:pic>
        <p:nvPicPr>
          <p:cNvPr id="2" name="图片 1" descr="水印"/>
          <p:cNvPicPr>
            <a:picLocks noChangeAspect="1"/>
          </p:cNvPicPr>
          <p:nvPr userDrawn="1"/>
        </p:nvPicPr>
        <p:blipFill>
          <a:blip r:embed="rId3"/>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p>
            <a:endParaRPr lang="zh-CN" altLang="en-US"/>
          </a:p>
        </p:txBody>
      </p:sp>
      <p:pic>
        <p:nvPicPr>
          <p:cNvPr id="7" name="图片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12291"/>
            <a:ext cx="12192001" cy="6882581"/>
          </a:xfrm>
          <a:prstGeom prst="rect">
            <a:avLst/>
          </a:prstGeom>
        </p:spPr>
      </p:pic>
      <p:sp>
        <p:nvSpPr>
          <p:cNvPr id="5" name="文本框 4"/>
          <p:cNvSpPr txBox="1"/>
          <p:nvPr/>
        </p:nvSpPr>
        <p:spPr>
          <a:xfrm>
            <a:off x="494686" y="3182803"/>
            <a:ext cx="11427542" cy="1446550"/>
          </a:xfrm>
          <a:prstGeom prst="rect">
            <a:avLst/>
          </a:prstGeom>
          <a:solidFill>
            <a:schemeClr val="bg1">
              <a:alpha val="83000"/>
            </a:schemeClr>
          </a:solidFill>
        </p:spPr>
        <p:txBody>
          <a:bodyPr wrap="square">
            <a:spAutoFit/>
          </a:bodyPr>
          <a:lstStyle/>
          <a:p>
            <a:pPr algn="just"/>
            <a:r>
              <a:rPr lang="en-US" altLang="zh-CN" sz="3000" b="1" i="1" kern="100" dirty="0">
                <a:effectLst/>
                <a:latin typeface="Times New Roman" panose="02020603050405020304" pitchFamily="18" charset="0"/>
                <a:ea typeface="宋体" panose="02010600030101010101" pitchFamily="2" charset="-122"/>
                <a:cs typeface="Times New Roman" panose="02020603050405020304" pitchFamily="18" charset="0"/>
              </a:rPr>
              <a:t>  “Festivals have a wide range of origins, such as the seasons of the year, religions, famous figures, and important events.”</a:t>
            </a:r>
            <a:endParaRPr lang="en-US" altLang="zh-CN" sz="3000" b="1" i="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FROM</a:t>
            </a:r>
            <a:r>
              <a:rPr lang="en-US" altLang="zh-CN" sz="2800" b="1" i="1" kern="100" dirty="0">
                <a:latin typeface="Times New Roman" panose="02020603050405020304" pitchFamily="18" charset="0"/>
                <a:ea typeface="宋体" panose="02010600030101010101" pitchFamily="2" charset="-122"/>
                <a:cs typeface="Times New Roman" panose="02020603050405020304" pitchFamily="18" charset="0"/>
              </a:rPr>
              <a:t> Why Do We Celebrate Festivals?</a:t>
            </a:r>
            <a:endParaRPr lang="zh-CN" altLang="zh-CN" sz="2800" b="1" i="1" kern="100" dirty="0">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8" name="文本框 7"/>
          <p:cNvSpPr txBox="1"/>
          <p:nvPr/>
        </p:nvSpPr>
        <p:spPr>
          <a:xfrm>
            <a:off x="1971368" y="1573502"/>
            <a:ext cx="10220632" cy="830997"/>
          </a:xfrm>
          <a:prstGeom prst="rect">
            <a:avLst/>
          </a:prstGeom>
          <a:solidFill>
            <a:schemeClr val="bg1">
              <a:alpha val="66000"/>
            </a:schemeClr>
          </a:solidFill>
        </p:spPr>
        <p:txBody>
          <a:bodyPr wrap="square">
            <a:spAutoFit/>
          </a:bodyPr>
          <a:lstStyle/>
          <a:p>
            <a:pPr algn="l"/>
            <a:r>
              <a:rPr lang="en-US" altLang="zh-CN" sz="4800" b="1" i="0" dirty="0">
                <a:solidFill>
                  <a:srgbClr val="C00000"/>
                </a:solidFill>
                <a:effectLst>
                  <a:outerShdw blurRad="38100" dist="38100" dir="2700000" algn="tl">
                    <a:srgbClr val="000000">
                      <a:alpha val="43137"/>
                    </a:srgbClr>
                  </a:outerShdw>
                </a:effectLst>
                <a:latin typeface="Comic Sans MS" panose="030F0702030302020204" pitchFamily="66" charset="0"/>
              </a:rPr>
              <a:t>Mid-Autumn Festival for harvest</a:t>
            </a:r>
            <a:endParaRPr lang="en-US" altLang="zh-CN" sz="4800" b="1" i="0" dirty="0">
              <a:solidFill>
                <a:srgbClr val="C00000"/>
              </a:solidFill>
              <a:effectLst>
                <a:outerShdw blurRad="38100" dist="38100" dir="2700000" algn="tl">
                  <a:srgbClr val="000000">
                    <a:alpha val="43137"/>
                  </a:srgbClr>
                </a:outerShdw>
              </a:effectLst>
              <a:latin typeface="Comic Sans MS" panose="030F0702030302020204" pitchFamily="66" charset="0"/>
            </a:endParaRPr>
          </a:p>
        </p:txBody>
      </p:sp>
      <p:pic>
        <p:nvPicPr>
          <p:cNvPr id="4" name="图片 3" descr="水印"/>
          <p:cNvPicPr>
            <a:picLocks noChangeAspect="1"/>
          </p:cNvPicPr>
          <p:nvPr userDrawn="1"/>
        </p:nvPicPr>
        <p:blipFill>
          <a:blip r:embed="rId2"/>
          <a:stretch>
            <a:fillRect/>
          </a:stretch>
        </p:blipFill>
        <p:spPr>
          <a:xfrm>
            <a:off x="6932295" y="200660"/>
            <a:ext cx="5173345" cy="1674495"/>
          </a:xfrm>
          <a:prstGeom prst="rect">
            <a:avLst/>
          </a:prstGeom>
        </p:spPr>
      </p:pic>
      <p:sp>
        <p:nvSpPr>
          <p:cNvPr id="9" name="内容占位符 8"/>
          <p:cNvSpPr/>
          <p:nvPr>
            <p:ph idx="1"/>
          </p:nvPr>
        </p:nvSpPr>
        <p:spPr/>
        <p:txBody>
          <a:bodyPr/>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78766"/>
          </a:xfrm>
          <a:prstGeom prst="rect">
            <a:avLst/>
          </a:prstGeom>
        </p:spPr>
      </p:pic>
      <p:sp>
        <p:nvSpPr>
          <p:cNvPr id="4" name="文本框 3"/>
          <p:cNvSpPr txBox="1"/>
          <p:nvPr/>
        </p:nvSpPr>
        <p:spPr>
          <a:xfrm>
            <a:off x="382229" y="4923111"/>
            <a:ext cx="11427542" cy="1446550"/>
          </a:xfrm>
          <a:prstGeom prst="rect">
            <a:avLst/>
          </a:prstGeom>
          <a:solidFill>
            <a:schemeClr val="bg1">
              <a:alpha val="83000"/>
            </a:schemeClr>
          </a:solidFill>
        </p:spPr>
        <p:txBody>
          <a:bodyPr wrap="square">
            <a:spAutoFit/>
          </a:bodyPr>
          <a:lstStyle/>
          <a:p>
            <a:pPr algn="just"/>
            <a:r>
              <a:rPr lang="en-US" altLang="zh-CN" sz="3000" b="1" i="1" kern="100" dirty="0">
                <a:effectLst/>
                <a:latin typeface="Times New Roman" panose="02020603050405020304" pitchFamily="18" charset="0"/>
                <a:ea typeface="宋体" panose="02010600030101010101" pitchFamily="2" charset="-122"/>
                <a:cs typeface="Times New Roman" panose="02020603050405020304" pitchFamily="18" charset="0"/>
              </a:rPr>
              <a:t>  “Festivals have a wide range of origins, such as the seasons of the year, religions, famous figures, and important events.”</a:t>
            </a:r>
            <a:endParaRPr lang="en-US" altLang="zh-CN" sz="3000" b="1" i="1" kern="100" dirty="0">
              <a:effectLst/>
              <a:latin typeface="Times New Roman" panose="02020603050405020304" pitchFamily="18" charset="0"/>
              <a:ea typeface="宋体" panose="02010600030101010101" pitchFamily="2" charset="-122"/>
              <a:cs typeface="Times New Roman" panose="02020603050405020304" pitchFamily="18" charset="0"/>
            </a:endParaRPr>
          </a:p>
          <a:p>
            <a:pPr algn="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FROM</a:t>
            </a:r>
            <a:r>
              <a:rPr lang="en-US" altLang="zh-CN" sz="2800" b="1" i="1" kern="100" dirty="0">
                <a:latin typeface="Times New Roman" panose="02020603050405020304" pitchFamily="18" charset="0"/>
                <a:ea typeface="宋体" panose="02010600030101010101" pitchFamily="2" charset="-122"/>
                <a:cs typeface="Times New Roman" panose="02020603050405020304" pitchFamily="18" charset="0"/>
              </a:rPr>
              <a:t> Why Do We Celebrate Festivals?</a:t>
            </a:r>
            <a:endParaRPr lang="zh-CN" altLang="zh-CN" sz="2800" b="1" i="1" kern="100" dirty="0">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9" name="文本框 8"/>
          <p:cNvSpPr txBox="1"/>
          <p:nvPr/>
        </p:nvSpPr>
        <p:spPr>
          <a:xfrm>
            <a:off x="677196" y="895077"/>
            <a:ext cx="6785488" cy="830997"/>
          </a:xfrm>
          <a:prstGeom prst="rect">
            <a:avLst/>
          </a:prstGeom>
          <a:solidFill>
            <a:schemeClr val="bg1">
              <a:alpha val="66000"/>
            </a:schemeClr>
          </a:solidFill>
        </p:spPr>
        <p:txBody>
          <a:bodyPr wrap="square">
            <a:spAutoFit/>
          </a:bodyPr>
          <a:lstStyle/>
          <a:p>
            <a:pPr algn="l"/>
            <a:r>
              <a:rPr lang="en-US" altLang="zh-CN" sz="4800" b="1" i="0" dirty="0" err="1">
                <a:solidFill>
                  <a:schemeClr val="accent1"/>
                </a:solidFill>
                <a:effectLst>
                  <a:outerShdw blurRad="38100" dist="38100" dir="2700000" algn="tl">
                    <a:srgbClr val="000000">
                      <a:alpha val="43137"/>
                    </a:srgbClr>
                  </a:outerShdw>
                </a:effectLst>
                <a:latin typeface="Comic Sans MS" panose="030F0702030302020204" pitchFamily="66" charset="0"/>
              </a:rPr>
              <a:t>Naadam</a:t>
            </a:r>
            <a:r>
              <a:rPr lang="en-US" altLang="zh-CN" sz="4800" b="1" i="0" dirty="0">
                <a:solidFill>
                  <a:schemeClr val="accent1"/>
                </a:solidFill>
                <a:effectLst>
                  <a:outerShdw blurRad="38100" dist="38100" dir="2700000" algn="tl">
                    <a:srgbClr val="000000">
                      <a:alpha val="43137"/>
                    </a:srgbClr>
                  </a:outerShdw>
                </a:effectLst>
                <a:latin typeface="Comic Sans MS" panose="030F0702030302020204" pitchFamily="66" charset="0"/>
              </a:rPr>
              <a:t> Festival for ?</a:t>
            </a:r>
            <a:endParaRPr lang="en-US" altLang="zh-CN" sz="4800" b="1" i="0" dirty="0">
              <a:solidFill>
                <a:schemeClr val="accent1"/>
              </a:solidFill>
              <a:effectLst>
                <a:outerShdw blurRad="38100" dist="38100" dir="2700000" algn="tl">
                  <a:srgbClr val="000000">
                    <a:alpha val="43137"/>
                  </a:srgbClr>
                </a:outerShdw>
              </a:effectLst>
              <a:latin typeface="Comic Sans MS" panose="030F0702030302020204" pitchFamily="66" charset="0"/>
            </a:endParaRPr>
          </a:p>
        </p:txBody>
      </p:sp>
      <p:pic>
        <p:nvPicPr>
          <p:cNvPr id="2" name="图片 1"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 y="0"/>
            <a:ext cx="12192000" cy="6878766"/>
          </a:xfrm>
          <a:prstGeom prst="rect">
            <a:avLst/>
          </a:prstGeom>
        </p:spPr>
      </p:pic>
      <p:sp>
        <p:nvSpPr>
          <p:cNvPr id="6" name="矩形 5"/>
          <p:cNvSpPr/>
          <p:nvPr/>
        </p:nvSpPr>
        <p:spPr>
          <a:xfrm>
            <a:off x="-4" y="-11740"/>
            <a:ext cx="12192000" cy="6902246"/>
          </a:xfrm>
          <a:prstGeom prst="rect">
            <a:avLst/>
          </a:prstGeom>
          <a:solidFill>
            <a:schemeClr val="bg1">
              <a:alpha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63793" y="324464"/>
            <a:ext cx="7218108" cy="584775"/>
          </a:xfrm>
          <a:prstGeom prst="rect">
            <a:avLst/>
          </a:prstGeom>
          <a:solidFill>
            <a:schemeClr val="accent1">
              <a:lumMod val="20000"/>
              <a:lumOff val="80000"/>
            </a:schemeClr>
          </a:solidFill>
        </p:spPr>
        <p:txBody>
          <a:bodyPr wrap="square" rtlCol="0">
            <a:spAutoFit/>
          </a:bodyPr>
          <a:lstStyle/>
          <a:p>
            <a:pPr algn="l"/>
            <a:r>
              <a:rPr lang="en-US" altLang="zh-CN" sz="3200" b="1" i="0" dirty="0">
                <a:solidFill>
                  <a:srgbClr val="7030A0"/>
                </a:solidFill>
                <a:effectLst/>
                <a:latin typeface="Comic Sans MS" panose="030F0702030302020204" pitchFamily="66" charset="0"/>
              </a:rPr>
              <a:t>Predict text type and its features</a:t>
            </a:r>
            <a:endParaRPr lang="zh-CN" altLang="en-US" sz="3200" b="1" i="0" dirty="0">
              <a:solidFill>
                <a:srgbClr val="7030A0"/>
              </a:solidFill>
              <a:effectLst/>
              <a:latin typeface="Comic Sans MS" panose="030F0702030302020204" pitchFamily="66" charset="0"/>
            </a:endParaRPr>
          </a:p>
        </p:txBody>
      </p:sp>
      <p:sp>
        <p:nvSpPr>
          <p:cNvPr id="10" name="文本框 9"/>
          <p:cNvSpPr txBox="1"/>
          <p:nvPr/>
        </p:nvSpPr>
        <p:spPr>
          <a:xfrm>
            <a:off x="2231917" y="1071471"/>
            <a:ext cx="7728155" cy="707886"/>
          </a:xfrm>
          <a:prstGeom prst="rect">
            <a:avLst/>
          </a:prstGeom>
          <a:solidFill>
            <a:schemeClr val="accent4">
              <a:lumMod val="20000"/>
              <a:lumOff val="80000"/>
            </a:schemeClr>
          </a:solidFill>
        </p:spPr>
        <p:txBody>
          <a:bodyPr wrap="square" rtlCol="0">
            <a:spAutoFit/>
          </a:bodyPr>
          <a:lstStyle/>
          <a:p>
            <a:pPr algn="ct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My amazing </a:t>
            </a:r>
            <a:r>
              <a:rPr lang="en-US" altLang="zh-CN" sz="4000" b="1" i="0" dirty="0" err="1">
                <a:solidFill>
                  <a:srgbClr val="161616"/>
                </a:solidFill>
                <a:effectLst>
                  <a:outerShdw blurRad="38100" dist="38100" dir="2700000" algn="tl">
                    <a:srgbClr val="000000">
                      <a:alpha val="43137"/>
                    </a:srgbClr>
                  </a:outerShdw>
                </a:effectLst>
                <a:latin typeface="High Tower Text" panose="02040502050506030303" pitchFamily="18" charset="0"/>
              </a:rPr>
              <a:t>Naadam</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experience</a:t>
            </a:r>
            <a:endParaRPr lang="zh-CN" altLang="en-US" sz="4000" b="1" i="0" dirty="0">
              <a:solidFill>
                <a:srgbClr val="161616"/>
              </a:solidFill>
              <a:effectLst>
                <a:outerShdw blurRad="38100" dist="38100" dir="2700000" algn="tl">
                  <a:srgbClr val="000000">
                    <a:alpha val="43137"/>
                  </a:srgbClr>
                </a:outerShdw>
              </a:effectLst>
              <a:latin typeface="High Tower Text" panose="02040502050506030303" pitchFamily="18" charset="0"/>
            </a:endParaRPr>
          </a:p>
        </p:txBody>
      </p:sp>
      <p:graphicFrame>
        <p:nvGraphicFramePr>
          <p:cNvPr id="2" name="图示 1"/>
          <p:cNvGraphicFramePr/>
          <p:nvPr/>
        </p:nvGraphicFramePr>
        <p:xfrm>
          <a:off x="1097930" y="1415808"/>
          <a:ext cx="10464805" cy="4375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文本框 6"/>
          <p:cNvSpPr txBox="1"/>
          <p:nvPr/>
        </p:nvSpPr>
        <p:spPr>
          <a:xfrm>
            <a:off x="248258" y="5597418"/>
            <a:ext cx="11695472" cy="1077218"/>
          </a:xfrm>
          <a:prstGeom prst="rect">
            <a:avLst/>
          </a:prstGeom>
          <a:solidFill>
            <a:srgbClr val="FFFF00"/>
          </a:solidFill>
        </p:spPr>
        <p:txBody>
          <a:bodyPr wrap="square">
            <a:spAutoFit/>
          </a:bodyPr>
          <a:lstStyle/>
          <a:p>
            <a:pPr algn="ctr"/>
            <a:r>
              <a:rPr lang="en-US" altLang="zh-CN" sz="3200" b="1" dirty="0">
                <a:latin typeface="Comic Sans MS" panose="030F0702030302020204" pitchFamily="66" charset="0"/>
              </a:rPr>
              <a:t>How will you record a festival experience with the power of words?</a:t>
            </a:r>
            <a:endParaRPr lang="zh-CN" altLang="en-US" sz="3200" b="1" dirty="0">
              <a:latin typeface="Comic Sans MS" panose="030F0702030302020204" pitchFamily="66" charset="0"/>
            </a:endParaRPr>
          </a:p>
        </p:txBody>
      </p:sp>
      <p:pic>
        <p:nvPicPr>
          <p:cNvPr id="4" name="图片 3" descr="水印"/>
          <p:cNvPicPr>
            <a:picLocks noChangeAspect="1"/>
          </p:cNvPicPr>
          <p:nvPr userDrawn="1"/>
        </p:nvPicPr>
        <p:blipFill>
          <a:blip r:embed="rId7"/>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63792" y="324464"/>
            <a:ext cx="8151558"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Check predictions and explore the gist</a:t>
            </a:r>
            <a:endParaRPr lang="zh-CN" altLang="en-US" sz="3200" b="1" i="0" dirty="0">
              <a:solidFill>
                <a:srgbClr val="7030A0"/>
              </a:solidFill>
              <a:effectLst/>
              <a:latin typeface="Comic Sans MS" panose="030F0702030302020204" pitchFamily="66" charset="0"/>
            </a:endParaRPr>
          </a:p>
        </p:txBody>
      </p:sp>
      <p:sp>
        <p:nvSpPr>
          <p:cNvPr id="26" name="文本框 25"/>
          <p:cNvSpPr txBox="1"/>
          <p:nvPr/>
        </p:nvSpPr>
        <p:spPr>
          <a:xfrm>
            <a:off x="455678" y="2597554"/>
            <a:ext cx="11280643" cy="831446"/>
          </a:xfrm>
          <a:prstGeom prst="rect">
            <a:avLst/>
          </a:prstGeom>
          <a:noFill/>
        </p:spPr>
        <p:txBody>
          <a:bodyPr wrap="square">
            <a:spAutoFit/>
          </a:bodyPr>
          <a:lstStyle/>
          <a:p>
            <a:pPr indent="139700" algn="just">
              <a:lnSpc>
                <a:spcPct val="150000"/>
              </a:lnSpc>
              <a:spcAft>
                <a:spcPts val="0"/>
              </a:spcAft>
            </a:pPr>
            <a:r>
              <a:rPr lang="en-US" altLang="zh-CN" sz="3200" kern="100" dirty="0">
                <a:effectLst/>
                <a:latin typeface="Comic Sans MS" panose="030F0702030302020204" pitchFamily="66" charset="0"/>
                <a:ea typeface="宋体" panose="02010600030101010101" pitchFamily="2" charset="-122"/>
                <a:cs typeface="Times New Roman" panose="02020603050405020304" pitchFamily="18" charset="0"/>
              </a:rPr>
              <a:t>It’s a </a:t>
            </a:r>
            <a:r>
              <a:rPr lang="en-US" altLang="zh-CN" sz="3200" b="1" u="sng" kern="100" dirty="0">
                <a:solidFill>
                  <a:srgbClr val="FF0000"/>
                </a:solidFill>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cs typeface="Times New Roman" panose="02020603050405020304" pitchFamily="18" charset="0"/>
              </a:rPr>
              <a:t>narrative</a:t>
            </a:r>
            <a:r>
              <a:rPr lang="en-US" altLang="zh-CN" sz="3200" kern="100" dirty="0">
                <a:effectLst/>
                <a:latin typeface="Comic Sans MS" panose="030F0702030302020204" pitchFamily="66" charset="0"/>
                <a:ea typeface="宋体" panose="02010600030101010101" pitchFamily="2" charset="-122"/>
                <a:cs typeface="Times New Roman" panose="02020603050405020304" pitchFamily="18" charset="0"/>
              </a:rPr>
              <a:t> </a:t>
            </a:r>
            <a:r>
              <a:rPr lang="en-US" altLang="zh-CN" sz="3600" kern="100" dirty="0">
                <a:effectLst/>
                <a:latin typeface="Comic Sans MS" panose="030F0702030302020204" pitchFamily="66" charset="0"/>
                <a:ea typeface="宋体" panose="02010600030101010101" pitchFamily="2" charset="-122"/>
                <a:cs typeface="Times New Roman" panose="02020603050405020304" pitchFamily="18" charset="0"/>
              </a:rPr>
              <a:t>about</a:t>
            </a:r>
            <a:r>
              <a:rPr lang="en-US" altLang="zh-CN" sz="3200" kern="100" dirty="0">
                <a:effectLst/>
                <a:latin typeface="Comic Sans MS" panose="030F0702030302020204" pitchFamily="66" charset="0"/>
                <a:ea typeface="宋体" panose="02010600030101010101" pitchFamily="2" charset="-122"/>
                <a:cs typeface="Times New Roman" panose="02020603050405020304" pitchFamily="18" charset="0"/>
              </a:rPr>
              <a:t> </a:t>
            </a:r>
            <a:r>
              <a:rPr lang="en-US" altLang="zh-CN" sz="3200" b="1" u="sng" kern="100" dirty="0">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cs typeface="Times New Roman" panose="02020603050405020304" pitchFamily="18" charset="0"/>
              </a:rPr>
              <a:t>the writer’s </a:t>
            </a:r>
            <a:r>
              <a:rPr lang="en-US" altLang="zh-CN" sz="3200" b="1" u="sng" kern="100" dirty="0" err="1">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cs typeface="Times New Roman" panose="02020603050405020304" pitchFamily="18" charset="0"/>
              </a:rPr>
              <a:t>Naadam</a:t>
            </a:r>
            <a:r>
              <a:rPr lang="en-US" altLang="zh-CN" sz="3200" b="1" u="sng" kern="100" dirty="0">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cs typeface="Times New Roman" panose="02020603050405020304" pitchFamily="18" charset="0"/>
              </a:rPr>
              <a:t> experience. </a:t>
            </a:r>
            <a:endParaRPr lang="zh-CN" altLang="zh-CN" sz="3200" b="1" u="sng" kern="100" dirty="0">
              <a:effectLst>
                <a:outerShdw blurRad="38100" dist="38100" dir="2700000" algn="tl">
                  <a:srgbClr val="000000">
                    <a:alpha val="43137"/>
                  </a:srgbClr>
                </a:outerShdw>
              </a:effectLst>
              <a:latin typeface="Comic Sans MS" panose="030F0702030302020204" pitchFamily="66" charset="0"/>
              <a:ea typeface="宋体" panose="02010600030101010101" pitchFamily="2" charset="-122"/>
              <a:cs typeface="Times New Roman" panose="02020603050405020304" pitchFamily="18" charset="0"/>
            </a:endParaRPr>
          </a:p>
        </p:txBody>
      </p:sp>
      <p:sp>
        <p:nvSpPr>
          <p:cNvPr id="28" name="文本框 27"/>
          <p:cNvSpPr txBox="1"/>
          <p:nvPr/>
        </p:nvSpPr>
        <p:spPr>
          <a:xfrm>
            <a:off x="2165203" y="4260446"/>
            <a:ext cx="2728451" cy="707886"/>
          </a:xfrm>
          <a:prstGeom prst="rect">
            <a:avLst/>
          </a:prstGeom>
          <a:noFill/>
        </p:spPr>
        <p:txBody>
          <a:bodyPr wrap="square" rtlCol="0">
            <a:spAutoFit/>
          </a:bodyPr>
          <a:lstStyle/>
          <a:p>
            <a:r>
              <a:rPr lang="en-US" altLang="zh-CN" sz="40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Diary</a:t>
            </a:r>
            <a:endParaRPr lang="zh-CN" altLang="en-US" sz="4000" b="1" dirty="0">
              <a:solidFill>
                <a:srgbClr val="FF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0" name="左大括号 29"/>
          <p:cNvSpPr/>
          <p:nvPr/>
        </p:nvSpPr>
        <p:spPr>
          <a:xfrm>
            <a:off x="3739520" y="3976616"/>
            <a:ext cx="229405" cy="1349441"/>
          </a:xfrm>
          <a:prstGeom prst="leftBrace">
            <a:avLst/>
          </a:prstGeom>
          <a:ln w="7620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32" name="箭头: 下 31"/>
          <p:cNvSpPr/>
          <p:nvPr/>
        </p:nvSpPr>
        <p:spPr>
          <a:xfrm>
            <a:off x="2620647" y="3429000"/>
            <a:ext cx="229405" cy="991820"/>
          </a:xfrm>
          <a:prstGeom prst="down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p>
        </p:txBody>
      </p:sp>
      <p:sp>
        <p:nvSpPr>
          <p:cNvPr id="34" name="文本框 33"/>
          <p:cNvSpPr txBox="1"/>
          <p:nvPr/>
        </p:nvSpPr>
        <p:spPr>
          <a:xfrm>
            <a:off x="3968925" y="3866506"/>
            <a:ext cx="6753957" cy="1569660"/>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Time order</a:t>
            </a:r>
            <a:endPar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Past tense</a:t>
            </a:r>
            <a:endPar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Opinions and feelings</a:t>
            </a:r>
            <a:endPar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n-US" altLang="zh-CN"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endParaRPr lang="zh-CN" altLang="en-US"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6" name="文本框 35"/>
          <p:cNvSpPr txBox="1"/>
          <p:nvPr/>
        </p:nvSpPr>
        <p:spPr>
          <a:xfrm rot="1848504">
            <a:off x="7032060" y="4500568"/>
            <a:ext cx="2993119" cy="830997"/>
          </a:xfrm>
          <a:prstGeom prst="rect">
            <a:avLst/>
          </a:prstGeom>
          <a:noFill/>
          <a:ln w="57150">
            <a:solidFill>
              <a:srgbClr val="FF0000"/>
            </a:solidFill>
          </a:ln>
        </p:spPr>
        <p:txBody>
          <a:bodyPr wrap="square" rtlCol="0">
            <a:spAutoFit/>
          </a:bodyPr>
          <a:lstStyle/>
          <a:p>
            <a:pPr algn="ctr"/>
            <a:r>
              <a:rPr lang="en-US" altLang="zh-CN" sz="2400" b="1" dirty="0">
                <a:latin typeface="Comic Sans MS" panose="030F0702030302020204" pitchFamily="66" charset="0"/>
              </a:rPr>
              <a:t>Typical textual features</a:t>
            </a:r>
            <a:endParaRPr lang="zh-CN" altLang="en-US" sz="2400" b="1" dirty="0">
              <a:latin typeface="Comic Sans MS" panose="030F0702030302020204" pitchFamily="66" charset="0"/>
            </a:endParaRPr>
          </a:p>
        </p:txBody>
      </p:sp>
      <p:sp>
        <p:nvSpPr>
          <p:cNvPr id="2" name="文本框 1"/>
          <p:cNvSpPr txBox="1"/>
          <p:nvPr/>
        </p:nvSpPr>
        <p:spPr>
          <a:xfrm>
            <a:off x="2231921" y="1233703"/>
            <a:ext cx="7728155" cy="707886"/>
          </a:xfrm>
          <a:prstGeom prst="rect">
            <a:avLst/>
          </a:prstGeom>
          <a:solidFill>
            <a:schemeClr val="accent4">
              <a:lumMod val="20000"/>
              <a:lumOff val="80000"/>
            </a:schemeClr>
          </a:solidFill>
        </p:spPr>
        <p:txBody>
          <a:bodyPr wrap="square" rtlCol="0">
            <a:spAutoFit/>
          </a:bodyPr>
          <a:lstStyle/>
          <a:p>
            <a:pPr algn="ct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My amazing </a:t>
            </a:r>
            <a:r>
              <a:rPr lang="en-US" altLang="zh-CN" sz="4000" b="1" i="0" dirty="0" err="1">
                <a:solidFill>
                  <a:srgbClr val="161616"/>
                </a:solidFill>
                <a:effectLst>
                  <a:outerShdw blurRad="38100" dist="38100" dir="2700000" algn="tl">
                    <a:srgbClr val="000000">
                      <a:alpha val="43137"/>
                    </a:srgbClr>
                  </a:outerShdw>
                </a:effectLst>
                <a:latin typeface="High Tower Text" panose="02040502050506030303" pitchFamily="18" charset="0"/>
              </a:rPr>
              <a:t>Naadam</a:t>
            </a:r>
            <a:r>
              <a:rPr lang="en-US" altLang="zh-CN" sz="4000" b="1" i="0" dirty="0">
                <a:solidFill>
                  <a:srgbClr val="161616"/>
                </a:solidFill>
                <a:effectLst>
                  <a:outerShdw blurRad="38100" dist="38100" dir="2700000" algn="tl">
                    <a:srgbClr val="000000">
                      <a:alpha val="43137"/>
                    </a:srgbClr>
                  </a:outerShdw>
                </a:effectLst>
                <a:latin typeface="High Tower Text" panose="02040502050506030303" pitchFamily="18" charset="0"/>
              </a:rPr>
              <a:t> experience</a:t>
            </a:r>
            <a:endParaRPr lang="zh-CN" altLang="en-US" sz="4000" b="1" i="0" dirty="0">
              <a:solidFill>
                <a:srgbClr val="161616"/>
              </a:solidFill>
              <a:effectLst>
                <a:outerShdw blurRad="38100" dist="38100" dir="2700000" algn="tl">
                  <a:srgbClr val="000000">
                    <a:alpha val="43137"/>
                  </a:srgbClr>
                </a:outerShdw>
              </a:effectLst>
              <a:latin typeface="High Tower Text" panose="02040502050506030303" pitchFamily="18" charset="0"/>
            </a:endParaRPr>
          </a:p>
        </p:txBody>
      </p:sp>
      <p:sp>
        <p:nvSpPr>
          <p:cNvPr id="5" name="矩形 4"/>
          <p:cNvSpPr/>
          <p:nvPr/>
        </p:nvSpPr>
        <p:spPr>
          <a:xfrm>
            <a:off x="4984771" y="2860333"/>
            <a:ext cx="6573164" cy="5334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solidFill>
                  <a:schemeClr val="tx1"/>
                </a:solidFill>
                <a:latin typeface="Comic Sans MS" panose="030F0702030302020204" pitchFamily="66" charset="0"/>
              </a:rPr>
              <a:t>Main idea</a:t>
            </a:r>
            <a:endParaRPr lang="zh-CN" altLang="en-US" sz="3200" b="1" dirty="0">
              <a:solidFill>
                <a:schemeClr val="tx1"/>
              </a:solidFill>
              <a:latin typeface="Comic Sans MS" panose="030F0702030302020204" pitchFamily="66" charset="0"/>
            </a:endParaRPr>
          </a:p>
        </p:txBody>
      </p:sp>
      <p:grpSp>
        <p:nvGrpSpPr>
          <p:cNvPr id="9" name="组合 8"/>
          <p:cNvGrpSpPr/>
          <p:nvPr/>
        </p:nvGrpSpPr>
        <p:grpSpPr>
          <a:xfrm>
            <a:off x="-332538" y="2881488"/>
            <a:ext cx="6105524" cy="547512"/>
            <a:chOff x="-332538" y="2881488"/>
            <a:chExt cx="6105524" cy="547512"/>
          </a:xfrm>
        </p:grpSpPr>
        <p:sp>
          <p:nvSpPr>
            <p:cNvPr id="4" name="矩形 3"/>
            <p:cNvSpPr/>
            <p:nvPr/>
          </p:nvSpPr>
          <p:spPr>
            <a:xfrm>
              <a:off x="1809750" y="2895600"/>
              <a:ext cx="1820949" cy="5334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332538" y="2881488"/>
              <a:ext cx="6105524" cy="461665"/>
            </a:xfrm>
            <a:prstGeom prst="rect">
              <a:avLst/>
            </a:prstGeom>
            <a:noFill/>
          </p:spPr>
          <p:txBody>
            <a:bodyPr wrap="square">
              <a:spAutoFit/>
            </a:bodyPr>
            <a:lstStyle/>
            <a:p>
              <a:pPr algn="ctr"/>
              <a:r>
                <a:rPr lang="en-US" altLang="zh-CN" sz="2400" b="1" dirty="0">
                  <a:solidFill>
                    <a:schemeClr val="tx1"/>
                  </a:solidFill>
                  <a:latin typeface="Comic Sans MS" panose="030F0702030302020204" pitchFamily="66" charset="0"/>
                </a:rPr>
                <a:t>Text type</a:t>
              </a:r>
              <a:endParaRPr lang="zh-CN" altLang="en-US" sz="2400" b="1" dirty="0">
                <a:solidFill>
                  <a:schemeClr val="tx1"/>
                </a:solidFill>
                <a:latin typeface="Comic Sans MS" panose="030F0702030302020204" pitchFamily="66" charset="0"/>
              </a:endParaRPr>
            </a:p>
          </p:txBody>
        </p:sp>
      </p:grpSp>
      <p:pic>
        <p:nvPicPr>
          <p:cNvPr id="7" name="图片 6"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up)">
                                      <p:cBhvr>
                                        <p:cTn id="17" dur="500"/>
                                        <p:tgtEl>
                                          <p:spTgt spid="32"/>
                                        </p:tgtEl>
                                      </p:cBhvr>
                                    </p:animEffec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wipe(down)">
                                      <p:cBhvr>
                                        <p:cTn id="21" dur="500"/>
                                        <p:tgtEl>
                                          <p:spTgt spid="2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wipe(left)">
                                      <p:cBhvr>
                                        <p:cTn id="26" dur="500"/>
                                        <p:tgtEl>
                                          <p:spTgt spid="30"/>
                                        </p:tgtEl>
                                      </p:cBhvr>
                                    </p:animEffec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0"/>
                                          </p:stCondLst>
                                        </p:cTn>
                                        <p:tgtEl>
                                          <p:spTgt spid="3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6"/>
                                        </p:tgtEl>
                                        <p:attrNameLst>
                                          <p:attrName>style.visibility</p:attrName>
                                        </p:attrNameLst>
                                      </p:cBhvr>
                                      <p:to>
                                        <p:strVal val="visible"/>
                                      </p:to>
                                    </p:set>
                                    <p:anim calcmode="lin" valueType="num">
                                      <p:cBhvr additive="base">
                                        <p:cTn id="34" dur="500" fill="hold"/>
                                        <p:tgtEl>
                                          <p:spTgt spid="36"/>
                                        </p:tgtEl>
                                        <p:attrNameLst>
                                          <p:attrName>ppt_x</p:attrName>
                                        </p:attrNameLst>
                                      </p:cBhvr>
                                      <p:tavLst>
                                        <p:tav tm="0">
                                          <p:val>
                                            <p:strVal val="#ppt_x"/>
                                          </p:val>
                                        </p:tav>
                                        <p:tav tm="100000">
                                          <p:val>
                                            <p:strVal val="#ppt_x"/>
                                          </p:val>
                                        </p:tav>
                                      </p:tavLst>
                                    </p:anim>
                                    <p:anim calcmode="lin" valueType="num">
                                      <p:cBhvr additive="base">
                                        <p:cTn id="35"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animBg="1"/>
      <p:bldP spid="32" grpId="0" animBg="1"/>
      <p:bldP spid="34" grpId="0"/>
      <p:bldP spid="36"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63792" y="324464"/>
            <a:ext cx="7999158"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Read for the key points and structure</a:t>
            </a:r>
            <a:endParaRPr lang="zh-CN" altLang="en-US" sz="3200" b="1" i="0" dirty="0">
              <a:solidFill>
                <a:srgbClr val="7030A0"/>
              </a:solidFill>
              <a:effectLst/>
              <a:latin typeface="Comic Sans MS" panose="030F0702030302020204" pitchFamily="66" charset="0"/>
            </a:endParaRPr>
          </a:p>
        </p:txBody>
      </p:sp>
      <p:sp>
        <p:nvSpPr>
          <p:cNvPr id="5" name="文本框 4"/>
          <p:cNvSpPr txBox="1"/>
          <p:nvPr/>
        </p:nvSpPr>
        <p:spPr>
          <a:xfrm>
            <a:off x="476462" y="1014085"/>
            <a:ext cx="11286630" cy="584775"/>
          </a:xfrm>
          <a:prstGeom prst="rect">
            <a:avLst/>
          </a:prstGeom>
          <a:solidFill>
            <a:srgbClr val="FFFF00"/>
          </a:solidFill>
        </p:spPr>
        <p:txBody>
          <a:bodyPr wrap="square">
            <a:spAutoFit/>
          </a:bodyPr>
          <a:lstStyle/>
          <a:p>
            <a:r>
              <a:rPr lang="en-US" altLang="zh-CN" sz="3200" b="1" dirty="0">
                <a:effectLst/>
                <a:latin typeface="Comic Sans MS" panose="030F0702030302020204" pitchFamily="66" charset="0"/>
                <a:ea typeface="宋体" panose="02010600030101010101" pitchFamily="2" charset="-122"/>
                <a:cs typeface="Times New Roman" panose="02020603050405020304" pitchFamily="18" charset="0"/>
              </a:rPr>
              <a:t>Draw a mind map to show the structure of the diary.</a:t>
            </a:r>
            <a:endParaRPr lang="zh-CN" altLang="en-US" sz="3200" b="1" dirty="0">
              <a:latin typeface="Comic Sans MS" panose="030F0702030302020204" pitchFamily="66" charset="0"/>
            </a:endParaRPr>
          </a:p>
        </p:txBody>
      </p:sp>
      <p:graphicFrame>
        <p:nvGraphicFramePr>
          <p:cNvPr id="18" name="图示 17"/>
          <p:cNvGraphicFramePr/>
          <p:nvPr/>
        </p:nvGraphicFramePr>
        <p:xfrm>
          <a:off x="2032000" y="134918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直接连接符 3"/>
          <p:cNvSpPr/>
          <p:nvPr/>
        </p:nvSpPr>
        <p:spPr>
          <a:xfrm flipV="1">
            <a:off x="5914605" y="4486005"/>
            <a:ext cx="1052249" cy="688975"/>
          </a:xfrm>
          <a:custGeom>
            <a:avLst/>
            <a:gdLst/>
            <a:ahLst/>
            <a:cxnLst/>
            <a:rect l="0" t="0" r="0" b="0"/>
            <a:pathLst>
              <a:path>
                <a:moveTo>
                  <a:pt x="1494897" y="0"/>
                </a:moveTo>
                <a:lnTo>
                  <a:pt x="1494897" y="262390"/>
                </a:lnTo>
                <a:lnTo>
                  <a:pt x="0" y="262390"/>
                </a:lnTo>
                <a:lnTo>
                  <a:pt x="0" y="524781"/>
                </a:lnTo>
              </a:path>
            </a:pathLst>
          </a:custGeom>
          <a:noFill/>
          <a:ln w="38100">
            <a:no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cxnSp>
        <p:nvCxnSpPr>
          <p:cNvPr id="20" name="直接连接符 19"/>
          <p:cNvCxnSpPr/>
          <p:nvPr/>
        </p:nvCxnSpPr>
        <p:spPr>
          <a:xfrm flipH="1">
            <a:off x="5914605" y="3038885"/>
            <a:ext cx="1255452" cy="47897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7307975" y="4664485"/>
            <a:ext cx="1211911" cy="51049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170057" y="3038885"/>
            <a:ext cx="1349829" cy="47897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096000" y="4664485"/>
            <a:ext cx="1168434" cy="49473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椭圆 6"/>
          <p:cNvSpPr/>
          <p:nvPr/>
        </p:nvSpPr>
        <p:spPr>
          <a:xfrm>
            <a:off x="1809750" y="4911851"/>
            <a:ext cx="2857500" cy="131749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707276" y="1751260"/>
            <a:ext cx="2857500" cy="131749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1826035" y="3277636"/>
            <a:ext cx="2857500" cy="131749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2049269" y="2153763"/>
            <a:ext cx="6105524" cy="584775"/>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1" i="0" u="none" strike="noStrike" kern="0" cap="none" spc="0" normalizeH="0" baseline="0" noProof="0" dirty="0">
                <a:ln>
                  <a:noFill/>
                </a:ln>
                <a:solidFill>
                  <a:sysClr val="windowText" lastClr="000000"/>
                </a:solidFill>
                <a:effectLst/>
                <a:uLnTx/>
                <a:uFillTx/>
              </a:rPr>
              <a:t>Introduction</a:t>
            </a:r>
            <a:endParaRPr kumimoji="0" lang="zh-CN" altLang="en-US" sz="3200" b="1" i="0" u="none" strike="noStrike" kern="0" cap="none" spc="0" normalizeH="0" baseline="0" noProof="0" dirty="0">
              <a:ln>
                <a:noFill/>
              </a:ln>
              <a:solidFill>
                <a:sysClr val="windowText" lastClr="000000"/>
              </a:solidFill>
              <a:effectLst/>
              <a:uLnTx/>
              <a:uFillTx/>
            </a:endParaRPr>
          </a:p>
        </p:txBody>
      </p:sp>
      <p:sp>
        <p:nvSpPr>
          <p:cNvPr id="26" name="文本框 25"/>
          <p:cNvSpPr txBox="1"/>
          <p:nvPr/>
        </p:nvSpPr>
        <p:spPr>
          <a:xfrm>
            <a:off x="2577851" y="3525144"/>
            <a:ext cx="6105524" cy="584775"/>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1" i="0" u="none" strike="noStrike" kern="0" cap="none" spc="0" normalizeH="0" baseline="0" noProof="0" dirty="0">
                <a:ln>
                  <a:noFill/>
                </a:ln>
                <a:solidFill>
                  <a:sysClr val="windowText" lastClr="000000"/>
                </a:solidFill>
                <a:effectLst/>
                <a:uLnTx/>
                <a:uFillTx/>
              </a:rPr>
              <a:t>Body</a:t>
            </a:r>
            <a:endParaRPr kumimoji="0" lang="zh-CN" altLang="en-US" sz="3200" b="1" i="0" u="none" strike="noStrike" kern="0" cap="none" spc="0" normalizeH="0" baseline="0" noProof="0" dirty="0">
              <a:ln>
                <a:noFill/>
              </a:ln>
              <a:solidFill>
                <a:sysClr val="windowText" lastClr="000000"/>
              </a:solidFill>
              <a:effectLst/>
              <a:uLnTx/>
              <a:uFillTx/>
            </a:endParaRPr>
          </a:p>
        </p:txBody>
      </p:sp>
      <p:sp>
        <p:nvSpPr>
          <p:cNvPr id="28" name="文本框 27"/>
          <p:cNvSpPr txBox="1"/>
          <p:nvPr/>
        </p:nvSpPr>
        <p:spPr>
          <a:xfrm>
            <a:off x="2319279" y="5259475"/>
            <a:ext cx="6105524" cy="584775"/>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3200" b="1" i="0" u="none" strike="noStrike" kern="0" cap="none" spc="0" normalizeH="0" baseline="0" noProof="0" dirty="0">
                <a:ln>
                  <a:noFill/>
                </a:ln>
                <a:solidFill>
                  <a:sysClr val="windowText" lastClr="000000"/>
                </a:solidFill>
                <a:effectLst/>
                <a:uLnTx/>
                <a:uFillTx/>
              </a:rPr>
              <a:t>Summary</a:t>
            </a:r>
            <a:endParaRPr kumimoji="0" lang="zh-CN" altLang="en-US" sz="3200" b="1" i="0" u="none" strike="noStrike" kern="0" cap="none" spc="0" normalizeH="0" baseline="0" noProof="0" dirty="0">
              <a:ln>
                <a:noFill/>
              </a:ln>
              <a:solidFill>
                <a:sysClr val="windowText" lastClr="000000"/>
              </a:solidFill>
              <a:effectLst/>
              <a:uLnTx/>
              <a:uFillTx/>
            </a:endParaRPr>
          </a:p>
        </p:txBody>
      </p:sp>
      <p:pic>
        <p:nvPicPr>
          <p:cNvPr id="4" name="图片 3" descr="水印"/>
          <p:cNvPicPr>
            <a:picLocks noChangeAspect="1"/>
          </p:cNvPicPr>
          <p:nvPr userDrawn="1"/>
        </p:nvPicPr>
        <p:blipFill>
          <a:blip r:embed="rId7"/>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fade">
                                      <p:cBhvr>
                                        <p:cTn id="21" dur="500"/>
                                        <p:tgtEl>
                                          <p:spTgt spid="28"/>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24" grpId="0"/>
      <p:bldP spid="26"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19048" y="225908"/>
            <a:ext cx="10463252"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Introduction: learn some knowledge about </a:t>
            </a:r>
            <a:r>
              <a:rPr lang="en-US" altLang="zh-CN" sz="3200" b="1" dirty="0" err="1">
                <a:solidFill>
                  <a:srgbClr val="7030A0"/>
                </a:solidFill>
                <a:latin typeface="Comic Sans MS" panose="030F0702030302020204" pitchFamily="66" charset="0"/>
              </a:rPr>
              <a:t>Naadam</a:t>
            </a:r>
            <a:endParaRPr lang="zh-CN" altLang="en-US" sz="3200" b="1" i="0" dirty="0">
              <a:solidFill>
                <a:srgbClr val="7030A0"/>
              </a:solidFill>
              <a:effectLst/>
              <a:latin typeface="Comic Sans MS" panose="030F0702030302020204" pitchFamily="66" charset="0"/>
            </a:endParaRPr>
          </a:p>
        </p:txBody>
      </p:sp>
      <p:graphicFrame>
        <p:nvGraphicFramePr>
          <p:cNvPr id="2" name="表格 3"/>
          <p:cNvGraphicFramePr>
            <a:graphicFrameLocks noGrp="1"/>
          </p:cNvGraphicFramePr>
          <p:nvPr/>
        </p:nvGraphicFramePr>
        <p:xfrm>
          <a:off x="240288" y="1050186"/>
          <a:ext cx="11758975" cy="4846320"/>
        </p:xfrm>
        <a:graphic>
          <a:graphicData uri="http://schemas.openxmlformats.org/drawingml/2006/table">
            <a:tbl>
              <a:tblPr firstRow="1" bandRow="1">
                <a:tableStyleId>{3B4B98B0-60AC-42C2-AFA5-B58CD77FA1E5}</a:tableStyleId>
              </a:tblPr>
              <a:tblGrid>
                <a:gridCol w="3583215"/>
                <a:gridCol w="4087880"/>
                <a:gridCol w="4087880"/>
              </a:tblGrid>
              <a:tr h="370840">
                <a:tc>
                  <a:txBody>
                    <a:bodyPr/>
                    <a:lstStyle/>
                    <a:p>
                      <a:pPr algn="ctr"/>
                      <a:r>
                        <a:rPr lang="en-US" altLang="zh-CN" sz="3200" dirty="0">
                          <a:highlight>
                            <a:srgbClr val="FFFF00"/>
                          </a:highlight>
                        </a:rPr>
                        <a:t>Aspects</a:t>
                      </a:r>
                      <a:endParaRPr lang="zh-CN" altLang="en-US" sz="3200" dirty="0">
                        <a:highlight>
                          <a:srgbClr val="FFFF00"/>
                        </a:highlight>
                        <a:latin typeface="Comic Sans MS" panose="030F0702030302020204" pitchFamily="66" charset="0"/>
                      </a:endParaRPr>
                    </a:p>
                  </a:txBody>
                  <a:tcPr/>
                </a:tc>
                <a:tc>
                  <a:txBody>
                    <a:bodyPr/>
                    <a:lstStyle/>
                    <a:p>
                      <a:pPr algn="ctr"/>
                      <a:r>
                        <a:rPr lang="en-US" altLang="zh-CN" sz="3200" dirty="0">
                          <a:highlight>
                            <a:srgbClr val="FFFF00"/>
                          </a:highlight>
                        </a:rPr>
                        <a:t>Facts </a:t>
                      </a:r>
                      <a:endParaRPr lang="zh-CN" altLang="en-US" sz="3200" dirty="0">
                        <a:highlight>
                          <a:srgbClr val="FFFF00"/>
                        </a:highlight>
                        <a:latin typeface="Comic Sans MS" panose="030F0702030302020204" pitchFamily="66" charset="0"/>
                      </a:endParaRPr>
                    </a:p>
                  </a:txBody>
                  <a:tcPr/>
                </a:tc>
                <a:tc>
                  <a:txBody>
                    <a:bodyPr/>
                    <a:lstStyle/>
                    <a:p>
                      <a:pPr algn="ctr"/>
                      <a:r>
                        <a:rPr lang="en-US" altLang="zh-CN" sz="3200" dirty="0">
                          <a:highlight>
                            <a:srgbClr val="FFFF00"/>
                          </a:highlight>
                        </a:rPr>
                        <a:t>Useful language </a:t>
                      </a:r>
                      <a:endParaRPr lang="zh-CN" altLang="en-US" sz="3200" dirty="0">
                        <a:highlight>
                          <a:srgbClr val="FFFF00"/>
                        </a:highlight>
                        <a:latin typeface="Comic Sans MS" panose="030F0702030302020204" pitchFamily="66" charset="0"/>
                      </a:endParaRPr>
                    </a:p>
                  </a:txBody>
                  <a:tcPr/>
                </a:tc>
              </a:tr>
              <a:tr h="370840">
                <a:tc>
                  <a:txBody>
                    <a:bodyPr/>
                    <a:lstStyle/>
                    <a:p>
                      <a:pPr algn="ctr"/>
                      <a:r>
                        <a:rPr lang="en-US" altLang="zh-CN" sz="3200" b="1" dirty="0"/>
                        <a:t>Reign </a:t>
                      </a:r>
                      <a:endParaRPr lang="en-US" altLang="zh-CN" sz="3200" b="1" dirty="0"/>
                    </a:p>
                    <a:p>
                      <a:pPr algn="ctr"/>
                      <a:r>
                        <a:rPr lang="en-US" altLang="zh-CN" sz="3200" b="1" dirty="0"/>
                        <a:t>(where)</a:t>
                      </a:r>
                      <a:endParaRPr lang="zh-CN" altLang="en-US" sz="3200" b="1" dirty="0">
                        <a:latin typeface="Comic Sans MS" panose="030F0702030302020204" pitchFamily="66" charset="0"/>
                      </a:endParaRPr>
                    </a:p>
                  </a:txBody>
                  <a:tcPr/>
                </a:tc>
                <a:tc>
                  <a:txBody>
                    <a:bodyPr/>
                    <a:lstStyle/>
                    <a:p>
                      <a:pPr marL="0" algn="ctr" defTabSz="914400" rtl="0" eaLnBrk="1" latinLnBrk="0" hangingPunct="1">
                        <a:lnSpc>
                          <a:spcPct val="120000"/>
                        </a:lnSpc>
                      </a:pPr>
                      <a:endParaRPr lang="zh-CN" altLang="en-US" sz="2800" kern="1200" dirty="0">
                        <a:solidFill>
                          <a:schemeClr val="tx1"/>
                        </a:solidFill>
                        <a:effectLst>
                          <a:outerShdw blurRad="38100" dist="38100" dir="2700000" algn="tl">
                            <a:srgbClr val="000000">
                              <a:alpha val="43137"/>
                            </a:srgbClr>
                          </a:outerShdw>
                        </a:effectLst>
                        <a:latin typeface="Comic Sans MS" panose="030F0702030302020204" pitchFamily="66" charset="0"/>
                        <a:ea typeface="+mn-ea"/>
                        <a:cs typeface="+mn-cs"/>
                      </a:endParaRPr>
                    </a:p>
                  </a:txBody>
                  <a:tcPr/>
                </a:tc>
                <a:tc>
                  <a:txBody>
                    <a:bodyPr/>
                    <a:lstStyle/>
                    <a:p>
                      <a:endParaRPr lang="zh-CN" altLang="en-US" sz="3200" b="1" i="1" dirty="0">
                        <a:effectLst>
                          <a:outerShdw blurRad="38100" dist="38100" dir="2700000" algn="tl">
                            <a:srgbClr val="000000">
                              <a:alpha val="43137"/>
                            </a:srgbClr>
                          </a:outerShdw>
                        </a:effectLst>
                        <a:latin typeface="High Tower Text" panose="02040502050506030303" pitchFamily="18" charset="0"/>
                      </a:endParaRPr>
                    </a:p>
                  </a:txBody>
                  <a:tcPr/>
                </a:tc>
              </a:tr>
              <a:tr h="370840">
                <a:tc>
                  <a:txBody>
                    <a:bodyPr/>
                    <a:lstStyle/>
                    <a:p>
                      <a:pPr algn="ctr"/>
                      <a:r>
                        <a:rPr lang="en-US" altLang="zh-CN" sz="3200" b="1" kern="1200" dirty="0">
                          <a:solidFill>
                            <a:schemeClr val="tx1"/>
                          </a:solidFill>
                          <a:effectLst/>
                        </a:rPr>
                        <a:t>Date </a:t>
                      </a:r>
                      <a:endParaRPr lang="en-US" altLang="zh-CN" sz="3200" b="1" kern="1200" dirty="0">
                        <a:solidFill>
                          <a:schemeClr val="tx1"/>
                        </a:solidFill>
                        <a:effectLst/>
                      </a:endParaRPr>
                    </a:p>
                    <a:p>
                      <a:pPr algn="ctr"/>
                      <a:r>
                        <a:rPr lang="en-US" altLang="zh-CN" sz="3200" b="1" kern="1200" dirty="0">
                          <a:solidFill>
                            <a:schemeClr val="tx1"/>
                          </a:solidFill>
                          <a:effectLst/>
                        </a:rPr>
                        <a:t>(when)</a:t>
                      </a:r>
                      <a:endParaRPr lang="zh-CN" altLang="en-US" sz="3200" b="1" dirty="0">
                        <a:latin typeface="Comic Sans MS" panose="030F0702030302020204" pitchFamily="66" charset="0"/>
                      </a:endParaRPr>
                    </a:p>
                  </a:txBody>
                  <a:tcPr/>
                </a:tc>
                <a:tc>
                  <a:txBody>
                    <a:bodyPr/>
                    <a:lstStyle/>
                    <a:p>
                      <a:pPr marL="0" algn="ctr" defTabSz="914400" rtl="0" eaLnBrk="1" latinLnBrk="0" hangingPunct="1">
                        <a:lnSpc>
                          <a:spcPct val="120000"/>
                        </a:lnSpc>
                      </a:pPr>
                      <a:endParaRPr lang="zh-CN" altLang="en-US" sz="2800" kern="1200" dirty="0">
                        <a:solidFill>
                          <a:schemeClr val="tx1"/>
                        </a:solidFill>
                        <a:effectLst>
                          <a:outerShdw blurRad="38100" dist="38100" dir="2700000" algn="tl">
                            <a:srgbClr val="000000">
                              <a:alpha val="43137"/>
                            </a:srgbClr>
                          </a:outerShdw>
                        </a:effectLst>
                        <a:latin typeface="Comic Sans MS" panose="030F0702030302020204" pitchFamily="66" charset="0"/>
                        <a:ea typeface="+mn-ea"/>
                        <a:cs typeface="+mn-cs"/>
                      </a:endParaRPr>
                    </a:p>
                  </a:txBody>
                  <a:tcPr/>
                </a:tc>
                <a:tc>
                  <a:txBody>
                    <a:bodyPr/>
                    <a:lstStyle/>
                    <a:p>
                      <a:endParaRPr lang="zh-CN" altLang="en-US" sz="3200" b="1" i="1" dirty="0">
                        <a:effectLst>
                          <a:outerShdw blurRad="38100" dist="38100" dir="2700000" algn="tl">
                            <a:srgbClr val="000000">
                              <a:alpha val="43137"/>
                            </a:srgbClr>
                          </a:outerShdw>
                        </a:effectLst>
                        <a:latin typeface="High Tower Text" panose="02040502050506030303" pitchFamily="18" charset="0"/>
                      </a:endParaRPr>
                    </a:p>
                  </a:txBody>
                  <a:tcPr/>
                </a:tc>
              </a:tr>
              <a:tr h="370840">
                <a:tc>
                  <a:txBody>
                    <a:bodyPr/>
                    <a:lstStyle/>
                    <a:p>
                      <a:pPr algn="ctr"/>
                      <a:r>
                        <a:rPr lang="en-US" altLang="zh-CN" sz="3200" b="1" kern="1200" dirty="0">
                          <a:solidFill>
                            <a:schemeClr val="tx1"/>
                          </a:solidFill>
                          <a:effectLst/>
                        </a:rPr>
                        <a:t>Meanings </a:t>
                      </a:r>
                      <a:endParaRPr lang="en-US" altLang="zh-CN" sz="3200" b="1" kern="1200" dirty="0">
                        <a:solidFill>
                          <a:schemeClr val="tx1"/>
                        </a:solidFill>
                        <a:effectLst/>
                      </a:endParaRPr>
                    </a:p>
                    <a:p>
                      <a:pPr algn="ctr"/>
                      <a:r>
                        <a:rPr lang="en-US" altLang="zh-CN" sz="3200" b="1" kern="1200" dirty="0">
                          <a:solidFill>
                            <a:schemeClr val="tx1"/>
                          </a:solidFill>
                          <a:effectLst/>
                        </a:rPr>
                        <a:t>(why)</a:t>
                      </a:r>
                      <a:endParaRPr lang="zh-CN" altLang="en-US" sz="3200" b="1" dirty="0">
                        <a:latin typeface="Comic Sans MS" panose="030F0702030302020204" pitchFamily="66" charset="0"/>
                      </a:endParaRPr>
                    </a:p>
                  </a:txBody>
                  <a:tcPr/>
                </a:tc>
                <a:tc>
                  <a:txBody>
                    <a:bodyPr/>
                    <a:lstStyle/>
                    <a:p>
                      <a:pPr marL="0" algn="ctr" defTabSz="914400" rtl="0" eaLnBrk="1" latinLnBrk="0" hangingPunct="1">
                        <a:lnSpc>
                          <a:spcPct val="120000"/>
                        </a:lnSpc>
                      </a:pPr>
                      <a:endParaRPr lang="zh-CN" altLang="en-US" sz="2800" kern="1200" dirty="0">
                        <a:solidFill>
                          <a:schemeClr val="tx1"/>
                        </a:solidFill>
                        <a:effectLst>
                          <a:outerShdw blurRad="38100" dist="38100" dir="2700000" algn="tl">
                            <a:srgbClr val="000000">
                              <a:alpha val="43137"/>
                            </a:srgbClr>
                          </a:outerShdw>
                        </a:effectLst>
                        <a:latin typeface="Comic Sans MS" panose="030F0702030302020204" pitchFamily="66" charset="0"/>
                        <a:ea typeface="+mn-ea"/>
                        <a:cs typeface="+mn-cs"/>
                      </a:endParaRPr>
                    </a:p>
                  </a:txBody>
                  <a:tcPr/>
                </a:tc>
                <a:tc>
                  <a:txBody>
                    <a:bodyPr/>
                    <a:lstStyle/>
                    <a:p>
                      <a:endParaRPr lang="zh-CN" altLang="en-US" sz="3200" b="1" i="1" dirty="0">
                        <a:effectLst>
                          <a:outerShdw blurRad="38100" dist="38100" dir="2700000" algn="tl">
                            <a:srgbClr val="000000">
                              <a:alpha val="43137"/>
                            </a:srgbClr>
                          </a:outerShdw>
                        </a:effectLst>
                        <a:latin typeface="High Tower Text" panose="02040502050506030303" pitchFamily="18" charset="0"/>
                      </a:endParaRPr>
                    </a:p>
                  </a:txBody>
                  <a:tcPr/>
                </a:tc>
              </a:tr>
              <a:tr h="370840">
                <a:tc>
                  <a:txBody>
                    <a:bodyPr/>
                    <a:lstStyle/>
                    <a:p>
                      <a:pPr algn="ctr"/>
                      <a:r>
                        <a:rPr lang="en-US" altLang="zh-CN" sz="3200" b="1" kern="1200" dirty="0">
                          <a:solidFill>
                            <a:schemeClr val="tx1"/>
                          </a:solidFill>
                          <a:effectLst/>
                        </a:rPr>
                        <a:t>Representative activities</a:t>
                      </a:r>
                      <a:endParaRPr lang="zh-CN" altLang="en-US" sz="3200" b="1" dirty="0">
                        <a:latin typeface="Comic Sans MS" panose="030F0702030302020204" pitchFamily="66" charset="0"/>
                      </a:endParaRPr>
                    </a:p>
                  </a:txBody>
                  <a:tcPr/>
                </a:tc>
                <a:tc>
                  <a:txBody>
                    <a:bodyPr/>
                    <a:lstStyle/>
                    <a:p>
                      <a:pPr marL="0" algn="ctr" defTabSz="914400" rtl="0" eaLnBrk="1" latinLnBrk="0" hangingPunct="1">
                        <a:lnSpc>
                          <a:spcPct val="120000"/>
                        </a:lnSpc>
                      </a:pPr>
                      <a:endParaRPr lang="zh-CN" altLang="en-US" sz="2800" kern="1200" dirty="0">
                        <a:solidFill>
                          <a:schemeClr val="tx1"/>
                        </a:solidFill>
                        <a:effectLst>
                          <a:outerShdw blurRad="38100" dist="38100" dir="2700000" algn="tl">
                            <a:srgbClr val="000000">
                              <a:alpha val="43137"/>
                            </a:srgbClr>
                          </a:outerShdw>
                        </a:effectLst>
                        <a:latin typeface="Comic Sans MS" panose="030F0702030302020204" pitchFamily="66" charset="0"/>
                        <a:ea typeface="+mn-ea"/>
                        <a:cs typeface="+mn-cs"/>
                      </a:endParaRPr>
                    </a:p>
                  </a:txBody>
                  <a:tcPr/>
                </a:tc>
                <a:tc>
                  <a:txBody>
                    <a:bodyPr/>
                    <a:lstStyle/>
                    <a:p>
                      <a:endParaRPr lang="zh-CN" altLang="en-US" sz="3200" b="1" i="1" dirty="0">
                        <a:effectLst>
                          <a:outerShdw blurRad="38100" dist="38100" dir="2700000" algn="tl">
                            <a:srgbClr val="000000">
                              <a:alpha val="43137"/>
                            </a:srgbClr>
                          </a:outerShdw>
                        </a:effectLst>
                        <a:latin typeface="High Tower Text" panose="02040502050506030303" pitchFamily="18" charset="0"/>
                      </a:endParaRPr>
                    </a:p>
                  </a:txBody>
                  <a:tcPr/>
                </a:tc>
              </a:tr>
            </a:tbl>
          </a:graphicData>
        </a:graphic>
      </p:graphicFrame>
      <p:sp>
        <p:nvSpPr>
          <p:cNvPr id="4" name="文本框 3"/>
          <p:cNvSpPr txBox="1"/>
          <p:nvPr/>
        </p:nvSpPr>
        <p:spPr>
          <a:xfrm>
            <a:off x="-550278" y="6136010"/>
            <a:ext cx="13340109" cy="523220"/>
          </a:xfrm>
          <a:prstGeom prst="rect">
            <a:avLst/>
          </a:prstGeom>
          <a:solidFill>
            <a:srgbClr val="FFFF00"/>
          </a:solidFill>
        </p:spPr>
        <p:txBody>
          <a:bodyPr wrap="square">
            <a:spAutoFit/>
          </a:bodyPr>
          <a:lstStyle/>
          <a:p>
            <a:pPr algn="ctr"/>
            <a:r>
              <a:rPr lang="en-US" altLang="zh-CN" sz="2800" b="1" dirty="0">
                <a:latin typeface="Comic Sans MS" panose="030F0702030302020204" pitchFamily="66" charset="0"/>
              </a:rPr>
              <a:t>Writing tip: collect </a:t>
            </a:r>
            <a:r>
              <a:rPr lang="en-US" altLang="zh-CN" sz="2800" b="1" dirty="0">
                <a:solidFill>
                  <a:srgbClr val="FF0000"/>
                </a:solidFill>
                <a:latin typeface="Comic Sans MS" panose="030F0702030302020204" pitchFamily="66" charset="0"/>
              </a:rPr>
              <a:t>useful sentence patterns </a:t>
            </a:r>
            <a:r>
              <a:rPr lang="en-US" altLang="zh-CN" sz="2800" b="1" dirty="0">
                <a:latin typeface="Comic Sans MS" panose="030F0702030302020204" pitchFamily="66" charset="0"/>
              </a:rPr>
              <a:t>under a certain theme. </a:t>
            </a:r>
            <a:endParaRPr lang="zh-CN" altLang="en-US" sz="2800" b="1" dirty="0">
              <a:latin typeface="Comic Sans MS" panose="030F0702030302020204" pitchFamily="66" charset="0"/>
            </a:endParaRPr>
          </a:p>
        </p:txBody>
      </p:sp>
      <p:sp>
        <p:nvSpPr>
          <p:cNvPr id="10" name="文本框 9"/>
          <p:cNvSpPr txBox="1"/>
          <p:nvPr/>
        </p:nvSpPr>
        <p:spPr>
          <a:xfrm>
            <a:off x="3276600" y="1626049"/>
            <a:ext cx="4400550" cy="109183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en-US" altLang="zh-CN"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等线" panose="02010600030101010101" charset="-122"/>
                <a:ea typeface="等线" panose="02010600030101010101" charset="-122"/>
                <a:cs typeface="+mn-cs"/>
              </a:rPr>
              <a:t>Inner Mongolia Autonomous reign</a:t>
            </a:r>
            <a:endParaRPr kumimoji="0" lang="zh-CN" altLang="en-US"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omic Sans MS" panose="030F0702030302020204" pitchFamily="66" charset="0"/>
              <a:ea typeface="等线" panose="02010600030101010101" charset="-122"/>
              <a:cs typeface="+mn-cs"/>
            </a:endParaRPr>
          </a:p>
        </p:txBody>
      </p:sp>
      <p:sp>
        <p:nvSpPr>
          <p:cNvPr id="14" name="文本框 13"/>
          <p:cNvSpPr txBox="1"/>
          <p:nvPr/>
        </p:nvSpPr>
        <p:spPr>
          <a:xfrm>
            <a:off x="3706304" y="2717886"/>
            <a:ext cx="3688739" cy="109183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en-US" altLang="zh-CN"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等线" panose="02010600030101010101" charset="-122"/>
                <a:ea typeface="等线" panose="02010600030101010101" charset="-122"/>
                <a:cs typeface="+mn-cs"/>
              </a:rPr>
              <a:t>4th day of the 6th of the lunar calendar</a:t>
            </a:r>
            <a:endParaRPr kumimoji="0" lang="zh-CN" altLang="en-US"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omic Sans MS" panose="030F0702030302020204" pitchFamily="66" charset="0"/>
              <a:ea typeface="等线" panose="02010600030101010101" charset="-122"/>
              <a:cs typeface="+mn-cs"/>
            </a:endParaRPr>
          </a:p>
        </p:txBody>
      </p:sp>
      <p:sp>
        <p:nvSpPr>
          <p:cNvPr id="18" name="文本框 17"/>
          <p:cNvSpPr txBox="1"/>
          <p:nvPr/>
        </p:nvSpPr>
        <p:spPr>
          <a:xfrm>
            <a:off x="2501554" y="3998194"/>
            <a:ext cx="6667500" cy="574773"/>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en-US" altLang="zh-CN"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等线" panose="02010600030101010101" charset="-122"/>
                <a:ea typeface="等线" panose="02010600030101010101" charset="-122"/>
                <a:cs typeface="+mn-cs"/>
              </a:rPr>
              <a:t>Play games for happiness </a:t>
            </a:r>
            <a:endParaRPr kumimoji="0" lang="zh-CN" altLang="en-US"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omic Sans MS" panose="030F0702030302020204" pitchFamily="66" charset="0"/>
              <a:ea typeface="等线" panose="02010600030101010101" charset="-122"/>
              <a:cs typeface="+mn-cs"/>
            </a:endParaRPr>
          </a:p>
        </p:txBody>
      </p:sp>
      <p:sp>
        <p:nvSpPr>
          <p:cNvPr id="22" name="文本框 21"/>
          <p:cNvSpPr txBox="1"/>
          <p:nvPr/>
        </p:nvSpPr>
        <p:spPr>
          <a:xfrm>
            <a:off x="3810000" y="4812470"/>
            <a:ext cx="3867150" cy="109183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en-US" altLang="zh-CN"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等线" panose="02010600030101010101" charset="-122"/>
                <a:ea typeface="等线" panose="02010600030101010101" charset="-122"/>
                <a:cs typeface="+mn-cs"/>
              </a:rPr>
              <a:t>Horse racing, wrestling and archery</a:t>
            </a:r>
            <a:endParaRPr kumimoji="0" lang="zh-CN" altLang="en-US" sz="28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omic Sans MS" panose="030F0702030302020204" pitchFamily="66" charset="0"/>
              <a:ea typeface="等线" panose="02010600030101010101" charset="-122"/>
              <a:cs typeface="+mn-cs"/>
            </a:endParaRPr>
          </a:p>
        </p:txBody>
      </p:sp>
      <p:sp>
        <p:nvSpPr>
          <p:cNvPr id="26" name="文本框 25"/>
          <p:cNvSpPr txBox="1"/>
          <p:nvPr/>
        </p:nvSpPr>
        <p:spPr>
          <a:xfrm>
            <a:off x="7962900" y="1652558"/>
            <a:ext cx="6667500"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High Tower Text" panose="02040502050506030303" pitchFamily="18" charset="0"/>
                <a:ea typeface="等线" panose="02010600030101010101" charset="-122"/>
                <a:cs typeface="+mn-cs"/>
              </a:rPr>
              <a:t>I experienced…in…</a:t>
            </a:r>
            <a:endParaRPr kumimoji="0" lang="zh-CN" altLang="en-US" sz="32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High Tower Text" panose="02040502050506030303" pitchFamily="18" charset="0"/>
              <a:ea typeface="等线" panose="02010600030101010101" charset="-122"/>
              <a:cs typeface="+mn-cs"/>
            </a:endParaRPr>
          </a:p>
        </p:txBody>
      </p:sp>
      <p:sp>
        <p:nvSpPr>
          <p:cNvPr id="30" name="文本框 29"/>
          <p:cNvSpPr txBox="1"/>
          <p:nvPr/>
        </p:nvSpPr>
        <p:spPr>
          <a:xfrm>
            <a:off x="7725092" y="2932866"/>
            <a:ext cx="7591424" cy="584775"/>
          </a:xfrm>
          <a:prstGeom prst="rect">
            <a:avLst/>
          </a:prstGeom>
          <a:noFill/>
        </p:spPr>
        <p:txBody>
          <a:bodyPr wrap="square">
            <a:spAutoFit/>
          </a:bodyPr>
          <a:lstStyle/>
          <a:p>
            <a:pPr>
              <a:defRPr/>
            </a:pPr>
            <a:r>
              <a:rPr lang="en-US" altLang="zh-CN" sz="32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The festival falls on…</a:t>
            </a:r>
            <a:endParaRPr lang="zh-CN" altLang="en-US" sz="32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endParaRPr>
          </a:p>
        </p:txBody>
      </p:sp>
      <p:sp>
        <p:nvSpPr>
          <p:cNvPr id="34" name="文本框 33"/>
          <p:cNvSpPr txBox="1"/>
          <p:nvPr/>
        </p:nvSpPr>
        <p:spPr>
          <a:xfrm>
            <a:off x="8082116" y="3949663"/>
            <a:ext cx="7977816" cy="584775"/>
          </a:xfrm>
          <a:prstGeom prst="rect">
            <a:avLst/>
          </a:prstGeom>
          <a:noFill/>
        </p:spPr>
        <p:txBody>
          <a:bodyPr wrap="square">
            <a:spAutoFit/>
          </a:bodyPr>
          <a:lstStyle/>
          <a:p>
            <a:pPr>
              <a:defRPr/>
            </a:pPr>
            <a:r>
              <a:rPr lang="en-US" altLang="zh-CN" sz="32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It means…</a:t>
            </a:r>
            <a:endParaRPr lang="zh-CN" altLang="en-US" sz="32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endParaRPr>
          </a:p>
        </p:txBody>
      </p:sp>
      <p:sp>
        <p:nvSpPr>
          <p:cNvPr id="38" name="文本框 37"/>
          <p:cNvSpPr txBox="1"/>
          <p:nvPr/>
        </p:nvSpPr>
        <p:spPr>
          <a:xfrm>
            <a:off x="7668774" y="4629009"/>
            <a:ext cx="4734014" cy="1384995"/>
          </a:xfrm>
          <a:prstGeom prst="rect">
            <a:avLst/>
          </a:prstGeom>
          <a:noFill/>
        </p:spPr>
        <p:txBody>
          <a:bodyPr wrap="square">
            <a:spAutoFit/>
          </a:bodyPr>
          <a:lstStyle/>
          <a:p>
            <a:pPr>
              <a:defRPr/>
            </a:pPr>
            <a:r>
              <a:rPr lang="en-US" altLang="zh-CN" sz="28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It is represented by…, which are so exciting to watch.</a:t>
            </a:r>
            <a:endParaRPr lang="en-US" altLang="zh-CN" sz="28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endParaRPr>
          </a:p>
          <a:p>
            <a:pPr>
              <a:defRPr/>
            </a:pPr>
            <a:r>
              <a:rPr lang="en-US" altLang="zh-CN" sz="28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It features </a:t>
            </a:r>
            <a:r>
              <a:rPr lang="en-US" altLang="zh-CN" sz="2800" b="1" i="1" dirty="0" err="1">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sth</a:t>
            </a:r>
            <a:r>
              <a:rPr lang="en-US" altLang="zh-CN" sz="28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rPr>
              <a:t>…(Reading P4)</a:t>
            </a:r>
            <a:endParaRPr lang="zh-CN" altLang="en-US" sz="2800" b="1" i="1" dirty="0">
              <a:solidFill>
                <a:srgbClr val="FF0000"/>
              </a:solidFill>
              <a:effectLst>
                <a:outerShdw blurRad="38100" dist="38100" dir="2700000" algn="tl">
                  <a:srgbClr val="000000">
                    <a:alpha val="43137"/>
                  </a:srgbClr>
                </a:outerShdw>
              </a:effectLst>
              <a:latin typeface="High Tower Text" panose="02040502050506030303" pitchFamily="18" charset="0"/>
              <a:ea typeface="等线" panose="02010600030101010101" charset="-122"/>
            </a:endParaRPr>
          </a:p>
        </p:txBody>
      </p:sp>
      <p:pic>
        <p:nvPicPr>
          <p:cNvPr id="5" name="图片 4" descr="水印"/>
          <p:cNvPicPr>
            <a:picLocks noChangeAspect="1"/>
          </p:cNvPicPr>
          <p:nvPr userDrawn="1"/>
        </p:nvPicPr>
        <p:blipFill>
          <a:blip r:embed="rId2"/>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additive="base">
                                        <p:cTn id="43" dur="500" fill="hold"/>
                                        <p:tgtEl>
                                          <p:spTgt spid="4"/>
                                        </p:tgtEl>
                                        <p:attrNameLst>
                                          <p:attrName>ppt_x</p:attrName>
                                        </p:attrNameLst>
                                      </p:cBhvr>
                                      <p:tavLst>
                                        <p:tav tm="0">
                                          <p:val>
                                            <p:strVal val="#ppt_x"/>
                                          </p:val>
                                        </p:tav>
                                        <p:tav tm="100000">
                                          <p:val>
                                            <p:strVal val="#ppt_x"/>
                                          </p:val>
                                        </p:tav>
                                      </p:tavLst>
                                    </p:anim>
                                    <p:anim calcmode="lin" valueType="num">
                                      <p:cBhvr additive="base">
                                        <p:cTn id="4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4" grpId="0"/>
      <p:bldP spid="18" grpId="0"/>
      <p:bldP spid="22" grpId="0"/>
      <p:bldP spid="26" grpId="0"/>
      <p:bldP spid="30" grpId="0"/>
      <p:bldP spid="34" grpId="0"/>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19048" y="225908"/>
            <a:ext cx="10123951"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Body (Para.2): explore the festival atmosphere </a:t>
            </a:r>
            <a:endParaRPr lang="zh-CN" altLang="en-US" sz="3200" b="1" i="0" dirty="0">
              <a:solidFill>
                <a:srgbClr val="7030A0"/>
              </a:solidFill>
              <a:effectLst/>
              <a:latin typeface="Comic Sans MS" panose="030F0702030302020204" pitchFamily="66" charset="0"/>
            </a:endParaRP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048" y="911562"/>
            <a:ext cx="11499894" cy="3407375"/>
          </a:xfrm>
          <a:prstGeom prst="rect">
            <a:avLst/>
          </a:prstGeom>
        </p:spPr>
      </p:pic>
      <p:sp>
        <p:nvSpPr>
          <p:cNvPr id="5" name="文本框 4"/>
          <p:cNvSpPr txBox="1"/>
          <p:nvPr/>
        </p:nvSpPr>
        <p:spPr>
          <a:xfrm>
            <a:off x="265038" y="4922235"/>
            <a:ext cx="10555617" cy="584775"/>
          </a:xfrm>
          <a:prstGeom prst="rect">
            <a:avLst/>
          </a:prstGeom>
          <a:noFill/>
        </p:spPr>
        <p:txBody>
          <a:bodyPr wrap="square" rtlCol="0">
            <a:spAutoFit/>
          </a:bodyPr>
          <a:lstStyle/>
          <a:p>
            <a:pPr algn="l"/>
            <a:r>
              <a:rPr lang="en-US" altLang="zh-CN" sz="3200" b="1" i="0" dirty="0">
                <a:solidFill>
                  <a:srgbClr val="161616"/>
                </a:solidFill>
                <a:effectLst/>
                <a:latin typeface="Comic Sans MS" panose="030F0702030302020204" pitchFamily="66" charset="0"/>
              </a:rPr>
              <a:t>It is </a:t>
            </a:r>
            <a:r>
              <a:rPr lang="en-US" altLang="zh-CN" sz="3200" b="1" u="sng" dirty="0">
                <a:solidFill>
                  <a:srgbClr val="161616"/>
                </a:solidFill>
                <a:latin typeface="Comic Sans MS" panose="030F0702030302020204" pitchFamily="66" charset="0"/>
              </a:rPr>
              <a:t>                  </a:t>
            </a:r>
            <a:r>
              <a:rPr lang="en-US" altLang="zh-CN" sz="3200" b="1" dirty="0">
                <a:solidFill>
                  <a:srgbClr val="161616"/>
                </a:solidFill>
                <a:latin typeface="Comic Sans MS" panose="030F0702030302020204" pitchFamily="66" charset="0"/>
              </a:rPr>
              <a:t> during the </a:t>
            </a:r>
            <a:r>
              <a:rPr lang="en-US" altLang="zh-CN" sz="3200" b="1" dirty="0" err="1">
                <a:solidFill>
                  <a:srgbClr val="161616"/>
                </a:solidFill>
                <a:latin typeface="Comic Sans MS" panose="030F0702030302020204" pitchFamily="66" charset="0"/>
              </a:rPr>
              <a:t>Naadam</a:t>
            </a:r>
            <a:r>
              <a:rPr lang="en-US" altLang="zh-CN" sz="3200" b="1" dirty="0">
                <a:solidFill>
                  <a:srgbClr val="161616"/>
                </a:solidFill>
                <a:latin typeface="Comic Sans MS" panose="030F0702030302020204" pitchFamily="66" charset="0"/>
              </a:rPr>
              <a:t> Festival.</a:t>
            </a:r>
            <a:endParaRPr lang="zh-CN" altLang="en-US" sz="3200" b="1" i="0" dirty="0">
              <a:solidFill>
                <a:srgbClr val="161616"/>
              </a:solidFill>
              <a:effectLst/>
              <a:latin typeface="Comic Sans MS" panose="030F0702030302020204" pitchFamily="66" charset="0"/>
            </a:endParaRPr>
          </a:p>
        </p:txBody>
      </p:sp>
      <p:sp>
        <p:nvSpPr>
          <p:cNvPr id="11" name="文本框 10"/>
          <p:cNvSpPr txBox="1"/>
          <p:nvPr/>
        </p:nvSpPr>
        <p:spPr>
          <a:xfrm>
            <a:off x="508218" y="4019575"/>
            <a:ext cx="10128249" cy="584775"/>
          </a:xfrm>
          <a:prstGeom prst="rect">
            <a:avLst/>
          </a:prstGeom>
          <a:noFill/>
        </p:spPr>
        <p:txBody>
          <a:bodyPr wrap="square">
            <a:spAutoFit/>
          </a:bodyPr>
          <a:lstStyle/>
          <a:p>
            <a:r>
              <a:rPr lang="en-US" altLang="zh-CN" sz="3200" b="1" dirty="0">
                <a:solidFill>
                  <a:srgbClr val="161616"/>
                </a:solidFill>
                <a:latin typeface="Comic Sans MS" panose="030F0702030302020204" pitchFamily="66" charset="0"/>
              </a:rPr>
              <a:t>What do people do to prepare for the festival?</a:t>
            </a:r>
            <a:endParaRPr lang="zh-CN" altLang="en-US" sz="3200" b="1" dirty="0">
              <a:solidFill>
                <a:srgbClr val="161616"/>
              </a:solidFill>
              <a:latin typeface="Comic Sans MS" panose="030F0702030302020204" pitchFamily="66" charset="0"/>
            </a:endParaRPr>
          </a:p>
        </p:txBody>
      </p:sp>
      <p:sp>
        <p:nvSpPr>
          <p:cNvPr id="12" name="文本框 11"/>
          <p:cNvSpPr txBox="1"/>
          <p:nvPr/>
        </p:nvSpPr>
        <p:spPr>
          <a:xfrm>
            <a:off x="1741809" y="4512124"/>
            <a:ext cx="3733800" cy="1384995"/>
          </a:xfrm>
          <a:prstGeom prst="rect">
            <a:avLst/>
          </a:prstGeom>
          <a:noFill/>
        </p:spPr>
        <p:txBody>
          <a:bodyPr wrap="square" rtlCol="0">
            <a:spAutoFit/>
          </a:bodyPr>
          <a:lstStyle/>
          <a:p>
            <a:pPr algn="l"/>
            <a:r>
              <a:rPr lang="en-US" altLang="zh-CN" sz="2800" b="1" dirty="0">
                <a:solidFill>
                  <a:srgbClr val="FF0000"/>
                </a:solidFill>
                <a:latin typeface="Comic Sans MS" panose="030F0702030302020204" pitchFamily="66" charset="0"/>
              </a:rPr>
              <a:t>amazing/exciting</a:t>
            </a:r>
            <a:endParaRPr lang="en-US" altLang="zh-CN" sz="2800" b="1" dirty="0">
              <a:solidFill>
                <a:srgbClr val="FF0000"/>
              </a:solidFill>
              <a:latin typeface="Comic Sans MS" panose="030F0702030302020204" pitchFamily="66" charset="0"/>
            </a:endParaRPr>
          </a:p>
          <a:p>
            <a:r>
              <a:rPr lang="en-US" altLang="zh-CN" sz="2800" b="1" dirty="0">
                <a:solidFill>
                  <a:srgbClr val="FF0000"/>
                </a:solidFill>
                <a:latin typeface="Comic Sans MS" panose="030F0702030302020204" pitchFamily="66" charset="0"/>
              </a:rPr>
              <a:t>lively/</a:t>
            </a:r>
            <a:r>
              <a:rPr lang="en-US" altLang="zh-CN" sz="2800" b="1" i="0" dirty="0">
                <a:solidFill>
                  <a:srgbClr val="FF0000"/>
                </a:solidFill>
                <a:effectLst/>
                <a:latin typeface="Comic Sans MS" panose="030F0702030302020204" pitchFamily="66" charset="0"/>
              </a:rPr>
              <a:t>cheerful</a:t>
            </a:r>
            <a:endParaRPr lang="en-US" altLang="zh-CN" sz="2800" b="1" dirty="0">
              <a:solidFill>
                <a:srgbClr val="FF0000"/>
              </a:solidFill>
              <a:latin typeface="Comic Sans MS" panose="030F0702030302020204" pitchFamily="66" charset="0"/>
            </a:endParaRPr>
          </a:p>
          <a:p>
            <a:pPr algn="l"/>
            <a:r>
              <a:rPr lang="en-US" altLang="zh-CN" sz="2800" b="1" dirty="0">
                <a:solidFill>
                  <a:srgbClr val="FF0000"/>
                </a:solidFill>
                <a:latin typeface="Comic Sans MS" panose="030F0702030302020204" pitchFamily="66" charset="0"/>
              </a:rPr>
              <a:t>busy/bustling</a:t>
            </a:r>
            <a:endParaRPr lang="en-US" altLang="zh-CN" sz="2800" b="1" dirty="0">
              <a:solidFill>
                <a:srgbClr val="FF0000"/>
              </a:solidFill>
              <a:latin typeface="Comic Sans MS" panose="030F0702030302020204" pitchFamily="66" charset="0"/>
            </a:endParaRPr>
          </a:p>
        </p:txBody>
      </p:sp>
      <p:sp>
        <p:nvSpPr>
          <p:cNvPr id="13" name="文本框 12"/>
          <p:cNvSpPr txBox="1"/>
          <p:nvPr/>
        </p:nvSpPr>
        <p:spPr>
          <a:xfrm rot="1063570">
            <a:off x="7878754" y="3283183"/>
            <a:ext cx="3339197" cy="584775"/>
          </a:xfrm>
          <a:prstGeom prst="rect">
            <a:avLst/>
          </a:prstGeom>
          <a:solidFill>
            <a:schemeClr val="bg1"/>
          </a:solidFill>
          <a:ln w="38100">
            <a:solidFill>
              <a:srgbClr val="FF0000"/>
            </a:solidFill>
          </a:ln>
        </p:spPr>
        <p:txBody>
          <a:bodyPr wrap="square" rtlCol="0">
            <a:spAutoFit/>
          </a:bodyPr>
          <a:lstStyle/>
          <a:p>
            <a:pPr algn="l"/>
            <a:r>
              <a:rPr lang="en-US" altLang="zh-CN" sz="3200" b="1" i="0" dirty="0">
                <a:solidFill>
                  <a:srgbClr val="7030A0"/>
                </a:solidFill>
                <a:effectLst/>
                <a:latin typeface="Comic Sans MS" panose="030F0702030302020204" pitchFamily="66" charset="0"/>
              </a:rPr>
              <a:t>Show, not tell!</a:t>
            </a:r>
            <a:endParaRPr lang="zh-CN" altLang="en-US" sz="3200" b="1" i="0" dirty="0">
              <a:solidFill>
                <a:srgbClr val="7030A0"/>
              </a:solidFill>
              <a:effectLst/>
              <a:latin typeface="Comic Sans MS" panose="030F0702030302020204" pitchFamily="66" charset="0"/>
            </a:endParaRPr>
          </a:p>
        </p:txBody>
      </p:sp>
      <p:sp>
        <p:nvSpPr>
          <p:cNvPr id="14" name="箭头: 右弧形 13"/>
          <p:cNvSpPr/>
          <p:nvPr/>
        </p:nvSpPr>
        <p:spPr>
          <a:xfrm>
            <a:off x="10442999" y="2891182"/>
            <a:ext cx="1442411" cy="2644406"/>
          </a:xfrm>
          <a:prstGeom prst="curvedLeftArrow">
            <a:avLst/>
          </a:prstGeom>
          <a:solidFill>
            <a:schemeClr val="accent4"/>
          </a:solidFill>
          <a:ln>
            <a:solidFill>
              <a:srgbClr val="FFC00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6" name="文本框 15"/>
          <p:cNvSpPr txBox="1"/>
          <p:nvPr/>
        </p:nvSpPr>
        <p:spPr>
          <a:xfrm>
            <a:off x="70449" y="5902869"/>
            <a:ext cx="12060555" cy="938719"/>
          </a:xfrm>
          <a:prstGeom prst="rect">
            <a:avLst/>
          </a:prstGeom>
          <a:solidFill>
            <a:srgbClr val="FFFF00"/>
          </a:solidFill>
        </p:spPr>
        <p:txBody>
          <a:bodyPr wrap="square">
            <a:spAutoFit/>
          </a:bodyPr>
          <a:lstStyle/>
          <a:p>
            <a:pPr algn="ctr"/>
            <a:r>
              <a:rPr lang="en-US" altLang="zh-CN" sz="2700" b="1" dirty="0">
                <a:latin typeface="Comic Sans MS" panose="030F0702030302020204" pitchFamily="66" charset="0"/>
              </a:rPr>
              <a:t>Writing tip: use </a:t>
            </a:r>
            <a:r>
              <a:rPr lang="en-US" altLang="zh-CN" sz="2800" b="1" dirty="0">
                <a:solidFill>
                  <a:srgbClr val="FF0000"/>
                </a:solidFill>
                <a:latin typeface="Comic Sans MS" panose="030F0702030302020204" pitchFamily="66" charset="0"/>
              </a:rPr>
              <a:t>verbs</a:t>
            </a:r>
            <a:r>
              <a:rPr lang="en-US" altLang="zh-CN" sz="2700" b="1" dirty="0">
                <a:latin typeface="Comic Sans MS" panose="030F0702030302020204" pitchFamily="66" charset="0"/>
              </a:rPr>
              <a:t> to show the atmosphere rather than tell directly.</a:t>
            </a:r>
            <a:endParaRPr lang="zh-CN" altLang="en-US" sz="2700" b="1" dirty="0">
              <a:latin typeface="Comic Sans MS" panose="030F0702030302020204" pitchFamily="66" charset="0"/>
            </a:endParaRPr>
          </a:p>
        </p:txBody>
      </p:sp>
      <p:sp>
        <p:nvSpPr>
          <p:cNvPr id="17" name="椭圆 16"/>
          <p:cNvSpPr/>
          <p:nvPr/>
        </p:nvSpPr>
        <p:spPr>
          <a:xfrm>
            <a:off x="6781800" y="1942562"/>
            <a:ext cx="1684659" cy="584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p:nvSpPr>
        <p:spPr>
          <a:xfrm>
            <a:off x="1288870" y="1939076"/>
            <a:ext cx="1684659" cy="584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3824921" y="1486726"/>
            <a:ext cx="1684659" cy="584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nvSpPr>
        <p:spPr>
          <a:xfrm>
            <a:off x="2503949" y="2498895"/>
            <a:ext cx="1684659" cy="584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4323002" y="2490506"/>
            <a:ext cx="1684659" cy="584775"/>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水印"/>
          <p:cNvPicPr>
            <a:picLocks noChangeAspect="1"/>
          </p:cNvPicPr>
          <p:nvPr userDrawn="1"/>
        </p:nvPicPr>
        <p:blipFill>
          <a:blip r:embed="rId3"/>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up)">
                                      <p:cBhvr>
                                        <p:cTn id="27" dur="2000"/>
                                        <p:tgtEl>
                                          <p:spTgt spid="14"/>
                                        </p:tgtEl>
                                      </p:cBhvr>
                                    </p:animEffect>
                                  </p:childTnLst>
                                </p:cTn>
                              </p:par>
                            </p:childTnLst>
                          </p:cTn>
                        </p:par>
                        <p:par>
                          <p:cTn id="28" fill="hold">
                            <p:stCondLst>
                              <p:cond delay="2000"/>
                            </p:stCondLst>
                            <p:childTnLst>
                              <p:par>
                                <p:cTn id="29" presetID="1" presetClass="entr" presetSubtype="0" fill="hold" grpId="0" nodeType="after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13" grpId="0" animBg="1"/>
      <p:bldP spid="14" grpId="0" animBg="1"/>
      <p:bldP spid="16" grpId="0" animBg="1"/>
      <p:bldP spid="17" grpId="0" animBg="1"/>
      <p:bldP spid="19" grpId="0" animBg="1"/>
      <p:bldP spid="21" grpId="0" animBg="1"/>
      <p:bldP spid="23"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3777" y="-99821"/>
            <a:ext cx="12192000" cy="6878766"/>
          </a:xfrm>
          <a:prstGeom prst="rect">
            <a:avLst/>
          </a:prstGeom>
        </p:spPr>
      </p:pic>
      <p:sp>
        <p:nvSpPr>
          <p:cNvPr id="6" name="矩形 5"/>
          <p:cNvSpPr/>
          <p:nvPr/>
        </p:nvSpPr>
        <p:spPr>
          <a:xfrm>
            <a:off x="-5723" y="-52567"/>
            <a:ext cx="12192000" cy="6902246"/>
          </a:xfrm>
          <a:prstGeom prst="rect">
            <a:avLst/>
          </a:prstGeom>
          <a:solidFill>
            <a:schemeClr val="bg1">
              <a:alpha val="8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p:cNvSpPr txBox="1"/>
          <p:nvPr/>
        </p:nvSpPr>
        <p:spPr>
          <a:xfrm>
            <a:off x="319048" y="225908"/>
            <a:ext cx="10128249" cy="584775"/>
          </a:xfrm>
          <a:prstGeom prst="rect">
            <a:avLst/>
          </a:prstGeom>
          <a:solidFill>
            <a:schemeClr val="accent1">
              <a:lumMod val="20000"/>
              <a:lumOff val="80000"/>
            </a:schemeClr>
          </a:solidFill>
        </p:spPr>
        <p:txBody>
          <a:bodyPr wrap="square" rtlCol="0">
            <a:spAutoFit/>
          </a:bodyPr>
          <a:lstStyle/>
          <a:p>
            <a:pPr algn="l"/>
            <a:r>
              <a:rPr lang="en-US" altLang="zh-CN" sz="3200" b="1" dirty="0">
                <a:solidFill>
                  <a:srgbClr val="7030A0"/>
                </a:solidFill>
                <a:latin typeface="Comic Sans MS" panose="030F0702030302020204" pitchFamily="66" charset="0"/>
              </a:rPr>
              <a:t>Body (Para.3&amp;4): explore the festival activities </a:t>
            </a:r>
            <a:endParaRPr lang="zh-CN" altLang="en-US" sz="3200" b="1" i="0" dirty="0">
              <a:solidFill>
                <a:srgbClr val="7030A0"/>
              </a:solidFill>
              <a:effectLst/>
              <a:latin typeface="Comic Sans MS" panose="030F0702030302020204" pitchFamily="66" charset="0"/>
            </a:endParaRPr>
          </a:p>
        </p:txBody>
      </p:sp>
      <p:grpSp>
        <p:nvGrpSpPr>
          <p:cNvPr id="26" name="组合 25"/>
          <p:cNvGrpSpPr/>
          <p:nvPr/>
        </p:nvGrpSpPr>
        <p:grpSpPr>
          <a:xfrm>
            <a:off x="319048" y="1089158"/>
            <a:ext cx="12101429" cy="5542934"/>
            <a:chOff x="1267554" y="1089158"/>
            <a:chExt cx="12101429" cy="5542934"/>
          </a:xfrm>
        </p:grpSpPr>
        <p:graphicFrame>
          <p:nvGraphicFramePr>
            <p:cNvPr id="15" name="图示 14"/>
            <p:cNvGraphicFramePr/>
            <p:nvPr/>
          </p:nvGraphicFramePr>
          <p:xfrm>
            <a:off x="1267554" y="1089158"/>
            <a:ext cx="10593952" cy="55429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文本框 18"/>
            <p:cNvSpPr txBox="1"/>
            <p:nvPr/>
          </p:nvSpPr>
          <p:spPr>
            <a:xfrm>
              <a:off x="3421132" y="1983804"/>
              <a:ext cx="6105832" cy="769441"/>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4400" b="1" i="0" u="none" strike="noStrike" kern="0" cap="none" spc="0" normalizeH="0" baseline="0" noProof="0" dirty="0">
                  <a:ln>
                    <a:noFill/>
                  </a:ln>
                  <a:solidFill>
                    <a:schemeClr val="bg1"/>
                  </a:solidFill>
                  <a:effectLst/>
                  <a:uLnTx/>
                  <a:uFillTx/>
                </a:rPr>
                <a:t>Wrestling</a:t>
              </a:r>
              <a:endParaRPr kumimoji="0" lang="zh-CN" altLang="en-US" sz="4400" b="0" i="0" u="none" strike="noStrike" kern="0" cap="none" spc="0" normalizeH="0" baseline="0" noProof="0" dirty="0">
                <a:ln>
                  <a:noFill/>
                </a:ln>
                <a:solidFill>
                  <a:schemeClr val="bg1"/>
                </a:solidFill>
                <a:effectLst/>
                <a:uLnTx/>
                <a:uFillTx/>
              </a:endParaRPr>
            </a:p>
          </p:txBody>
        </p:sp>
        <p:sp>
          <p:nvSpPr>
            <p:cNvPr id="23" name="文本框 22"/>
            <p:cNvSpPr txBox="1"/>
            <p:nvPr/>
          </p:nvSpPr>
          <p:spPr>
            <a:xfrm>
              <a:off x="7263151" y="2071709"/>
              <a:ext cx="6105832" cy="590931"/>
            </a:xfrm>
            <a:prstGeom prst="rect">
              <a:avLst/>
            </a:prstGeom>
            <a:noFill/>
          </p:spPr>
          <p:txBody>
            <a:bodyPr wrap="square">
              <a:spAutoFit/>
            </a:bodyPr>
            <a:lstStyle/>
            <a:p>
              <a:pPr marL="0" marR="0" lvl="0" indent="0" algn="ctr" defTabSz="1422400" eaLnBrk="1" fontAlgn="auto" latinLnBrk="0" hangingPunct="1">
                <a:lnSpc>
                  <a:spcPct val="90000"/>
                </a:lnSpc>
                <a:spcBef>
                  <a:spcPct val="0"/>
                </a:spcBef>
                <a:spcAft>
                  <a:spcPct val="35000"/>
                </a:spcAft>
                <a:buClrTx/>
                <a:buSzTx/>
                <a:buFontTx/>
                <a:buNone/>
                <a:defRPr/>
              </a:pPr>
              <a:r>
                <a:rPr kumimoji="0" lang="en-US" altLang="zh-CN" sz="3600" b="1" i="0" u="none" strike="noStrike" kern="1200" cap="none" spc="0" normalizeH="0" baseline="0" noProof="0" dirty="0">
                  <a:ln>
                    <a:noFill/>
                  </a:ln>
                  <a:solidFill>
                    <a:prstClr val="white"/>
                  </a:solidFill>
                  <a:effectLst/>
                  <a:uLnTx/>
                  <a:uFillTx/>
                  <a:latin typeface="等线" panose="02010600030101010101" charset="-122"/>
                  <a:ea typeface="+mn-ea"/>
                  <a:cs typeface="+mn-cs"/>
                </a:rPr>
                <a:t>Horse racing</a:t>
              </a:r>
              <a:endParaRPr kumimoji="0" lang="zh-CN" altLang="en-US" sz="3600" b="1"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grpSp>
      <p:sp>
        <p:nvSpPr>
          <p:cNvPr id="25" name="文本框 24"/>
          <p:cNvSpPr txBox="1"/>
          <p:nvPr/>
        </p:nvSpPr>
        <p:spPr>
          <a:xfrm>
            <a:off x="1956083" y="1030420"/>
            <a:ext cx="10128249" cy="584775"/>
          </a:xfrm>
          <a:prstGeom prst="rect">
            <a:avLst/>
          </a:prstGeom>
          <a:noFill/>
        </p:spPr>
        <p:txBody>
          <a:bodyPr wrap="square">
            <a:spAutoFit/>
          </a:bodyPr>
          <a:lstStyle/>
          <a:p>
            <a:r>
              <a:rPr lang="en-US" altLang="zh-CN" sz="3200" b="1" dirty="0">
                <a:solidFill>
                  <a:srgbClr val="161616"/>
                </a:solidFill>
                <a:latin typeface="Comic Sans MS" panose="030F0702030302020204" pitchFamily="66" charset="0"/>
              </a:rPr>
              <a:t>What’s special about </a:t>
            </a:r>
            <a:r>
              <a:rPr lang="en-US" altLang="zh-CN" sz="3200" b="1" dirty="0" err="1">
                <a:solidFill>
                  <a:srgbClr val="161616"/>
                </a:solidFill>
                <a:latin typeface="Comic Sans MS" panose="030F0702030302020204" pitchFamily="66" charset="0"/>
              </a:rPr>
              <a:t>Naadam</a:t>
            </a:r>
            <a:r>
              <a:rPr lang="en-US" altLang="zh-CN" sz="3200" b="1" dirty="0">
                <a:solidFill>
                  <a:srgbClr val="161616"/>
                </a:solidFill>
                <a:latin typeface="Comic Sans MS" panose="030F0702030302020204" pitchFamily="66" charset="0"/>
              </a:rPr>
              <a:t> activities?</a:t>
            </a:r>
            <a:endParaRPr lang="zh-CN" altLang="en-US" sz="3200" b="1" dirty="0">
              <a:solidFill>
                <a:srgbClr val="161616"/>
              </a:solidFill>
              <a:latin typeface="Comic Sans MS" panose="030F0702030302020204" pitchFamily="66" charset="0"/>
            </a:endParaRPr>
          </a:p>
        </p:txBody>
      </p:sp>
      <p:pic>
        <p:nvPicPr>
          <p:cNvPr id="28" name="图片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538783" y="2098337"/>
            <a:ext cx="4322723" cy="3524576"/>
          </a:xfrm>
          <a:prstGeom prst="rect">
            <a:avLst/>
          </a:prstGeom>
        </p:spPr>
      </p:pic>
      <p:sp>
        <p:nvSpPr>
          <p:cNvPr id="30" name="文本框 29"/>
          <p:cNvSpPr txBox="1"/>
          <p:nvPr/>
        </p:nvSpPr>
        <p:spPr>
          <a:xfrm>
            <a:off x="23777" y="6052566"/>
            <a:ext cx="12060555" cy="523220"/>
          </a:xfrm>
          <a:prstGeom prst="rect">
            <a:avLst/>
          </a:prstGeom>
          <a:solidFill>
            <a:srgbClr val="FFFF00"/>
          </a:solidFill>
        </p:spPr>
        <p:txBody>
          <a:bodyPr wrap="square">
            <a:spAutoFit/>
          </a:bodyPr>
          <a:lstStyle/>
          <a:p>
            <a:pPr algn="ctr"/>
            <a:r>
              <a:rPr lang="en-US" altLang="zh-CN" sz="2800" b="1" dirty="0">
                <a:latin typeface="Comic Sans MS" panose="030F0702030302020204" pitchFamily="66" charset="0"/>
              </a:rPr>
              <a:t>Writing tip: use </a:t>
            </a:r>
            <a:r>
              <a:rPr lang="en-US" altLang="zh-CN" sz="2800" b="1" dirty="0">
                <a:solidFill>
                  <a:srgbClr val="FF0000"/>
                </a:solidFill>
                <a:latin typeface="Comic Sans MS" panose="030F0702030302020204" pitchFamily="66" charset="0"/>
              </a:rPr>
              <a:t>simile</a:t>
            </a:r>
            <a:r>
              <a:rPr lang="en-US" altLang="zh-CN" sz="2800" b="1" dirty="0">
                <a:latin typeface="Comic Sans MS" panose="030F0702030302020204" pitchFamily="66" charset="0"/>
              </a:rPr>
              <a:t> to show the scene vividly.</a:t>
            </a:r>
            <a:endParaRPr lang="zh-CN" altLang="en-US" sz="2800" b="1" dirty="0">
              <a:latin typeface="Comic Sans MS" panose="030F0702030302020204" pitchFamily="66" charset="0"/>
            </a:endParaRPr>
          </a:p>
        </p:txBody>
      </p:sp>
      <p:sp>
        <p:nvSpPr>
          <p:cNvPr id="34" name="文本框 33"/>
          <p:cNvSpPr txBox="1"/>
          <p:nvPr/>
        </p:nvSpPr>
        <p:spPr>
          <a:xfrm>
            <a:off x="673757" y="3046015"/>
            <a:ext cx="6510317" cy="2554545"/>
          </a:xfrm>
          <a:prstGeom prst="rect">
            <a:avLst/>
          </a:prstGeom>
          <a:noFill/>
        </p:spPr>
        <p:txBody>
          <a:bodyPr wrap="square">
            <a:spAutoFit/>
          </a:bodyPr>
          <a:lstStyle/>
          <a:p>
            <a:pPr marL="457200" lvl="0" indent="-457200">
              <a:buFont typeface="Arial" panose="020B0604020202020204" pitchFamily="34" charset="0"/>
              <a:buChar char="•"/>
            </a:pPr>
            <a:r>
              <a:rPr lang="en-US" altLang="zh-CN" sz="3200" i="0" u="none" dirty="0">
                <a:latin typeface="Comic Sans MS" panose="030F0702030302020204" pitchFamily="66" charset="0"/>
              </a:rPr>
              <a:t>No rounds/Mixed weight</a:t>
            </a:r>
            <a:endParaRPr lang="zh-CN" altLang="en-US" sz="3200" i="0" u="none" dirty="0">
              <a:latin typeface="Comic Sans MS" panose="030F0702030302020204" pitchFamily="66" charset="0"/>
            </a:endParaRPr>
          </a:p>
          <a:p>
            <a:pPr marL="457200" lvl="0" indent="-457200">
              <a:buFont typeface="Arial" panose="020B0604020202020204" pitchFamily="34" charset="0"/>
              <a:buChar char="•"/>
            </a:pPr>
            <a:r>
              <a:rPr lang="en-US" altLang="zh-CN" sz="3200" i="0" u="none" dirty="0">
                <a:latin typeface="Comic Sans MS" panose="030F0702030302020204" pitchFamily="66" charset="0"/>
              </a:rPr>
              <a:t>The </a:t>
            </a:r>
            <a:r>
              <a:rPr lang="en-US" altLang="zh-CN" sz="3200" i="1" u="sng" dirty="0">
                <a:effectLst>
                  <a:outerShdw blurRad="38100" dist="38100" dir="2700000" algn="tl">
                    <a:srgbClr val="000000">
                      <a:alpha val="43137"/>
                    </a:srgbClr>
                  </a:outerShdw>
                </a:effectLst>
                <a:latin typeface="Comic Sans MS" panose="030F0702030302020204" pitchFamily="66" charset="0"/>
              </a:rPr>
              <a:t>competitors danced onto the green field, waving their arms in the air </a:t>
            </a:r>
            <a:r>
              <a:rPr lang="en-US" altLang="zh-CN" sz="3200" i="1" u="sng" dirty="0">
                <a:solidFill>
                  <a:srgbClr val="FF0000"/>
                </a:solidFill>
                <a:effectLst>
                  <a:outerShdw blurRad="38100" dist="38100" dir="2700000" algn="tl">
                    <a:srgbClr val="000000">
                      <a:alpha val="43137"/>
                    </a:srgbClr>
                  </a:outerShdw>
                </a:effectLst>
                <a:latin typeface="Comic Sans MS" panose="030F0702030302020204" pitchFamily="66" charset="0"/>
              </a:rPr>
              <a:t>as if they were eagles</a:t>
            </a:r>
            <a:r>
              <a:rPr lang="en-US" altLang="zh-CN" sz="2800" i="1" u="none" dirty="0">
                <a:solidFill>
                  <a:srgbClr val="FF0000"/>
                </a:solidFill>
                <a:latin typeface="Comic Sans MS" panose="030F0702030302020204" pitchFamily="66" charset="0"/>
              </a:rPr>
              <a:t>.</a:t>
            </a:r>
            <a:endParaRPr lang="zh-CN" altLang="en-US" sz="3200" i="1" u="none" dirty="0">
              <a:solidFill>
                <a:srgbClr val="FF0000"/>
              </a:solidFill>
              <a:latin typeface="Comic Sans MS" panose="030F0702030302020204" pitchFamily="66" charset="0"/>
            </a:endParaRPr>
          </a:p>
        </p:txBody>
      </p:sp>
      <p:sp>
        <p:nvSpPr>
          <p:cNvPr id="2" name="文本框 1"/>
          <p:cNvSpPr txBox="1"/>
          <p:nvPr/>
        </p:nvSpPr>
        <p:spPr>
          <a:xfrm>
            <a:off x="1751383" y="1073333"/>
            <a:ext cx="10128249" cy="584775"/>
          </a:xfrm>
          <a:prstGeom prst="rect">
            <a:avLst/>
          </a:prstGeom>
          <a:noFill/>
        </p:spPr>
        <p:txBody>
          <a:bodyPr wrap="square">
            <a:spAutoFit/>
          </a:bodyPr>
          <a:lstStyle/>
          <a:p>
            <a:r>
              <a:rPr lang="en-US" altLang="zh-CN" sz="3200" b="1" dirty="0">
                <a:solidFill>
                  <a:srgbClr val="161616"/>
                </a:solidFill>
                <a:latin typeface="Comic Sans MS" panose="030F0702030302020204" pitchFamily="66" charset="0"/>
              </a:rPr>
              <a:t>The wrestling competition is </a:t>
            </a:r>
            <a:r>
              <a:rPr lang="en-US" altLang="zh-CN" sz="3200" b="1" u="sng" dirty="0">
                <a:solidFill>
                  <a:srgbClr val="FF0000"/>
                </a:solidFill>
                <a:latin typeface="Comic Sans MS" panose="030F0702030302020204" pitchFamily="66" charset="0"/>
              </a:rPr>
              <a:t>exciting/amazing</a:t>
            </a:r>
            <a:r>
              <a:rPr lang="en-US" altLang="zh-CN" sz="3200" b="1" u="sng" dirty="0">
                <a:solidFill>
                  <a:srgbClr val="161616"/>
                </a:solidFill>
                <a:latin typeface="Comic Sans MS" panose="030F0702030302020204" pitchFamily="66" charset="0"/>
              </a:rPr>
              <a:t>.</a:t>
            </a:r>
            <a:endParaRPr lang="zh-CN" altLang="en-US" sz="3200" b="1" dirty="0">
              <a:solidFill>
                <a:srgbClr val="161616"/>
              </a:solidFill>
              <a:latin typeface="Comic Sans MS" panose="030F0702030302020204" pitchFamily="66" charset="0"/>
            </a:endParaRPr>
          </a:p>
        </p:txBody>
      </p:sp>
      <p:pic>
        <p:nvPicPr>
          <p:cNvPr id="4" name="图片 3" descr="水印"/>
          <p:cNvPicPr>
            <a:picLocks noChangeAspect="1"/>
          </p:cNvPicPr>
          <p:nvPr userDrawn="1"/>
        </p:nvPicPr>
        <p:blipFill>
          <a:blip r:embed="rId8"/>
          <a:stretch>
            <a:fillRect/>
          </a:stretch>
        </p:blipFill>
        <p:spPr>
          <a:xfrm>
            <a:off x="6932295" y="20066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1000"/>
                                        <p:tgtEl>
                                          <p:spTgt spid="28"/>
                                        </p:tgtEl>
                                      </p:cBhvr>
                                    </p:animEffect>
                                    <p:anim calcmode="lin" valueType="num">
                                      <p:cBhvr>
                                        <p:cTn id="13" dur="1000" fill="hold"/>
                                        <p:tgtEl>
                                          <p:spTgt spid="28"/>
                                        </p:tgtEl>
                                        <p:attrNameLst>
                                          <p:attrName>ppt_x</p:attrName>
                                        </p:attrNameLst>
                                      </p:cBhvr>
                                      <p:tavLst>
                                        <p:tav tm="0">
                                          <p:val>
                                            <p:strVal val="#ppt_x"/>
                                          </p:val>
                                        </p:tav>
                                        <p:tav tm="100000">
                                          <p:val>
                                            <p:strVal val="#ppt_x"/>
                                          </p:val>
                                        </p:tav>
                                      </p:tavLst>
                                    </p:anim>
                                    <p:anim calcmode="lin" valueType="num">
                                      <p:cBhvr>
                                        <p:cTn id="1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xit"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
                                        </p:tgtEl>
                                        <p:attrNameLst>
                                          <p:attrName>style.visibility</p:attrName>
                                        </p:attrNameLst>
                                      </p:cBhvr>
                                      <p:to>
                                        <p:strVal val="visible"/>
                                      </p:to>
                                    </p:set>
                                    <p:anim calcmode="lin" valueType="num">
                                      <p:cBhvr additive="base">
                                        <p:cTn id="25" dur="500" fill="hold"/>
                                        <p:tgtEl>
                                          <p:spTgt spid="30"/>
                                        </p:tgtEl>
                                        <p:attrNameLst>
                                          <p:attrName>ppt_x</p:attrName>
                                        </p:attrNameLst>
                                      </p:cBhvr>
                                      <p:tavLst>
                                        <p:tav tm="0">
                                          <p:val>
                                            <p:strVal val="#ppt_x"/>
                                          </p:val>
                                        </p:tav>
                                        <p:tav tm="100000">
                                          <p:val>
                                            <p:strVal val="#ppt_x"/>
                                          </p:val>
                                        </p:tav>
                                      </p:tavLst>
                                    </p:anim>
                                    <p:anim calcmode="lin" valueType="num">
                                      <p:cBhvr additive="base">
                                        <p:cTn id="2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0" grpId="0" animBg="1"/>
      <p:bldP spid="34" grpId="0"/>
      <p:bldP spid="2"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3200" b="1" i="0" dirty="0">
            <a:solidFill>
              <a:srgbClr val="161616"/>
            </a:solidFill>
            <a:effectLst/>
            <a:latin typeface="Comic Sans MS" panose="030F0702030302020204" pitchFamily="66"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5722</Words>
  <Application>WPS 演示</Application>
  <PresentationFormat>宽屏</PresentationFormat>
  <Paragraphs>260</Paragraphs>
  <Slides>17</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17</vt:i4>
      </vt:variant>
    </vt:vector>
  </HeadingPairs>
  <TitlesOfParts>
    <vt:vector size="32" baseType="lpstr">
      <vt:lpstr>Arial</vt:lpstr>
      <vt:lpstr>宋体</vt:lpstr>
      <vt:lpstr>Wingdings</vt:lpstr>
      <vt:lpstr>Comic Sans MS</vt:lpstr>
      <vt:lpstr>Times New Roman</vt:lpstr>
      <vt:lpstr>High Tower Text</vt:lpstr>
      <vt:lpstr>Calibri</vt:lpstr>
      <vt:lpstr>等线</vt:lpstr>
      <vt:lpstr>微软雅黑</vt:lpstr>
      <vt:lpstr>Arial Unicode MS</vt:lpstr>
      <vt:lpstr>等线 Light</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Windows 用户</dc:creator>
  <cp:lastModifiedBy>曹小等</cp:lastModifiedBy>
  <cp:revision>42</cp:revision>
  <dcterms:created xsi:type="dcterms:W3CDTF">2020-08-06T08:09:00Z</dcterms:created>
  <dcterms:modified xsi:type="dcterms:W3CDTF">2020-08-12T02:35:48Z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