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441" r:id="rId3"/>
    <p:sldId id="278" r:id="rId4"/>
    <p:sldId id="260" r:id="rId5"/>
    <p:sldId id="404" r:id="rId6"/>
    <p:sldId id="429" r:id="rId7"/>
    <p:sldId id="405" r:id="rId8"/>
    <p:sldId id="430" r:id="rId9"/>
    <p:sldId id="431" r:id="rId10"/>
    <p:sldId id="432" r:id="rId11"/>
    <p:sldId id="433" r:id="rId12"/>
    <p:sldId id="434" r:id="rId13"/>
    <p:sldId id="424" r:id="rId14"/>
    <p:sldId id="435" r:id="rId15"/>
    <p:sldId id="420" r:id="rId16"/>
    <p:sldId id="421" r:id="rId17"/>
    <p:sldId id="277" r:id="rId18"/>
  </p:sldIdLst>
  <p:sldSz cx="12192000" cy="6858000"/>
  <p:notesSz cx="6858000" cy="9144000"/>
  <p:embeddedFontLst>
    <p:embeddedFont>
      <p:font typeface="微软雅黑" panose="020B0503020204020204" pitchFamily="34" charset="-122"/>
      <p:regular r:id="rId24"/>
    </p:embeddedFont>
    <p:embeddedFont>
      <p:font typeface="汉仪旗黑-85S" panose="00020600040101010101" pitchFamily="18" charset="-122"/>
      <p:bold r:id="rId25"/>
    </p:embeddedFont>
    <p:embeddedFont>
      <p:font typeface="Comic Sans MS" panose="030F0702030302020204" charset="0"/>
      <p:regular r:id="rId26"/>
      <p:bold r:id="rId27"/>
      <p:italic r:id="rId28"/>
      <p:boldItalic r:id="rId29"/>
    </p:embeddedFont>
    <p:embeddedFont>
      <p:font typeface="华文楷体" panose="02010600040101010101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  <p:embeddedFont>
      <p:font typeface="华文新魏" panose="02010800040101010101" pitchFamily="2" charset="-122"/>
      <p:regular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  <p:cmAuthor id="3" name="Administrator" initials="A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1D5"/>
    <a:srgbClr val="094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font" Target="fonts/font12.fntdata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image" Target="../media/image1.png"/><Relationship Id="rId20" Type="http://schemas.openxmlformats.org/officeDocument/2006/relationships/tags" Target="../tags/tag82.xml"/><Relationship Id="rId2" Type="http://schemas.openxmlformats.org/officeDocument/2006/relationships/tags" Target="../tags/tag65.xml"/><Relationship Id="rId19" Type="http://schemas.openxmlformats.org/officeDocument/2006/relationships/tags" Target="../tags/tag81.xml"/><Relationship Id="rId18" Type="http://schemas.openxmlformats.org/officeDocument/2006/relationships/tags" Target="../tags/tag80.xml"/><Relationship Id="rId17" Type="http://schemas.openxmlformats.org/officeDocument/2006/relationships/tags" Target="../tags/tag79.xml"/><Relationship Id="rId16" Type="http://schemas.openxmlformats.org/officeDocument/2006/relationships/tags" Target="../tags/tag78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0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2" Type="http://schemas.openxmlformats.org/officeDocument/2006/relationships/image" Target="../media/image8.png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1" Type="http://schemas.openxmlformats.org/officeDocument/2006/relationships/image" Target="../media/image10.png"/><Relationship Id="rId10" Type="http://schemas.openxmlformats.org/officeDocument/2006/relationships/tags" Target="../tags/tag13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image" Target="../media/image1.png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image" Target="../media/image2.png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0770" y="565785"/>
            <a:ext cx="2818130" cy="5835015"/>
          </a:xfrm>
          <a:prstGeom prst="rect">
            <a:avLst/>
          </a:prstGeom>
        </p:spPr>
      </p:pic>
      <p:cxnSp>
        <p:nvCxnSpPr>
          <p:cNvPr id="8" name="直接连接符 7"/>
          <p:cNvCxnSpPr/>
          <p:nvPr>
            <p:custDataLst>
              <p:tags r:id="rId4"/>
            </p:custDataLst>
          </p:nvPr>
        </p:nvCxnSpPr>
        <p:spPr>
          <a:xfrm flipH="1">
            <a:off x="9554845" y="2105025"/>
            <a:ext cx="567690" cy="56769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5"/>
            </p:custDataLst>
          </p:nvPr>
        </p:nvCxnSpPr>
        <p:spPr>
          <a:xfrm flipH="1">
            <a:off x="10027920" y="1464945"/>
            <a:ext cx="1082040" cy="108140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4755515" y="2279015"/>
            <a:ext cx="6343650" cy="2099945"/>
          </a:xfrm>
          <a:custGeom>
            <a:avLst/>
            <a:gdLst>
              <a:gd name="connsiteX0" fmla="*/ 0 w 5786203"/>
              <a:gd name="connsiteY0" fmla="*/ 0 h 1510259"/>
              <a:gd name="connsiteX1" fmla="*/ 5786203 w 5786203"/>
              <a:gd name="connsiteY1" fmla="*/ 0 h 1510259"/>
              <a:gd name="connsiteX2" fmla="*/ 5786203 w 5786203"/>
              <a:gd name="connsiteY2" fmla="*/ 1510259 h 1510259"/>
              <a:gd name="connsiteX3" fmla="*/ 0 w 5786203"/>
              <a:gd name="connsiteY3" fmla="*/ 1510259 h 1510259"/>
              <a:gd name="connsiteX4" fmla="*/ 0 w 5786203"/>
              <a:gd name="connsiteY4" fmla="*/ 0 h 1510259"/>
              <a:gd name="connsiteX0-1" fmla="*/ 0 w 5786203"/>
              <a:gd name="connsiteY0-2" fmla="*/ 6121 h 1516380"/>
              <a:gd name="connsiteX1-3" fmla="*/ 2714219 w 5786203"/>
              <a:gd name="connsiteY1-4" fmla="*/ 0 h 1516380"/>
              <a:gd name="connsiteX2-5" fmla="*/ 5786203 w 5786203"/>
              <a:gd name="connsiteY2-6" fmla="*/ 6121 h 1516380"/>
              <a:gd name="connsiteX3-7" fmla="*/ 5786203 w 5786203"/>
              <a:gd name="connsiteY3-8" fmla="*/ 1516380 h 1516380"/>
              <a:gd name="connsiteX4-9" fmla="*/ 0 w 5786203"/>
              <a:gd name="connsiteY4-10" fmla="*/ 1516380 h 1516380"/>
              <a:gd name="connsiteX5" fmla="*/ 0 w 5786203"/>
              <a:gd name="connsiteY5" fmla="*/ 6121 h 1516380"/>
              <a:gd name="connsiteX0-11" fmla="*/ 2714219 w 5786203"/>
              <a:gd name="connsiteY0-12" fmla="*/ 0 h 1516380"/>
              <a:gd name="connsiteX1-13" fmla="*/ 5786203 w 5786203"/>
              <a:gd name="connsiteY1-14" fmla="*/ 6121 h 1516380"/>
              <a:gd name="connsiteX2-15" fmla="*/ 5786203 w 5786203"/>
              <a:gd name="connsiteY2-16" fmla="*/ 1516380 h 1516380"/>
              <a:gd name="connsiteX3-17" fmla="*/ 0 w 5786203"/>
              <a:gd name="connsiteY3-18" fmla="*/ 1516380 h 1516380"/>
              <a:gd name="connsiteX4-19" fmla="*/ 0 w 5786203"/>
              <a:gd name="connsiteY4-20" fmla="*/ 6121 h 1516380"/>
              <a:gd name="connsiteX5-21" fmla="*/ 2805659 w 5786203"/>
              <a:gd name="connsiteY5-22" fmla="*/ 91440 h 1516380"/>
              <a:gd name="connsiteX0-23" fmla="*/ 2714219 w 5786203"/>
              <a:gd name="connsiteY0-24" fmla="*/ 0 h 1516380"/>
              <a:gd name="connsiteX1-25" fmla="*/ 5786203 w 5786203"/>
              <a:gd name="connsiteY1-26" fmla="*/ 6121 h 1516380"/>
              <a:gd name="connsiteX2-27" fmla="*/ 5786203 w 5786203"/>
              <a:gd name="connsiteY2-28" fmla="*/ 1516380 h 1516380"/>
              <a:gd name="connsiteX3-29" fmla="*/ 0 w 5786203"/>
              <a:gd name="connsiteY3-30" fmla="*/ 1516380 h 1516380"/>
              <a:gd name="connsiteX4-31" fmla="*/ 0 w 5786203"/>
              <a:gd name="connsiteY4-32" fmla="*/ 6121 h 1516380"/>
              <a:gd name="connsiteX5-33" fmla="*/ 2729459 w 5786203"/>
              <a:gd name="connsiteY5-34" fmla="*/ 15240 h 1516380"/>
              <a:gd name="connsiteX0-35" fmla="*/ 2714219 w 5786203"/>
              <a:gd name="connsiteY0-36" fmla="*/ 0 h 1516380"/>
              <a:gd name="connsiteX1-37" fmla="*/ 5786203 w 5786203"/>
              <a:gd name="connsiteY1-38" fmla="*/ 6121 h 1516380"/>
              <a:gd name="connsiteX2-39" fmla="*/ 5786203 w 5786203"/>
              <a:gd name="connsiteY2-40" fmla="*/ 1516380 h 1516380"/>
              <a:gd name="connsiteX3-41" fmla="*/ 0 w 5786203"/>
              <a:gd name="connsiteY3-42" fmla="*/ 1516380 h 1516380"/>
              <a:gd name="connsiteX4-43" fmla="*/ 0 w 5786203"/>
              <a:gd name="connsiteY4-44" fmla="*/ 6121 h 1516380"/>
              <a:gd name="connsiteX5-45" fmla="*/ 2691359 w 5786203"/>
              <a:gd name="connsiteY5-46" fmla="*/ 7620 h 1516380"/>
              <a:gd name="connsiteX0-47" fmla="*/ 5786203 w 5786203"/>
              <a:gd name="connsiteY0-48" fmla="*/ 0 h 1510259"/>
              <a:gd name="connsiteX1-49" fmla="*/ 5786203 w 5786203"/>
              <a:gd name="connsiteY1-50" fmla="*/ 1510259 h 1510259"/>
              <a:gd name="connsiteX2-51" fmla="*/ 0 w 5786203"/>
              <a:gd name="connsiteY2-52" fmla="*/ 1510259 h 1510259"/>
              <a:gd name="connsiteX3-53" fmla="*/ 0 w 5786203"/>
              <a:gd name="connsiteY3-54" fmla="*/ 0 h 1510259"/>
              <a:gd name="connsiteX4-55" fmla="*/ 2691359 w 5786203"/>
              <a:gd name="connsiteY4-56" fmla="*/ 1499 h 1510259"/>
              <a:gd name="connsiteX0-57" fmla="*/ 5786203 w 5786203"/>
              <a:gd name="connsiteY0-58" fmla="*/ 0 h 1510259"/>
              <a:gd name="connsiteX1-59" fmla="*/ 5786203 w 5786203"/>
              <a:gd name="connsiteY1-60" fmla="*/ 1510259 h 1510259"/>
              <a:gd name="connsiteX2-61" fmla="*/ 0 w 5786203"/>
              <a:gd name="connsiteY2-62" fmla="*/ 1510259 h 1510259"/>
              <a:gd name="connsiteX3-63" fmla="*/ 0 w 5786203"/>
              <a:gd name="connsiteY3-64" fmla="*/ 0 h 1510259"/>
              <a:gd name="connsiteX4-65" fmla="*/ 4287931 w 5786203"/>
              <a:gd name="connsiteY4-66" fmla="*/ 1499 h 15102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786203" h="1510259">
                <a:moveTo>
                  <a:pt x="5786203" y="0"/>
                </a:moveTo>
                <a:lnTo>
                  <a:pt x="5786203" y="1510259"/>
                </a:lnTo>
                <a:lnTo>
                  <a:pt x="0" y="1510259"/>
                </a:lnTo>
                <a:lnTo>
                  <a:pt x="0" y="0"/>
                </a:lnTo>
                <a:lnTo>
                  <a:pt x="4287931" y="1499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7"/>
            </p:custDataLst>
          </p:nvPr>
        </p:nvCxnSpPr>
        <p:spPr>
          <a:xfrm rot="10800000" flipH="1">
            <a:off x="6153150" y="4049395"/>
            <a:ext cx="506730" cy="50673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8"/>
            </p:custDataLst>
          </p:nvPr>
        </p:nvCxnSpPr>
        <p:spPr>
          <a:xfrm rot="10800000" flipH="1">
            <a:off x="5272405" y="4161790"/>
            <a:ext cx="965200" cy="965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>
            <p:custDataLst>
              <p:tags r:id="rId9"/>
            </p:custDataLst>
          </p:nvPr>
        </p:nvSpPr>
        <p:spPr>
          <a:xfrm>
            <a:off x="6103620" y="4536440"/>
            <a:ext cx="220980" cy="22098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>
            <p:custDataLst>
              <p:tags r:id="rId10"/>
            </p:custDataLst>
          </p:nvPr>
        </p:nvSpPr>
        <p:spPr>
          <a:xfrm>
            <a:off x="9925685" y="1915795"/>
            <a:ext cx="220980" cy="22098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4889501" y="2600981"/>
            <a:ext cx="6096000" cy="899167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800" spc="600" baseline="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4889501" y="3553460"/>
            <a:ext cx="6096000" cy="572603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6"/>
            </p:custDataLst>
          </p:nvPr>
        </p:nvSpPr>
        <p:spPr>
          <a:xfrm>
            <a:off x="8496300" y="4191000"/>
            <a:ext cx="1955800" cy="430530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0770" y="565785"/>
            <a:ext cx="2818130" cy="5835015"/>
          </a:xfrm>
          <a:prstGeom prst="rect">
            <a:avLst/>
          </a:prstGeom>
        </p:spPr>
      </p:pic>
      <p:grpSp>
        <p:nvGrpSpPr>
          <p:cNvPr id="7" name="组合 6"/>
          <p:cNvGrpSpPr/>
          <p:nvPr>
            <p:custDataLst>
              <p:tags r:id="rId4"/>
            </p:custDataLst>
          </p:nvPr>
        </p:nvGrpSpPr>
        <p:grpSpPr>
          <a:xfrm>
            <a:off x="4755515" y="1464945"/>
            <a:ext cx="6354445" cy="3662045"/>
            <a:chOff x="7489" y="2307"/>
            <a:chExt cx="10007" cy="5767"/>
          </a:xfrm>
        </p:grpSpPr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 flipH="1">
              <a:off x="15047" y="3315"/>
              <a:ext cx="894" cy="89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6"/>
              </p:custDataLst>
            </p:nvPr>
          </p:nvCxnSpPr>
          <p:spPr>
            <a:xfrm flipH="1">
              <a:off x="15792" y="2307"/>
              <a:ext cx="1704" cy="170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7489" y="3589"/>
              <a:ext cx="9990" cy="3307"/>
            </a:xfrm>
            <a:custGeom>
              <a:avLst/>
              <a:gdLst>
                <a:gd name="connsiteX0" fmla="*/ 0 w 5786203"/>
                <a:gd name="connsiteY0" fmla="*/ 0 h 1510259"/>
                <a:gd name="connsiteX1" fmla="*/ 5786203 w 5786203"/>
                <a:gd name="connsiteY1" fmla="*/ 0 h 1510259"/>
                <a:gd name="connsiteX2" fmla="*/ 5786203 w 5786203"/>
                <a:gd name="connsiteY2" fmla="*/ 1510259 h 1510259"/>
                <a:gd name="connsiteX3" fmla="*/ 0 w 5786203"/>
                <a:gd name="connsiteY3" fmla="*/ 1510259 h 1510259"/>
                <a:gd name="connsiteX4" fmla="*/ 0 w 5786203"/>
                <a:gd name="connsiteY4" fmla="*/ 0 h 1510259"/>
                <a:gd name="connsiteX0-1" fmla="*/ 0 w 5786203"/>
                <a:gd name="connsiteY0-2" fmla="*/ 6121 h 1516380"/>
                <a:gd name="connsiteX1-3" fmla="*/ 2714219 w 5786203"/>
                <a:gd name="connsiteY1-4" fmla="*/ 0 h 1516380"/>
                <a:gd name="connsiteX2-5" fmla="*/ 5786203 w 5786203"/>
                <a:gd name="connsiteY2-6" fmla="*/ 6121 h 1516380"/>
                <a:gd name="connsiteX3-7" fmla="*/ 5786203 w 5786203"/>
                <a:gd name="connsiteY3-8" fmla="*/ 1516380 h 1516380"/>
                <a:gd name="connsiteX4-9" fmla="*/ 0 w 5786203"/>
                <a:gd name="connsiteY4-10" fmla="*/ 1516380 h 1516380"/>
                <a:gd name="connsiteX5" fmla="*/ 0 w 5786203"/>
                <a:gd name="connsiteY5" fmla="*/ 6121 h 1516380"/>
                <a:gd name="connsiteX0-11" fmla="*/ 2714219 w 5786203"/>
                <a:gd name="connsiteY0-12" fmla="*/ 0 h 1516380"/>
                <a:gd name="connsiteX1-13" fmla="*/ 5786203 w 5786203"/>
                <a:gd name="connsiteY1-14" fmla="*/ 6121 h 1516380"/>
                <a:gd name="connsiteX2-15" fmla="*/ 5786203 w 5786203"/>
                <a:gd name="connsiteY2-16" fmla="*/ 1516380 h 1516380"/>
                <a:gd name="connsiteX3-17" fmla="*/ 0 w 5786203"/>
                <a:gd name="connsiteY3-18" fmla="*/ 1516380 h 1516380"/>
                <a:gd name="connsiteX4-19" fmla="*/ 0 w 5786203"/>
                <a:gd name="connsiteY4-20" fmla="*/ 6121 h 1516380"/>
                <a:gd name="connsiteX5-21" fmla="*/ 2805659 w 5786203"/>
                <a:gd name="connsiteY5-22" fmla="*/ 91440 h 1516380"/>
                <a:gd name="connsiteX0-23" fmla="*/ 2714219 w 5786203"/>
                <a:gd name="connsiteY0-24" fmla="*/ 0 h 1516380"/>
                <a:gd name="connsiteX1-25" fmla="*/ 5786203 w 5786203"/>
                <a:gd name="connsiteY1-26" fmla="*/ 6121 h 1516380"/>
                <a:gd name="connsiteX2-27" fmla="*/ 5786203 w 5786203"/>
                <a:gd name="connsiteY2-28" fmla="*/ 1516380 h 1516380"/>
                <a:gd name="connsiteX3-29" fmla="*/ 0 w 5786203"/>
                <a:gd name="connsiteY3-30" fmla="*/ 1516380 h 1516380"/>
                <a:gd name="connsiteX4-31" fmla="*/ 0 w 5786203"/>
                <a:gd name="connsiteY4-32" fmla="*/ 6121 h 1516380"/>
                <a:gd name="connsiteX5-33" fmla="*/ 2729459 w 5786203"/>
                <a:gd name="connsiteY5-34" fmla="*/ 15240 h 1516380"/>
                <a:gd name="connsiteX0-35" fmla="*/ 2714219 w 5786203"/>
                <a:gd name="connsiteY0-36" fmla="*/ 0 h 1516380"/>
                <a:gd name="connsiteX1-37" fmla="*/ 5786203 w 5786203"/>
                <a:gd name="connsiteY1-38" fmla="*/ 6121 h 1516380"/>
                <a:gd name="connsiteX2-39" fmla="*/ 5786203 w 5786203"/>
                <a:gd name="connsiteY2-40" fmla="*/ 1516380 h 1516380"/>
                <a:gd name="connsiteX3-41" fmla="*/ 0 w 5786203"/>
                <a:gd name="connsiteY3-42" fmla="*/ 1516380 h 1516380"/>
                <a:gd name="connsiteX4-43" fmla="*/ 0 w 5786203"/>
                <a:gd name="connsiteY4-44" fmla="*/ 6121 h 1516380"/>
                <a:gd name="connsiteX5-45" fmla="*/ 2691359 w 5786203"/>
                <a:gd name="connsiteY5-46" fmla="*/ 7620 h 1516380"/>
                <a:gd name="connsiteX0-47" fmla="*/ 5786203 w 5786203"/>
                <a:gd name="connsiteY0-48" fmla="*/ 0 h 1510259"/>
                <a:gd name="connsiteX1-49" fmla="*/ 5786203 w 5786203"/>
                <a:gd name="connsiteY1-50" fmla="*/ 1510259 h 1510259"/>
                <a:gd name="connsiteX2-51" fmla="*/ 0 w 5786203"/>
                <a:gd name="connsiteY2-52" fmla="*/ 1510259 h 1510259"/>
                <a:gd name="connsiteX3-53" fmla="*/ 0 w 5786203"/>
                <a:gd name="connsiteY3-54" fmla="*/ 0 h 1510259"/>
                <a:gd name="connsiteX4-55" fmla="*/ 2691359 w 5786203"/>
                <a:gd name="connsiteY4-56" fmla="*/ 1499 h 1510259"/>
                <a:gd name="connsiteX0-57" fmla="*/ 5786203 w 5786203"/>
                <a:gd name="connsiteY0-58" fmla="*/ 0 h 1510259"/>
                <a:gd name="connsiteX1-59" fmla="*/ 5786203 w 5786203"/>
                <a:gd name="connsiteY1-60" fmla="*/ 1510259 h 1510259"/>
                <a:gd name="connsiteX2-61" fmla="*/ 0 w 5786203"/>
                <a:gd name="connsiteY2-62" fmla="*/ 1510259 h 1510259"/>
                <a:gd name="connsiteX3-63" fmla="*/ 0 w 5786203"/>
                <a:gd name="connsiteY3-64" fmla="*/ 0 h 1510259"/>
                <a:gd name="connsiteX4-65" fmla="*/ 4287931 w 5786203"/>
                <a:gd name="connsiteY4-66" fmla="*/ 1499 h 15102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786203" h="1510259">
                  <a:moveTo>
                    <a:pt x="5786203" y="0"/>
                  </a:moveTo>
                  <a:lnTo>
                    <a:pt x="5786203" y="1510259"/>
                  </a:lnTo>
                  <a:lnTo>
                    <a:pt x="0" y="1510259"/>
                  </a:lnTo>
                  <a:lnTo>
                    <a:pt x="0" y="0"/>
                  </a:lnTo>
                  <a:lnTo>
                    <a:pt x="4287931" y="1499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8"/>
              </p:custDataLst>
            </p:nvPr>
          </p:nvCxnSpPr>
          <p:spPr>
            <a:xfrm rot="10800000" flipH="1">
              <a:off x="9690" y="6377"/>
              <a:ext cx="798" cy="79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9"/>
              </p:custDataLst>
            </p:nvPr>
          </p:nvCxnSpPr>
          <p:spPr>
            <a:xfrm rot="10800000" flipH="1">
              <a:off x="8303" y="6554"/>
              <a:ext cx="1520" cy="152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椭圆 13"/>
            <p:cNvSpPr/>
            <p:nvPr>
              <p:custDataLst>
                <p:tags r:id="rId10"/>
              </p:custDataLst>
            </p:nvPr>
          </p:nvSpPr>
          <p:spPr>
            <a:xfrm>
              <a:off x="9612" y="7144"/>
              <a:ext cx="348" cy="3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11"/>
              </p:custDataLst>
            </p:nvPr>
          </p:nvSpPr>
          <p:spPr>
            <a:xfrm>
              <a:off x="15631" y="3017"/>
              <a:ext cx="348" cy="3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文本框 15" hidden="1"/>
            <p:cNvSpPr txBox="1"/>
            <p:nvPr>
              <p:custDataLst>
                <p:tags r:id="rId12"/>
              </p:custDataLst>
            </p:nvPr>
          </p:nvSpPr>
          <p:spPr>
            <a:xfrm>
              <a:off x="13794" y="6612"/>
              <a:ext cx="2648" cy="58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normAutofit fontScale="97500"/>
            </a:bodyPr>
            <a:lstStyle/>
            <a:p>
              <a:pPr algn="ctr"/>
              <a:r>
                <a:rPr lang="zh-CN" altLang="en-US" spc="15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汇报人姓名</a:t>
              </a:r>
              <a:endParaRPr lang="zh-CN" altLang="en-US" spc="15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17" name="组合 16" hidden="1"/>
            <p:cNvGrpSpPr/>
            <p:nvPr/>
          </p:nvGrpSpPr>
          <p:grpSpPr>
            <a:xfrm>
              <a:off x="8004" y="4010"/>
              <a:ext cx="8960" cy="2376"/>
              <a:chOff x="8446" y="3450"/>
              <a:chExt cx="8960" cy="2376"/>
            </a:xfrm>
          </p:grpSpPr>
          <p:sp>
            <p:nvSpPr>
              <p:cNvPr id="18" name="文本框 17" hidden="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8446" y="3450"/>
                <a:ext cx="8960" cy="1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pPr algn="ctr"/>
                <a:r>
                  <a:rPr lang="zh-CN" altLang="en-US" sz="5400" spc="300" dirty="0">
                    <a:solidFill>
                      <a:srgbClr val="A8BECE"/>
                    </a:solidFill>
                    <a:uFillTx/>
                    <a:latin typeface="汉仪旗黑-85S" panose="00020600040101010101" pitchFamily="18" charset="-122"/>
                    <a:ea typeface="汉仪旗黑-85S" panose="00020600040101010101" pitchFamily="18" charset="-122"/>
                    <a:cs typeface="+mn-ea"/>
                    <a:sym typeface="+mn-lt"/>
                  </a:rPr>
                  <a:t>感谢您的观看</a:t>
                </a:r>
                <a:endParaRPr lang="zh-CN" altLang="en-US" sz="5400" spc="300" dirty="0">
                  <a:solidFill>
                    <a:srgbClr val="A8BECE"/>
                  </a:solidFill>
                  <a:uFillTx/>
                  <a:latin typeface="汉仪旗黑-85S" panose="00020600040101010101" pitchFamily="18" charset="-122"/>
                  <a:ea typeface="汉仪旗黑-85S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文本框 18" hidden="1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8446" y="4984"/>
                <a:ext cx="8960" cy="842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pPr algn="ctr"/>
                <a:r>
                  <a:rPr lang="zh-CN" altLang="en-US" sz="2800" spc="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单击此处添加副标题</a:t>
                </a:r>
                <a:endParaRPr lang="zh-CN" altLang="en-US" sz="2800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5"/>
            </p:custDataLst>
          </p:nvPr>
        </p:nvSpPr>
        <p:spPr>
          <a:xfrm>
            <a:off x="4749801" y="2575581"/>
            <a:ext cx="6343650" cy="949137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3"/>
            <p:custDataLst>
              <p:tags r:id="rId19"/>
            </p:custDataLst>
          </p:nvPr>
        </p:nvSpPr>
        <p:spPr>
          <a:xfrm>
            <a:off x="4749801" y="3581400"/>
            <a:ext cx="6343649" cy="55164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4" hasCustomPrompt="1"/>
            <p:custDataLst>
              <p:tags r:id="rId20"/>
            </p:custDataLst>
          </p:nvPr>
        </p:nvSpPr>
        <p:spPr>
          <a:xfrm>
            <a:off x="8521700" y="4177030"/>
            <a:ext cx="1854200" cy="454661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10887710" y="5285740"/>
            <a:ext cx="1215390" cy="1572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437495" y="4311650"/>
            <a:ext cx="1461770" cy="22421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0" y="4413885"/>
            <a:ext cx="1179830" cy="24441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649585" y="400050"/>
            <a:ext cx="1097280" cy="16833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47" name="图片 4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95300" y="245745"/>
            <a:ext cx="889000" cy="1435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/>
          <a:stretch>
            <a:fillRect/>
          </a:stretch>
        </p:blipFill>
        <p:spPr>
          <a:xfrm rot="13800000">
            <a:off x="10666730" y="-290830"/>
            <a:ext cx="1158240" cy="1498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 rot="7800000" flipH="1">
            <a:off x="278765" y="-473075"/>
            <a:ext cx="1960880" cy="253746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464800" y="4107815"/>
            <a:ext cx="1727200" cy="2788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9335" y="1577975"/>
            <a:ext cx="1780540" cy="3686810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4356101" y="3027050"/>
            <a:ext cx="5543550" cy="911225"/>
          </a:xfrm>
        </p:spPr>
        <p:txBody>
          <a:bodyPr lIns="90170" tIns="46990" rIns="90170" bIns="0" anchor="b" anchorCtr="0">
            <a:normAutofit/>
          </a:bodyPr>
          <a:lstStyle>
            <a:lvl1pPr>
              <a:defRPr sz="48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356096" y="3990975"/>
            <a:ext cx="5543550" cy="911225"/>
          </a:xfrm>
        </p:spPr>
        <p:txBody>
          <a:bodyPr lIns="90170" tIns="0" rIns="90170" bIns="4699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7501890" y="3760470"/>
            <a:ext cx="3923030" cy="2713355"/>
            <a:chOff x="9600" y="3671"/>
            <a:chExt cx="8327" cy="5760"/>
          </a:xfrm>
        </p:grpSpPr>
        <p:cxnSp>
          <p:nvCxnSpPr>
            <p:cNvPr id="7" name="直接连接符 6"/>
            <p:cNvCxnSpPr/>
            <p:nvPr>
              <p:custDataLst>
                <p:tags r:id="rId3"/>
              </p:custDataLst>
            </p:nvPr>
          </p:nvCxnSpPr>
          <p:spPr>
            <a:xfrm>
              <a:off x="9600" y="9082"/>
              <a:ext cx="705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5145" y="3671"/>
              <a:ext cx="2782" cy="5760"/>
            </a:xfrm>
            <a:prstGeom prst="rect">
              <a:avLst/>
            </a:prstGeom>
            <a:effectLst>
              <a:reflection stA="50000" endPos="17000" dir="5400000" sy="-100000" algn="bl" rotWithShape="0"/>
            </a:effectLst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11.png"/><Relationship Id="rId24" Type="http://schemas.openxmlformats.org/officeDocument/2006/relationships/tags" Target="../tags/tag142.xml"/><Relationship Id="rId23" Type="http://schemas.openxmlformats.org/officeDocument/2006/relationships/tags" Target="../tags/tag141.xml"/><Relationship Id="rId22" Type="http://schemas.openxmlformats.org/officeDocument/2006/relationships/tags" Target="../tags/tag140.xml"/><Relationship Id="rId21" Type="http://schemas.openxmlformats.org/officeDocument/2006/relationships/tags" Target="../tags/tag139.xml"/><Relationship Id="rId20" Type="http://schemas.openxmlformats.org/officeDocument/2006/relationships/tags" Target="../tags/tag138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37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2.xml"/><Relationship Id="rId1" Type="http://schemas.openxmlformats.org/officeDocument/2006/relationships/tags" Target="../tags/tag1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97.xml"/><Relationship Id="rId1" Type="http://schemas.openxmlformats.org/officeDocument/2006/relationships/tags" Target="../tags/tag196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tags" Target="../tags/tag200.xml"/><Relationship Id="rId3" Type="http://schemas.openxmlformats.org/officeDocument/2006/relationships/image" Target="../media/image16.jpeg"/><Relationship Id="rId2" Type="http://schemas.openxmlformats.org/officeDocument/2006/relationships/tags" Target="../tags/tag199.xml"/><Relationship Id="rId1" Type="http://schemas.openxmlformats.org/officeDocument/2006/relationships/tags" Target="../tags/tag19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52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2" Type="http://schemas.openxmlformats.org/officeDocument/2006/relationships/slideLayout" Target="../slideLayouts/slideLayout6.xml"/><Relationship Id="rId21" Type="http://schemas.openxmlformats.org/officeDocument/2006/relationships/tags" Target="../tags/tag173.xml"/><Relationship Id="rId20" Type="http://schemas.openxmlformats.org/officeDocument/2006/relationships/tags" Target="../tags/tag172.xml"/><Relationship Id="rId2" Type="http://schemas.openxmlformats.org/officeDocument/2006/relationships/tags" Target="../tags/tag154.xml"/><Relationship Id="rId19" Type="http://schemas.openxmlformats.org/officeDocument/2006/relationships/tags" Target="../tags/tag171.xml"/><Relationship Id="rId18" Type="http://schemas.openxmlformats.org/officeDocument/2006/relationships/tags" Target="../tags/tag170.xml"/><Relationship Id="rId17" Type="http://schemas.openxmlformats.org/officeDocument/2006/relationships/tags" Target="../tags/tag169.xml"/><Relationship Id="rId16" Type="http://schemas.openxmlformats.org/officeDocument/2006/relationships/tags" Target="../tags/tag168.xml"/><Relationship Id="rId15" Type="http://schemas.openxmlformats.org/officeDocument/2006/relationships/tags" Target="../tags/tag167.xml"/><Relationship Id="rId14" Type="http://schemas.openxmlformats.org/officeDocument/2006/relationships/tags" Target="../tags/tag166.xml"/><Relationship Id="rId13" Type="http://schemas.openxmlformats.org/officeDocument/2006/relationships/tags" Target="../tags/tag165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tags" Target="../tags/tag15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74.xml"/><Relationship Id="rId2" Type="http://schemas.openxmlformats.org/officeDocument/2006/relationships/image" Target="../media/image15.png"/><Relationship Id="rId1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2244725"/>
            <a:ext cx="12353925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05790" y="102870"/>
          <a:ext cx="11142345" cy="367982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80665"/>
                <a:gridCol w="5085715"/>
                <a:gridCol w="3275965"/>
              </a:tblGrid>
              <a:tr h="735965"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Place/Occasion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 err="1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Feeling</a:t>
                      </a:r>
                      <a:endParaRPr lang="en-US" altLang="zh-CN" sz="2800" b="1" dirty="0" err="1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/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/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79475" y="1010285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7:00 a.m.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2170" y="1682115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12:30 p.m.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9475" y="2428240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5:32 p.m.</a:t>
            </a:r>
            <a:endParaRPr lang="en-US" altLang="zh-CN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2170" y="3143250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10:29 p.m. 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92600" y="1010285"/>
            <a:ext cx="329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campus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25010" y="1681480"/>
            <a:ext cx="3202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maths class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47235" y="2428240"/>
            <a:ext cx="3452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chemistry class</a:t>
            </a:r>
            <a:endParaRPr lang="en-US" altLang="zh-CN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96765" y="3143250"/>
            <a:ext cx="3420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dormitory/ home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56295" y="1010285"/>
            <a:ext cx="329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 little anxious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688705" y="1681480"/>
            <a:ext cx="3202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happy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92430" y="3994785"/>
            <a:ext cx="1156970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 dirty="0">
                <a:solidFill>
                  <a:srgbClr val="00B050"/>
                </a:solidFill>
                <a:sym typeface="+mn-ea"/>
              </a:rPr>
              <a:t>The chemistry lesson </a:t>
            </a:r>
            <a:r>
              <a:rPr lang="en-US" sz="3200" b="1" dirty="0">
                <a:solidFill>
                  <a:schemeClr val="tx1"/>
                </a:solidFill>
                <a:sym typeface="+mn-ea"/>
              </a:rPr>
              <a:t>in the new science club </a:t>
            </a:r>
            <a:r>
              <a:rPr lang="en-US" sz="3200" b="1" dirty="0">
                <a:sym typeface="+mn-ea"/>
              </a:rPr>
              <a:t>was great, but the guy next to her tried to talk to her all the time, which made her unable to concentrate on the experiement. So Han Jing </a:t>
            </a:r>
            <a:r>
              <a:rPr lang="en-US" sz="3200" b="1" dirty="0">
                <a:solidFill>
                  <a:srgbClr val="00B050"/>
                </a:solidFill>
                <a:sym typeface="+mn-ea"/>
              </a:rPr>
              <a:t>felt annyed</a:t>
            </a:r>
            <a:r>
              <a:rPr lang="en-US" sz="3200" b="1" dirty="0">
                <a:sym typeface="+mn-ea"/>
              </a:rPr>
              <a:t>.</a:t>
            </a:r>
            <a:endParaRPr lang="en-US" sz="3200" b="1" dirty="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88705" y="2428240"/>
            <a:ext cx="3202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annoyed</a:t>
            </a:r>
            <a:endParaRPr lang="en-US" altLang="zh-CN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26720" y="6107430"/>
            <a:ext cx="1235392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rgbClr val="1D41D5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Think: If you were in her situation, what would you do?</a:t>
            </a:r>
            <a:endParaRPr kumimoji="0" lang="en-US" altLang="zh-CN" sz="3200" b="1" i="0" u="none" strike="noStrike" cap="none" normalizeH="0" baseline="0" dirty="0">
              <a:ln>
                <a:noFill/>
              </a:ln>
              <a:solidFill>
                <a:srgbClr val="1D41D5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7" grpId="1"/>
      <p:bldP spid="8" grpId="1"/>
      <p:bldP spid="9" grpId="1"/>
      <p:bldP spid="11" grpId="1"/>
      <p:bldP spid="12" grpId="1"/>
      <p:bldP spid="14" grpId="1"/>
      <p:bldP spid="15" grpId="1"/>
      <p:bldP spid="16" grpId="1"/>
      <p:bldP spid="17" grpId="1"/>
      <p:bldP spid="22" grpId="0"/>
      <p:bldP spid="3" grpId="1"/>
      <p:bldP spid="3" grpId="2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2244725"/>
            <a:ext cx="12353925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05790" y="102870"/>
          <a:ext cx="11142345" cy="367982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80665"/>
                <a:gridCol w="5085715"/>
                <a:gridCol w="3275965"/>
              </a:tblGrid>
              <a:tr h="735965"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Place/Occasion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 err="1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Feeling</a:t>
                      </a:r>
                      <a:endParaRPr lang="en-US" altLang="zh-CN" sz="2800" b="1" dirty="0" err="1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/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/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79475" y="1010285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7:00 a.m.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2170" y="1682115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12:30 p.m.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9475" y="2428240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5:32 p.m.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2170" y="3143250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10:29 p.m. </a:t>
            </a:r>
            <a:endParaRPr lang="en-US" altLang="zh-CN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92600" y="1010285"/>
            <a:ext cx="329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campus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25010" y="1681480"/>
            <a:ext cx="3202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maths class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47235" y="2428240"/>
            <a:ext cx="3452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chemistry class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96765" y="3143250"/>
            <a:ext cx="3420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dormitory/ home</a:t>
            </a:r>
            <a:endParaRPr lang="en-US" altLang="zh-CN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56295" y="1010285"/>
            <a:ext cx="329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 little anxious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688705" y="1681480"/>
            <a:ext cx="3202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happy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710930" y="2428240"/>
            <a:ext cx="3452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annoyed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580120" y="2937510"/>
            <a:ext cx="34207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confident+ happy+excited</a:t>
            </a:r>
            <a:endParaRPr lang="en-US" altLang="zh-CN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55625" y="4297045"/>
            <a:ext cx="1128585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 dirty="0">
                <a:solidFill>
                  <a:srgbClr val="00B050"/>
                </a:solidFill>
                <a:sym typeface="+mn-ea"/>
              </a:rPr>
              <a:t>Before going to bed</a:t>
            </a:r>
            <a:r>
              <a:rPr lang="en-US" sz="3200" b="1" dirty="0">
                <a:sym typeface="+mn-ea"/>
              </a:rPr>
              <a:t>, she believed that she would make new friends and that there was a lot to explore. So Han Jing </a:t>
            </a:r>
            <a:r>
              <a:rPr lang="en-US" sz="3200" b="1" dirty="0">
                <a:solidFill>
                  <a:srgbClr val="00B050"/>
                </a:solidFill>
                <a:sym typeface="+mn-ea"/>
              </a:rPr>
              <a:t>felt confident, happy and excited, expecting the next day would be a great day!</a:t>
            </a:r>
            <a:endParaRPr lang="en-US" sz="3200" b="1" dirty="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7" grpId="1"/>
      <p:bldP spid="8" grpId="1"/>
      <p:bldP spid="9" grpId="1"/>
      <p:bldP spid="11" grpId="1"/>
      <p:bldP spid="12" grpId="1"/>
      <p:bldP spid="14" grpId="1"/>
      <p:bldP spid="15" grpId="1"/>
      <p:bldP spid="16" grpId="1"/>
      <p:bldP spid="17" grpId="1"/>
      <p:bldP spid="18" grpId="1"/>
      <p:bldP spid="19" grpId="1"/>
      <p:bldP spid="22" grpId="0"/>
      <p:bldP spid="1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633460" y="351155"/>
            <a:ext cx="2816860" cy="829945"/>
          </a:xfrm>
          <a:prstGeom prst="rect">
            <a:avLst/>
          </a:prstGeom>
          <a:noFill/>
          <a:ln w="66675" cmpd="sng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Pair Work</a:t>
            </a:r>
            <a:endParaRPr lang="en-US" altLang="zh-CN" sz="4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69875" y="535940"/>
            <a:ext cx="778637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did Han Jing learn from her first day at senior high shcool?</a:t>
            </a:r>
            <a:endParaRPr kumimoji="0" lang="en-US" altLang="zh-CN" sz="32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9875" y="3987165"/>
            <a:ext cx="778637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have you learned from her story?</a:t>
            </a:r>
            <a:endParaRPr kumimoji="0" lang="en-US" altLang="zh-CN" sz="32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69875" y="1652270"/>
            <a:ext cx="11285855" cy="1863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sz="3200" b="1" u="sng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She learned that</a:t>
            </a:r>
            <a:r>
              <a:rPr lang="en-US" sz="32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she would make new friends there.</a:t>
            </a:r>
            <a:endParaRPr lang="en-US" sz="3200" b="1" dirty="0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u="sng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She learned that</a:t>
            </a:r>
            <a:r>
              <a:rPr lang="en-US" sz="32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there would be a lot to explore at senior high.</a:t>
            </a:r>
            <a:endParaRPr lang="en-US" sz="3200" b="1" dirty="0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u="sng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She learned that</a:t>
            </a:r>
            <a:r>
              <a:rPr lang="en-US" sz="32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tomorrow would be a great day.</a:t>
            </a:r>
            <a:endParaRPr lang="en-US" sz="3200" b="1" dirty="0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9875" y="4486910"/>
            <a:ext cx="11285855" cy="1863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Starting a new life can be challenging at first, but it can </a:t>
            </a:r>
            <a:endParaRPr lang="en-US" sz="3200" b="1" dirty="0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also be interesting, exciting and even rewarding. So, be </a:t>
            </a:r>
            <a:endParaRPr lang="en-US" sz="3200" b="1" dirty="0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brave to welcome the new school life!</a:t>
            </a:r>
            <a:endParaRPr lang="en-US" sz="3200" b="1" dirty="0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2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758555" y="251460"/>
            <a:ext cx="3312795" cy="829945"/>
          </a:xfrm>
          <a:prstGeom prst="rect">
            <a:avLst/>
          </a:prstGeom>
          <a:noFill/>
          <a:ln w="66675" cmpd="sng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Group Work</a:t>
            </a:r>
            <a:endParaRPr lang="en-US" altLang="zh-CN" sz="4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99110" y="105410"/>
            <a:ext cx="8496935" cy="119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Talk about your own first day of senior high school by referring to the structure of the text.</a:t>
            </a:r>
            <a:endParaRPr kumimoji="0" lang="en-US" altLang="zh-CN" sz="32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3735" y="1249680"/>
          <a:ext cx="7676515" cy="352107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15795"/>
                <a:gridCol w="3503930"/>
                <a:gridCol w="2256790"/>
              </a:tblGrid>
              <a:tr h="704215"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Place/Occasion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 err="1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Feeling</a:t>
                      </a:r>
                      <a:endParaRPr lang="en-US" altLang="zh-CN" sz="2800" b="1" dirty="0" err="1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04215">
                <a:tc>
                  <a:txBody>
                    <a:bodyPr/>
                    <a:p>
                      <a:pPr algn="ctr"/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04215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04215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04215">
                <a:tc>
                  <a:txBody>
                    <a:bodyPr/>
                    <a:p>
                      <a:pPr algn="ctr"/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2" name="文本框 21"/>
          <p:cNvSpPr txBox="1"/>
          <p:nvPr/>
        </p:nvSpPr>
        <p:spPr>
          <a:xfrm>
            <a:off x="0" y="4817745"/>
            <a:ext cx="1153604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 dirty="0">
                <a:solidFill>
                  <a:srgbClr val="1D41D5"/>
                </a:solidFill>
                <a:sym typeface="+mn-ea"/>
              </a:rPr>
              <a:t>Sample:</a:t>
            </a:r>
            <a:endParaRPr lang="en-US" sz="3200" b="1" dirty="0">
              <a:solidFill>
                <a:srgbClr val="1D41D5"/>
              </a:solidFill>
              <a:sym typeface="+mn-ea"/>
            </a:endParaRPr>
          </a:p>
          <a:p>
            <a:r>
              <a:rPr lang="en-US" sz="3200" b="1" dirty="0">
                <a:sym typeface="+mn-ea"/>
              </a:rPr>
              <a:t>I am not an outgoing girl. On the first day, I wondered whether I would make any friends and what I should do if no one would talk to me. So I felt anxious and worried.</a:t>
            </a:r>
            <a:endParaRPr lang="en-US" sz="3200" b="1" dirty="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47320" y="1848485"/>
            <a:ext cx="629920" cy="6299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01</a:t>
            </a:r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0" name="文本框 5"/>
          <p:cNvSpPr txBox="1"/>
          <p:nvPr>
            <p:custDataLst>
              <p:tags r:id="rId2"/>
            </p:custDataLst>
          </p:nvPr>
        </p:nvSpPr>
        <p:spPr>
          <a:xfrm>
            <a:off x="776605" y="1863090"/>
            <a:ext cx="11460480" cy="4984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2800" b="1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  <a:sym typeface="+mn-lt"/>
              </a:rPr>
              <a:t>learned the expressions showing feelings;</a:t>
            </a:r>
            <a:endParaRPr lang="en-US" altLang="zh-CN" sz="2800" b="1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  <a:sym typeface="+mn-lt"/>
            </a:endParaRPr>
          </a:p>
        </p:txBody>
      </p:sp>
      <p:sp>
        <p:nvSpPr>
          <p:cNvPr id="6" name="椭圆 5"/>
          <p:cNvSpPr/>
          <p:nvPr>
            <p:custDataLst>
              <p:tags r:id="rId3"/>
            </p:custDataLst>
          </p:nvPr>
        </p:nvSpPr>
        <p:spPr>
          <a:xfrm>
            <a:off x="147320" y="4178935"/>
            <a:ext cx="629920" cy="6292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03</a:t>
            </a:r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文本框 23"/>
          <p:cNvSpPr txBox="1"/>
          <p:nvPr>
            <p:custDataLst>
              <p:tags r:id="rId4"/>
            </p:custDataLst>
          </p:nvPr>
        </p:nvSpPr>
        <p:spPr>
          <a:xfrm>
            <a:off x="864870" y="4330065"/>
            <a:ext cx="11665585" cy="4984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  <a:sym typeface="+mn-lt"/>
              </a:rPr>
              <a:t>learned to tell our own first day of senior </a:t>
            </a:r>
            <a:endParaRPr lang="en-US" altLang="zh-CN" sz="2800" b="1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  <a:sym typeface="+mn-lt"/>
            </a:endParaRPr>
          </a:p>
          <a:p>
            <a:r>
              <a:rPr lang="en-US" altLang="zh-CN" sz="2800" b="1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  <a:sym typeface="+mn-lt"/>
              </a:rPr>
              <a:t>high school.</a:t>
            </a:r>
            <a:endParaRPr lang="en-US" altLang="zh-CN" sz="2800" b="1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  <a:sym typeface="+mn-lt"/>
            </a:endParaRP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147320" y="3014345"/>
            <a:ext cx="629920" cy="6292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02</a:t>
            </a:r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文本框 24"/>
          <p:cNvSpPr txBox="1"/>
          <p:nvPr>
            <p:custDataLst>
              <p:tags r:id="rId6"/>
            </p:custDataLst>
          </p:nvPr>
        </p:nvSpPr>
        <p:spPr>
          <a:xfrm>
            <a:off x="864870" y="2976880"/>
            <a:ext cx="11326495" cy="88963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2800" b="1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  <a:sym typeface="+mn-lt"/>
              </a:rPr>
              <a:t>learned how to show feelings by telling one's experiences;</a:t>
            </a:r>
            <a:endParaRPr lang="en-US" altLang="zh-CN" sz="2800" b="1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  <a:sym typeface="+mn-lt"/>
            </a:endParaRPr>
          </a:p>
        </p:txBody>
      </p:sp>
      <p:sp>
        <p:nvSpPr>
          <p:cNvPr id="2" name="文本框 7"/>
          <p:cNvSpPr txBox="1"/>
          <p:nvPr>
            <p:custDataLst>
              <p:tags r:id="rId7"/>
            </p:custDataLst>
          </p:nvPr>
        </p:nvSpPr>
        <p:spPr>
          <a:xfrm>
            <a:off x="695960" y="633730"/>
            <a:ext cx="10110470" cy="100457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10000"/>
              </a:lnSpc>
            </a:pPr>
            <a:r>
              <a:rPr lang="en-US" altLang="zh-CN" sz="4000" b="1" spc="600">
                <a:solidFill>
                  <a:srgbClr val="E16734"/>
                </a:solidFill>
                <a:uFillTx/>
                <a:latin typeface="Comic Sans MS" panose="030F0702030302020204" charset="0"/>
                <a:ea typeface="汉仪旗黑-85S" panose="00020600040101010101" pitchFamily="18" charset="-122"/>
                <a:cs typeface="Comic Sans MS" panose="030F0702030302020204" charset="0"/>
                <a:sym typeface="+mn-lt"/>
              </a:rPr>
              <a:t>In this class, we...</a:t>
            </a:r>
            <a:endParaRPr lang="en-US" altLang="zh-CN" sz="3500" b="1" spc="600" dirty="0">
              <a:solidFill>
                <a:srgbClr val="E16734"/>
              </a:solidFill>
              <a:uFillTx/>
              <a:latin typeface="Comic Sans MS" panose="030F0702030302020204" charset="0"/>
              <a:ea typeface="汉仪旗黑-85S" panose="00020600040101010101" pitchFamily="18" charset="-122"/>
              <a:cs typeface="Comic Sans MS" panose="030F0702030302020204" charset="0"/>
              <a:sym typeface="+mn-lt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3755390" y="859155"/>
            <a:ext cx="3206115" cy="829945"/>
          </a:xfrm>
          <a:prstGeom prst="rect">
            <a:avLst/>
          </a:prstGeom>
          <a:noFill/>
          <a:ln w="66675" cmpd="sng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</a:rPr>
              <a:t>Assignment</a:t>
            </a:r>
            <a:endParaRPr lang="en-US" altLang="zh-CN" sz="4800" b="1">
              <a:solidFill>
                <a:srgbClr val="7030A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600075" y="2159635"/>
            <a:ext cx="10331450" cy="3632835"/>
          </a:xfrm>
        </p:spPr>
        <p:txBody>
          <a:bodyPr>
            <a:noAutofit/>
          </a:bodyPr>
          <a:p>
            <a:pPr marL="0" indent="0" algn="l"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en-US" altLang="zh-CN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Write down your first day of senior high school. </a:t>
            </a:r>
            <a:endParaRPr lang="en-US" altLang="zh-CN" sz="3200" b="1" spc="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en-US" altLang="zh-CN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Finish the “Word Study” part on Page 5.</a:t>
            </a:r>
            <a:endParaRPr lang="en-US" altLang="zh-CN" sz="3200" b="1" spc="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749801" y="2954041"/>
            <a:ext cx="6343650" cy="949137"/>
          </a:xfrm>
        </p:spPr>
        <p:txBody>
          <a:bodyPr/>
          <a:lstStyle/>
          <a:p>
            <a:r>
              <a:rPr lang="en-US" altLang="zh-CN"/>
              <a:t>Thanks</a:t>
            </a:r>
            <a:r>
              <a:rPr lang="zh-CN" altLang="en-US"/>
              <a:t>！</a:t>
            </a:r>
            <a:endParaRPr lang="zh-CN" altLang="en-US"/>
          </a:p>
        </p:txBody>
      </p:sp>
      <p:pic>
        <p:nvPicPr>
          <p:cNvPr id="2" name="PA-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1816" y="6858000"/>
            <a:ext cx="2572385" cy="45986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616015 L 0.010434 -0.586015  L 0.0313021 -0.526015  L 0.0521701 -0.586015 L 0.0730382 -0.586015  L 0.0939063 -0.526015  L 0.114774 -0.586015 L 0.135642 -0.586015  L 0.15651 -0.526015  L 0.177378 -0.586015 L 0.198247 -0.586015  L 0.219115 -0.526015  L 0.239983 -0.586015 L 0.260851 -0.586015  L 0.281719 -0.526015  L 0.302587 -0.586015 L 0.323455 -0.586015  L 0.344323 -0.526015  L 0.365191 -0.586015" pathEditMode="relative" rAng="0" ptsTypes="AAAAAAAAAAAAAAAAA">
                                      <p:cBhvr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04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4443095" y="2421890"/>
            <a:ext cx="7090410" cy="1463040"/>
          </a:xfrm>
        </p:spPr>
        <p:txBody>
          <a:bodyPr>
            <a:normAutofit/>
          </a:bodyPr>
          <a:p>
            <a:r>
              <a:rPr lang="en-US" altLang="zh-CN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Unit</a:t>
            </a:r>
            <a:br>
              <a:rPr lang="en-US" altLang="zh-CN" sz="4400">
                <a:solidFill>
                  <a:srgbClr val="E167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4000">
                <a:solidFill>
                  <a:srgbClr val="E167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  <a:endParaRPr lang="en-US" altLang="zh-CN" sz="4000">
              <a:solidFill>
                <a:srgbClr val="E1673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7660005" y="4226560"/>
            <a:ext cx="3147060" cy="430530"/>
          </a:xfrm>
        </p:spPr>
        <p:txBody>
          <a:bodyPr>
            <a:noAutofit/>
          </a:bodyPr>
          <a:p>
            <a:r>
              <a:rPr lang="en-US" altLang="zh-CN" sz="2800" b="1"/>
              <a:t>2020/08/14</a:t>
            </a:r>
            <a:endParaRPr lang="en-US" altLang="zh-CN" sz="2800" b="1"/>
          </a:p>
        </p:txBody>
      </p:sp>
      <p:sp>
        <p:nvSpPr>
          <p:cNvPr id="2" name="文本框 1"/>
          <p:cNvSpPr txBox="1"/>
          <p:nvPr/>
        </p:nvSpPr>
        <p:spPr>
          <a:xfrm>
            <a:off x="6170295" y="5067300"/>
            <a:ext cx="78320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/>
              <a:t>浙师大附中    </a:t>
            </a:r>
            <a:r>
              <a:rPr lang="en-US" altLang="zh-CN" sz="2800" b="1"/>
              <a:t>Lynn</a:t>
            </a:r>
            <a:endParaRPr lang="en-US" altLang="zh-CN" sz="2800" b="1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289560" y="1848485"/>
            <a:ext cx="629920" cy="6299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01</a:t>
            </a:r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0" name="文本框 5"/>
          <p:cNvSpPr txBox="1"/>
          <p:nvPr>
            <p:custDataLst>
              <p:tags r:id="rId2"/>
            </p:custDataLst>
          </p:nvPr>
        </p:nvSpPr>
        <p:spPr>
          <a:xfrm>
            <a:off x="1007110" y="1863090"/>
            <a:ext cx="10802620" cy="4984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  <a:sym typeface="+mn-lt"/>
              </a:rPr>
              <a:t>grasp the expressions showing feelings;</a:t>
            </a:r>
            <a:endParaRPr lang="en-US" altLang="zh-CN" sz="3200" b="1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  <a:sym typeface="+mn-lt"/>
            </a:endParaRPr>
          </a:p>
        </p:txBody>
      </p:sp>
      <p:sp>
        <p:nvSpPr>
          <p:cNvPr id="6" name="椭圆 5"/>
          <p:cNvSpPr/>
          <p:nvPr>
            <p:custDataLst>
              <p:tags r:id="rId3"/>
            </p:custDataLst>
          </p:nvPr>
        </p:nvSpPr>
        <p:spPr>
          <a:xfrm>
            <a:off x="289560" y="4178935"/>
            <a:ext cx="629920" cy="6292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03</a:t>
            </a:r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文本框 23"/>
          <p:cNvSpPr txBox="1"/>
          <p:nvPr>
            <p:custDataLst>
              <p:tags r:id="rId4"/>
            </p:custDataLst>
          </p:nvPr>
        </p:nvSpPr>
        <p:spPr>
          <a:xfrm>
            <a:off x="1007110" y="4244340"/>
            <a:ext cx="11372215" cy="4984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  <a:sym typeface="+mn-lt"/>
              </a:rPr>
              <a:t>talk about our first senior high school day.</a:t>
            </a:r>
            <a:endParaRPr lang="en-US" altLang="zh-CN" sz="3200" b="1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  <a:sym typeface="+mn-lt"/>
            </a:endParaRP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289560" y="3014345"/>
            <a:ext cx="629920" cy="6292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02</a:t>
            </a:r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文本框 24"/>
          <p:cNvSpPr txBox="1"/>
          <p:nvPr>
            <p:custDataLst>
              <p:tags r:id="rId6"/>
            </p:custDataLst>
          </p:nvPr>
        </p:nvSpPr>
        <p:spPr>
          <a:xfrm>
            <a:off x="1004570" y="3079750"/>
            <a:ext cx="11187430" cy="4984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  <a:sym typeface="+mn-lt"/>
              </a:rPr>
              <a:t>learn about what Han Jing experiences and her feelings on the first senior high school day;</a:t>
            </a:r>
            <a:endParaRPr lang="en-US" altLang="zh-CN" sz="3200" b="1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  <a:sym typeface="+mn-lt"/>
            </a:endParaRPr>
          </a:p>
        </p:txBody>
      </p:sp>
      <p:sp>
        <p:nvSpPr>
          <p:cNvPr id="2" name="文本框 7"/>
          <p:cNvSpPr txBox="1"/>
          <p:nvPr>
            <p:custDataLst>
              <p:tags r:id="rId7"/>
            </p:custDataLst>
          </p:nvPr>
        </p:nvSpPr>
        <p:spPr>
          <a:xfrm>
            <a:off x="695960" y="633730"/>
            <a:ext cx="6388100" cy="100457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10000"/>
              </a:lnSpc>
            </a:pPr>
            <a:r>
              <a:rPr lang="en-US" altLang="zh-CN" sz="4000" b="1" spc="600">
                <a:solidFill>
                  <a:srgbClr val="E16734"/>
                </a:solidFill>
                <a:uFillTx/>
                <a:latin typeface="Comic Sans MS" panose="030F0702030302020204" charset="0"/>
                <a:ea typeface="汉仪旗黑-85S" panose="00020600040101010101" pitchFamily="18" charset="-122"/>
                <a:cs typeface="Comic Sans MS" panose="030F0702030302020204" charset="0"/>
                <a:sym typeface="+mn-lt"/>
              </a:rPr>
              <a:t>We're expected to</a:t>
            </a:r>
            <a:endParaRPr lang="en-US" altLang="zh-CN" sz="3500" b="1" spc="600" dirty="0">
              <a:solidFill>
                <a:srgbClr val="E16734"/>
              </a:solidFill>
              <a:uFillTx/>
              <a:latin typeface="Comic Sans MS" panose="030F0702030302020204" charset="0"/>
              <a:ea typeface="汉仪旗黑-85S" panose="00020600040101010101" pitchFamily="18" charset="-122"/>
              <a:cs typeface="Comic Sans MS" panose="030F0702030302020204" charset="0"/>
              <a:sym typeface="+mn-lt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71195" y="5168900"/>
            <a:ext cx="12353925" cy="170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✿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How do you feel on your first day of senior high school?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Why?</a:t>
            </a:r>
            <a:r>
              <a:rPr kumimoji="0" lang="zh-CN" altLang="en-US" sz="2800" b="1" i="0" u="none" strike="noStrike" cap="none" normalizeH="0" baseline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zh-CN" altLang="en-US" sz="2800" b="1" i="0" u="none" strike="noStrike" cap="none" normalizeH="0" baseline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20000"/>
              </a:lnSpc>
              <a:buClrTx/>
              <a:buSzTx/>
              <a:buFontTx/>
            </a:pPr>
            <a:r>
              <a:rPr kumimoji="0" lang="zh-CN" altLang="en-US" sz="2800" b="1" i="0" u="none" strike="noStrike" cap="none" normalizeH="0" baseline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kumimoji="0" lang="en-US" altLang="zh-CN" sz="28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feel ... because/for the reason that...</a:t>
            </a:r>
            <a:endParaRPr kumimoji="0" lang="en-US" altLang="zh-CN" sz="2800" b="1" i="0" u="none" strike="noStrike" cap="none" normalizeH="0" baseline="0" dirty="0">
              <a:solidFill>
                <a:srgbClr val="1D41D5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28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I ..., so I feel </a:t>
            </a:r>
            <a:r>
              <a:rPr kumimoji="0" lang="en-US" altLang="zh-CN" sz="32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...</a:t>
            </a:r>
            <a:endParaRPr kumimoji="0" lang="en-US" altLang="zh-CN" sz="3200" b="1" i="0" u="none" strike="noStrike" cap="none" normalizeH="0" baseline="0" dirty="0">
              <a:solidFill>
                <a:srgbClr val="1D41D5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32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2800" b="1" i="0" u="none" strike="noStrike" cap="none" normalizeH="0" baseline="0" dirty="0">
              <a:solidFill>
                <a:srgbClr val="1D41D5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00" y="139700"/>
            <a:ext cx="9058275" cy="51492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1809693" y="3857824"/>
            <a:ext cx="7434695" cy="0"/>
          </a:xfrm>
          <a:prstGeom prst="line">
            <a:avLst/>
          </a:prstGeom>
          <a:ln>
            <a:solidFill>
              <a:srgbClr val="A9AFCF"/>
            </a:solidFill>
            <a:prstDash val="sysDash"/>
          </a:ln>
        </p:spPr>
        <p:style>
          <a:lnRef idx="1">
            <a:srgbClr val="FFCA08"/>
          </a:lnRef>
          <a:fillRef idx="0">
            <a:srgbClr val="FFCA08"/>
          </a:fillRef>
          <a:effectRef idx="0">
            <a:srgbClr val="FFCA08"/>
          </a:effectRef>
          <a:fontRef idx="minor">
            <a:srgbClr val="5F5F5F"/>
          </a:fontRef>
        </p:style>
      </p:cxnSp>
      <p:cxnSp>
        <p:nvCxnSpPr>
          <p:cNvPr id="13" name="直接连接符 12"/>
          <p:cNvCxnSpPr/>
          <p:nvPr>
            <p:custDataLst>
              <p:tags r:id="rId2"/>
            </p:custDataLst>
          </p:nvPr>
        </p:nvCxnSpPr>
        <p:spPr>
          <a:xfrm>
            <a:off x="1809693" y="4181541"/>
            <a:ext cx="7434695" cy="0"/>
          </a:xfrm>
          <a:prstGeom prst="line">
            <a:avLst/>
          </a:prstGeom>
          <a:ln>
            <a:solidFill>
              <a:srgbClr val="A9AFCF"/>
            </a:solidFill>
            <a:prstDash val="sysDash"/>
          </a:ln>
        </p:spPr>
        <p:style>
          <a:lnRef idx="1">
            <a:srgbClr val="FFCA08"/>
          </a:lnRef>
          <a:fillRef idx="0">
            <a:srgbClr val="FFCA08"/>
          </a:fillRef>
          <a:effectRef idx="0">
            <a:srgbClr val="FFCA08"/>
          </a:effectRef>
          <a:fontRef idx="minor">
            <a:srgbClr val="5F5F5F"/>
          </a:fontRef>
        </p:style>
      </p:cxnSp>
      <p:cxnSp>
        <p:nvCxnSpPr>
          <p:cNvPr id="25" name="直接箭头连接符 24"/>
          <p:cNvCxnSpPr/>
          <p:nvPr>
            <p:custDataLst>
              <p:tags r:id="rId3"/>
            </p:custDataLst>
          </p:nvPr>
        </p:nvCxnSpPr>
        <p:spPr>
          <a:xfrm flipV="1">
            <a:off x="3211389" y="3167228"/>
            <a:ext cx="0" cy="690597"/>
          </a:xfrm>
          <a:prstGeom prst="straightConnector1">
            <a:avLst/>
          </a:prstGeom>
          <a:ln>
            <a:solidFill>
              <a:srgbClr val="A9AFCF"/>
            </a:solidFill>
            <a:prstDash val="sysDash"/>
            <a:tailEnd type="triangle"/>
          </a:ln>
        </p:spPr>
        <p:style>
          <a:lnRef idx="1">
            <a:srgbClr val="FFCA08"/>
          </a:lnRef>
          <a:fillRef idx="0">
            <a:srgbClr val="FFCA08"/>
          </a:fillRef>
          <a:effectRef idx="0">
            <a:srgbClr val="FFCA08"/>
          </a:effectRef>
          <a:fontRef idx="minor">
            <a:srgbClr val="5F5F5F"/>
          </a:fontRef>
        </p:style>
      </p:cxnSp>
      <p:sp>
        <p:nvSpPr>
          <p:cNvPr id="27" name="矩形 26"/>
          <p:cNvSpPr/>
          <p:nvPr>
            <p:custDataLst>
              <p:tags r:id="rId4"/>
            </p:custDataLst>
          </p:nvPr>
        </p:nvSpPr>
        <p:spPr>
          <a:xfrm>
            <a:off x="2002790" y="2033905"/>
            <a:ext cx="2080260" cy="1132840"/>
          </a:xfrm>
          <a:prstGeom prst="rect">
            <a:avLst/>
          </a:prstGeom>
          <a:solidFill>
            <a:srgbClr val="A8BECE"/>
          </a:solidFill>
          <a:ln>
            <a:noFill/>
          </a:ln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rmAutofit lnSpcReduction="20000"/>
          </a:bodyPr>
          <a:p>
            <a:pPr algn="ctr">
              <a:lnSpc>
                <a:spcPct val="120000"/>
              </a:lnSpc>
            </a:pPr>
            <a:r>
              <a:rPr lang="en-US" altLang="zh-CN" sz="3200" b="1" spc="150">
                <a:solidFill>
                  <a:sysClr val="window" lastClr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happy/</a:t>
            </a:r>
            <a:endParaRPr lang="en-US" altLang="zh-CN" sz="3200" b="1" spc="150">
              <a:solidFill>
                <a:sysClr val="window" lastClr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spc="150">
                <a:solidFill>
                  <a:sysClr val="window" lastClr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excited</a:t>
            </a:r>
            <a:endParaRPr lang="en-US" altLang="zh-CN" sz="3200" b="1" spc="150">
              <a:solidFill>
                <a:sysClr val="window" lastClr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28" name="直接箭头连接符 27"/>
          <p:cNvCxnSpPr/>
          <p:nvPr>
            <p:custDataLst>
              <p:tags r:id="rId5"/>
            </p:custDataLst>
          </p:nvPr>
        </p:nvCxnSpPr>
        <p:spPr>
          <a:xfrm flipV="1">
            <a:off x="5527041" y="3167228"/>
            <a:ext cx="0" cy="690597"/>
          </a:xfrm>
          <a:prstGeom prst="straightConnector1">
            <a:avLst/>
          </a:prstGeom>
          <a:ln>
            <a:solidFill>
              <a:srgbClr val="A9AFCF"/>
            </a:solidFill>
            <a:prstDash val="sysDash"/>
            <a:tailEnd type="triangle"/>
          </a:ln>
        </p:spPr>
        <p:style>
          <a:lnRef idx="1">
            <a:srgbClr val="FFCA08"/>
          </a:lnRef>
          <a:fillRef idx="0">
            <a:srgbClr val="FFCA08"/>
          </a:fillRef>
          <a:effectRef idx="0">
            <a:srgbClr val="FFCA08"/>
          </a:effectRef>
          <a:fontRef idx="minor">
            <a:srgbClr val="5F5F5F"/>
          </a:fontRef>
        </p:style>
      </p:cxnSp>
      <p:sp>
        <p:nvSpPr>
          <p:cNvPr id="29" name="矩形 28"/>
          <p:cNvSpPr/>
          <p:nvPr>
            <p:custDataLst>
              <p:tags r:id="rId6"/>
            </p:custDataLst>
          </p:nvPr>
        </p:nvSpPr>
        <p:spPr>
          <a:xfrm>
            <a:off x="4187190" y="2033905"/>
            <a:ext cx="3056255" cy="1132840"/>
          </a:xfrm>
          <a:prstGeom prst="rect">
            <a:avLst/>
          </a:prstGeom>
          <a:solidFill>
            <a:srgbClr val="A8BECE"/>
          </a:solidFill>
          <a:ln>
            <a:noFill/>
          </a:ln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200" b="1" spc="150">
                <a:solidFill>
                  <a:sysClr val="window" lastClr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comfortable/</a:t>
            </a:r>
            <a:endParaRPr lang="en-US" altLang="zh-CN" sz="3200" b="1" spc="150">
              <a:solidFill>
                <a:sysClr val="window" lastClr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spc="150">
                <a:solidFill>
                  <a:sysClr val="window" lastClr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relaxed</a:t>
            </a:r>
            <a:endParaRPr lang="en-US" altLang="zh-CN" sz="3200" b="1" spc="150">
              <a:solidFill>
                <a:sysClr val="window" lastClr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30" name="直接箭头连接符 29"/>
          <p:cNvCxnSpPr/>
          <p:nvPr>
            <p:custDataLst>
              <p:tags r:id="rId7"/>
            </p:custDataLst>
          </p:nvPr>
        </p:nvCxnSpPr>
        <p:spPr>
          <a:xfrm flipV="1">
            <a:off x="8202738" y="3167228"/>
            <a:ext cx="0" cy="690597"/>
          </a:xfrm>
          <a:prstGeom prst="straightConnector1">
            <a:avLst/>
          </a:prstGeom>
          <a:ln>
            <a:solidFill>
              <a:srgbClr val="A9AFCF"/>
            </a:solidFill>
            <a:prstDash val="sysDash"/>
            <a:tailEnd type="triangle"/>
          </a:ln>
        </p:spPr>
        <p:style>
          <a:lnRef idx="1">
            <a:srgbClr val="FFCA08"/>
          </a:lnRef>
          <a:fillRef idx="0">
            <a:srgbClr val="FFCA08"/>
          </a:fillRef>
          <a:effectRef idx="0">
            <a:srgbClr val="FFCA08"/>
          </a:effectRef>
          <a:fontRef idx="minor">
            <a:srgbClr val="5F5F5F"/>
          </a:fontRef>
        </p:style>
      </p:cxnSp>
      <p:sp>
        <p:nvSpPr>
          <p:cNvPr id="31" name="矩形 30"/>
          <p:cNvSpPr/>
          <p:nvPr>
            <p:custDataLst>
              <p:tags r:id="rId8"/>
            </p:custDataLst>
          </p:nvPr>
        </p:nvSpPr>
        <p:spPr>
          <a:xfrm>
            <a:off x="7348220" y="2033905"/>
            <a:ext cx="2026285" cy="1132840"/>
          </a:xfrm>
          <a:prstGeom prst="rect">
            <a:avLst/>
          </a:prstGeom>
          <a:solidFill>
            <a:srgbClr val="A8BECE"/>
          </a:solidFill>
          <a:ln>
            <a:noFill/>
          </a:ln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200" b="1" spc="15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anxious</a:t>
            </a:r>
            <a:endParaRPr lang="en-US" altLang="zh-CN" sz="3200" b="1" spc="15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34" name="直接箭头连接符 33"/>
          <p:cNvCxnSpPr/>
          <p:nvPr>
            <p:custDataLst>
              <p:tags r:id="rId9"/>
            </p:custDataLst>
          </p:nvPr>
        </p:nvCxnSpPr>
        <p:spPr>
          <a:xfrm>
            <a:off x="3211389" y="4181542"/>
            <a:ext cx="0" cy="690597"/>
          </a:xfrm>
          <a:prstGeom prst="straightConnector1">
            <a:avLst/>
          </a:prstGeom>
          <a:ln>
            <a:solidFill>
              <a:srgbClr val="A9AFCF"/>
            </a:solidFill>
            <a:prstDash val="sysDash"/>
            <a:tailEnd type="triangle"/>
          </a:ln>
        </p:spPr>
        <p:style>
          <a:lnRef idx="1">
            <a:srgbClr val="FFCA08"/>
          </a:lnRef>
          <a:fillRef idx="0">
            <a:srgbClr val="FFCA08"/>
          </a:fillRef>
          <a:effectRef idx="0">
            <a:srgbClr val="FFCA08"/>
          </a:effectRef>
          <a:fontRef idx="minor">
            <a:srgbClr val="5F5F5F"/>
          </a:fontRef>
        </p:style>
      </p:cxnSp>
      <p:cxnSp>
        <p:nvCxnSpPr>
          <p:cNvPr id="36" name="直接箭头连接符 35"/>
          <p:cNvCxnSpPr/>
          <p:nvPr>
            <p:custDataLst>
              <p:tags r:id="rId10"/>
            </p:custDataLst>
          </p:nvPr>
        </p:nvCxnSpPr>
        <p:spPr>
          <a:xfrm>
            <a:off x="5527041" y="4181542"/>
            <a:ext cx="0" cy="690597"/>
          </a:xfrm>
          <a:prstGeom prst="straightConnector1">
            <a:avLst/>
          </a:prstGeom>
          <a:ln>
            <a:solidFill>
              <a:srgbClr val="A9AFCF"/>
            </a:solidFill>
            <a:prstDash val="sysDash"/>
            <a:tailEnd type="triangle"/>
          </a:ln>
        </p:spPr>
        <p:style>
          <a:lnRef idx="1">
            <a:srgbClr val="FFCA08"/>
          </a:lnRef>
          <a:fillRef idx="0">
            <a:srgbClr val="FFCA08"/>
          </a:fillRef>
          <a:effectRef idx="0">
            <a:srgbClr val="FFCA08"/>
          </a:effectRef>
          <a:fontRef idx="minor">
            <a:srgbClr val="5F5F5F"/>
          </a:fontRef>
        </p:style>
      </p:cxnSp>
      <p:cxnSp>
        <p:nvCxnSpPr>
          <p:cNvPr id="38" name="直接箭头连接符 37"/>
          <p:cNvCxnSpPr/>
          <p:nvPr>
            <p:custDataLst>
              <p:tags r:id="rId11"/>
            </p:custDataLst>
          </p:nvPr>
        </p:nvCxnSpPr>
        <p:spPr>
          <a:xfrm>
            <a:off x="8202738" y="4198687"/>
            <a:ext cx="0" cy="690597"/>
          </a:xfrm>
          <a:prstGeom prst="straightConnector1">
            <a:avLst/>
          </a:prstGeom>
          <a:ln>
            <a:solidFill>
              <a:srgbClr val="A9AFCF"/>
            </a:solidFill>
            <a:prstDash val="sysDash"/>
            <a:tailEnd type="triangle"/>
          </a:ln>
        </p:spPr>
        <p:style>
          <a:lnRef idx="1">
            <a:srgbClr val="FFCA08"/>
          </a:lnRef>
          <a:fillRef idx="0">
            <a:srgbClr val="FFCA08"/>
          </a:fillRef>
          <a:effectRef idx="0">
            <a:srgbClr val="FFCA08"/>
          </a:effectRef>
          <a:fontRef idx="minor">
            <a:srgbClr val="5F5F5F"/>
          </a:fontRef>
        </p:style>
      </p:cxnSp>
      <p:sp>
        <p:nvSpPr>
          <p:cNvPr id="40" name="矩形 39"/>
          <p:cNvSpPr/>
          <p:nvPr>
            <p:custDataLst>
              <p:tags r:id="rId12"/>
            </p:custDataLst>
          </p:nvPr>
        </p:nvSpPr>
        <p:spPr>
          <a:xfrm>
            <a:off x="2002790" y="4872355"/>
            <a:ext cx="2364105" cy="1132840"/>
          </a:xfrm>
          <a:prstGeom prst="rect">
            <a:avLst/>
          </a:prstGeom>
          <a:solidFill>
            <a:srgbClr val="A8BECE"/>
          </a:solidFill>
          <a:ln>
            <a:noFill/>
          </a:ln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200" b="1" spc="15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frightened</a:t>
            </a:r>
            <a:r>
              <a:rPr lang="en-US" altLang="zh-CN" sz="3200" b="1" spc="150">
                <a:solidFill>
                  <a:sysClr val="window" lastClr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/</a:t>
            </a:r>
            <a:endParaRPr lang="en-US" altLang="zh-CN" sz="3200" b="1" spc="150">
              <a:solidFill>
                <a:sysClr val="window" lastClr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spc="15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scared</a:t>
            </a:r>
            <a:endParaRPr lang="en-US" altLang="zh-CN" sz="3200" b="1" spc="15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>
            <p:custDataLst>
              <p:tags r:id="rId13"/>
            </p:custDataLst>
          </p:nvPr>
        </p:nvSpPr>
        <p:spPr>
          <a:xfrm>
            <a:off x="4655820" y="4872355"/>
            <a:ext cx="2026285" cy="1132840"/>
          </a:xfrm>
          <a:prstGeom prst="rect">
            <a:avLst/>
          </a:prstGeom>
          <a:solidFill>
            <a:srgbClr val="A8BECE"/>
          </a:solidFill>
          <a:ln>
            <a:noFill/>
          </a:ln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200" b="1" spc="150">
                <a:solidFill>
                  <a:sysClr val="window" lastClr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angry/</a:t>
            </a:r>
            <a:endParaRPr lang="en-US" altLang="zh-CN" sz="3200" b="1" spc="150">
              <a:solidFill>
                <a:sysClr val="window" lastClr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spc="15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annoyed</a:t>
            </a:r>
            <a:endParaRPr lang="en-US" altLang="zh-CN" sz="3200" b="1" spc="15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2" name="矩形 41"/>
          <p:cNvSpPr/>
          <p:nvPr>
            <p:custDataLst>
              <p:tags r:id="rId14"/>
            </p:custDataLst>
          </p:nvPr>
        </p:nvSpPr>
        <p:spPr>
          <a:xfrm>
            <a:off x="6971030" y="4872355"/>
            <a:ext cx="2896235" cy="1132840"/>
          </a:xfrm>
          <a:prstGeom prst="rect">
            <a:avLst/>
          </a:prstGeom>
          <a:solidFill>
            <a:srgbClr val="A8BECE"/>
          </a:solidFill>
          <a:ln>
            <a:noFill/>
          </a:ln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200" b="1" spc="15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awkward</a:t>
            </a:r>
            <a:r>
              <a:rPr lang="en-US" altLang="zh-CN" sz="3200" b="1" spc="15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/</a:t>
            </a:r>
            <a:endParaRPr lang="en-US" altLang="zh-CN" sz="3200" b="1" spc="15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spc="15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embarrassed</a:t>
            </a:r>
            <a:endParaRPr lang="en-US" altLang="zh-CN" sz="3200" b="1" spc="15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4" name="椭圆 43"/>
          <p:cNvSpPr/>
          <p:nvPr>
            <p:custDataLst>
              <p:tags r:id="rId15"/>
            </p:custDataLst>
          </p:nvPr>
        </p:nvSpPr>
        <p:spPr>
          <a:xfrm flipH="1">
            <a:off x="3055896" y="3359571"/>
            <a:ext cx="305911" cy="305911"/>
          </a:xfrm>
          <a:prstGeom prst="ellipse">
            <a:avLst/>
          </a:prstGeom>
          <a:solidFill>
            <a:srgbClr val="A9AFCF"/>
          </a:solidFill>
          <a:ln>
            <a:noFill/>
          </a:ln>
          <a:effectLst/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>
              <a:lnSpc>
                <a:spcPct val="140000"/>
              </a:lnSpc>
            </a:pPr>
            <a:r>
              <a:rPr lang="en-US" altLang="zh-CN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</a:t>
            </a: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椭圆 44"/>
          <p:cNvSpPr/>
          <p:nvPr>
            <p:custDataLst>
              <p:tags r:id="rId16"/>
            </p:custDataLst>
          </p:nvPr>
        </p:nvSpPr>
        <p:spPr>
          <a:xfrm flipH="1">
            <a:off x="5374087" y="3359571"/>
            <a:ext cx="305911" cy="305911"/>
          </a:xfrm>
          <a:prstGeom prst="ellipse">
            <a:avLst/>
          </a:prstGeom>
          <a:solidFill>
            <a:srgbClr val="A9AFCF"/>
          </a:solidFill>
          <a:ln>
            <a:noFill/>
          </a:ln>
          <a:effectLst/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>
              <a:lnSpc>
                <a:spcPct val="140000"/>
              </a:lnSpc>
            </a:pPr>
            <a:r>
              <a:rPr lang="en-US" altLang="zh-CN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</a:t>
            </a: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椭圆 45"/>
          <p:cNvSpPr/>
          <p:nvPr>
            <p:custDataLst>
              <p:tags r:id="rId17"/>
            </p:custDataLst>
          </p:nvPr>
        </p:nvSpPr>
        <p:spPr>
          <a:xfrm flipH="1">
            <a:off x="8062484" y="3359571"/>
            <a:ext cx="305911" cy="305911"/>
          </a:xfrm>
          <a:prstGeom prst="ellipse">
            <a:avLst/>
          </a:prstGeom>
          <a:solidFill>
            <a:srgbClr val="A9AFCF"/>
          </a:solidFill>
          <a:ln>
            <a:noFill/>
          </a:ln>
          <a:effectLst/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>
              <a:lnSpc>
                <a:spcPct val="140000"/>
              </a:lnSpc>
            </a:pPr>
            <a:r>
              <a:rPr lang="en-US" altLang="zh-CN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</a:t>
            </a: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椭圆 49"/>
          <p:cNvSpPr/>
          <p:nvPr>
            <p:custDataLst>
              <p:tags r:id="rId18"/>
            </p:custDataLst>
          </p:nvPr>
        </p:nvSpPr>
        <p:spPr>
          <a:xfrm flipH="1">
            <a:off x="3053356" y="4373885"/>
            <a:ext cx="305911" cy="305911"/>
          </a:xfrm>
          <a:prstGeom prst="ellipse">
            <a:avLst/>
          </a:prstGeom>
          <a:solidFill>
            <a:srgbClr val="A9AFCF"/>
          </a:solidFill>
          <a:ln>
            <a:noFill/>
          </a:ln>
          <a:effectLst/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>
              <a:lnSpc>
                <a:spcPct val="140000"/>
              </a:lnSpc>
            </a:pPr>
            <a:r>
              <a:rPr lang="en-US" altLang="zh-CN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</a:t>
            </a: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椭圆 50"/>
          <p:cNvSpPr/>
          <p:nvPr>
            <p:custDataLst>
              <p:tags r:id="rId19"/>
            </p:custDataLst>
          </p:nvPr>
        </p:nvSpPr>
        <p:spPr>
          <a:xfrm flipH="1">
            <a:off x="5388692" y="4391030"/>
            <a:ext cx="305911" cy="305911"/>
          </a:xfrm>
          <a:prstGeom prst="ellipse">
            <a:avLst/>
          </a:prstGeom>
          <a:solidFill>
            <a:srgbClr val="A9AFCF"/>
          </a:solidFill>
          <a:ln>
            <a:noFill/>
          </a:ln>
          <a:effectLst/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>
              <a:lnSpc>
                <a:spcPct val="140000"/>
              </a:lnSpc>
            </a:pPr>
            <a:r>
              <a:rPr lang="en-US" altLang="zh-CN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</a:t>
            </a: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椭圆 51"/>
          <p:cNvSpPr/>
          <p:nvPr>
            <p:custDataLst>
              <p:tags r:id="rId20"/>
            </p:custDataLst>
          </p:nvPr>
        </p:nvSpPr>
        <p:spPr>
          <a:xfrm flipH="1">
            <a:off x="8066929" y="4373885"/>
            <a:ext cx="305911" cy="305911"/>
          </a:xfrm>
          <a:prstGeom prst="ellipse">
            <a:avLst/>
          </a:prstGeom>
          <a:solidFill>
            <a:srgbClr val="A9AFCF"/>
          </a:solidFill>
          <a:ln>
            <a:noFill/>
          </a:ln>
          <a:effectLst/>
        </p:spPr>
        <p:style>
          <a:lnRef idx="2">
            <a:srgbClr val="FFCA08">
              <a:shade val="50000"/>
            </a:srgbClr>
          </a:lnRef>
          <a:fillRef idx="1">
            <a:srgbClr val="FFCA08"/>
          </a:fillRef>
          <a:effectRef idx="0">
            <a:srgbClr val="FFCA08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>
              <a:lnSpc>
                <a:spcPct val="140000"/>
              </a:lnSpc>
            </a:pPr>
            <a:r>
              <a:rPr lang="en-US" altLang="zh-CN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</a:t>
            </a:r>
            <a:endParaRPr lang="zh-CN" altLang="en-US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32330" y="445135"/>
            <a:ext cx="7242175" cy="829945"/>
          </a:xfrm>
          <a:prstGeom prst="rect">
            <a:avLst/>
          </a:prstGeom>
          <a:noFill/>
          <a:ln w="66675" cmpd="sng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Expressions showing feelings</a:t>
            </a:r>
            <a:endParaRPr lang="en-US" altLang="zh-CN" sz="4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2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27" grpId="0" animBg="1"/>
      <p:bldP spid="45" grpId="0" bldLvl="0" animBg="1"/>
      <p:bldP spid="29" grpId="0" animBg="1"/>
      <p:bldP spid="50" grpId="0" bldLvl="0" animBg="1"/>
      <p:bldP spid="40" grpId="0" animBg="1"/>
      <p:bldP spid="51" grpId="0" bldLvl="0" animBg="1"/>
      <p:bldP spid="41" grpId="0" animBg="1"/>
      <p:bldP spid="52" grpId="0" bldLvl="0" animBg="1"/>
      <p:bldP spid="42" grpId="0" animBg="1"/>
      <p:bldP spid="46" grpId="0" bldLvl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2244725"/>
            <a:ext cx="12353925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647950" y="213360"/>
            <a:ext cx="9705975" cy="179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When facing a brand-new start, one can have mixed feelings. So does Han Jing, a senior high school freshman. Shall we read her story?  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05790" y="635"/>
            <a:ext cx="12353925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600" b="1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Go through the passage quickly to find out:</a:t>
            </a:r>
            <a:endParaRPr lang="en-US" altLang="zh-CN" sz="3600" b="1" dirty="0">
              <a:solidFill>
                <a:srgbClr val="1D41D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✿</a:t>
            </a:r>
            <a:r>
              <a:rPr lang="en-US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Where is the text taken from? How do you know?</a:t>
            </a:r>
            <a:endParaRPr lang="en-US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✿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In what order is the text organized?</a:t>
            </a:r>
            <a:endParaRPr lang="en-US" altLang="zh-CN" sz="36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3" name="图片 12" descr="t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020" y="76200"/>
            <a:ext cx="2431415" cy="1825625"/>
          </a:xfrm>
          <a:prstGeom prst="rect">
            <a:avLst/>
          </a:prstGeom>
        </p:spPr>
      </p:pic>
      <p:pic>
        <p:nvPicPr>
          <p:cNvPr id="429" name="image17.png" descr="image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1741170"/>
            <a:ext cx="4302125" cy="501396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" name="圆角矩形 14"/>
          <p:cNvSpPr/>
          <p:nvPr/>
        </p:nvSpPr>
        <p:spPr>
          <a:xfrm>
            <a:off x="1780540" y="2047240"/>
            <a:ext cx="1261745" cy="4089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447675" y="2244725"/>
            <a:ext cx="1261745" cy="4089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3372485" y="2244725"/>
            <a:ext cx="1261745" cy="4089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3720465" y="3416300"/>
            <a:ext cx="764540" cy="4089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2028825" y="5003165"/>
            <a:ext cx="605155" cy="4089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3700780" y="5054600"/>
            <a:ext cx="605155" cy="4089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2522855" y="6177280"/>
            <a:ext cx="605155" cy="4089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887595" y="2653665"/>
            <a:ext cx="69126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 dirty="0">
                <a:sym typeface="+mn-ea"/>
              </a:rPr>
              <a:t>1. It is a text taken from </a:t>
            </a:r>
            <a:r>
              <a:rPr lang="en-US" sz="3200" b="1" dirty="0">
                <a:solidFill>
                  <a:srgbClr val="C00000"/>
                </a:solidFill>
                <a:sym typeface="+mn-ea"/>
              </a:rPr>
              <a:t>a </a:t>
            </a:r>
            <a:r>
              <a:rPr sz="3200" b="1" dirty="0">
                <a:solidFill>
                  <a:srgbClr val="C00000"/>
                </a:solidFill>
                <a:sym typeface="+mn-ea"/>
              </a:rPr>
              <a:t>social </a:t>
            </a:r>
            <a:endParaRPr sz="3200" b="1" dirty="0">
              <a:solidFill>
                <a:srgbClr val="C00000"/>
              </a:solidFill>
              <a:sym typeface="+mn-ea"/>
            </a:endParaRPr>
          </a:p>
          <a:p>
            <a:r>
              <a:rPr sz="3200" b="1" dirty="0">
                <a:solidFill>
                  <a:srgbClr val="C00000"/>
                </a:solidFill>
                <a:sym typeface="+mn-ea"/>
              </a:rPr>
              <a:t>    networking website</a:t>
            </a:r>
            <a:r>
              <a:rPr lang="en-US" sz="3200" b="1" dirty="0">
                <a:sym typeface="+mn-ea"/>
              </a:rPr>
              <a:t>.</a:t>
            </a:r>
            <a:endParaRPr lang="en-US" sz="3200" b="1" dirty="0"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87595" y="3978275"/>
            <a:ext cx="69126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 dirty="0">
                <a:sym typeface="+mn-ea"/>
              </a:rPr>
              <a:t>2. It is organized </a:t>
            </a:r>
            <a:r>
              <a:rPr lang="en-US" sz="3200" b="1" dirty="0">
                <a:solidFill>
                  <a:srgbClr val="C00000"/>
                </a:solidFill>
                <a:sym typeface="+mn-ea"/>
              </a:rPr>
              <a:t>in the order of </a:t>
            </a:r>
            <a:endParaRPr lang="en-US" sz="3200" b="1" dirty="0">
              <a:solidFill>
                <a:srgbClr val="C00000"/>
              </a:solidFill>
              <a:sym typeface="+mn-ea"/>
            </a:endParaRPr>
          </a:p>
          <a:p>
            <a:r>
              <a:rPr lang="en-US" sz="3200" b="1" dirty="0">
                <a:solidFill>
                  <a:srgbClr val="C00000"/>
                </a:solidFill>
                <a:sym typeface="+mn-ea"/>
              </a:rPr>
              <a:t>    time and space</a:t>
            </a:r>
            <a:r>
              <a:rPr lang="en-US" sz="3200" b="1" dirty="0">
                <a:sym typeface="+mn-ea"/>
              </a:rPr>
              <a:t>.</a:t>
            </a:r>
            <a:endParaRPr lang="en-US" sz="3200" b="1" dirty="0">
              <a:sym typeface="+mn-ea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700780" y="2938780"/>
            <a:ext cx="783590" cy="408940"/>
          </a:xfrm>
          <a:prstGeom prst="roundRect">
            <a:avLst/>
          </a:prstGeom>
          <a:noFill/>
          <a:ln>
            <a:solidFill>
              <a:srgbClr val="094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706755" y="2938780"/>
            <a:ext cx="1337945" cy="742950"/>
          </a:xfrm>
          <a:prstGeom prst="roundRect">
            <a:avLst/>
          </a:prstGeom>
          <a:noFill/>
          <a:ln>
            <a:solidFill>
              <a:srgbClr val="094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2591435" y="3566160"/>
            <a:ext cx="1109345" cy="699770"/>
          </a:xfrm>
          <a:prstGeom prst="roundRect">
            <a:avLst/>
          </a:prstGeom>
          <a:noFill/>
          <a:ln>
            <a:solidFill>
              <a:srgbClr val="094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807720" y="4613910"/>
            <a:ext cx="1339215" cy="798195"/>
          </a:xfrm>
          <a:prstGeom prst="roundRect">
            <a:avLst/>
          </a:prstGeom>
          <a:noFill/>
          <a:ln>
            <a:solidFill>
              <a:srgbClr val="094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2470785" y="5463540"/>
            <a:ext cx="571500" cy="408940"/>
          </a:xfrm>
          <a:prstGeom prst="roundRect">
            <a:avLst>
              <a:gd name="adj" fmla="val 16614"/>
            </a:avLst>
          </a:prstGeom>
          <a:noFill/>
          <a:ln>
            <a:solidFill>
              <a:srgbClr val="094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3700780" y="3856990"/>
            <a:ext cx="571500" cy="408940"/>
          </a:xfrm>
          <a:prstGeom prst="roundRect">
            <a:avLst/>
          </a:prstGeom>
          <a:noFill/>
          <a:ln>
            <a:solidFill>
              <a:srgbClr val="094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圆角矩形 29"/>
          <p:cNvSpPr/>
          <p:nvPr/>
        </p:nvSpPr>
        <p:spPr>
          <a:xfrm>
            <a:off x="3042920" y="5462905"/>
            <a:ext cx="1263015" cy="963930"/>
          </a:xfrm>
          <a:prstGeom prst="roundRect">
            <a:avLst/>
          </a:prstGeom>
          <a:noFill/>
          <a:ln>
            <a:solidFill>
              <a:srgbClr val="094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1951355" y="3729990"/>
            <a:ext cx="571500" cy="408940"/>
          </a:xfrm>
          <a:prstGeom prst="roundRect">
            <a:avLst/>
          </a:prstGeom>
          <a:noFill/>
          <a:ln>
            <a:solidFill>
              <a:srgbClr val="094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bldLvl="0" animBg="1"/>
      <p:bldP spid="16" grpId="0" bldLvl="0" animBg="1"/>
      <p:bldP spid="15" grpId="0" bldLvl="0" animBg="1"/>
      <p:bldP spid="17" grpId="0" bldLvl="0" animBg="1"/>
      <p:bldP spid="18" grpId="0" bldLvl="0" animBg="1"/>
      <p:bldP spid="20" grpId="0" bldLvl="0" animBg="1"/>
      <p:bldP spid="19" grpId="0" bldLvl="0" animBg="1"/>
      <p:bldP spid="21" grpId="0" bldLvl="0" animBg="1"/>
      <p:bldP spid="22" grpId="0"/>
      <p:bldP spid="24" grpId="0" animBg="1"/>
      <p:bldP spid="31" grpId="0" animBg="1"/>
      <p:bldP spid="29" grpId="0" animBg="1"/>
      <p:bldP spid="28" grpId="0" animBg="1"/>
      <p:bldP spid="25" grpId="0" animBg="1"/>
      <p:bldP spid="26" grpId="0" animBg="1"/>
      <p:bldP spid="27" grpId="0" animBg="1"/>
      <p:bldP spid="28" grpId="1" animBg="1"/>
      <p:bldP spid="23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2244725"/>
            <a:ext cx="12353925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061845" y="1347470"/>
            <a:ext cx="1235392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600" b="1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Read the text and finish the table.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en-US" altLang="zh-CN" sz="32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05790" y="2331720"/>
          <a:ext cx="11142345" cy="367982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80665"/>
                <a:gridCol w="5085715"/>
                <a:gridCol w="3275965"/>
              </a:tblGrid>
              <a:tr h="735965"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Place/Occasion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 err="1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Feeling</a:t>
                      </a:r>
                      <a:endParaRPr lang="en-US" altLang="zh-CN" sz="2800" b="1" dirty="0" err="1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/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/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60655" y="178435"/>
            <a:ext cx="4131945" cy="829945"/>
          </a:xfrm>
          <a:prstGeom prst="rect">
            <a:avLst/>
          </a:prstGeom>
          <a:noFill/>
          <a:ln w="66675" cmpd="sng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Individual Work</a:t>
            </a:r>
            <a:endParaRPr lang="en-US" altLang="zh-CN" sz="4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9475" y="3239135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7:00 a.m.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2170" y="3910965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12:30 p.m.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9475" y="4657090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5:32 p.m.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2170" y="5372100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10:29 p.m. 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92600" y="3239135"/>
            <a:ext cx="329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campus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25010" y="3910330"/>
            <a:ext cx="3202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maths class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47235" y="4657090"/>
            <a:ext cx="3452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chemistry class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96765" y="5372100"/>
            <a:ext cx="3420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dormitory/ home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2244725"/>
            <a:ext cx="12353925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181985" y="271145"/>
            <a:ext cx="1235392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Try to infer her feelings based on the experiences.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en-US" altLang="zh-CN" sz="32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05790" y="1303020"/>
          <a:ext cx="11142345" cy="367982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80665"/>
                <a:gridCol w="5085715"/>
                <a:gridCol w="3275965"/>
              </a:tblGrid>
              <a:tr h="735965"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Place/Occasion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 err="1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Feeling</a:t>
                      </a:r>
                      <a:endParaRPr lang="en-US" altLang="zh-CN" sz="2800" b="1" dirty="0" err="1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/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/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60655" y="178435"/>
            <a:ext cx="2693035" cy="829945"/>
          </a:xfrm>
          <a:prstGeom prst="rect">
            <a:avLst/>
          </a:prstGeom>
          <a:noFill/>
          <a:ln w="66675" cmpd="sng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Pair Work</a:t>
            </a:r>
            <a:endParaRPr lang="en-US" altLang="zh-CN" sz="4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9475" y="2210435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7:00 a.m.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2170" y="2882265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12:30 p.m.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9475" y="3628390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5:32 p.m.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2170" y="4343400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10:29 p.m. 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92600" y="2210435"/>
            <a:ext cx="329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campus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25010" y="2881630"/>
            <a:ext cx="3202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maths class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47235" y="3628390"/>
            <a:ext cx="3452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chemistry class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96765" y="4343400"/>
            <a:ext cx="3420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dormitory/ home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56295" y="2210435"/>
            <a:ext cx="329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 little anxious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05790" y="5266055"/>
            <a:ext cx="1128585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 dirty="0">
                <a:sym typeface="+mn-ea"/>
              </a:rPr>
              <a:t>e.g. Han Jing was not an _______ girl. She wondered </a:t>
            </a:r>
            <a:endParaRPr lang="en-US" sz="3200" b="1" dirty="0">
              <a:sym typeface="+mn-ea"/>
            </a:endParaRPr>
          </a:p>
          <a:p>
            <a:r>
              <a:rPr lang="en-US" sz="3200" b="1" dirty="0">
                <a:sym typeface="+mn-ea"/>
              </a:rPr>
              <a:t>       whether she would ______________ and what she </a:t>
            </a:r>
            <a:endParaRPr lang="en-US" sz="3200" b="1" dirty="0">
              <a:sym typeface="+mn-ea"/>
            </a:endParaRPr>
          </a:p>
          <a:p>
            <a:r>
              <a:rPr lang="en-US" sz="3200" b="1" dirty="0">
                <a:sym typeface="+mn-ea"/>
              </a:rPr>
              <a:t>       should do if ________________. So she was __.</a:t>
            </a:r>
            <a:endParaRPr lang="en-US" sz="3200" b="1"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54345" y="5266055"/>
            <a:ext cx="1160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outgoing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84775" y="5758815"/>
            <a:ext cx="32613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make any friends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47795" y="6238240"/>
            <a:ext cx="3637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no one talked to her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029190" y="6238240"/>
            <a:ext cx="3860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7" grpId="1"/>
      <p:bldP spid="8" grpId="1"/>
      <p:bldP spid="9" grpId="1"/>
      <p:bldP spid="11" grpId="1"/>
      <p:bldP spid="12" grpId="1"/>
      <p:bldP spid="14" grpId="1"/>
      <p:bldP spid="15" grpId="1"/>
      <p:bldP spid="16" grpId="1"/>
      <p:bldP spid="22" grpId="0"/>
      <p:bldP spid="6" grpId="0"/>
      <p:bldP spid="13" grpId="0"/>
      <p:bldP spid="20" grpId="0"/>
      <p:bldP spid="21" grpId="0"/>
      <p:bldP spid="1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2244725"/>
            <a:ext cx="12353925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05790" y="102870"/>
          <a:ext cx="11142345" cy="367982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80665"/>
                <a:gridCol w="5085715"/>
                <a:gridCol w="3275965"/>
              </a:tblGrid>
              <a:tr h="735965"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Place/Occasion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 err="1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Feeling</a:t>
                      </a:r>
                      <a:endParaRPr lang="en-US" altLang="zh-CN" sz="2800" b="1" dirty="0" err="1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/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algn="ctr"/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79475" y="1010285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7:00 a.m.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2170" y="1682115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12:30 p.m.</a:t>
            </a:r>
            <a:endParaRPr lang="en-US" altLang="zh-CN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9475" y="2428240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5:32 p.m.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2170" y="3143250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10:29 p.m. 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92600" y="1010285"/>
            <a:ext cx="329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campus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25010" y="1681480"/>
            <a:ext cx="3202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maths class</a:t>
            </a:r>
            <a:endParaRPr lang="en-US" altLang="zh-CN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47235" y="2428240"/>
            <a:ext cx="3452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chemistry class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96765" y="3143250"/>
            <a:ext cx="3420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dormitory/ home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56295" y="1010285"/>
            <a:ext cx="329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 little anxious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688705" y="1681480"/>
            <a:ext cx="3202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happy</a:t>
            </a:r>
            <a:endParaRPr lang="en-US" altLang="zh-CN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52755" y="4297045"/>
            <a:ext cx="1128585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 dirty="0">
                <a:solidFill>
                  <a:srgbClr val="00B050"/>
                </a:solidFill>
                <a:sym typeface="+mn-ea"/>
              </a:rPr>
              <a:t>The maths class</a:t>
            </a:r>
            <a:r>
              <a:rPr lang="en-US" sz="3200" b="1" dirty="0">
                <a:sym typeface="+mn-ea"/>
              </a:rPr>
              <a:t> was difficult, but the funny story told by my kind and friendly teacher made them laugh so much. Most classmates and teachers were friendly and helpful. So Han Jing </a:t>
            </a:r>
            <a:r>
              <a:rPr lang="en-US" sz="3200" b="1" dirty="0">
                <a:solidFill>
                  <a:srgbClr val="00B050"/>
                </a:solidFill>
                <a:sym typeface="+mn-ea"/>
              </a:rPr>
              <a:t>felt happy</a:t>
            </a:r>
            <a:r>
              <a:rPr lang="en-US" sz="3200" b="1" dirty="0">
                <a:sym typeface="+mn-ea"/>
              </a:rPr>
              <a:t>.</a:t>
            </a:r>
            <a:endParaRPr lang="en-US" sz="3200" b="1" dirty="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7" grpId="1"/>
      <p:bldP spid="8" grpId="1"/>
      <p:bldP spid="9" grpId="1"/>
      <p:bldP spid="11" grpId="1"/>
      <p:bldP spid="12" grpId="1"/>
      <p:bldP spid="14" grpId="1"/>
      <p:bldP spid="15" grpId="1"/>
      <p:bldP spid="16" grpId="1"/>
      <p:bldP spid="17" grpId="1"/>
      <p:bldP spid="22" grpId="0"/>
      <p:bldP spid="17" grpId="2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7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3714"/>
</p:tagLst>
</file>

<file path=ppt/tags/tag138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3714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3714"/>
  <p:tag name="KSO_WM_TEMPLATE_MASTER_THUMB_INDEX" val="12"/>
  <p:tag name="KSO_WM_TEMPLATE_THUMBS_INDEX" val="1、4、6、7、10、12、14、15、16、17、18、19、20、21、22"/>
</p:tagLst>
</file>

<file path=ppt/tags/tag143.xml><?xml version="1.0" encoding="utf-8"?>
<p:tagLst xmlns:p="http://schemas.openxmlformats.org/presentationml/2006/main">
  <p:tag name="KSO_WM_TEMPLATE_CATEGORY" val="custom"/>
  <p:tag name="KSO_WM_TEMPLATE_INDEX" val="20203714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3714_5*l_h_i*1_1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45.xml><?xml version="1.0" encoding="utf-8"?>
<p:tagLst xmlns:p="http://schemas.openxmlformats.org/presentationml/2006/main">
  <p:tag name="KSO_WM_UNIT_PRESET_TEXT" val="单击此处添加文本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3714_5*l_h_f*1_1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3714_5*l_h_i*1_2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47.xml><?xml version="1.0" encoding="utf-8"?>
<p:tagLst xmlns:p="http://schemas.openxmlformats.org/presentationml/2006/main">
  <p:tag name="KSO_WM_UNIT_PRESET_TEXT" val="单击此处添加文本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203714_5*l_h_f*1_2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203714_5*l_h_i*1_3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49.xml><?xml version="1.0" encoding="utf-8"?>
<p:tagLst xmlns:p="http://schemas.openxmlformats.org/presentationml/2006/main">
  <p:tag name="KSO_WM_UNIT_PRESET_TEXT" val="单击此处添加文本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custom20203714_5*l_h_f*1_3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ISCONTENTSTITLE" val="1"/>
  <p:tag name="KSO_WM_UNIT_PRESET_TEXT" val="目录/Contents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3714_5*a*1"/>
  <p:tag name="KSO_WM_TEMPLATE_CATEGORY" val="custom"/>
  <p:tag name="KSO_WM_TEMPLATE_INDEX" val="20203714"/>
  <p:tag name="KSO_WM_UNIT_LAYERLEVEL" val="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</p:tagLst>
</file>

<file path=ppt/tags/tag151.xml><?xml version="1.0" encoding="utf-8"?>
<p:tagLst xmlns:p="http://schemas.openxmlformats.org/presentationml/2006/main">
  <p:tag name="KSO_WM_SLIDE_ID" val="custom20203714_5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5"/>
  <p:tag name="KSO_WM_SLIDE_INDEX" val="5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3714"/>
  <p:tag name="KSO_WM_SLIDE_LAYOUT" val="a_l"/>
  <p:tag name="KSO_WM_SLIDE_LAYOUT_CNT" val="1_1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160476_6*m_i*1_1"/>
  <p:tag name="KSO_WM_TEMPLATE_CATEGORY" val="diagram"/>
  <p:tag name="KSO_WM_TEMPLATE_INDEX" val="160476"/>
  <p:tag name="KSO_WM_UNIT_LAYERLEVEL" val="1_1"/>
  <p:tag name="KSO_WM_TAG_VERSION" val="1.0"/>
  <p:tag name="KSO_WM_BEAUTIFY_FLAG" val="#wm#"/>
  <p:tag name="KSO_WM_UNIT_LINE_FORE_SCHEMECOLOR_INDEX" val="6"/>
  <p:tag name="KSO_WM_UNIT_LINE_FILL_TYPE" val="2"/>
  <p:tag name="KSO_WM_UNIT_DIAGRAM_SCHEMECOLOR_ID" val="0"/>
  <p:tag name="KSO_WM_UNIT_USESOURCEFORMAT_APPLY" val="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160476_6*m_i*1_2"/>
  <p:tag name="KSO_WM_TEMPLATE_CATEGORY" val="diagram"/>
  <p:tag name="KSO_WM_TEMPLATE_INDEX" val="160476"/>
  <p:tag name="KSO_WM_UNIT_LAYERLEVEL" val="1_1"/>
  <p:tag name="KSO_WM_TAG_VERSION" val="1.0"/>
  <p:tag name="KSO_WM_BEAUTIFY_FLAG" val="#wm#"/>
  <p:tag name="KSO_WM_UNIT_LINE_FORE_SCHEMECOLOR_INDEX" val="6"/>
  <p:tag name="KSO_WM_UNIT_LINE_FILL_TYPE" val="2"/>
  <p:tag name="KSO_WM_UNIT_DIAGRAM_SCHEMECOLOR_ID" val="0"/>
  <p:tag name="KSO_WM_UNIT_USESOURCEFORMAT_APPLY" val="1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476_6*m_h_i*1_1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DIAGRAM_SCHEMECOLOR_ID" val="0"/>
  <p:tag name="KSO_WM_UNIT_USESOURCEFORMAT_APPLY" val="1"/>
</p:tagLst>
</file>

<file path=ppt/tags/tag156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476_6*m_h_f*1_1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476_6*m_h_i*1_2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DIAGRAM_SCHEMECOLOR_ID" val="0"/>
  <p:tag name="KSO_WM_UNIT_USESOURCEFORMAT_APPLY" val="1"/>
</p:tagLst>
</file>

<file path=ppt/tags/tag158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476_6*m_h_f*1_2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476_6*m_h_i*1_3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DIAGRAM_SCHEMECOLOR_ID" val="0"/>
  <p:tag name="KSO_WM_UNIT_USESOURCEFORMAT_APPLY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476_6*m_h_f*1_3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160476_6*m_h_i*1_4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DIAGRAM_SCHEMECOLOR_ID" val="0"/>
  <p:tag name="KSO_WM_UNIT_USESOURCEFORMAT_APPLY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160476_6*m_h_i*1_5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DIAGRAM_SCHEMECOLOR_ID" val="0"/>
  <p:tag name="KSO_WM_UNIT_USESOURCEFORMAT_APPLY" val="1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160476_6*m_h_i*1_6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DIAGRAM_SCHEMECOLOR_ID" val="0"/>
  <p:tag name="KSO_WM_UNIT_USESOURCEFORMAT_APPLY" val="1"/>
</p:tagLst>
</file>

<file path=ppt/tags/tag164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160476_6*m_h_f*1_4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65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160476_6*m_h_f*1_5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66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6_1"/>
  <p:tag name="KSO_WM_UNIT_ID" val="diagram160476_6*m_h_f*1_6_1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2"/>
  <p:tag name="KSO_WM_UNIT_ID" val="diagram160476_6*m_h_i*1_1_2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2"/>
  <p:tag name="KSO_WM_UNIT_ID" val="diagram160476_6*m_h_i*1_2_2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2"/>
  <p:tag name="KSO_WM_UNIT_ID" val="diagram160476_6*m_h_i*1_3_2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4_2"/>
  <p:tag name="KSO_WM_UNIT_ID" val="diagram160476_6*m_h_i*1_4_2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5_2"/>
  <p:tag name="KSO_WM_UNIT_ID" val="diagram160476_6*m_h_i*1_5_2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6_2"/>
  <p:tag name="KSO_WM_UNIT_ID" val="diagram160476_6*m_h_i*1_6_2"/>
  <p:tag name="KSO_WM_TEMPLATE_CATEGORY" val="diagram"/>
  <p:tag name="KSO_WM_TEMPLATE_INDEX" val="16047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  <p:tag name="KSO_WM_SLIDE_ID" val="custom20203714_17"/>
  <p:tag name="KSO_WM_TEMPLATE_SUBCATEGORY" val="0"/>
  <p:tag name="KSO_WM_SLIDE_ITEM_CNT" val="0"/>
  <p:tag name="KSO_WM_SLIDE_INDEX" val="17"/>
  <p:tag name="KSO_WM_TAG_VERSION" val="1.0"/>
  <p:tag name="KSO_WM_SLIDE_LAYOUT" val="a_f_h"/>
  <p:tag name="KSO_WM_SLIDE_LAYOUT_CNT" val="1_1_3"/>
  <p:tag name="KSO_WM_SLIDE_TYPE" val="text"/>
  <p:tag name="KSO_WM_SLIDE_SUBTYPE" val="pureTxt"/>
  <p:tag name="KSO_WM_SLIDE_SIZE" val="769.379*88.8018"/>
  <p:tag name="KSO_WM_SLIDE_POSITION" val="89.5*352.403"/>
  <p:tag name="KSO_WM_TEMPLATE_MASTER_TYPE" val="1"/>
  <p:tag name="KSO_WM_TEMPLATE_COLOR_TYPE" val="1"/>
</p:tagLst>
</file>

<file path=ppt/tags/tag175.xml><?xml version="1.0" encoding="utf-8"?>
<p:tagLst xmlns:p="http://schemas.openxmlformats.org/presentationml/2006/main">
  <p:tag name="KSO_WM_UNIT_TABLE_BEAUTIFY" val="smartTable{47cf11ef-4477-488b-8a76-0f876f4736ac}"/>
  <p:tag name="TABLE_EMPHASIZE_COLOR" val="14896461"/>
  <p:tag name="TABLE_SKINIDX" val="2"/>
  <p:tag name="TABLE_COLORIDX" val="c"/>
  <p:tag name="TABLE_COLOR_RGB" val="0x000000*0xFFFFFF*0x212121*0xFFFFFF*0xE34D4D*0xE67A4A*0xECAF40*0x8DC32D*0x38B8A3*0x3B93BF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  <p:tag name="KSO_WM_SLIDE_ID" val="custom20203714_17"/>
  <p:tag name="KSO_WM_TEMPLATE_SUBCATEGORY" val="0"/>
  <p:tag name="KSO_WM_SLIDE_ITEM_CNT" val="0"/>
  <p:tag name="KSO_WM_SLIDE_INDEX" val="17"/>
  <p:tag name="KSO_WM_TAG_VERSION" val="1.0"/>
  <p:tag name="KSO_WM_SLIDE_LAYOUT" val="a_f_h"/>
  <p:tag name="KSO_WM_SLIDE_LAYOUT_CNT" val="1_1_3"/>
  <p:tag name="KSO_WM_SLIDE_TYPE" val="text"/>
  <p:tag name="KSO_WM_SLIDE_SUBTYPE" val="pureTxt"/>
  <p:tag name="KSO_WM_SLIDE_SIZE" val="769.379*88.8018"/>
  <p:tag name="KSO_WM_SLIDE_POSITION" val="89.5*352.403"/>
  <p:tag name="KSO_WM_TEMPLATE_MASTER_TYPE" val="1"/>
  <p:tag name="KSO_WM_TEMPLATE_COLOR_TYPE" val="1"/>
</p:tagLst>
</file>

<file path=ppt/tags/tag177.xml><?xml version="1.0" encoding="utf-8"?>
<p:tagLst xmlns:p="http://schemas.openxmlformats.org/presentationml/2006/main">
  <p:tag name="KSO_WM_UNIT_TABLE_BEAUTIFY" val="smartTable{47cf11ef-4477-488b-8a76-0f876f4736ac}"/>
  <p:tag name="TABLE_EMPHASIZE_COLOR" val="14896461"/>
  <p:tag name="TABLE_SKINIDX" val="2"/>
  <p:tag name="TABLE_COLORIDX" val="c"/>
  <p:tag name="TABLE_COLOR_RGB" val="0x000000*0xFFFFFF*0x212121*0xFFFFFF*0xE34D4D*0xE67A4A*0xECAF40*0x8DC32D*0x38B8A3*0x3B93BF"/>
</p:tagLst>
</file>

<file path=ppt/tags/tag178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  <p:tag name="KSO_WM_SLIDE_ID" val="custom20203714_17"/>
  <p:tag name="KSO_WM_TEMPLATE_SUBCATEGORY" val="0"/>
  <p:tag name="KSO_WM_SLIDE_ITEM_CNT" val="0"/>
  <p:tag name="KSO_WM_SLIDE_INDEX" val="17"/>
  <p:tag name="KSO_WM_TAG_VERSION" val="1.0"/>
  <p:tag name="KSO_WM_SLIDE_LAYOUT" val="a_f_h"/>
  <p:tag name="KSO_WM_SLIDE_LAYOUT_CNT" val="1_1_3"/>
  <p:tag name="KSO_WM_SLIDE_TYPE" val="text"/>
  <p:tag name="KSO_WM_SLIDE_SUBTYPE" val="pureTxt"/>
  <p:tag name="KSO_WM_SLIDE_SIZE" val="769.379*88.8018"/>
  <p:tag name="KSO_WM_SLIDE_POSITION" val="89.5*352.403"/>
  <p:tag name="KSO_WM_TEMPLATE_MASTER_TYPE" val="1"/>
  <p:tag name="KSO_WM_TEMPLATE_COLOR_TYPE" val="1"/>
</p:tagLst>
</file>

<file path=ppt/tags/tag179.xml><?xml version="1.0" encoding="utf-8"?>
<p:tagLst xmlns:p="http://schemas.openxmlformats.org/presentationml/2006/main">
  <p:tag name="KSO_WM_UNIT_TABLE_BEAUTIFY" val="smartTable{47cf11ef-4477-488b-8a76-0f876f4736ac}"/>
  <p:tag name="TABLE_EMPHASIZE_COLOR" val="14896461"/>
  <p:tag name="TABLE_SKINIDX" val="2"/>
  <p:tag name="TABLE_COLORIDX" val="c"/>
  <p:tag name="TABLE_COLOR_RGB" val="0x000000*0xFFFFFF*0x212121*0xFFFFFF*0xE34D4D*0xE67A4A*0xECAF40*0x8DC32D*0x38B8A3*0x3B93BF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  <p:tag name="KSO_WM_SLIDE_ID" val="custom20203714_17"/>
  <p:tag name="KSO_WM_TEMPLATE_SUBCATEGORY" val="0"/>
  <p:tag name="KSO_WM_SLIDE_ITEM_CNT" val="0"/>
  <p:tag name="KSO_WM_SLIDE_INDEX" val="17"/>
  <p:tag name="KSO_WM_TAG_VERSION" val="1.0"/>
  <p:tag name="KSO_WM_SLIDE_LAYOUT" val="a_f_h"/>
  <p:tag name="KSO_WM_SLIDE_LAYOUT_CNT" val="1_1_3"/>
  <p:tag name="KSO_WM_SLIDE_TYPE" val="text"/>
  <p:tag name="KSO_WM_SLIDE_SUBTYPE" val="pureTxt"/>
  <p:tag name="KSO_WM_SLIDE_SIZE" val="769.379*88.8018"/>
  <p:tag name="KSO_WM_SLIDE_POSITION" val="89.5*352.403"/>
  <p:tag name="KSO_WM_TEMPLATE_MASTER_TYPE" val="1"/>
  <p:tag name="KSO_WM_TEMPLATE_COLOR_TYPE" val="1"/>
</p:tagLst>
</file>

<file path=ppt/tags/tag181.xml><?xml version="1.0" encoding="utf-8"?>
<p:tagLst xmlns:p="http://schemas.openxmlformats.org/presentationml/2006/main">
  <p:tag name="KSO_WM_UNIT_TABLE_BEAUTIFY" val="smartTable{47cf11ef-4477-488b-8a76-0f876f4736ac}"/>
  <p:tag name="TABLE_EMPHASIZE_COLOR" val="14896461"/>
  <p:tag name="TABLE_SKINIDX" val="2"/>
  <p:tag name="TABLE_COLORIDX" val="c"/>
  <p:tag name="TABLE_COLOR_RGB" val="0x000000*0xFFFFFF*0x212121*0xFFFFFF*0xE34D4D*0xE67A4A*0xECAF40*0x8DC32D*0x38B8A3*0x3B93BF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  <p:tag name="KSO_WM_SLIDE_ID" val="custom20203714_17"/>
  <p:tag name="KSO_WM_TEMPLATE_SUBCATEGORY" val="0"/>
  <p:tag name="KSO_WM_SLIDE_ITEM_CNT" val="0"/>
  <p:tag name="KSO_WM_SLIDE_INDEX" val="17"/>
  <p:tag name="KSO_WM_TAG_VERSION" val="1.0"/>
  <p:tag name="KSO_WM_SLIDE_LAYOUT" val="a_f_h"/>
  <p:tag name="KSO_WM_SLIDE_LAYOUT_CNT" val="1_1_3"/>
  <p:tag name="KSO_WM_SLIDE_TYPE" val="text"/>
  <p:tag name="KSO_WM_SLIDE_SUBTYPE" val="pureTxt"/>
  <p:tag name="KSO_WM_SLIDE_SIZE" val="769.379*88.8018"/>
  <p:tag name="KSO_WM_SLIDE_POSITION" val="89.5*352.403"/>
  <p:tag name="KSO_WM_TEMPLATE_MASTER_TYPE" val="1"/>
  <p:tag name="KSO_WM_TEMPLATE_COLOR_TYPE" val="1"/>
</p:tagLst>
</file>

<file path=ppt/tags/tag183.xml><?xml version="1.0" encoding="utf-8"?>
<p:tagLst xmlns:p="http://schemas.openxmlformats.org/presentationml/2006/main">
  <p:tag name="KSO_WM_UNIT_TABLE_BEAUTIFY" val="smartTable{47cf11ef-4477-488b-8a76-0f876f4736ac}"/>
  <p:tag name="TABLE_EMPHASIZE_COLOR" val="14896461"/>
  <p:tag name="TABLE_SKINIDX" val="2"/>
  <p:tag name="TABLE_COLORIDX" val="c"/>
  <p:tag name="TABLE_COLOR_RGB" val="0x000000*0xFFFFFF*0x212121*0xFFFFFF*0xE34D4D*0xE67A4A*0xECAF40*0x8DC32D*0x38B8A3*0x3B93BF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  <p:tag name="KSO_WM_SLIDE_ID" val="custom20203714_17"/>
  <p:tag name="KSO_WM_TEMPLATE_SUBCATEGORY" val="0"/>
  <p:tag name="KSO_WM_SLIDE_ITEM_CNT" val="0"/>
  <p:tag name="KSO_WM_SLIDE_INDEX" val="17"/>
  <p:tag name="KSO_WM_TAG_VERSION" val="1.0"/>
  <p:tag name="KSO_WM_SLIDE_LAYOUT" val="a_f_h"/>
  <p:tag name="KSO_WM_SLIDE_LAYOUT_CNT" val="1_1_3"/>
  <p:tag name="KSO_WM_SLIDE_TYPE" val="text"/>
  <p:tag name="KSO_WM_SLIDE_SUBTYPE" val="pureTxt"/>
  <p:tag name="KSO_WM_SLIDE_SIZE" val="769.379*88.8018"/>
  <p:tag name="KSO_WM_SLIDE_POSITION" val="89.5*352.403"/>
  <p:tag name="KSO_WM_TEMPLATE_MASTER_TYPE" val="1"/>
  <p:tag name="KSO_WM_TEMPLATE_COLOR_TYPE" val="1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</p:tagLst>
</file>

<file path=ppt/tags/tag186.xml><?xml version="1.0" encoding="utf-8"?>
<p:tagLst xmlns:p="http://schemas.openxmlformats.org/presentationml/2006/main">
  <p:tag name="KSO_WM_UNIT_TABLE_BEAUTIFY" val="smartTable{47cf11ef-4477-488b-8a76-0f876f4736ac}"/>
  <p:tag name="TABLE_EMPHASIZE_COLOR" val="14896461"/>
  <p:tag name="TABLE_SKINIDX" val="2"/>
  <p:tag name="TABLE_COLORIDX" val="c"/>
  <p:tag name="TABLE_COLOR_RGB" val="0x000000*0xFFFFFF*0x212121*0xFFFFFF*0xE34D4D*0xE67A4A*0xECAF40*0x8DC32D*0x38B8A3*0x3B93BF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3714_5*l_h_i*1_1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89.xml><?xml version="1.0" encoding="utf-8"?>
<p:tagLst xmlns:p="http://schemas.openxmlformats.org/presentationml/2006/main">
  <p:tag name="KSO_WM_UNIT_PRESET_TEXT" val="单击此处添加文本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3714_5*l_h_f*1_1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3714_5*l_h_i*1_2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91.xml><?xml version="1.0" encoding="utf-8"?>
<p:tagLst xmlns:p="http://schemas.openxmlformats.org/presentationml/2006/main">
  <p:tag name="KSO_WM_UNIT_PRESET_TEXT" val="单击此处添加文本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203714_5*l_h_f*1_2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203714_5*l_h_i*1_3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93.xml><?xml version="1.0" encoding="utf-8"?>
<p:tagLst xmlns:p="http://schemas.openxmlformats.org/presentationml/2006/main">
  <p:tag name="KSO_WM_UNIT_PRESET_TEXT" val="单击此处添加文本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custom20203714_5*l_h_f*1_3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94.xml><?xml version="1.0" encoding="utf-8"?>
<p:tagLst xmlns:p="http://schemas.openxmlformats.org/presentationml/2006/main">
  <p:tag name="KSO_WM_UNIT_ISCONTENTSTITLE" val="1"/>
  <p:tag name="KSO_WM_UNIT_PRESET_TEXT" val="目录/Contents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3714_5*a*1"/>
  <p:tag name="KSO_WM_TEMPLATE_CATEGORY" val="custom"/>
  <p:tag name="KSO_WM_TEMPLATE_INDEX" val="20203714"/>
  <p:tag name="KSO_WM_UNIT_LAYERLEVEL" val="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</p:tagLst>
</file>

<file path=ppt/tags/tag195.xml><?xml version="1.0" encoding="utf-8"?>
<p:tagLst xmlns:p="http://schemas.openxmlformats.org/presentationml/2006/main">
  <p:tag name="KSO_WM_SLIDE_ID" val="custom20203714_5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5"/>
  <p:tag name="KSO_WM_SLIDE_INDEX" val="5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3714"/>
  <p:tag name="KSO_WM_SLIDE_LAYOUT" val="a_l"/>
  <p:tag name="KSO_WM_SLIDE_LAYOUT_CNT" val="1_1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294_11*f*1"/>
  <p:tag name="KSO_WM_TEMPLATE_CATEGORY" val="custom"/>
  <p:tag name="KSO_WM_TEMPLATE_INDEX" val="20201294"/>
  <p:tag name="KSO_WM_UNIT_LAYERLEVEL" val="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  <p:tag name="KSO_WM_UNIT_NOCLEAR" val="0"/>
  <p:tag name="KSO_WM_UNIT_VALUE" val="106"/>
  <p:tag name="KSO_WM_UNIT_TYPE" val="f"/>
  <p:tag name="KSO_WM_UNIT_INDEX" val="1"/>
  <p:tag name="KSO_WM_UNIT_SUBTYPE" val="a"/>
</p:tagLst>
</file>

<file path=ppt/tags/tag197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714_22*a*1"/>
  <p:tag name="KSO_WM_TEMPLATE_CATEGORY" val="custom"/>
  <p:tag name="KSO_WM_TEMPLATE_INDEX" val="20203714"/>
  <p:tag name="KSO_WM_UNIT_LAYERLEVEL" val="1"/>
  <p:tag name="KSO_WM_TAG_VERSION" val="1.0"/>
  <p:tag name="KSO_WM_BEAUTIFY_FLAG" val="#wm#"/>
  <p:tag name="KSO_WM_UNIT_ISCONTENTSTITLE" val="0"/>
  <p:tag name="KSO_WM_UNIT_NOCLEAR" val="1"/>
  <p:tag name="KSO_WM_UNIT_VALUE" val="10"/>
  <p:tag name="KSO_WM_UNIT_TYPE" val="a"/>
  <p:tag name="KSO_WM_UNIT_INDEX" val="1"/>
  <p:tag name="KSO_WM_UNIT_PRESET_TEXT" val="感谢您的观看"/>
  <p:tag name="KSO_WM_DECORATE_SHAPE_ID" val="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mixed20201588_1*h_i*1_1"/>
  <p:tag name="KSO_WM_TEMPLATE_CATEGORY" val="mixed"/>
  <p:tag name="KSO_WM_TEMPLATE_INDEX" val="20201588"/>
  <p:tag name="KSO_WM_UNIT_LAYERLEVEL" val="1_1"/>
  <p:tag name="KSO_WM_TAG_VERSION" val="1.0"/>
  <p:tag name="KSO_WM_BEAUTIFY_FLAG" val="#wm#"/>
  <p:tag name="KSO_WM_UNIT_SUBTYPE" val="f"/>
  <p:tag name="PA" val="v5.2.5"/>
  <p:tag name="KSO_WM_DECORATE_TAGETSHAPES_IDS" val="5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γ*1"/>
  <p:tag name="KSO_WM_UNIT_LAYERLEVEL" val="1"/>
  <p:tag name="KSO_WM_TAG_VERSION" val="1.0"/>
  <p:tag name="KSO_WM_BEAUTIFY_FLAG" val="#wm#"/>
  <p:tag name="KSO_WM_SLIDE_BACKGROUND_MASK_FLAG" val="1"/>
  <p:tag name="KSO_WM_UNIT_TYPE" val="γ"/>
  <p:tag name="KSO_WM_UNIT_INDEX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ID" val="custom20203714_22"/>
  <p:tag name="KSO_WM_TEMPLATE_SUBCATEGORY" val="0"/>
  <p:tag name="KSO_WM_TEMPLATE_MASTER_TYPE" val="1"/>
  <p:tag name="KSO_WM_TEMPLATE_COLOR_TYPE" val="1"/>
  <p:tag name="KSO_WM_SLIDE_ITEM_CNT" val="0"/>
  <p:tag name="KSO_WM_SLIDE_INDEX" val="22"/>
  <p:tag name="KSO_WM_TAG_VERSION" val="1.0"/>
  <p:tag name="KSO_WM_BEAUTIFY_FLAG" val="#wm#"/>
  <p:tag name="KSO_WM_TEMPLATE_CATEGORY" val="custom"/>
  <p:tag name="KSO_WM_TEMPLATE_INDEX" val="20203714"/>
  <p:tag name="KSO_WM_SLIDE_TYPE" val="endPage"/>
  <p:tag name="KSO_WM_SLIDE_SUBTYPE" val="pureTxt"/>
  <p:tag name="KSO_WM_SLIDE_LAYOUT" val="a_b"/>
  <p:tag name="KSO_WM_SLIDE_LAYOUT_CNT" val="1_2"/>
  <p:tag name="KSO_WM_SLIDE_ANIMATION_ID" val="3127893"/>
  <p:tag name="KSO_WM_SLIDE_ANIMATION_TYPE" val="0_8_1_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γ*2"/>
  <p:tag name="KSO_WM_UNIT_LAYERLEVEL" val="1"/>
  <p:tag name="KSO_WM_TAG_VERSION" val="1.0"/>
  <p:tag name="KSO_WM_BEAUTIFY_FLAG" val="#wm#"/>
  <p:tag name="KSO_WM_SLIDE_BACKGROUND_MASK_FLAG" val="1"/>
  <p:tag name="KSO_WM_UNIT_TYPE" val="γ"/>
  <p:tag name="KSO_WM_UNIT_INDEX" val="2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γ*3"/>
  <p:tag name="KSO_WM_UNIT_LAYERLEVEL" val="1"/>
  <p:tag name="KSO_WM_TAG_VERSION" val="1.0"/>
  <p:tag name="KSO_WM_BEAUTIFY_FLAG" val="#wm#"/>
  <p:tag name="KSO_WM_SLIDE_BACKGROUND_MASK_FLAG" val="1"/>
  <p:tag name="KSO_WM_UNIT_TYPE" val="γ"/>
  <p:tag name="KSO_WM_UNIT_INDEX" val="3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γ*4"/>
  <p:tag name="KSO_WM_UNIT_LAYERLEVEL" val="1"/>
  <p:tag name="KSO_WM_TAG_VERSION" val="1.0"/>
  <p:tag name="KSO_WM_BEAUTIFY_FLAG" val="#wm#"/>
  <p:tag name="KSO_WM_SLIDE_BACKGROUND_MASK_FLAG" val="1"/>
  <p:tag name="KSO_WM_UNIT_TYPE" val="γ"/>
  <p:tag name="KSO_WM_UNIT_INDEX" val="4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γ*5"/>
  <p:tag name="KSO_WM_UNIT_LAYERLEVEL" val="1"/>
  <p:tag name="KSO_WM_TAG_VERSION" val="1.0"/>
  <p:tag name="KSO_WM_BEAUTIFY_FLAG" val="#wm#"/>
  <p:tag name="KSO_WM_SLIDE_BACKGROUND_MASK_FLAG" val="1"/>
  <p:tag name="KSO_WM_UNIT_TYPE" val="γ"/>
  <p:tag name="KSO_WM_UNIT_INDEX" val="5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γ*6"/>
  <p:tag name="KSO_WM_UNIT_LAYERLEVEL" val="1"/>
  <p:tag name="KSO_WM_TAG_VERSION" val="1.0"/>
  <p:tag name="KSO_WM_BEAUTIFY_FLAG" val="#wm#"/>
  <p:tag name="KSO_WM_SLIDE_BACKGROUND_MASK_FLAG" val="1"/>
  <p:tag name="KSO_WM_UNIT_TYPE" val="γ"/>
  <p:tag name="KSO_WM_UNIT_INDEX" val="6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γ*7"/>
  <p:tag name="KSO_WM_UNIT_LAYERLEVEL" val="1"/>
  <p:tag name="KSO_WM_TAG_VERSION" val="1.0"/>
  <p:tag name="KSO_WM_BEAUTIFY_FLAG" val="#wm#"/>
  <p:tag name="KSO_WM_SLIDE_BACKGROUND_MASK_FLAG" val="1"/>
  <p:tag name="KSO_WM_UNIT_TYPE" val="γ"/>
  <p:tag name="KSO_WM_UNIT_INDEX" val="7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FEF6F4"/>
      </a:dk2>
      <a:lt2>
        <a:srgbClr val="FFFFFF"/>
      </a:lt2>
      <a:accent1>
        <a:srgbClr val="A8BECE"/>
      </a:accent1>
      <a:accent2>
        <a:srgbClr val="A9AFCF"/>
      </a:accent2>
      <a:accent3>
        <a:srgbClr val="B0A8CF"/>
      </a:accent3>
      <a:accent4>
        <a:srgbClr val="BEA8CF"/>
      </a:accent4>
      <a:accent5>
        <a:srgbClr val="CBA8CE"/>
      </a:accent5>
      <a:accent6>
        <a:srgbClr val="CBA8BE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3723</Words>
  <Application>WPS 演示</Application>
  <PresentationFormat>宽屏</PresentationFormat>
  <Paragraphs>299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汉仪旗黑-85S</vt:lpstr>
      <vt:lpstr>Times New Roman</vt:lpstr>
      <vt:lpstr>Comic Sans MS</vt:lpstr>
      <vt:lpstr>华文楷体</vt:lpstr>
      <vt:lpstr>Arial Unicode MS</vt:lpstr>
      <vt:lpstr>Calibri</vt:lpstr>
      <vt:lpstr>HelveticaNeue</vt:lpstr>
      <vt:lpstr>华文新魏</vt:lpstr>
      <vt:lpstr>Office 主题​​</vt:lpstr>
      <vt:lpstr>PowerPoint 演示文稿</vt:lpstr>
      <vt:lpstr>Welcome Unit Reading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myhoney</dc:creator>
  <cp:lastModifiedBy>曹小等</cp:lastModifiedBy>
  <cp:revision>37</cp:revision>
  <dcterms:created xsi:type="dcterms:W3CDTF">2020-07-09T07:20:00Z</dcterms:created>
  <dcterms:modified xsi:type="dcterms:W3CDTF">2020-08-14T08:36:21Z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