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474" r:id="rId3"/>
    <p:sldId id="432" r:id="rId4"/>
    <p:sldId id="436" r:id="rId5"/>
    <p:sldId id="437" r:id="rId7"/>
    <p:sldId id="452" r:id="rId8"/>
    <p:sldId id="423" r:id="rId9"/>
    <p:sldId id="445" r:id="rId10"/>
    <p:sldId id="422" r:id="rId11"/>
    <p:sldId id="446" r:id="rId12"/>
    <p:sldId id="427" r:id="rId13"/>
    <p:sldId id="447" r:id="rId14"/>
    <p:sldId id="440" r:id="rId15"/>
    <p:sldId id="431" r:id="rId16"/>
    <p:sldId id="448" r:id="rId17"/>
    <p:sldId id="433" r:id="rId18"/>
    <p:sldId id="449" r:id="rId19"/>
    <p:sldId id="429" r:id="rId20"/>
    <p:sldId id="457" r:id="rId21"/>
    <p:sldId id="442" r:id="rId22"/>
    <p:sldId id="456" r:id="rId23"/>
    <p:sldId id="443" r:id="rId24"/>
    <p:sldId id="460" r:id="rId25"/>
    <p:sldId id="462" r:id="rId26"/>
    <p:sldId id="461" r:id="rId27"/>
    <p:sldId id="464" r:id="rId28"/>
    <p:sldId id="463" r:id="rId29"/>
  </p:sldIdLst>
  <p:sldSz cx="9144000" cy="5143500" type="screen16x9"/>
  <p:notesSz cx="6858000" cy="9144000"/>
  <p:embeddedFontLst>
    <p:embeddedFont>
      <p:font typeface="微软雅黑" panose="020B0503020204020204" pitchFamily="34" charset="-122"/>
      <p:regular r:id="rId33"/>
    </p:embeddedFont>
    <p:embeddedFont>
      <p:font typeface="MingLiU_HKSCS-ExtB" panose="02020500000000000000" pitchFamily="18" charset="-120"/>
      <p:regular r:id="rId34"/>
    </p:embeddedFont>
    <p:embeddedFont>
      <p:font typeface="楷体" panose="02010609060101010101" pitchFamily="49" charset="-122"/>
      <p:regular r:id="rId35"/>
    </p:embeddedFont>
    <p:embeddedFont>
      <p:font typeface="Castellar" panose="020A0402060406010301" pitchFamily="18" charset="0"/>
      <p:regular r:id="rId36"/>
    </p:embeddedFont>
    <p:embeddedFont>
      <p:font typeface="华文楷体" panose="02010600040101010101" charset="-122"/>
      <p:regular r:id="rId37"/>
    </p:embeddedFont>
    <p:embeddedFont>
      <p:font typeface="Candara" panose="020E0502030303020204" charset="0"/>
      <p:regular r:id="rId38"/>
      <p:bold r:id="rId39"/>
      <p:italic r:id="rId40"/>
      <p:boldItalic r:id="rId41"/>
    </p:embeddedFont>
    <p:embeddedFont>
      <p:font typeface="Calibri" panose="020F0502020204030204" charset="0"/>
      <p:regular r:id="rId42"/>
      <p:bold r:id="rId43"/>
      <p:italic r:id="rId44"/>
      <p:boldItalic r:id="rId45"/>
    </p:embeddedFont>
    <p:embeddedFont>
      <p:font typeface="Batang" panose="02030600000101010101" pitchFamily="18" charset="-127"/>
      <p:regular r:id="rId46"/>
    </p:embeddedFont>
    <p:embeddedFont>
      <p:font typeface="新宋体" panose="02010609030101010101" pitchFamily="49" charset="-122"/>
      <p:regular r:id="rId47"/>
    </p:embeddedFont>
    <p:embeddedFont>
      <p:font typeface="华文新魏" panose="02010800040101010101" charset="-122"/>
      <p:regular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FF"/>
    <a:srgbClr val="FF0066"/>
    <a:srgbClr val="FFF4C5"/>
    <a:srgbClr val="56DFDF"/>
    <a:srgbClr val="6600FF"/>
    <a:srgbClr val="0D97FF"/>
    <a:srgbClr val="FFFFFF"/>
    <a:srgbClr val="63954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59" autoAdjust="0"/>
  </p:normalViewPr>
  <p:slideViewPr>
    <p:cSldViewPr>
      <p:cViewPr varScale="1">
        <p:scale>
          <a:sx n="86" d="100"/>
          <a:sy n="86" d="100"/>
        </p:scale>
        <p:origin x="-34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font" Target="fonts/font16.fntdata"/><Relationship Id="rId47" Type="http://schemas.openxmlformats.org/officeDocument/2006/relationships/font" Target="fonts/font15.fntdata"/><Relationship Id="rId46" Type="http://schemas.openxmlformats.org/officeDocument/2006/relationships/font" Target="fonts/font14.fntdata"/><Relationship Id="rId45" Type="http://schemas.openxmlformats.org/officeDocument/2006/relationships/font" Target="fonts/font13.fntdata"/><Relationship Id="rId44" Type="http://schemas.openxmlformats.org/officeDocument/2006/relationships/font" Target="fonts/font12.fntdata"/><Relationship Id="rId43" Type="http://schemas.openxmlformats.org/officeDocument/2006/relationships/font" Target="fonts/font11.fntdata"/><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AD18BF-AACD-4437-B6E2-ECE3E76542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2829125" y="3777656"/>
            <a:ext cx="772715"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pic>
        <p:nvPicPr>
          <p:cNvPr id="53" name="图片 5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97"/>
          <a:stretch>
            <a:fillRect/>
          </a:stretch>
        </p:blipFill>
        <p:spPr>
          <a:xfrm>
            <a:off x="-6630" y="17576"/>
            <a:ext cx="9150629" cy="5146462"/>
          </a:xfrm>
          <a:prstGeom prst="rect">
            <a:avLst/>
          </a:prstGeom>
        </p:spPr>
      </p:pic>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3543" b="64101"/>
          <a:stretch>
            <a:fillRect/>
          </a:stretch>
        </p:blipFill>
        <p:spPr>
          <a:xfrm>
            <a:off x="0" y="4999484"/>
            <a:ext cx="9150629" cy="144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2258420"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userDrawn="1"/>
        </p:nvCxnSpPr>
        <p:spPr>
          <a:xfrm>
            <a:off x="3904656"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5550894" y="148055"/>
            <a:ext cx="0" cy="243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7209831" y="148055"/>
            <a:ext cx="0" cy="243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3904656" y="133507"/>
            <a:ext cx="1646238"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userDrawn="1"/>
        </p:nvSpPr>
        <p:spPr>
          <a:xfrm>
            <a:off x="5550895" y="133507"/>
            <a:ext cx="1646237"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35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endParaRPr>
          </a:p>
        </p:txBody>
      </p:sp>
      <p:sp>
        <p:nvSpPr>
          <p:cNvPr id="26" name="矩形 25"/>
          <p:cNvSpPr/>
          <p:nvPr userDrawn="1"/>
        </p:nvSpPr>
        <p:spPr>
          <a:xfrm>
            <a:off x="7197131" y="133507"/>
            <a:ext cx="1644650" cy="292253"/>
          </a:xfrm>
          <a:prstGeom prst="rect">
            <a:avLst/>
          </a:prstGeom>
          <a:no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请添加标题</a:t>
            </a:r>
            <a:endParaRPr kumimoji="0" lang="zh-CN" altLang="en-US" sz="165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66187" y="-329073"/>
            <a:ext cx="572905"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830092" y="438722"/>
            <a:ext cx="8313909"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180976" y="141480"/>
            <a:ext cx="682625" cy="471488"/>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8911912" y="252560"/>
            <a:ext cx="378687"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endParaRPr>
            </a:p>
          </p:txBody>
        </p:sp>
      </p:grpSp>
      <p:pic>
        <p:nvPicPr>
          <p:cNvPr id="2" name="图片 1" descr="水印"/>
          <p:cNvPicPr>
            <a:picLocks noChangeAspect="1"/>
          </p:cNvPicPr>
          <p:nvPr userDrawn="1"/>
        </p:nvPicPr>
        <p:blipFill>
          <a:blip r:embed="rId10"/>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36.pn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41.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6.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20.jpe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charset="-122"/>
              </a:rPr>
              <a:t>知识产权声明</a:t>
            </a:r>
            <a:endParaRPr lang="zh-CN" altLang="en-US" sz="3000" b="1">
              <a:latin typeface="华文新魏" panose="02010800040101010101"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s3.bdstatic.com/70cFv8Sh_Q1YnxGkpoWK1HF6hhy/it/u=1037399908,2773008215&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6376" y="1563638"/>
            <a:ext cx="3186443" cy="530861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59" name="圆角矩形 113"/>
          <p:cNvSpPr/>
          <p:nvPr/>
        </p:nvSpPr>
        <p:spPr>
          <a:xfrm>
            <a:off x="3269402" y="17974"/>
            <a:ext cx="2035011"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269402" y="671879"/>
            <a:ext cx="1947155"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987824" y="0"/>
            <a:ext cx="2520279" cy="584775"/>
          </a:xfrm>
          <a:prstGeom prst="rect">
            <a:avLst/>
          </a:prstGeom>
        </p:spPr>
        <p:txBody>
          <a:bodyPr wrap="square">
            <a:spAutoFit/>
          </a:bodyPr>
          <a:lstStyle/>
          <a:p>
            <a:pPr algn="ctr"/>
            <a:r>
              <a:rPr lang="en-US" altLang="zh-CN" sz="3200" b="1" dirty="0" smtClean="0">
                <a:solidFill>
                  <a:schemeClr val="bg1"/>
                </a:solidFill>
              </a:rPr>
              <a:t>snigger</a:t>
            </a:r>
            <a:endParaRPr lang="zh-CN" altLang="en-US" sz="2400" b="1" dirty="0">
              <a:solidFill>
                <a:schemeClr val="bg1"/>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206376" y="728798"/>
            <a:ext cx="8712968" cy="954107"/>
          </a:xfrm>
          <a:prstGeom prst="rect">
            <a:avLst/>
          </a:prstGeom>
          <a:pattFill prst="pct20">
            <a:fgClr>
              <a:srgbClr val="FFC000"/>
            </a:fgClr>
            <a:bgClr>
              <a:schemeClr val="bg1"/>
            </a:bgClr>
          </a:pattFill>
        </p:spPr>
        <p:txBody>
          <a:bodyPr wrap="square">
            <a:spAutoFit/>
          </a:bodyPr>
          <a:lstStyle/>
          <a:p>
            <a:pPr algn="just"/>
            <a:r>
              <a:rPr lang="en-US" altLang="zh-CN" sz="2800" b="1" dirty="0" smtClean="0"/>
              <a:t>Ron gave a slight cough, which might have been hiding a snigger.</a:t>
            </a:r>
            <a:endParaRPr lang="en-US" altLang="zh-CN" sz="2800" b="1" dirty="0"/>
          </a:p>
        </p:txBody>
      </p:sp>
      <p:sp>
        <p:nvSpPr>
          <p:cNvPr id="27" name="椭圆 26"/>
          <p:cNvSpPr/>
          <p:nvPr/>
        </p:nvSpPr>
        <p:spPr>
          <a:xfrm>
            <a:off x="3025304" y="746752"/>
            <a:ext cx="1008113" cy="47647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1291" y="1205851"/>
            <a:ext cx="1224136" cy="5639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156176" y="1923678"/>
            <a:ext cx="2987824" cy="1862368"/>
            <a:chOff x="5845326" y="1769823"/>
            <a:chExt cx="3298674" cy="2016224"/>
          </a:xfrm>
        </p:grpSpPr>
        <p:pic>
          <p:nvPicPr>
            <p:cNvPr id="3076" name="Picture 4" descr="https://ss1.bdstatic.com/70cFuXSh_Q1YnxGkpoWK1HF6hhy/it/u=2284803403,2297803106&amp;fm=26&amp;gp=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326" y="1769823"/>
              <a:ext cx="3298674"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860931" y="1782928"/>
              <a:ext cx="914033" cy="584775"/>
            </a:xfrm>
            <a:prstGeom prst="rect">
              <a:avLst/>
            </a:prstGeom>
          </p:spPr>
          <p:txBody>
            <a:bodyPr wrap="none">
              <a:spAutoFit/>
            </a:bodyPr>
            <a:lstStyle/>
            <a:p>
              <a:r>
                <a:rPr lang="en-US" altLang="zh-CN" sz="3200" b="1" dirty="0">
                  <a:solidFill>
                    <a:schemeClr val="bg1"/>
                  </a:solidFill>
                </a:rPr>
                <a:t>Ron</a:t>
              </a:r>
              <a:endParaRPr lang="zh-CN" altLang="en-US" sz="3200" b="1" dirty="0">
                <a:solidFill>
                  <a:schemeClr val="bg1"/>
                </a:solidFill>
              </a:endParaRPr>
            </a:p>
          </p:txBody>
        </p:sp>
      </p:grpSp>
      <p:sp>
        <p:nvSpPr>
          <p:cNvPr id="3" name="矩形 2"/>
          <p:cNvSpPr/>
          <p:nvPr/>
        </p:nvSpPr>
        <p:spPr>
          <a:xfrm>
            <a:off x="206376" y="1682905"/>
            <a:ext cx="5397440" cy="584775"/>
          </a:xfrm>
          <a:prstGeom prst="rect">
            <a:avLst/>
          </a:prstGeom>
          <a:solidFill>
            <a:srgbClr val="FFF4C5"/>
          </a:solidFill>
        </p:spPr>
        <p:txBody>
          <a:bodyPr wrap="none">
            <a:spAutoFit/>
          </a:bodyPr>
          <a:lstStyle/>
          <a:p>
            <a:r>
              <a:rPr lang="en-US" altLang="zh-CN" sz="3200" b="1" dirty="0" smtClean="0"/>
              <a:t>snigger(n.&amp;v.)</a:t>
            </a:r>
            <a:r>
              <a:rPr lang="zh-CN" altLang="en-US" sz="2800" b="1" dirty="0" smtClean="0">
                <a:latin typeface="楷体" panose="02010609060101010101" pitchFamily="49" charset="-122"/>
                <a:ea typeface="楷体" panose="02010609060101010101" pitchFamily="49" charset="-122"/>
              </a:rPr>
              <a:t>窃笑</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半忍住的笑</a:t>
            </a:r>
            <a:endParaRPr lang="zh-CN" altLang="en-US" sz="2800" b="1" dirty="0">
              <a:latin typeface="楷体" panose="02010609060101010101" pitchFamily="49" charset="-122"/>
              <a:ea typeface="楷体" panose="02010609060101010101" pitchFamily="49" charset="-122"/>
            </a:endParaRPr>
          </a:p>
        </p:txBody>
      </p:sp>
      <p:sp>
        <p:nvSpPr>
          <p:cNvPr id="19" name="椭圆形标注 18"/>
          <p:cNvSpPr/>
          <p:nvPr/>
        </p:nvSpPr>
        <p:spPr>
          <a:xfrm>
            <a:off x="3419872" y="2715766"/>
            <a:ext cx="2592288" cy="1152128"/>
          </a:xfrm>
          <a:prstGeom prst="wedgeEllipseCallout">
            <a:avLst>
              <a:gd name="adj1" fmla="val -35896"/>
              <a:gd name="adj2" fmla="val -1781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5"/>
                </a:solidFill>
              </a:rPr>
              <a:t>to show politeness</a:t>
            </a:r>
            <a:endParaRPr lang="zh-CN" altLang="en-US" sz="2800" b="1" dirty="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wipe(down)">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267494"/>
            <a:ext cx="720080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三</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神态描写</a:t>
            </a:r>
            <a:r>
              <a:rPr lang="zh-CN" altLang="en-US" sz="2800" b="1" dirty="0" smtClean="0">
                <a:solidFill>
                  <a:srgbClr val="FF0000"/>
                </a:solidFill>
                <a:latin typeface="楷体" panose="02010609060101010101" pitchFamily="49" charset="-122"/>
                <a:ea typeface="楷体" panose="02010609060101010101" pitchFamily="49" charset="-122"/>
              </a:rPr>
              <a:t>与</a:t>
            </a:r>
            <a:r>
              <a:rPr lang="zh-CN" altLang="zh-CN" sz="2800" b="1" dirty="0" smtClean="0">
                <a:solidFill>
                  <a:srgbClr val="FF0000"/>
                </a:solidFill>
                <a:latin typeface="楷体" panose="02010609060101010101" pitchFamily="49" charset="-122"/>
                <a:ea typeface="楷体" panose="02010609060101010101" pitchFamily="49" charset="-122"/>
              </a:rPr>
              <a:t>动作描写相结合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403648" cy="1403648"/>
          </a:xfrm>
          <a:prstGeom prst="rect">
            <a:avLst/>
          </a:prstGeom>
          <a:noFill/>
        </p:spPr>
      </p:pic>
      <p:sp>
        <p:nvSpPr>
          <p:cNvPr id="9" name="矩形 8"/>
          <p:cNvSpPr/>
          <p:nvPr/>
        </p:nvSpPr>
        <p:spPr>
          <a:xfrm>
            <a:off x="251520" y="1419622"/>
            <a:ext cx="8712968" cy="2985433"/>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solidFill>
                  <a:srgbClr val="002060"/>
                </a:solidFill>
              </a:rPr>
              <a:t>More silence followed this little speech. Harry and Ron </a:t>
            </a:r>
            <a:r>
              <a:rPr lang="en-US" altLang="zh-CN" sz="2800" b="1" dirty="0" smtClean="0">
                <a:solidFill>
                  <a:srgbClr val="FF0000"/>
                </a:solidFill>
              </a:rPr>
              <a:t>exchanged looks with raised eyebrows</a:t>
            </a:r>
            <a:r>
              <a:rPr lang="en-US" altLang="zh-CN" sz="2800" b="1" dirty="0" smtClean="0">
                <a:solidFill>
                  <a:srgbClr val="002060"/>
                </a:solidFill>
              </a:rPr>
              <a:t>. Hermione Granger was </a:t>
            </a:r>
            <a:r>
              <a:rPr lang="en-US" altLang="zh-CN" sz="2800" b="1" dirty="0" smtClean="0">
                <a:solidFill>
                  <a:srgbClr val="00B050"/>
                </a:solidFill>
              </a:rPr>
              <a:t>on the edge of her seat </a:t>
            </a:r>
            <a:r>
              <a:rPr lang="en-US" altLang="zh-CN" sz="2800" b="1" dirty="0" smtClean="0">
                <a:solidFill>
                  <a:srgbClr val="002060"/>
                </a:solidFill>
              </a:rPr>
              <a:t>and looked </a:t>
            </a:r>
            <a:r>
              <a:rPr lang="en-US" altLang="zh-CN" sz="2800" b="1" dirty="0" smtClean="0">
                <a:solidFill>
                  <a:srgbClr val="FF0000"/>
                </a:solidFill>
              </a:rPr>
              <a:t>desperate</a:t>
            </a:r>
            <a:r>
              <a:rPr lang="en-US" altLang="zh-CN" sz="2800" b="1" dirty="0" smtClean="0">
                <a:solidFill>
                  <a:srgbClr val="002060"/>
                </a:solidFill>
              </a:rPr>
              <a:t> to start proving that she wasn’t a dunderhead. </a:t>
            </a:r>
            <a:r>
              <a:rPr lang="zh-CN" altLang="en-US" sz="2400" b="1" dirty="0" smtClean="0">
                <a:latin typeface="宋体" panose="02010600030101010101" pitchFamily="2" charset="-122"/>
                <a:ea typeface="宋体" panose="02010600030101010101" pitchFamily="2" charset="-122"/>
              </a:rPr>
              <a:t>他讲完短短的开场白之后，全班寂静无声。哈利和罗恩扬了扬眉，交换了一下眼色。赫敏</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格兰杰几乎挪到椅子边上，看来是急于证明自己不是笨蛋傻瓜。</a:t>
            </a:r>
            <a:endParaRPr lang="zh-CN" altLang="en-US" sz="2400" b="1" dirty="0">
              <a:solidFill>
                <a:srgbClr val="00206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0"/>
            <a:ext cx="8784976" cy="3108543"/>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Before he began his class, Professor </a:t>
            </a:r>
            <a:r>
              <a:rPr lang="en-US" altLang="zh-CN" sz="2800" b="1" dirty="0" err="1" smtClean="0">
                <a:latin typeface="Times New Roman" panose="02020603050405020304" pitchFamily="18" charset="0"/>
                <a:ea typeface="楷体" panose="02010609060101010101" pitchFamily="49" charset="-122"/>
                <a:cs typeface="Times New Roman" panose="02020603050405020304" pitchFamily="18" charset="0"/>
              </a:rPr>
              <a:t>Snape</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 delivered a little speech: “I can teach you how to bottle fame, brew glory, even stopped death——if you aren’t as big a bunch of dunderheads as I usually have to teach.”</a:t>
            </a:r>
            <a:r>
              <a:rPr lang="zh-CN" altLang="en-US" sz="28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我可以教会你们如何获取声望，酿造荣耀，甚至阻止死亡</a:t>
            </a:r>
            <a:r>
              <a:rPr lang="en-US" altLang="zh-CN" sz="28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smtClean="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但有一点，那就是你们不是我经常遇到的那种笨蛋傻瓜才行。</a:t>
            </a:r>
            <a:endParaRPr lang="zh-CN" altLang="en-US" sz="2800"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9" name="组合 8"/>
          <p:cNvGrpSpPr/>
          <p:nvPr/>
        </p:nvGrpSpPr>
        <p:grpSpPr>
          <a:xfrm>
            <a:off x="5580113" y="3075806"/>
            <a:ext cx="3563888" cy="2067694"/>
            <a:chOff x="4391025" y="2085974"/>
            <a:chExt cx="4752975" cy="3057526"/>
          </a:xfrm>
        </p:grpSpPr>
        <p:pic>
          <p:nvPicPr>
            <p:cNvPr id="8194" name="Picture 2" descr="https://ss1.bdstatic.com/70cFvXSh_Q1YnxGkpoWK1HF6hhy/it/u=1607303361,3381661088&amp;fm=26&amp;gp=0.jpg"/>
            <p:cNvPicPr>
              <a:picLocks noChangeAspect="1" noChangeArrowheads="1"/>
            </p:cNvPicPr>
            <p:nvPr/>
          </p:nvPicPr>
          <p:blipFill>
            <a:blip r:embed="rId1" cstate="print"/>
            <a:srcRect/>
            <a:stretch>
              <a:fillRect/>
            </a:stretch>
          </p:blipFill>
          <p:spPr bwMode="auto">
            <a:xfrm>
              <a:off x="4391025" y="2085974"/>
              <a:ext cx="4752975" cy="3057526"/>
            </a:xfrm>
            <a:prstGeom prst="rect">
              <a:avLst/>
            </a:prstGeom>
            <a:noFill/>
          </p:spPr>
        </p:pic>
        <p:sp>
          <p:nvSpPr>
            <p:cNvPr id="6" name="矩形 5"/>
            <p:cNvSpPr/>
            <p:nvPr/>
          </p:nvSpPr>
          <p:spPr>
            <a:xfrm>
              <a:off x="7752192" y="2085974"/>
              <a:ext cx="1391807" cy="1046760"/>
            </a:xfrm>
            <a:prstGeom prst="rect">
              <a:avLst/>
            </a:prstGeom>
            <a:blipFill>
              <a:blip r:embed="rId2" cstate="print"/>
              <a:tile tx="0" ty="0" sx="100000" sy="100000" flip="none" algn="tl"/>
            </a:blipFill>
          </p:spPr>
          <p:txBody>
            <a:bodyPr wrap="square">
              <a:spAutoFit/>
            </a:bodyPr>
            <a:lstStyle/>
            <a:p>
              <a:r>
                <a:rPr lang="en-US" altLang="zh-CN" sz="2000" b="1" dirty="0" smtClean="0"/>
                <a:t>bright</a:t>
              </a:r>
              <a:endParaRPr lang="en-US" altLang="zh-CN" sz="2000" b="1" dirty="0" smtClean="0"/>
            </a:p>
            <a:p>
              <a:r>
                <a:rPr lang="en-US" altLang="zh-CN" sz="2000" b="1" dirty="0" smtClean="0"/>
                <a:t>diligent</a:t>
              </a:r>
              <a:endParaRPr lang="zh-CN" altLang="en-US" sz="2000" b="1" dirty="0"/>
            </a:p>
          </p:txBody>
        </p:sp>
        <p:sp>
          <p:nvSpPr>
            <p:cNvPr id="7" name="矩形 6"/>
            <p:cNvSpPr/>
            <p:nvPr/>
          </p:nvSpPr>
          <p:spPr>
            <a:xfrm>
              <a:off x="6023591" y="4371950"/>
              <a:ext cx="3120407" cy="591648"/>
            </a:xfrm>
            <a:prstGeom prst="rect">
              <a:avLst/>
            </a:prstGeom>
            <a:blipFill>
              <a:blip r:embed="rId2" cstate="print"/>
              <a:tile tx="0" ty="0" sx="100000" sy="100000" flip="none" algn="tl"/>
            </a:blipFill>
          </p:spPr>
          <p:txBody>
            <a:bodyPr wrap="square">
              <a:spAutoFit/>
            </a:bodyPr>
            <a:lstStyle/>
            <a:p>
              <a:r>
                <a:rPr lang="en-US" altLang="zh-CN" sz="2000" b="1" dirty="0" smtClean="0"/>
                <a:t>Hermione Granger </a:t>
              </a:r>
              <a:endParaRPr lang="zh-CN" altLang="en-US" sz="2000" dirty="0"/>
            </a:p>
          </p:txBody>
        </p:sp>
      </p:grpSp>
      <p:pic>
        <p:nvPicPr>
          <p:cNvPr id="8198" name="Picture 6" descr="https://ss1.bdstatic.com/70cFvXSh_Q1YnxGkpoWK1HF6hhy/it/u=2327282761,1688372598&amp;fm=15&amp;gp=0.jpg"/>
          <p:cNvPicPr>
            <a:picLocks noChangeAspect="1" noChangeArrowheads="1"/>
          </p:cNvPicPr>
          <p:nvPr/>
        </p:nvPicPr>
        <p:blipFill>
          <a:blip r:embed="rId3" cstate="print"/>
          <a:srcRect/>
          <a:stretch>
            <a:fillRect/>
          </a:stretch>
        </p:blipFill>
        <p:spPr bwMode="auto">
          <a:xfrm>
            <a:off x="179513" y="3032512"/>
            <a:ext cx="3024335" cy="2110987"/>
          </a:xfrm>
          <a:prstGeom prst="rect">
            <a:avLst/>
          </a:prstGeom>
          <a:noFill/>
        </p:spPr>
      </p:pic>
      <p:sp>
        <p:nvSpPr>
          <p:cNvPr id="11" name="矩形 10"/>
          <p:cNvSpPr/>
          <p:nvPr/>
        </p:nvSpPr>
        <p:spPr>
          <a:xfrm>
            <a:off x="3203848" y="3435846"/>
            <a:ext cx="1984839" cy="400110"/>
          </a:xfrm>
          <a:prstGeom prst="rect">
            <a:avLst/>
          </a:prstGeom>
          <a:blipFill>
            <a:blip r:embed="rId2" cstate="print"/>
            <a:tile tx="0" ty="0" sx="100000" sy="100000" flip="none" algn="tl"/>
          </a:blipFill>
        </p:spPr>
        <p:txBody>
          <a:bodyPr wrap="none">
            <a:spAutoFit/>
          </a:bodyPr>
          <a:lstStyle/>
          <a:p>
            <a:r>
              <a:rPr lang="en-US" altLang="zh-CN" sz="2000" b="1" dirty="0" smtClean="0"/>
              <a:t>Professor </a:t>
            </a:r>
            <a:r>
              <a:rPr lang="en-US" altLang="zh-CN" sz="2000" b="1" dirty="0" err="1" smtClean="0"/>
              <a:t>Snape</a:t>
            </a:r>
            <a:endParaRPr lang="zh-CN" altLang="en-US" sz="2000" b="1" dirty="0"/>
          </a:p>
        </p:txBody>
      </p:sp>
      <p:sp>
        <p:nvSpPr>
          <p:cNvPr id="12" name="矩形 11"/>
          <p:cNvSpPr/>
          <p:nvPr/>
        </p:nvSpPr>
        <p:spPr>
          <a:xfrm>
            <a:off x="3203848" y="3939902"/>
            <a:ext cx="1800200" cy="707886"/>
          </a:xfrm>
          <a:prstGeom prst="rect">
            <a:avLst/>
          </a:prstGeom>
          <a:blipFill>
            <a:blip r:embed="rId2" cstate="print"/>
            <a:tile tx="0" ty="0" sx="100000" sy="100000" flip="none" algn="tl"/>
          </a:blipFill>
        </p:spPr>
        <p:txBody>
          <a:bodyPr wrap="square">
            <a:spAutoFit/>
          </a:bodyPr>
          <a:lstStyle/>
          <a:p>
            <a:r>
              <a:rPr lang="en-US" altLang="zh-CN" sz="2000" b="1" dirty="0" smtClean="0"/>
              <a:t>intelligent</a:t>
            </a:r>
            <a:endParaRPr lang="en-US" altLang="zh-CN" sz="2000" b="1" dirty="0" smtClean="0"/>
          </a:p>
          <a:p>
            <a:r>
              <a:rPr lang="en-US" altLang="zh-CN" sz="2000" b="1" dirty="0" smtClean="0"/>
              <a:t>strict </a:t>
            </a:r>
            <a:endParaRPr lang="en-US" altLang="zh-CN" sz="2000" b="1"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59" name="圆角矩形 113"/>
          <p:cNvSpPr/>
          <p:nvPr/>
        </p:nvSpPr>
        <p:spPr>
          <a:xfrm>
            <a:off x="2920766" y="17974"/>
            <a:ext cx="3884412"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V="1">
            <a:off x="3131553" y="578950"/>
            <a:ext cx="3462838" cy="22174"/>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932692" y="35282"/>
            <a:ext cx="3880044" cy="584775"/>
          </a:xfrm>
          <a:prstGeom prst="rect">
            <a:avLst/>
          </a:prstGeom>
        </p:spPr>
        <p:txBody>
          <a:bodyPr wrap="square">
            <a:spAutoFit/>
          </a:bodyPr>
          <a:lstStyle/>
          <a:p>
            <a:pPr algn="ctr"/>
            <a:r>
              <a:rPr lang="en-US" altLang="zh-CN" sz="3200" b="1" dirty="0" smtClean="0"/>
              <a:t>surprise&amp;eagerness</a:t>
            </a:r>
            <a:endParaRPr lang="zh-CN" altLang="en-US" sz="24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107504" y="704063"/>
            <a:ext cx="8811840" cy="1815882"/>
          </a:xfrm>
          <a:prstGeom prst="rect">
            <a:avLst/>
          </a:prstGeom>
          <a:noFill/>
        </p:spPr>
        <p:txBody>
          <a:bodyPr wrap="square">
            <a:spAutoFit/>
          </a:bodyPr>
          <a:lstStyle/>
          <a:p>
            <a:pPr algn="just"/>
            <a:r>
              <a:rPr lang="en-US" altLang="zh-CN" sz="2800" b="1" dirty="0" smtClean="0"/>
              <a:t>More silence followed this little speech. Harry and Ron exchanged looks with raised eyebrows. Hermione Granger was on the edge of her seat and looked desperate to start </a:t>
            </a:r>
            <a:r>
              <a:rPr lang="en-US" altLang="zh-CN" sz="2800" b="1" dirty="0" smtClean="0">
                <a:solidFill>
                  <a:schemeClr val="accent5"/>
                </a:solidFill>
              </a:rPr>
              <a:t>proving</a:t>
            </a:r>
            <a:r>
              <a:rPr lang="en-US" altLang="zh-CN" sz="2800" b="1" dirty="0" smtClean="0"/>
              <a:t> that she wasn’t a dunderhead.</a:t>
            </a:r>
            <a:endParaRPr lang="en-US" altLang="zh-CN" sz="2800" b="1" dirty="0"/>
          </a:p>
        </p:txBody>
      </p:sp>
      <p:sp>
        <p:nvSpPr>
          <p:cNvPr id="27" name="椭圆 26"/>
          <p:cNvSpPr/>
          <p:nvPr/>
        </p:nvSpPr>
        <p:spPr>
          <a:xfrm>
            <a:off x="165073" y="1203598"/>
            <a:ext cx="2925177" cy="491964"/>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110722" y="1192188"/>
            <a:ext cx="2837789" cy="50337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960004" y="2716454"/>
            <a:ext cx="4335242" cy="584775"/>
          </a:xfrm>
          <a:prstGeom prst="rect">
            <a:avLst/>
          </a:prstGeom>
          <a:pattFill prst="pct10">
            <a:fgClr>
              <a:srgbClr val="FFC000"/>
            </a:fgClr>
            <a:bgClr>
              <a:schemeClr val="bg1"/>
            </a:bgClr>
          </a:pattFill>
        </p:spPr>
        <p:txBody>
          <a:bodyPr wrap="square">
            <a:spAutoFit/>
          </a:bodyPr>
          <a:lstStyle/>
          <a:p>
            <a:r>
              <a:rPr lang="en-US" altLang="zh-CN" sz="3200" b="1" dirty="0" smtClean="0">
                <a:solidFill>
                  <a:srgbClr val="7030A0"/>
                </a:solidFill>
              </a:rPr>
              <a:t>exchange looks</a:t>
            </a:r>
            <a:r>
              <a:rPr lang="zh-CN" altLang="en-US" sz="2800" b="1" dirty="0">
                <a:solidFill>
                  <a:srgbClr val="7030A0"/>
                </a:solidFill>
                <a:latin typeface="楷体" panose="02010609060101010101" pitchFamily="49" charset="-122"/>
                <a:ea typeface="楷体" panose="02010609060101010101" pitchFamily="49" charset="-122"/>
              </a:rPr>
              <a:t>交换眼神</a:t>
            </a:r>
            <a:endParaRPr lang="zh-CN" altLang="en-US" sz="2800" dirty="0">
              <a:solidFill>
                <a:srgbClr val="7030A0"/>
              </a:solidFill>
              <a:latin typeface="楷体" panose="02010609060101010101" pitchFamily="49" charset="-122"/>
              <a:ea typeface="楷体" panose="02010609060101010101" pitchFamily="49" charset="-122"/>
            </a:endParaRPr>
          </a:p>
        </p:txBody>
      </p:sp>
      <p:sp>
        <p:nvSpPr>
          <p:cNvPr id="19" name="矩形 18"/>
          <p:cNvSpPr/>
          <p:nvPr/>
        </p:nvSpPr>
        <p:spPr>
          <a:xfrm>
            <a:off x="1982706" y="3299515"/>
            <a:ext cx="4438010" cy="584775"/>
          </a:xfrm>
          <a:prstGeom prst="rect">
            <a:avLst/>
          </a:prstGeom>
          <a:pattFill prst="dashUpDiag">
            <a:fgClr>
              <a:srgbClr val="FFC000"/>
            </a:fgClr>
            <a:bgClr>
              <a:schemeClr val="bg1"/>
            </a:bgClr>
          </a:pattFill>
        </p:spPr>
        <p:txBody>
          <a:bodyPr wrap="none">
            <a:spAutoFit/>
          </a:bodyPr>
          <a:lstStyle/>
          <a:p>
            <a:r>
              <a:rPr lang="en-US" altLang="zh-CN" sz="3200" b="1" dirty="0">
                <a:solidFill>
                  <a:srgbClr val="7030A0"/>
                </a:solidFill>
              </a:rPr>
              <a:t>raised </a:t>
            </a:r>
            <a:r>
              <a:rPr lang="en-US" altLang="zh-CN" sz="3200" b="1" dirty="0" smtClean="0">
                <a:solidFill>
                  <a:srgbClr val="7030A0"/>
                </a:solidFill>
              </a:rPr>
              <a:t>eyebrows</a:t>
            </a:r>
            <a:r>
              <a:rPr lang="zh-CN" altLang="en-US" sz="2800" b="1" dirty="0">
                <a:solidFill>
                  <a:srgbClr val="7030A0"/>
                </a:solidFill>
                <a:latin typeface="楷体" panose="02010609060101010101" pitchFamily="49" charset="-122"/>
                <a:ea typeface="楷体" panose="02010609060101010101" pitchFamily="49" charset="-122"/>
              </a:rPr>
              <a:t>扬起眉毛</a:t>
            </a:r>
            <a:endParaRPr lang="zh-CN" altLang="en-US" sz="2800" b="1" dirty="0">
              <a:solidFill>
                <a:srgbClr val="7030A0"/>
              </a:solidFill>
              <a:latin typeface="楷体" panose="02010609060101010101" pitchFamily="49" charset="-122"/>
              <a:ea typeface="楷体" panose="02010609060101010101" pitchFamily="49" charset="-122"/>
            </a:endParaRPr>
          </a:p>
        </p:txBody>
      </p:sp>
      <p:grpSp>
        <p:nvGrpSpPr>
          <p:cNvPr id="20" name="组合 19"/>
          <p:cNvGrpSpPr/>
          <p:nvPr/>
        </p:nvGrpSpPr>
        <p:grpSpPr>
          <a:xfrm>
            <a:off x="1553313" y="3367960"/>
            <a:ext cx="287882" cy="287919"/>
            <a:chOff x="304800" y="673100"/>
            <a:chExt cx="4000500" cy="4000500"/>
          </a:xfrm>
          <a:solidFill>
            <a:srgbClr val="FFFF00"/>
          </a:solidFill>
          <a:effectLst>
            <a:outerShdw blurRad="381000" dist="152400" dir="8100000" algn="tr" rotWithShape="0">
              <a:prstClr val="black">
                <a:alpha val="70000"/>
              </a:prstClr>
            </a:outerShdw>
          </a:effectLst>
        </p:grpSpPr>
        <p:sp>
          <p:nvSpPr>
            <p:cNvPr id="21"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23" name="椭圆 2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5" name="组合 24"/>
          <p:cNvGrpSpPr/>
          <p:nvPr/>
        </p:nvGrpSpPr>
        <p:grpSpPr>
          <a:xfrm>
            <a:off x="1565879" y="2834074"/>
            <a:ext cx="287882" cy="287919"/>
            <a:chOff x="304800" y="673100"/>
            <a:chExt cx="4000500" cy="4000500"/>
          </a:xfrm>
          <a:solidFill>
            <a:srgbClr val="FFFF00"/>
          </a:solidFill>
          <a:effectLst>
            <a:outerShdw blurRad="381000" dist="152400" dir="8100000" algn="tr" rotWithShape="0">
              <a:prstClr val="black">
                <a:alpha val="70000"/>
              </a:prstClr>
            </a:outerShdw>
          </a:effectLst>
        </p:grpSpPr>
        <p:sp>
          <p:nvSpPr>
            <p:cNvPr id="26"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29" name="椭圆 28"/>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30" name="矩形 29"/>
          <p:cNvSpPr/>
          <p:nvPr/>
        </p:nvSpPr>
        <p:spPr>
          <a:xfrm>
            <a:off x="2028156" y="4482960"/>
            <a:ext cx="7008339" cy="584775"/>
          </a:xfrm>
          <a:prstGeom prst="rect">
            <a:avLst/>
          </a:prstGeom>
          <a:pattFill prst="pct20">
            <a:fgClr>
              <a:srgbClr val="FFC000"/>
            </a:fgClr>
            <a:bgClr>
              <a:schemeClr val="bg1"/>
            </a:bgClr>
          </a:pattFill>
        </p:spPr>
        <p:txBody>
          <a:bodyPr wrap="square">
            <a:spAutoFit/>
          </a:bodyPr>
          <a:lstStyle/>
          <a:p>
            <a:r>
              <a:rPr lang="en-US" altLang="zh-CN" sz="3200" b="1" dirty="0" smtClean="0">
                <a:solidFill>
                  <a:srgbClr val="7030A0"/>
                </a:solidFill>
              </a:rPr>
              <a:t>desperate(adj.)</a:t>
            </a:r>
            <a:r>
              <a:rPr lang="zh-CN" altLang="en-US" sz="2800" b="1" dirty="0" smtClean="0">
                <a:solidFill>
                  <a:srgbClr val="7030A0"/>
                </a:solidFill>
                <a:latin typeface="楷体" panose="02010609060101010101" pitchFamily="49" charset="-122"/>
                <a:ea typeface="楷体" panose="02010609060101010101" pitchFamily="49" charset="-122"/>
              </a:rPr>
              <a:t>急切的</a:t>
            </a:r>
            <a:endParaRPr lang="zh-CN" altLang="en-US" sz="2800" b="1" dirty="0">
              <a:solidFill>
                <a:srgbClr val="7030A0"/>
              </a:solidFill>
              <a:latin typeface="楷体" panose="02010609060101010101" pitchFamily="49" charset="-122"/>
              <a:ea typeface="楷体" panose="02010609060101010101" pitchFamily="49" charset="-122"/>
            </a:endParaRPr>
          </a:p>
        </p:txBody>
      </p:sp>
      <p:grpSp>
        <p:nvGrpSpPr>
          <p:cNvPr id="31" name="组合 30"/>
          <p:cNvGrpSpPr/>
          <p:nvPr/>
        </p:nvGrpSpPr>
        <p:grpSpPr>
          <a:xfrm>
            <a:off x="1646988" y="3982253"/>
            <a:ext cx="287882" cy="287919"/>
            <a:chOff x="304800" y="673100"/>
            <a:chExt cx="4000500" cy="4000500"/>
          </a:xfrm>
          <a:solidFill>
            <a:srgbClr val="FFFF00"/>
          </a:solidFill>
          <a:effectLst>
            <a:outerShdw blurRad="381000" dist="152400" dir="8100000" algn="tr" rotWithShape="0">
              <a:prstClr val="black">
                <a:alpha val="70000"/>
              </a:prstClr>
            </a:outerShdw>
          </a:effectLst>
        </p:grpSpPr>
        <p:sp>
          <p:nvSpPr>
            <p:cNvPr id="33"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34" name="椭圆 3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pic>
        <p:nvPicPr>
          <p:cNvPr id="37" name="Picture 2" descr="https://timgsa.baidu.com/timg?image&amp;quality=80&amp;size=b9999_10000&amp;sec=1593692665821&amp;di=a4cb196a19a3010369bfd5b280697e5d&amp;imgtype=0&amp;src=http%3A%2F%2Fimg1.cache.netease.com%2Fcatchpic%2F4%2F4E%2F4EFCD0D0CCB710A4C3DB9BCB6D8366C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2648803"/>
            <a:ext cx="2797287" cy="124323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 y="2859782"/>
            <a:ext cx="1276226" cy="226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直接连接符 37"/>
          <p:cNvCxnSpPr/>
          <p:nvPr/>
        </p:nvCxnSpPr>
        <p:spPr>
          <a:xfrm>
            <a:off x="2627784" y="2017860"/>
            <a:ext cx="410445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65073" y="2519945"/>
            <a:ext cx="1481915" cy="2128"/>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540747" y="4599122"/>
            <a:ext cx="287882" cy="287919"/>
            <a:chOff x="304800" y="673100"/>
            <a:chExt cx="4000500" cy="4000500"/>
          </a:xfrm>
          <a:solidFill>
            <a:srgbClr val="FFFF00"/>
          </a:solidFill>
          <a:effectLst>
            <a:outerShdw blurRad="381000" dist="152400" dir="8100000" algn="tr" rotWithShape="0">
              <a:prstClr val="black">
                <a:alpha val="70000"/>
              </a:prstClr>
            </a:outerShdw>
          </a:effectLst>
        </p:grpSpPr>
        <p:sp>
          <p:nvSpPr>
            <p:cNvPr id="44" name="同心圆 3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solidFill>
                  <a:schemeClr val="tx1"/>
                </a:solidFill>
              </a:endParaRPr>
            </a:p>
          </p:txBody>
        </p:sp>
        <p:sp>
          <p:nvSpPr>
            <p:cNvPr id="45" name="椭圆 4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46" name="矩形 45"/>
          <p:cNvSpPr/>
          <p:nvPr/>
        </p:nvSpPr>
        <p:spPr>
          <a:xfrm>
            <a:off x="2013355" y="3892042"/>
            <a:ext cx="7023141" cy="584775"/>
          </a:xfrm>
          <a:prstGeom prst="rect">
            <a:avLst/>
          </a:prstGeom>
          <a:pattFill prst="pct20">
            <a:fgClr>
              <a:srgbClr val="FFC000"/>
            </a:fgClr>
            <a:bgClr>
              <a:schemeClr val="bg1"/>
            </a:bgClr>
          </a:pattFill>
        </p:spPr>
        <p:txBody>
          <a:bodyPr wrap="square">
            <a:spAutoFit/>
          </a:bodyPr>
          <a:lstStyle/>
          <a:p>
            <a:r>
              <a:rPr lang="en-US" altLang="zh-CN" sz="3200" b="1" dirty="0">
                <a:solidFill>
                  <a:srgbClr val="7030A0"/>
                </a:solidFill>
              </a:rPr>
              <a:t>on the edge of her </a:t>
            </a:r>
            <a:r>
              <a:rPr lang="en-US" altLang="zh-CN" sz="3200" b="1" dirty="0" smtClean="0">
                <a:solidFill>
                  <a:srgbClr val="7030A0"/>
                </a:solidFill>
              </a:rPr>
              <a:t>seat</a:t>
            </a:r>
            <a:r>
              <a:rPr lang="zh-CN" altLang="en-US" sz="2800" b="1" dirty="0" smtClean="0">
                <a:solidFill>
                  <a:srgbClr val="7030A0"/>
                </a:solidFill>
                <a:latin typeface="楷体" panose="02010609060101010101" pitchFamily="49" charset="-122"/>
                <a:ea typeface="楷体" panose="02010609060101010101" pitchFamily="49" charset="-122"/>
              </a:rPr>
              <a:t>在她座</a:t>
            </a:r>
            <a:r>
              <a:rPr lang="zh-CN" altLang="en-US" sz="2800" b="1" dirty="0">
                <a:solidFill>
                  <a:srgbClr val="7030A0"/>
                </a:solidFill>
                <a:latin typeface="楷体" panose="02010609060101010101" pitchFamily="49" charset="-122"/>
                <a:ea typeface="楷体" panose="02010609060101010101" pitchFamily="49" charset="-122"/>
              </a:rPr>
              <a:t>位</a:t>
            </a:r>
            <a:r>
              <a:rPr lang="zh-CN" altLang="en-US" sz="2800" b="1" dirty="0" smtClean="0">
                <a:solidFill>
                  <a:srgbClr val="7030A0"/>
                </a:solidFill>
                <a:latin typeface="楷体" panose="02010609060101010101" pitchFamily="49" charset="-122"/>
                <a:ea typeface="楷体" panose="02010609060101010101" pitchFamily="49" charset="-122"/>
              </a:rPr>
              <a:t>边缘处</a:t>
            </a:r>
            <a:endParaRPr lang="zh-CN" altLang="en-US" sz="2800" b="1" dirty="0">
              <a:solidFill>
                <a:srgbClr val="7030A0"/>
              </a:solidFill>
              <a:latin typeface="楷体" panose="02010609060101010101" pitchFamily="49" charset="-122"/>
              <a:ea typeface="楷体" panose="02010609060101010101" pitchFamily="49" charset="-122"/>
            </a:endParaRPr>
          </a:p>
        </p:txBody>
      </p:sp>
      <p:sp>
        <p:nvSpPr>
          <p:cNvPr id="11" name="椭圆形标注 10"/>
          <p:cNvSpPr/>
          <p:nvPr/>
        </p:nvSpPr>
        <p:spPr>
          <a:xfrm>
            <a:off x="7491935" y="0"/>
            <a:ext cx="1427409" cy="668781"/>
          </a:xfrm>
          <a:prstGeom prst="wedgeEllipseCallout">
            <a:avLst>
              <a:gd name="adj1" fmla="val -30874"/>
              <a:gd name="adj2" fmla="val 2755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0000"/>
                </a:solidFill>
              </a:rPr>
              <a:t>笨</a:t>
            </a:r>
            <a:r>
              <a:rPr lang="zh-CN" altLang="en-US" sz="2800" b="1" dirty="0" smtClean="0">
                <a:solidFill>
                  <a:srgbClr val="FF0000"/>
                </a:solidFill>
              </a:rPr>
              <a:t>蛋</a:t>
            </a:r>
            <a:endParaRPr lang="zh-CN" altLang="en-US"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64" presetClass="path" presetSubtype="0" fill="hold" nodeType="withEffect">
                                  <p:stCondLst>
                                    <p:cond delay="0"/>
                                  </p:stCondLst>
                                  <p:childTnLst>
                                    <p:animMotion origin="layout" path="M 2.77778E-6 -4.19753E-6 L 0.13021 -0.19259 " pathEditMode="relative" rAng="0" ptsTypes="AA">
                                      <p:cBhvr>
                                        <p:cTn id="32" dur="500" spd="-100000" fill="hold"/>
                                        <p:tgtEl>
                                          <p:spTgt spid="25"/>
                                        </p:tgtEl>
                                        <p:attrNameLst>
                                          <p:attrName>ppt_x</p:attrName>
                                          <p:attrName>ppt_y</p:attrName>
                                        </p:attrNameLst>
                                      </p:cBhvr>
                                      <p:rCtr x="6510" y="-9630"/>
                                    </p:animMotion>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par>
                                <p:cTn id="53" presetID="64" presetClass="path" presetSubtype="0" fill="hold" nodeType="withEffect">
                                  <p:stCondLst>
                                    <p:cond delay="0"/>
                                  </p:stCondLst>
                                  <p:childTnLst>
                                    <p:animMotion origin="layout" path="M -1.94444E-6 -6.90718E-7 L 0.13021 -0.19272 " pathEditMode="relative" rAng="0" ptsTypes="AA">
                                      <p:cBhvr>
                                        <p:cTn id="54" dur="500" spd="-100000" fill="hold"/>
                                        <p:tgtEl>
                                          <p:spTgt spid="20"/>
                                        </p:tgtEl>
                                        <p:attrNameLst>
                                          <p:attrName>ppt_x</p:attrName>
                                          <p:attrName>ppt_y</p:attrName>
                                        </p:attrNameLst>
                                      </p:cBhvr>
                                      <p:rCtr x="6510" y="-9652"/>
                                    </p:animMotion>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170"/>
                                        </p:tgtEl>
                                        <p:attrNameLst>
                                          <p:attrName>style.visibility</p:attrName>
                                        </p:attrNameLst>
                                      </p:cBhvr>
                                      <p:to>
                                        <p:strVal val="visible"/>
                                      </p:to>
                                    </p:set>
                                    <p:anim calcmode="lin" valueType="num">
                                      <p:cBhvr additive="base">
                                        <p:cTn id="59" dur="500" fill="hold"/>
                                        <p:tgtEl>
                                          <p:spTgt spid="7170"/>
                                        </p:tgtEl>
                                        <p:attrNameLst>
                                          <p:attrName>ppt_x</p:attrName>
                                        </p:attrNameLst>
                                      </p:cBhvr>
                                      <p:tavLst>
                                        <p:tav tm="0">
                                          <p:val>
                                            <p:strVal val="#ppt_x"/>
                                          </p:val>
                                        </p:tav>
                                        <p:tav tm="100000">
                                          <p:val>
                                            <p:strVal val="#ppt_x"/>
                                          </p:val>
                                        </p:tav>
                                      </p:tavLst>
                                    </p:anim>
                                    <p:anim calcmode="lin" valueType="num">
                                      <p:cBhvr additive="base">
                                        <p:cTn id="6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1000"/>
                                        <p:tgtEl>
                                          <p:spTgt spid="38"/>
                                        </p:tgtEl>
                                      </p:cBhvr>
                                    </p:animEffect>
                                    <p:anim calcmode="lin" valueType="num">
                                      <p:cBhvr>
                                        <p:cTn id="66" dur="1000" fill="hold"/>
                                        <p:tgtEl>
                                          <p:spTgt spid="38"/>
                                        </p:tgtEl>
                                        <p:attrNameLst>
                                          <p:attrName>ppt_x</p:attrName>
                                        </p:attrNameLst>
                                      </p:cBhvr>
                                      <p:tavLst>
                                        <p:tav tm="0">
                                          <p:val>
                                            <p:strVal val="#ppt_x"/>
                                          </p:val>
                                        </p:tav>
                                        <p:tav tm="100000">
                                          <p:val>
                                            <p:strVal val="#ppt_x"/>
                                          </p:val>
                                        </p:tav>
                                      </p:tavLst>
                                    </p:anim>
                                    <p:anim calcmode="lin" valueType="num">
                                      <p:cBhvr>
                                        <p:cTn id="6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1000" fill="hold"/>
                                        <p:tgtEl>
                                          <p:spTgt spid="46"/>
                                        </p:tgtEl>
                                        <p:attrNameLst>
                                          <p:attrName>ppt_w</p:attrName>
                                        </p:attrNameLst>
                                      </p:cBhvr>
                                      <p:tavLst>
                                        <p:tav tm="0">
                                          <p:val>
                                            <p:fltVal val="0"/>
                                          </p:val>
                                        </p:tav>
                                        <p:tav tm="100000">
                                          <p:val>
                                            <p:strVal val="#ppt_w"/>
                                          </p:val>
                                        </p:tav>
                                      </p:tavLst>
                                    </p:anim>
                                    <p:anim calcmode="lin" valueType="num">
                                      <p:cBhvr>
                                        <p:cTn id="73" dur="1000" fill="hold"/>
                                        <p:tgtEl>
                                          <p:spTgt spid="46"/>
                                        </p:tgtEl>
                                        <p:attrNameLst>
                                          <p:attrName>ppt_h</p:attrName>
                                        </p:attrNameLst>
                                      </p:cBhvr>
                                      <p:tavLst>
                                        <p:tav tm="0">
                                          <p:val>
                                            <p:fltVal val="0"/>
                                          </p:val>
                                        </p:tav>
                                        <p:tav tm="100000">
                                          <p:val>
                                            <p:strVal val="#ppt_h"/>
                                          </p:val>
                                        </p:tav>
                                      </p:tavLst>
                                    </p:anim>
                                    <p:anim calcmode="lin" valueType="num">
                                      <p:cBhvr>
                                        <p:cTn id="74" dur="1000" fill="hold"/>
                                        <p:tgtEl>
                                          <p:spTgt spid="46"/>
                                        </p:tgtEl>
                                        <p:attrNameLst>
                                          <p:attrName>style.rotation</p:attrName>
                                        </p:attrNameLst>
                                      </p:cBhvr>
                                      <p:tavLst>
                                        <p:tav tm="0">
                                          <p:val>
                                            <p:fltVal val="90"/>
                                          </p:val>
                                        </p:tav>
                                        <p:tav tm="100000">
                                          <p:val>
                                            <p:fltVal val="0"/>
                                          </p:val>
                                        </p:tav>
                                      </p:tavLst>
                                    </p:anim>
                                    <p:animEffect transition="in" filter="fade">
                                      <p:cBhvr>
                                        <p:cTn id="75" dur="1000"/>
                                        <p:tgtEl>
                                          <p:spTgt spid="46"/>
                                        </p:tgtEl>
                                      </p:cBhvr>
                                    </p:animEffect>
                                  </p:childTnLst>
                                </p:cTn>
                              </p:par>
                              <p:par>
                                <p:cTn id="76" presetID="1"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53" presetClass="entr" presetSubtype="16"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arn(inVertical)">
                                      <p:cBhvr>
                                        <p:cTn id="87" dur="500"/>
                                        <p:tgtEl>
                                          <p:spTgt spid="40"/>
                                        </p:tgtEl>
                                      </p:cBhvr>
                                    </p:animEffect>
                                  </p:childTnLst>
                                </p:cTn>
                              </p:par>
                              <p:par>
                                <p:cTn id="88" presetID="64" presetClass="path" presetSubtype="0" fill="hold" nodeType="withEffect">
                                  <p:stCondLst>
                                    <p:cond delay="0"/>
                                  </p:stCondLst>
                                  <p:childTnLst>
                                    <p:animMotion origin="layout" path="M -0.01076 0.01665 L 0.11945 -0.17607 " pathEditMode="relative" rAng="0" ptsTypes="AA">
                                      <p:cBhvr>
                                        <p:cTn id="89" dur="500" spd="-100000" fill="hold"/>
                                        <p:tgtEl>
                                          <p:spTgt spid="31"/>
                                        </p:tgtEl>
                                        <p:attrNameLst>
                                          <p:attrName>ppt_x</p:attrName>
                                          <p:attrName>ppt_y</p:attrName>
                                        </p:attrNameLst>
                                      </p:cBhvr>
                                      <p:rCtr x="6510" y="-9652"/>
                                    </p:animMotion>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2000"/>
                                        <p:tgtEl>
                                          <p:spTgt spid="30"/>
                                        </p:tgtEl>
                                      </p:cBhvr>
                                    </p:animEffect>
                                    <p:anim calcmode="lin" valueType="num">
                                      <p:cBhvr>
                                        <p:cTn id="95" dur="2000" fill="hold"/>
                                        <p:tgtEl>
                                          <p:spTgt spid="30"/>
                                        </p:tgtEl>
                                        <p:attrNameLst>
                                          <p:attrName>ppt_w</p:attrName>
                                        </p:attrNameLst>
                                      </p:cBhvr>
                                      <p:tavLst>
                                        <p:tav tm="0" fmla="#ppt_w*sin(2.5*pi*$)">
                                          <p:val>
                                            <p:fltVal val="0"/>
                                          </p:val>
                                        </p:tav>
                                        <p:tav tm="100000">
                                          <p:val>
                                            <p:fltVal val="1"/>
                                          </p:val>
                                        </p:tav>
                                      </p:tavLst>
                                    </p:anim>
                                    <p:anim calcmode="lin" valueType="num">
                                      <p:cBhvr>
                                        <p:cTn id="96" dur="2000" fill="hold"/>
                                        <p:tgtEl>
                                          <p:spTgt spid="30"/>
                                        </p:tgtEl>
                                        <p:attrNameLst>
                                          <p:attrName>ppt_h</p:attrName>
                                        </p:attrNameLst>
                                      </p:cBhvr>
                                      <p:tavLst>
                                        <p:tav tm="0">
                                          <p:val>
                                            <p:strVal val="#ppt_h"/>
                                          </p:val>
                                        </p:tav>
                                        <p:tav tm="100000">
                                          <p:val>
                                            <p:strVal val="#ppt_h"/>
                                          </p:val>
                                        </p:tav>
                                      </p:tavLst>
                                    </p:anim>
                                  </p:childTnLst>
                                </p:cTn>
                              </p:par>
                              <p:par>
                                <p:cTn id="97" presetID="1"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53" presetClass="entr" presetSubtype="16" fill="hold" nodeType="with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par>
                                <p:cTn id="104" presetID="64" presetClass="path" presetSubtype="0" fill="hold" nodeType="withEffect">
                                  <p:stCondLst>
                                    <p:cond delay="0"/>
                                  </p:stCondLst>
                                  <p:childTnLst>
                                    <p:animMotion origin="layout" path="M 0.00173 0.00247 L 0.13194 -0.19026 " pathEditMode="relative" rAng="0" ptsTypes="AA">
                                      <p:cBhvr>
                                        <p:cTn id="105" dur="500" spd="-100000" fill="hold"/>
                                        <p:tgtEl>
                                          <p:spTgt spid="43"/>
                                        </p:tgtEl>
                                        <p:attrNameLst>
                                          <p:attrName>ppt_x</p:attrName>
                                          <p:attrName>ppt_y</p:attrName>
                                        </p:attrNameLst>
                                      </p:cBhvr>
                                      <p:rCtr x="6510" y="-9652"/>
                                    </p:animMotion>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8" grpId="0" animBg="1"/>
      <p:bldP spid="18" grpId="0" animBg="1"/>
      <p:bldP spid="19" grpId="0" animBg="1"/>
      <p:bldP spid="30" grpId="0" animBg="1"/>
      <p:bldP spid="4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147814"/>
            <a:ext cx="8712968" cy="1815882"/>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Nearly ten years ago,</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Hagrid</a:t>
            </a:r>
            <a:r>
              <a:rPr lang="en-US" altLang="zh-CN" sz="2800" b="1" dirty="0" smtClean="0">
                <a:latin typeface="Times New Roman" panose="02020603050405020304" pitchFamily="18" charset="0"/>
                <a:cs typeface="Times New Roman" panose="02020603050405020304" pitchFamily="18" charset="0"/>
              </a:rPr>
              <a:t>, </a:t>
            </a:r>
            <a:endParaRPr lang="en-US" altLang="zh-CN" sz="2800" b="1" dirty="0" smtClean="0">
              <a:latin typeface="Times New Roman" panose="02020603050405020304" pitchFamily="18" charset="0"/>
              <a:cs typeface="Times New Roman" panose="02020603050405020304" pitchFamily="18" charset="0"/>
            </a:endParaRPr>
          </a:p>
          <a:p>
            <a:pPr algn="just"/>
            <a:r>
              <a:rPr lang="en-US" altLang="zh-CN" sz="2800" b="1" dirty="0" smtClean="0">
                <a:latin typeface="Times New Roman" panose="02020603050405020304" pitchFamily="18" charset="0"/>
                <a:cs typeface="Times New Roman" panose="02020603050405020304" pitchFamily="18" charset="0"/>
              </a:rPr>
              <a:t>Professor McGonagall and  Dumbledore put Harry on the front step of the </a:t>
            </a:r>
            <a:r>
              <a:rPr lang="en-US" altLang="zh-CN" sz="2800" b="1" dirty="0" err="1" smtClean="0">
                <a:latin typeface="Times New Roman" panose="02020603050405020304" pitchFamily="18" charset="0"/>
                <a:cs typeface="Times New Roman" panose="02020603050405020304" pitchFamily="18" charset="0"/>
              </a:rPr>
              <a:t>Dursleys</a:t>
            </a:r>
            <a:r>
              <a:rPr lang="en-US" altLang="zh-CN" sz="2800" b="1" dirty="0" smtClean="0">
                <a:latin typeface="Times New Roman" panose="02020603050405020304" pitchFamily="18" charset="0"/>
                <a:cs typeface="Times New Roman" panose="02020603050405020304" pitchFamily="18" charset="0"/>
              </a:rPr>
              <a:t>.  For a full minute the three of them stood and looked at the little bundle.</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79512" y="123478"/>
            <a:ext cx="8712968" cy="2185214"/>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err="1" smtClean="0"/>
              <a:t>Hagrid’s</a:t>
            </a:r>
            <a:r>
              <a:rPr lang="en-US" altLang="zh-CN" sz="2800" b="1" dirty="0" smtClean="0"/>
              <a:t> </a:t>
            </a:r>
            <a:r>
              <a:rPr lang="en-US" altLang="zh-CN" sz="2800" b="1" dirty="0" smtClean="0">
                <a:solidFill>
                  <a:srgbClr val="FF0000"/>
                </a:solidFill>
              </a:rPr>
              <a:t>shoulders shook</a:t>
            </a:r>
            <a:r>
              <a:rPr lang="en-US" altLang="zh-CN" sz="2800" b="1" dirty="0" smtClean="0"/>
              <a:t>, Professor McGonagall </a:t>
            </a:r>
            <a:r>
              <a:rPr lang="en-US" altLang="zh-CN" sz="2800" b="1" dirty="0" smtClean="0">
                <a:solidFill>
                  <a:srgbClr val="FF0000"/>
                </a:solidFill>
              </a:rPr>
              <a:t>blinked furiously</a:t>
            </a:r>
            <a:r>
              <a:rPr lang="en-US" altLang="zh-CN" sz="2800" b="1" dirty="0" smtClean="0"/>
              <a:t>, and the </a:t>
            </a:r>
            <a:r>
              <a:rPr lang="en-US" altLang="zh-CN" sz="2800" b="1" dirty="0" smtClean="0">
                <a:solidFill>
                  <a:srgbClr val="FF0000"/>
                </a:solidFill>
              </a:rPr>
              <a:t>twinkling</a:t>
            </a:r>
            <a:r>
              <a:rPr lang="en-US" altLang="zh-CN" sz="2800" b="1" dirty="0" smtClean="0"/>
              <a:t> </a:t>
            </a:r>
            <a:r>
              <a:rPr lang="en-US" altLang="zh-CN" sz="2800" b="1" dirty="0" smtClean="0">
                <a:solidFill>
                  <a:srgbClr val="FF0000"/>
                </a:solidFill>
              </a:rPr>
              <a:t>light</a:t>
            </a:r>
            <a:r>
              <a:rPr lang="en-US" altLang="zh-CN" sz="2800" b="1" dirty="0" smtClean="0"/>
              <a:t> that usually </a:t>
            </a:r>
            <a:r>
              <a:rPr lang="en-US" altLang="zh-CN" sz="2800" b="1" dirty="0" smtClean="0">
                <a:solidFill>
                  <a:srgbClr val="7030A0"/>
                </a:solidFill>
              </a:rPr>
              <a:t>shone</a:t>
            </a:r>
            <a:r>
              <a:rPr lang="en-US" altLang="zh-CN" sz="2800" b="1" dirty="0" smtClean="0"/>
              <a:t> from Dumbledore’s eyes seemed to </a:t>
            </a:r>
            <a:r>
              <a:rPr lang="en-US" altLang="zh-CN" sz="2800" b="1" dirty="0" smtClean="0">
                <a:solidFill>
                  <a:srgbClr val="FF0000"/>
                </a:solidFill>
              </a:rPr>
              <a:t>have gone out</a:t>
            </a:r>
            <a:r>
              <a:rPr lang="en-US" altLang="zh-CN" sz="2800" b="1" dirty="0" smtClean="0"/>
              <a:t>.</a:t>
            </a:r>
            <a:r>
              <a:rPr lang="zh-CN" altLang="en-US" sz="2400" dirty="0" smtClean="0"/>
              <a:t>   </a:t>
            </a:r>
            <a:r>
              <a:rPr lang="zh-CN" altLang="en-US" sz="2400" b="1" dirty="0" smtClean="0">
                <a:latin typeface="宋体" panose="02010600030101010101" pitchFamily="2" charset="-122"/>
                <a:ea typeface="宋体" panose="02010600030101010101" pitchFamily="2" charset="-122"/>
              </a:rPr>
              <a:t>海格的肩头不停地抖动着，麦格教授拼命地眨眼，邓布利多眼中通常闪烁的亮光好像消失不见了</a:t>
            </a:r>
            <a:r>
              <a:rPr lang="zh-CN" altLang="en-US" sz="2400" dirty="0" smtClean="0"/>
              <a:t>。</a:t>
            </a:r>
            <a:endParaRPr lang="zh-CN" altLang="en-US" sz="2400" b="1" dirty="0">
              <a:latin typeface="楷体" panose="02010609060101010101" pitchFamily="49" charset="-122"/>
              <a:ea typeface="楷体" panose="02010609060101010101" pitchFamily="49" charset="-122"/>
            </a:endParaRPr>
          </a:p>
        </p:txBody>
      </p:sp>
      <p:pic>
        <p:nvPicPr>
          <p:cNvPr id="59395" name="Picture 3" descr="https://timgsa.baidu.com/timg?image&amp;quality=80&amp;size=b9999_10000&amp;sec=1597740511550&amp;di=b830dbe5a43bf6fe2be285a0230b52fb&amp;imgtype=0&amp;src=http%3A%2F%2Fimage.xmcdn.com%2Fgroup51%2FM0A%2FBA%2F3A%2FwKgKmlvEbQOQXtBnAACEIUizal0187.jpg%3Fop_type%3D4%26device_type%3Dios%26upload_type%3Dattachment%26name%3Dmobile_large"/>
          <p:cNvPicPr>
            <a:picLocks noChangeAspect="1" noChangeArrowheads="1"/>
          </p:cNvPicPr>
          <p:nvPr/>
        </p:nvPicPr>
        <p:blipFill>
          <a:blip r:embed="rId1" cstate="print"/>
          <a:srcRect/>
          <a:stretch>
            <a:fillRect/>
          </a:stretch>
        </p:blipFill>
        <p:spPr bwMode="auto">
          <a:xfrm>
            <a:off x="6562118" y="2247325"/>
            <a:ext cx="2581883" cy="140454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78058" y="2842402"/>
            <a:ext cx="4107160" cy="231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840" y="3938156"/>
            <a:ext cx="2705159" cy="120534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42639" y="523220"/>
            <a:ext cx="8712967" cy="2062103"/>
          </a:xfrm>
          <a:prstGeom prst="rect">
            <a:avLst/>
          </a:prstGeom>
        </p:spPr>
        <p:txBody>
          <a:bodyPr wrap="square">
            <a:spAutoFit/>
          </a:bodyPr>
          <a:lstStyle/>
          <a:p>
            <a:pPr algn="just"/>
            <a:r>
              <a:rPr lang="en-US" altLang="zh-CN" sz="3200" b="1" dirty="0" smtClean="0"/>
              <a:t>Hagrid’s </a:t>
            </a:r>
            <a:r>
              <a:rPr lang="en-US" altLang="zh-CN" sz="3200" b="1" dirty="0" smtClean="0">
                <a:solidFill>
                  <a:srgbClr val="FF0000"/>
                </a:solidFill>
              </a:rPr>
              <a:t>shoulders shook</a:t>
            </a:r>
            <a:r>
              <a:rPr lang="en-US" altLang="zh-CN" sz="3200" b="1" dirty="0" smtClean="0"/>
              <a:t>, Professor McGonagall </a:t>
            </a:r>
            <a:r>
              <a:rPr lang="en-US" altLang="zh-CN" sz="3200" b="1" dirty="0" smtClean="0">
                <a:solidFill>
                  <a:srgbClr val="FF0000"/>
                </a:solidFill>
              </a:rPr>
              <a:t>blinked furiously</a:t>
            </a:r>
            <a:r>
              <a:rPr lang="en-US" altLang="zh-CN" sz="3200" b="1" dirty="0" smtClean="0"/>
              <a:t>, and the </a:t>
            </a:r>
            <a:r>
              <a:rPr lang="en-US" altLang="zh-CN" sz="3200" b="1" dirty="0" smtClean="0">
                <a:solidFill>
                  <a:srgbClr val="FF0000"/>
                </a:solidFill>
              </a:rPr>
              <a:t>twinkling</a:t>
            </a:r>
            <a:r>
              <a:rPr lang="en-US" altLang="zh-CN" sz="3200" b="1" dirty="0" smtClean="0"/>
              <a:t> </a:t>
            </a:r>
            <a:r>
              <a:rPr lang="en-US" altLang="zh-CN" sz="3200" b="1" dirty="0" smtClean="0">
                <a:solidFill>
                  <a:srgbClr val="FF0000"/>
                </a:solidFill>
              </a:rPr>
              <a:t>light</a:t>
            </a:r>
            <a:r>
              <a:rPr lang="en-US" altLang="zh-CN" sz="3200" b="1" dirty="0" smtClean="0"/>
              <a:t> that usually </a:t>
            </a:r>
            <a:r>
              <a:rPr lang="en-US" altLang="zh-CN" sz="3200" b="1" dirty="0" smtClean="0">
                <a:solidFill>
                  <a:srgbClr val="7030A0"/>
                </a:solidFill>
              </a:rPr>
              <a:t>shone</a:t>
            </a:r>
            <a:r>
              <a:rPr lang="en-US" altLang="zh-CN" sz="3200" b="1" dirty="0" smtClean="0"/>
              <a:t> from Dumbledore’s eyes seemed to </a:t>
            </a:r>
            <a:r>
              <a:rPr lang="en-US" altLang="zh-CN" sz="3200" b="1" dirty="0" smtClean="0">
                <a:solidFill>
                  <a:srgbClr val="FF0000"/>
                </a:solidFill>
              </a:rPr>
              <a:t>have gone out</a:t>
            </a:r>
            <a:r>
              <a:rPr lang="en-US" altLang="zh-CN" sz="3200" b="1" dirty="0" smtClean="0"/>
              <a:t>.</a:t>
            </a:r>
            <a:endParaRPr lang="zh-CN" altLang="en-US" sz="3200" b="1" dirty="0"/>
          </a:p>
        </p:txBody>
      </p:sp>
      <p:sp>
        <p:nvSpPr>
          <p:cNvPr id="59" name="圆角矩形 113"/>
          <p:cNvSpPr/>
          <p:nvPr/>
        </p:nvSpPr>
        <p:spPr>
          <a:xfrm>
            <a:off x="3331013" y="-12739"/>
            <a:ext cx="1683927" cy="548697"/>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606682" y="523220"/>
            <a:ext cx="1148280"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485924" y="0"/>
            <a:ext cx="1374107" cy="523220"/>
          </a:xfrm>
          <a:prstGeom prst="rect">
            <a:avLst/>
          </a:prstGeom>
        </p:spPr>
        <p:txBody>
          <a:bodyPr wrap="square">
            <a:spAutoFit/>
          </a:bodyPr>
          <a:lstStyle/>
          <a:p>
            <a:r>
              <a:rPr lang="en-US" altLang="zh-CN" sz="2800" b="1" dirty="0" smtClean="0">
                <a:solidFill>
                  <a:schemeClr val="bg1"/>
                </a:solidFill>
                <a:latin typeface="Batang" panose="02030600000101010101" pitchFamily="18" charset="-127"/>
                <a:ea typeface="Batang" panose="02030600000101010101" pitchFamily="18" charset="-127"/>
              </a:rPr>
              <a:t>sorrow</a:t>
            </a:r>
            <a:endParaRPr lang="zh-CN" altLang="en-US" sz="2800" b="1" dirty="0">
              <a:solidFill>
                <a:schemeClr val="bg1"/>
              </a:solidFill>
              <a:latin typeface="Batang" panose="02030600000101010101" pitchFamily="18" charset="-127"/>
              <a:ea typeface="Batang" panose="02030600000101010101" pitchFamily="18" charset="-127"/>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pic>
        <p:nvPicPr>
          <p:cNvPr id="1026" name="Picture 2" descr="https://timgsa.baidu.com/timg?image&amp;quality=80&amp;size=b9999_10000&amp;sec=1587697038241&amp;di=332bc8e8d391814274f63c3989382d53&amp;imgtype=0&amp;src=http%3A%2F%2Ffdfs.xmcdn.com%2Fgroup37%2FM02%2F59%2F89%2FwKgJoFpKM4-TWtz-AAEXEcpSvB4743_mobile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5" y="2818860"/>
            <a:ext cx="2324639" cy="2324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0.bdstatic.com/70cFvHSh_Q1YnxGkpoWK1HF6hhy/it/u=4269286674,262068118&amp;fm=15&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058" y="2818860"/>
            <a:ext cx="2343419" cy="234341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AutoShape 8" descr="data:image/jpeg;base64,/9j/4AAQSkZJRgABAQAAAQABAAD/2wBDAAgGBgcGBQgHBwcJCQgKDBQNDAsLDBkSEw8UHRofHh0aHBwgJC4nICIsIxwcKDcpLDAxNDQ0Hyc5PTgyPC4zNDL/2wBDAQkJCQwLDBgNDRgyIRwhMjIyMjIyMjIyMjIyMjIyMjIyMjIyMjIyMjIyMjIyMjIyMjIyMjIyMjIyMjIyMjIyMjL/wAARCAEsAh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w2iiigAooooAKKKKACiiigAooooAKKKKACiiigAooooAKKKKACiiigAooooAKKKKACiiigBcn1oyfWkooAXJ9aMn1pKKAFyfWjJ9aSigBcn1oyfWkooAXJ9aMn1pKKAHAn1pwJ9aaKeBQA4E+tSDPrTQKkUUAOXPqakGfWkUVIooAcM+tSAH1pAtSqtAAoPrTwDShaeBQAgFRTyeWMZ5NLcXCQKR1bsKyJJZJ3PzLn0JxSuNInkmLNncTjsOtQEvJIoGc5wB71LsuIo90sOV/vAZBH1p9sQ0qo4GT046Uih8ckqhVjmbfnaxJyMc/4VraaN080UMaNchSFcjgnv8ATAqDT7Lfclf4SnBP1/8ArV1Wj6N5d1cyygbkjlZhjOM5ApDM+SaGwtxFJc+ZJjJCIMH8arJYyaiPMFtJGnZyAM10uh+GQ9/5l1F5lwVEmxxlIF7E+re1dFexpn7PACxC7mbPJ92P9BTEzy2602a39x6Z5rPYEEg5Br07/hHhd/vlPQEjd3PpjgVman4ZhePDIbecjgHo30NNMmxwDZqNs+tXby0ktJmikGCKqMtMRCc+tRNn1qdhURFAERJ9ajJPrUpFMNAEZJ9aMn1pTTaAFyfWjJ9aSigB6E880Uid6KAG0UUUAFFFFABRRRQAUUUUAFFFFABRRRQAUUUUAFFFFABRRRQAUUUUAFFFFABRRRQAUUUUAFFFFABRRRQAUUUUAFFFFABSikpRQA4CpFpgqRaAHgVKopi1IooAeoqVRTVFSqKAHqKkUU1RUyigBVFK+FjZmcIqjJY9v/r09VJIA5J4FMNrLql2llbDdGrYZh0J6saTY0YUzPK5KZAPQdT+NC6ZcFTIQFUDJJYDFXtVmTT7o21vtcp95/Ws6W9ubpcSyEoOiDhR+ApFE1rLPE+Le53k/wAOev51qWduNSDmKMxXsHzmMDhwOuPQ+1YAyGDbcHtXXaE/+n214PldWCyEdwTjP5HmkB0Hh7TUuY5CcBmwBkdQef6mvQLDTYILWW4MQJmcIB+P/wBasnSLFba8ZePJkJZfY5yB+Wfyrr1tzJb26jG0T4OD2wR/U0wuV2sI7O1IA+eb5pSD82D2z9OPxrPGmlg5ZMBuoHHHYCt++BluUULweePapobcn5iBxQIxhYLFGmEZdq4A7UktlFcQ+TcyLzwAw/LntXRmJdrYx7mqYtykuOHjPrQB5l4j8KtcQyqBm4hGVwPvLXmMsZjcqe1fQ2sW/koJo8sBymP1WvJ/HGjx212l9bD9xcDLADgH1p3A4phUTCrDCoWFMkhYVGamaomoAjNMNSEUw0AJRRRQA5O9FCd6KAG0UUUAFFFFABRRRQAUUUUAFFFFABRRRQAUUUUAFFFFABRRRQAUUUUAFFFFABRRRQAUUUUAFFFFABRRRQAUUUUAFFFFABThTacKAHipBTBUi0ASLUqiolqZRQBItTKKjWploAkUVMoqNRUyigCO5lNvbtIDhsYU+5rqtJt7fS/Cj3LgCWVCM5+bGNz/AI8qK4fVbj99Hbj+HBb6muk1C7H/AAh1nIGGZEfIHbdKB/IfpUspHEXEjXF28jDl2LH/AApT9Kig+aQsfWp8fPxQMuWsC3KGM8Ejg10emaXd2qLuQsh6MvOKwdP+WT9a9L0cq1rHsYcgfeHFIEdXpMST6bG7fLJHhjgYPAz/AI100CqUjPYOTisbSgiyiMArxwpFa8Z8ttgbJzyKYF5FVjwORxmpAgQcdKZC6r945NWNyOozzTJK6kK5I4PellHG772PalkCqeKPvoKAMzUWAiJ2jY/BHvXFXOnxano91byR/PZyFG46oRkH8RXdXIVswnjcMDPr2rB2eSZgU2tJGVY+pU5GfzpDPCNVs2s7+SMjAzxWcwrtfGtlhILpOVBMbn37Z/AVxbVSEyFhUTCpmqJqBERph6VIajNACUUUUAOTvRQneigBtFFFABRRRQAUUUUAFFFFABRRRQAUUUUAFFFFABRRRQAUUUUAFFFFABRRRQAUUUUAFFFFABRRRQAUUUUAFFFFABRRRQAU8UynCgCQVItRrUi0ASrUy9ahWploAlWp0qFamXpQBMvSplqFelPY4Q/QmgDnL2VnuJJDnLuSPpWzeXYPhu2gU52IoPt8zH+tYdyS9yQOP6Us1xldg+7jb/n8qksSInGFHPtUu1lPzDB9CKbp8wiuQT17exrpdPhhuQI5UGxvvPjn6A0AZMLmMgg4JrvvDjlYI5PMzkLwOma5PVdKW1kGzn5yFGOTit/QY5LeA74VKggnI7H0pDPVbKUNbh0kO7P8Qq3A87T5wi88t1JrI06FH0id0+WWKMuAPYZq1aX27SjeOvCrn60xG1LIFK5l+Y/7VWI5coMSH9azbCQ3TJuUAYzj3rRmuI7OFpJ3SNQM5Y0CJmf5CS+fwqI3PAHb1rmrnxXZSTGOKYsOmV/nVyxna9I2klW4zQBaeYXE5hfIZTuRs9cdqh1iEi1klwSUG8bRn2NU7u7jsL9Wm52kA4/hz0NdDeqogEnDKydu460AeS38P22zvbQqHLJ5iL3yOeK8xkG1yvpxXpWuyvp+sQ3CltqOY5F7bT0/nmuH1+zNrqDsANrnII6GhAzHaomqU9KiaqJIzTDTzTDQA2iiigByd6KE70UANooooAKKKKACiiigAooooAKKKKACiiigAooooAKKKKACiiigAooooAKKKKACiiigAooooAKKKKACiiigAooooAKKKKACnCm04UASCpFqIVItAEy1KtQrUqmgCdamWoFNSqaALC0srYjJ9iKYpouGAgbPpQBzTsdzHuaYeRT5FIY00g7TUliJwwq9bXs9tMDE5BPGO1UF61MBhQ1DA6b+33uYlW5iEzkYGOCPpT9P1y70y5L+RKYyeVk5FZOmCaZgIXjDZwAwya6//hGryXQpGvmQ3AB2zLIwxznkdOmRwO9IZvad8RNMe3mSQGJvJZSD/EcYFdFpDvfeApVhzJMIAwA6kjBxXgU0LQ3ZR2DMD1HevoT4bQxp4eg+cuXXJB4xTEYN14k1e0aN7WJEBQDL1n2v9t+INQj+0ajG8bg/J5nGfTHrXa+MtKt7e1mvkUruj8v5RwCa4DRPBun6wUdpLiCQHJdSAMg9uKBnfaf4VMMPzyYyMnCgfgK3dNgW2XykBwhxmsq38LSabbhtO1a7WbOdrvvibnJBXGMduMVvxbxCpkVVfvt6ZoEecfEDUn0zVQWAG/Owk8MpAyv6fpXTaHrq6t4DhvI23SQZjcA+n/1sVxnxcQzT2oyABH8p9GzVT4dX5TSNZ092I3KJF9s5BP8AKgB2uypdSSTqpcyYR4wcZHIIHuDz+Ncnfu7xeS58xMfu5P6f/W9a1pZTcx3UEgBEh3EdNrd//HhWHds0iFzkTKcHHSQepHr/AJ+oMxW4yDUTVLIcyNUJNUZjDUZp5phoASiiigByd6KE70UANooooAKKKKACiiigAooooAKKKKACiiigAooooAKKKKACiiigAooooAKKKKACiiigAooooAKKKKACiiigAooooAKKKKAClHSkpRQA8GpFqIVItAEwNSqagU1KpoAnU1KpqBTUqmgCwpqpcTl9ygfLwKkkfZEx9BWeJh5YPBJcH8qTGhfsxECsRk9f0z/Wq8sYHmL6YrdbymgCgnPJz+H/ANase5A3tjuKRRQFX7aMSxMM8iqFWLeZonyKBGlZlYZ08yPDZ9xn8q6W/wBeaOy8q2d8svzBjnFc/HOJYxkDPrUV1PlSCcUijPkYtOWJySc5r3v4W3pn0ZBIclF2rXgIYMeM17V8Ln22CRk5bPHrTA9Wkhhu4XgnQPFIMMprlIdAm0S88yxiE1qzZIBAZfw710Mt0LSJ5X6JyfYU61ljnj3oQysMg0EjklkeMZj2imyuAvBps2VB54qsJC7AZ70Aed/EW2kvCZFP7uEZYY/hwc1y3hbfa6tdwMeWtmDEV3/iSEzQzBAykHDDHUf1rjxbfYfEtnOozHcW6gEdD8uD+uPzpFFSyAmvJ4GUErLkZ64P+R+dVNW057G8EqZa3lHzD+6elTSlbPVkmJ+UHY2PTsfzrpLuKLUbTySVV5FKxP23+h+vr3oA8vvINkhkQHaxxjHSqRNb2sWckMroVZGX7yngjp2rBkBRiCMGqRLQwmmGlNNpkhRRRQA5O9FCd6KAG0UUUAFFFFABRRRQAUUU6ON5ZUjjUs7sFVQOST0FADaK39f0Cy0eFTBqf2qV7hokQR4DIoUM4OTx5m9R67CaktPBOrTCFrs22mrNjyhfS+W8mem2MZkbPstAHOUV1svgu0hu3spvFmjwXiHa0NxHcxbT6EtCAPxrJ8Q+GdU8MXkdvqUKqJk8yGaJw8cyHoysOCKAMiiiigAooooAKKKKACiiigAooooAKKKKACiiigAooooAKKKKACiiigAooooAKKKKAHCpAaiFPBoAlBqRTUINSA0ATqalU1XBpzPtQmgAu5gISgPJ4rPZtuB6UEksZG5PampzKmeeelSUka3nYDjoWVSPqSaqyr8u3Jyct+GM1YaPJDt1Kjp61BcyhZxgdY+fxGKBmdTh0ptOFAi1by7Tgmm3cm7Cikt0LvgDNXhpUkw3rnAFAzMTjBr1v4W3iNMFZ/uHgV51b6BdXBHloTknB+nWu68I+Fby0njujftaLu+YeXnPP1pAexzvHKxRsEP8uPXPaud0/wC2eHtUNhcbntZCfIk9B6H3rbt3VYozFlm6Fn6n/CpZWjvF8m4TJHIz2PrTAWZiwz2qGEc+9WpIl8pcEdKgnkS3iOWUcd6BGZqFs3ku74GevcYrgtdhSPS7WRW/f20pQgH7oJ/yK9FjlFwHSTniuVv7OOW7ngIR47iEkj+9jH68/pQNHmeo3++4+X7rE5Hpk/0NW7PWn2mEqGBX7mcbsdMe/wDntWFqVvNYXTxyA+WWypb09v0qqlx84weN2QaQztr9U1O2juC6lXUASY+bI4wf0/l9OZ1KxRY2eLLSDgggitXSb3NrLAzgYJIqKZbi6ncFh8pxsU4A/wAaAORZWXkqR9RTK6TUrCeIJvWNkZc/J1H1FYM9u8TdMD3qrkNENFB460UxDk70UJ3ooAbRRRQAUUUUAFFFFABSqzI6ujFWU5DA4INJRQB1/huWGw8K6trVvcWz65bPHDbJPIu+3iOd0sat95s4UYyVyTVnQ7iXwrZDxnfyNPrN3vXS45jvJPKvcPnqBkhfVvYVz3hfRo9a16G1nkMdmgae7kH8EKAs5+uAQPcim+Itbk1/WZb1kEUIAit4F+7DCvCIPYD8zk96AM28ubi9upru5nkmuJWLySSNlmJ6kmu78aSNafD/AMEaRdEm9jtprt1bqkcr5jH5CqPhPw3ARDrmuQyNpolCWtmo/e6jNniNB/dzjc3QdOtdH4p8G3uq3l7qmq6vB/bDwm4khjeEW1uBgLCXMoIwMLnbjJAzzmgDyyinSIY5GQlSVJBKsCPwI4NdD4T8H3XimeZxNHaWFsM3F1KQAvXCrkgMxwcDI+ooA5yiu2m+Hk0uvaRp+m3QmXUSMCVohLGNzAsUSR8qApbcDjt1qpq+k+GtIl1S3nvb2S/RmFrbWyoyQ8/KJpCeWx1Cjg8Zz0AOUoqzYWFzqd5HaWkRkmfOBkAAAZJJPAAGSSeABXXeE9G8OnVbm51O5murLSYvtdzLEAIZCGAEQzy24kAHjvxjmgAvvCmneHfh9FqWtGQ67qu1tPtVbHkwggmRx7joPce+OIr1S+8Lal40u18Q+IL5rSfU5FWzsoRG7xRH7hKvImFwRgDJPXHNea6hYvp19LavLBKUON8EqyKw9QVJFAFWit+28LXNzoVpfq+JbuZ1ijYBVEKD55ncnCqGIXn39KdrvhG90XXbPSIpYtQnvIYpoGtQSJBJ90DIBoA56prS1mvryG0tozJPM4jjQdWYnAFd3ffDIWFhMJNXgN/DAJpQHhFumWA2GQyhs89duM8ZqbQtO8O+HNDuPEs+r3kkztJYWRislyspX5pUzINwVWxnjBIPNAHDaxaW2n6tPZ2tz9pjgPlmbGA7AYYr/s7s49sVRqSYRCdxA7vEGOxpFCsR2yATg/iajoAKKKKACiiigAooooAKKKKACiiigAp1NpRQBIDT1NRCng0ATA0yV/3ZFANRyn92xoGhgbeioDwDgUR4+1Rhegao1JVunY06BSZlI6jmpKNUnz7oRj7qqB/T/Gs24kEk7t054FWrRyJJ37hTj+X9az2OXYn1oAbjmlAywApccVoafa7nEjqT39gKALGn2rTFVRc/3sV0Vjf21i5W6jAjX7o2hjn8a0dF+xW0as6kSNyExgn/AOtWb4hto3lUxAN5nBK9OvFIZqw6vbJKJ4Zgv8Pz4UKPp2rTsfGOnCJbYyl3Xo46ZzXCrp07ToAhK4yw6j610+meVbzwobKCRWPJCnINAHbSeK7MJE8Ilk/hYRxk/wAq1INXMjI0kUojbhWdNpH9araHd2s8AxAnBwSoPB/Gr98sTW/lxg8mmI1UcSIWL/KegPrXMa5fCSfyw+1s/Lx39K07IqLdQsm3bwM1lanFCWk3pjccMxPH/wBagCeyvUijBKkr1IHY9x/OqepRr5j3EXzBRu54wD1/ME/lUVvKIAYS3BHAIzn1p4ZFgeLneFIBPr1x+tIDjLywj1t5rNyiOSTHIeAGIBU/QggH3NcJc6Rfae7CW2lXY+G46Gu+uoBbXUTKrKGUhCT3ViB+mBTxeXGpRH7DKq6lF96JkAEyj0ByA3Xj8uCKBnn9vPIsgDMq/j2966GB1MW98bupZc8/Wo5fEN3PM0E9va53bSPsyZ9OT6/SoYpZpZxJ5SrGpIcIO3egRpWtnPqOES1d1YZyoxs+p4/WsPUrWGIm2FxHJMGIOxtwA+v51to+Dsaed4ev+sABH0pEjtCzLC2QBjD4IB784oGcjO72r+RJbJGV67lyT+Jqox5yBwa7G6s0uY1DusyRjGCCCvt/niuavbWO3kMYDoCeC44/MU7k2Kid6KVQVJBGfpzRVCsMooooEFFFFABRRRQAU6OMyypGCoLsFBZgoGfUngD3ptBGaAO48LWL6DeamNUk0/7Je2Etm0kWq2xZN2DuUBiW+6OgPBrJil8O6Id4H9u3y/dUq0Voh9TnDyfTCD61zm315pelAHUaN42uLXxtZ+INZR7/AOzqyrEjCMRgqVURgDChc5AA7VT1HW7a4g/s3SbQ6dp0kgaVpZfMlnbPDSvgZAzkKAAOvJ5rDooA09eu7C71Rm022WC0jjSKPC4MmxQpkYf3mILH61sWPirRo/B1po97okt3cWt1JcoftOyGVmAAMigbmwBjAI+vNcpRQB0+leNrzT7vWNRKbtVvLX7Nb3C4UWqkgNsUcD5RtGMYrmO5Pc0UUAdR4e1/QNP8L6vYahYXsl9dugSa2lVN0Q5MbMQSqkgE4BzwO1WbrxDbjwBaWkP2SMTaqZptPgXBWKNQF3Mcs2SzcknoMdK47ApAABigDtPEfjax1LVL7UdG0qWyvL4YmurifzXjUjaUiAACDHGeTjgECuLY7RmlooA6jxX41l17TdP0qytBp2lWMCRJbo25pCP4nbAzyScdBknqa29M+LDW99pz3ejwCO2sPsUstsdtxKoQop3kHGM5wOM89hjzyigDZ1PWYbq1GmaTZfYNOLhzG0nmSzv0DSPgZxk4AAAz0zzVrxLf2y32n6VDtuNO0iMQAI+FmfO6ZgR/eYnB9AK5sjNLQBLcvFLdSyQQ+TCzkpFuLbFzwMnk46ZqKiigAooooAKKKKACiiigAooooAKKKKACiiigBQacDTKUGgCUGl2iSOQHqMEVGDTlfa+fwoGiBm6gdK0dKh83zm44AFZxAZs+prc02Py9Lmcr1UnP0B/wqSkZ1tkRu57/AONUu5NaSIUtznptBP5Vm4yAKAJlQNtU12Whizk0uKKZAJftHBA7cYzXHxEKCTWlp106TA9WzwDQCO7utNjglln87G3CqFzl+P8AE0yKES3CQqFZyAGY87QeoH5GoxqkMForSZ3HAPsT3rVsIIAknz4cH7yemOPx5/WkM0BYwf2VK+0fMowPU/8A6/5VBbwQQ2eEAIBJBx0PGf61OLj/AEQ5UZPyqrGks03RlY2wAQPYnJ/wFAGxoc8f2dQVAbHX6Vtuq5PTnp7Vg2gFuHQsCckZ/GtfHyKd+HIGcHpTEQSki5CbgobnNNvDHhicH5cMM9fcVHcsZ04wJApx9ahNxbi2bzcs6qS59x2FAGZeAttMeA4AK4Pcf41FFeoYp1c5fAAU8Zx/kUy6ujcq8oUg5BXbxhemKy55xvhfczSIwkwvHFIZla3P/ocEivtPmvtx7jpWOL8xysJM7yoKsPlb86va5FLNAt1bCVQH3lcY2DA/TiufuPOnhDndK6cN649+/egC/O0dzKs5ny7/ADSEjBz9PWrY1ARssf2PdFwGKMC7e/8An8awrFZJSyqvCLuYk8KOnJ7VrW8LRwhyECL8xePkkenFAGqLfS1TeJ5Iw38EkLbgfpjB/Oq08truSK3ykQJwW6k92NaNpqdlIrRzpDIrdnUk889RyPzrH1a1igeO6tHUuHyFlkzuHpzQA2fVooZwI5EYKTgk8mmSva6lblJVUu3KsvGDWw0Ftd2yrcWiSEr1Zhgf1rn7/Q5bcm6sC5jXJMec4A9PwoAx72yk0648pwGVlBVsdRRW5ZXEV7BunAbbwMgcUUwOXoooqjMKKKKACiiigAooooAKKKKACinRxvLKkaKWdyFUDuTXpGu+CvB/gqKC08Sa1qNzrLxiSS10xE2xZ7MX/wD1+1AHmtFdMdO8IXpxZ69fWL9hqNmGT/vuJmP/AI7Udx4J1lYWuLGOHVbVRkzabKJwB/tKPmX/AIEooA52irFrYXV9d/ZLaBpJ8MfLHB+UEnr6AH8qr0AFFFFABRRRQAUUUUAFFFFABRRRQAUUUUAFFdDp/hy2udFGo3eo/Zvkml8vyt3yIAFPUffkOwfQntXPUAFFFFABRRRQAUUUUAFFFFABRRRQAuaM5YAdSaTNCOFy3fGB/jQNIc5VRhRyT1rXicRaWVzmW4IRV9Bx/wDXrFj+ZwW6CrkM5mvom+6EOQPTAqSi/qEHkWckmOvyj6DH9c1hjoSK3NUuRJp8SDsqZ/AH/GsMf1oAliIwCegNatlEI28xl+grLt+ZFHbOTW1FNGxB2k/OMegxQBrO3mSlAoPAJHbt/jXTaUjcrvO1iCxHcVy1u6zXZHQMdmf1/wAK6fTJT5SFV2qBkkGkMtGRjI6KArLgKvtj/wCsauWJCxDJ4STIPrwOPzzWVPMY5CV+eRz19Oc1dtQY49hGArkkn8TQBrxy5ucbuuMk8Z61pNJ5fz8EFQcfzrnI7gO+B8owGYn8v8/Wtq4JaxjZeHCg4BpiNCMI7E4Hbmse8iEN1Ls7jcR2xV2Cfa21jhXJT9ahv1yqvwWHG5fWgDGlZYg4KK0QHyHpxzxWM4BuEOW3eirnNbtzGrqkbNhW+YZHBzise4YWyF1fZKmRgngikMybp5PPSJJmij/vr2b+lc7JGInQs397cQTk/jXTTvHcwSGJ8FVywxgk5GPf/wDXWFdyOiMSybicLgcnOM0AVZrgG2c4VUiUYRTgH3PqTmqMWp3NldCWOaSJiMjafXt9KbdzGSGRGATawwVHB+tVrsl0t3bqY/60xG5Hcee6yKu12+/6GreoRmaxfeu47PvHHaqukIGjQr75B7+9aVwI9jRYHK8fXNIZT8NXQkgkgkJ3qw6ntW1DKYZGj6DOR7VyOnS/ZNaJyME859K6q4OYxKpHXsKAMbV9HuYJ1/s+FnhfL4T+EntRXUWsjtEG3dRRQB5jRRRVmYUUUUAFFFFABRRRQAUUUUAKkz288U0Zw8bhlPuDmuv8eg69qsni2zDTWOoBGlI5NtKFCtE/pyMjPUYx3rjiMjBqSAz7vJhZ8y4TahPz88DHfnFAHT+CNEsLq5u9a1pCdE0mMTXC5x57niOIe7H9AapW9xca54qlvww09CzTyGzXyxbxKM4QDHIAAHqSPWtLxdOuj2Fn4PtXBWxPnag6HiW7YfMPcIPkH0NbPg/S7210JE0qxW68Ra2d1orkBba2jb/XNnjlwNueMoDzwCAV/H3izU5XtdLW4kt2jsxHfRJKzMWLEhJHJJZghUNk43Z44rz+uk03whquqeMZNBvM2t1EzteSznIhReXdj34598j1rY1/w7osj6ZpmgWd3Hqd1crFCtzNmSaIjAkkjx+63EgqOu0EnqKAODor0uz+HuhzeMbvQLnVbmOdFk2JAiv5KovMk7kgKDjO0AkAgHBrH8YaZ4c03TbZNMt7uG7Mg2NczZknh28yvHj93uONo6kZJ7UAcZTtjbN+07M43Y4z6Vb0fS59a1i0022A865lEYJ6Lnqx9gMk+wrr9Qcf8IimsvaWc9naXraZYwwRlYFYKGadwTlmYbcbj254AFAHB0Vo67dWN5rE1xp1sLa2ZUxGBgBggDEDsCwJx71oR+E7iTStOu/OWOS98yUrL8qQ26kKJXc9AW3ADHO3jJIFAHPUV0Or+DtR0zxcPDcRjvb1vL8s2+dr71DDGQOMHkn0rc1b4bf2Zp1y66vBNeWqI8oLRJbksQNqyGXJIznlQDg49wDgqvaPpc2s6rb2ELKjSt80jfdjUDLOfYAEn6VVhSN50SWURRlsNJgttHrgda9Dh03w94c8I/aDqt/Jf6/EYrcxWCl0gD4fCmUcORtBznAPHNAHn12tut5Mtq7vbhyIncYZlzwSOxxUNeiTeAdK0vxLpuj61fXUU9wsMf2a0RZJ5JXxk4JCxoCwXJyTtJAxzUeieEtP1/x2kLh7bQjdm2gwPnuRGOcfgu526DPqQKAOB82UpsMrlOPlLHHGcflk/nTav63NbXGvahLZRJFaPcSGCNBgKm47QPwxVCgAooooAKKKKACiiigAooooAKTNBNRk0DsKWzSdDSUdaQyePbtPGakVTAyOemOtQR+p6dKnnmLgKThQOnvSGLMxMJB6AcfnVUHirKMJEmU9hlfw7fl/Kqyjc360CLVuvrnAHWtFUKLgkYXnIPX1rMjyiex7etasKB4U2jgsRg/WgZoWMpQs+QPlPb1rqtGUBzHklfJ5rkYN2SAeCwyQK37eVo5jccruAA9+P/10hk5d9+5gQofjPsK1LSZPs0284+bkH6f/AF6zWdYHmOM7nBH0FWYQJg4JA8wBsj6D/CgC0ZArJGOrISD6kf8A1q3bCdTZorneyjk+o6GuZuJlCLIGwoAYDpitayz9lZy2RHHz9R3oAvXLbLaPZyQ4IP49/wAKe7GSxk5IZckep4FUllM6GLnJXcD6DrzViyzMX7534x/eIoAhKmazZEyGwRkjp/nmse4tmJkWVD8vO7HB9/pWyhMLBckHcBjvVadw0si4GAOfdaAOctrWNJWUswR0I2sccjsDXO63IJIw+AssbfdA/wBoV1epQCO2VduNynB/unHGK5TVmVzLMqqzPGGJ7hvWgDCvmIeRPVs89u9OvgPsNkQB9wjI71BenM2fUA1Pd8WlrH6En+VMRs6NksAvVSODzxirOoNifhs9Aeah01WWVHHTaD+VM1BgZXQAY4Gc+9IZlX6eXcLNjILc89ef/rV02myi6sCHH0/KsC9TzbGQ/wAUeCQPr/8AXq5ol5izAZjuUkYI7UAdNp5YQlWAODgE5oqNGIGUXOeuDRQB53RRRVmYUUUUAFFFFABRRRQAUUUUAFdD4FlsIPGmn3GpXUNrbwF5hLMCUWRVJTOAf4wtc9SFQTmgDR1A2EmpqI7yaZHk/f3ki43ktywXqB9eT146V03xC8S6Xc6wYPC0so05EhQzHKlxGgVFUEAhFxnB6sST2xxBAPWloA9Mb4p6fLerrL6Xerrlxpx0++nt7pYldeMSodpIk4HsMd6wtF8bwaDf3N1p+l7JvIk+zzzyCaYTtwJXcgZwpbAAAyRnPWuQwKKAN7wr4qm8Na7dagyzTm7tpbeZkm8uUCTq6vg4YEA5INVdR1WC6iaCzszBE7+ZJLPJ508rerSYHHPQAD1yeay6KAOi8H+ILHw/c6nNc20ktxcWMlrbSIQBA0g2lz9FJ6fTvWrY654Z0fwdqmgtNqOrm/kjlwsa20cDIc7lLFySeh+XpXD4B7UuAOlAAzKGyVOzP3QecfWun8aeNZvFD28FraLp+lWkSRW9mhz8qjALtgbjycemTjqSeYooA9Ht/iwk+pXEuo6LHHFc6ebOeSyYJcSNsCB97A9FBAHTnPOK47VdZju7eOw06zFhpkTb1gD73kfGN8j4G5scdAB2Ayc5NFAFixtBf6jbWhlSITSrGZJDhUBOCSfQda6WTxXZx/EC11f7GbjTtO2x2VsxxiONSIs/iAx9ya5HHOaWgDcsPFWp2XjOPxVIi3t8k5mczglWYgjnHT29MCupk8VX89hqvjDVHRdQvom03S4YxtWJD/rnQdgAdue7OfeuO0jVrSytry0vtPN7bXGxtqzGJldM7TuwePmYEd89utV9S1OfU51kmCIkaCOGGMYSJB0VR6fqSSSSTmgCO4mtpILZYLYxSRxkTOZC3mtuJ3Y/h4IGPbNV6KKACiiigAooooAKKKKACkNLTCaBjWPNJRRSGFHakNKKALVvENwWTjcPlJovY/Km4+6wBHt7UkkzTrCoHzIAox3okMjvtc5I4NICOJtpDdsEUIAEJ701yOg7UA4WgY8ZZhitmzUDaCcBRn8ay4EzKuRwOTWvFlVGOpw30oAv2qeZKy9+K3JH2zREL8hwFz7VnWUR2w/LhnG7P6VqGMyMi56Opz7Uhi35ZJcYGM/Nxxip7RvKjgYtgBsEAcYqHVMMBuYLuA59MmrVntERDgkKgDfhzQAXUUbSRK4G2RAG9q1rMGCBIjn5xt59qzGUSQh/7mQTmtWApLbr1+XAX3xQBFE224BYnarAHHpn/wCtVvLQ6k65O1T8uO+f/wBYqk8JWcorZzknPbr/AI1ZlOUWYclG2e/B/wAP5UAPn+S6JA2Kw+Yn8arhMMXfJYkjI7Ef5FWboK8JlTqrDP8AX/PvWfLvljUISf4SSeh6UAZ+rTBoChxuGCPf/Oa5S8IYASA73jwSfT/JrpGQSKrzgkZI/L/9dc3qRC3EKnAzkAAY296AOZuyDOQOgAFSXRLR2468VXuOJ2Hoae53SR4PYUxHT6apzHtYhAAMt261SupQZ1V8LuYK2ew6/wA6t6e58rLMdwPc/h/hWZfHZdhOBg459ulIZNEBO19Cp/hPf/PeoNFkYzGM7gNp+lP0uYNeSghcuccA8cGqumNsvdoO3Dd6Yjs7SYiL09sZoqGz+WMjHQ0UhnDUUUVZmFFFFABRRRQAUUUUAFFFFABRRRQAUUUUAFFFFABRRRQAUUUUAFFFFABRRRQAVox6DqkiqwspV3fdDjaW+gOCfwqbSIb21vYyLKRZLmMpbzSAoIyRxICRjgZOfTJ4ODVnbceIL+30nT3cafAxIaTOBkjfM/8AtMce/wB1RnjIBhzQy207wzxPFLGxV0dSrKR1BB6VHXVa5pOqa3rst3bWUhinPl2o3BmlWMrEMYPJOB9SG9DWfZ+HL03Vuby3kitneQSEEbtsePM4zx1ABPGSKAMWiu8TSrmVtUlfT7SHULsGOGM7TDZ24wpcEZBJ4RSMk/OevNY/h3w/9p1AS30DTW8O1vssbfvLlm/1cagcjcR17KCaAOboroJPC2t3epzL/ZyW7vOqBAypGGkyVVTnGOMDn2rL1PTZdKvDazyRPIFDHym3AZ9/8+oyDQBTooooAKKKKAGsaa3TNBPNOI4pMpEVGaU0lAC0DmkzS5OKAHxyGJ9yn5ux9KvWFqJ0kYttx3PcVnCrmnzlJDEX2q/GT09P60AQSLiV8dFpue1SSf65gw574pACefSkMuWygAk+lalyojtYcfef+lVdPh3pnHpV9sS3qhiCipx+ApAblqVMEAPB8rH8/wCpFX4FIcs5xghcE4/H9Kz0R47KAYG4jnHp/nFOkmY+YePlORmgY+/kZdrSKpBBx6cYxV+zkRbMGThjg/hwP51nz5uYrR8nbtCcjqc5/wAKmu2eCFDtOAcHH8qANKIMumvGxAZWHUfh/hVyBdsY3PkbyCR2HSq0xVoCFXJdBgjsamBP2UjoVwOnJ6n/AAoAs+ZtnSJucxEA46/5xUPmAxqr5AfJP4Hg/wA/zp87n7XbvyABgjt/n/61MusFYJYxkKCpx16n+n8qAJDKsUZDD75BP+fpTY1VHMnBKtz78VBeJmG2lVm8tU2lRT0k86IooB3qdue5HP8ASgDM1SbZdLg4Q9gen+f6VzWvpGhQnO5ZMKc9v88V0+o7Xsw5TEisdp9eOD/n0rlte+W3BXJLDcGB7g4/pQByc4xcP/vGjlpVx1pJzumYnnNLEN86g9M0xHS2hHl4ZcHGTn/P1rI1JsTAk54PNacTlQ3sMBuxHFYl/N5lwxwB24oGWdFXdeqcE47io7cGK5VyTgt2qXSf3beYPv5OCDzjFNj+aBWUHeHzgf59hQI6a0m2rleAVB6fWiqwyYkxwPpmikM5SiiirMwooooAKKKKACiiigAooooAKKKKACiiigAooooAKKKKACiiigAooooAKKKKAL2mX8Onz+e0EksoVkGJAq7WUqQRtJPBPcVJBr99ZXNvLZLDbpBIJUiRAyFx0LBs7z/vZx2xWbRQBsv4r1d7OO2WZYwjKxdFwzbWZlB7YBduBge3FIvinU/s91FP5Nybh/MaSePcwYkMTnuCQvDZHA4rHooA3JfFupPKZEWFfMjjScMnmCYpyGYNkZJySBxknihvFuolndY7dXklmkk/dAo3mKFI2njgZ56/Maw6KANKPxDqsUtrIl0Va2nNzHhRxIcDJHfhQB6AYqnc3Mt3MZZSCx9FAH5CoaKACiiigApD0paa1ADO9THB49qhTJerAHFSUV2602nP1ptMAooooEKDilAGcntTaUHg0DJTK0h+bntTkGcfnUK8EVajHIAHWkM29Ix50SDgtkEHvmrMcW69Kr90PtJqnpmYpTP2jxj61cibbevhhzmkM2Ll1EiohYAgY9gKr3MgDlBkB1DEj6UO6u0RznYSG9xRLhpkPB5xn2oA0FkCaeDjLRMHAx2zUrMskYVugbI5/H+tQQtFK00BwV2dunpx+lTSCQNhOWI+bjocf/roA1YsSeYgPUAj2/zzT4nje1diPvc5PbJ//VVRHKIZgMDIB9sirEbK1rIABkHI+hx/9agA85VnYSDKgYz6f5xUKymNAqHcEfBPtTZ5HilaM9GGwc8Y6/41UMvlzqA2A3ykdunFAGrLIpjkRhwyjbt/P+YotgyWoBwGj+Y/QmoQyzQFh8u0Yx3HP/6/zpNPufOtHdhuZBtI9R1oAr3LCRFjOdpPf1//AFVyupEGIIV3BNyHNdfcIv2huuMqw4/OuR1djHckDAV1z9aAORk5bNEZxIvOOetLLt3naSR70wcEUyTdjbbbPnqOaxJTulY+9aRcC3YZ6L69qyj1JoGadiNkTSEEYRsHHt/+qnWQ82NV46fmRUgif+zi4O4CI5HSmaYFbsM5oA3bdhHH8xGSep70VSuZhGygEniikM56iiirMwooooAKKKKACiiigAooooAKKKKACiiigAooooAKKKKACiiigAooooAKKKKACiiigAooooAKKKKACiiigAooooAKa1Opj0AImd4qyB3xVVeGBq5HkgelSyirJwxqMVLL96oqaAU0lKaSgQUZoooAcnWrkC7iFHc8VSBq9bY3g980mM27NV2lT3HX6U6Ni93IRxxuotVKQeYB6/yqJGK3EhXghcDP0pFF+OUGTqcAlc59amclm2kE5bCkn86zonDNsAyGfv2q60haQZ7ybT9cUAWImCkEHG4KCfy/wrRW4DlZk4KfM3fOeKx5W8kRpjIB79h0q9CVjgYAnGN36f8A66ANDdut5CXHzKCAT3x/+un28jNartOGxhsnqOxqrFKlxuVotp27sr0xwKcxjiCgM2EOcd8cUATXpP31Yk71Hr06/wA6oXsgF3GOcdj75qaOczTXCNxuzt/EVXmZJ4QTkAN1/HNAGnE7hpgM9M+xHP8A9aotPuPJmkcEjDBGX+9kUlvI72g2glgMDHoCP6A1Xt8NdrJk7XbBUdmxigDSuZhGUDcK7AA9cjqP1rlNXAIBX5lxnnjHUV0eoJsEMgPHOBjvXNXzZt5BySnc9vb9aAOTkK7mxnOaaOtK/Ltj1pFOD7UySwXPlnJ5AGKrj7w4zzTm7fSmUAbaSFrSUlsK67MZ9elRacxiIIO7nBXH60sIV9LOQCw6eo5qS0URy5B+Rh1HYikMgvpybk4PFFVJ3LzuSSTntRTAjoooqiAooooAKKKKACiiigAooooAKKKKACiiigAooooAKKKKACiiigAooooAKKKKACiiigAooooAKKKKACiiigAooooAKY9PprUAMXrVyP7g9aqhCuCcc1bXjHsOallFWVfmqKp5uDUFCAWiikpgFFFL1oEAOCKt2vEoyevNVelWYQDMCe9JjOgtWLRMhbjZx65HNMjZNs+7qFxUEEhQcHlMH61MyBrfz1PJyCB9KRRHauyyxv6MMkVfnkBlJGQNwP41QsiGkC8ZwBVuQAzOV+4DgH8aAJrhmmYOpHyjPPetBQPs7sTjCd/esuPJK7ccsVx+FWySZNpbJYKfb0JoAdbs6xMee4/XmrskgKBuDnP5dqpQOHR0xgAZx6j/AOvTrh2jiUnjocD0/wA5oAmRisoKZK5BGffj+tEyiONuhU8j3qe3AktxkA45yO/T+X9aqXpKxLtHyL6/SgC7p90Hi25yqKQT7Ef/AFqiVguoCMN1mDD0zn/69ULSX7M0sYAbKkH3GP8A69NW4zKoB+6RjPtQB0Gr/NYpt5YHOfSuU1KTaHXGQwz1710lxct/Z+dpZg2cjtmuQ1OXdcHpn26elAGC5+c/Wm05/vn602mSLnNJRmnAE9B060Aa2nhWtWUZyw7+tOD+XA27lV5xjp/nNO0phsb5gSOozTNUby4tmAMtuFBRlZy7Yopqd6KCR9FFFUSFFFFABRRRQAUUUUAFFFFABRRRQAUUUUAFFFFABRRRQAUUUUAFFFFABRRRQAUUUUAFFFFABRRRQAUUUUAFFFFABTHNPqN6ABMlxjk1oAYGaoQjL1oBsqO5xUsop3A+c1BVq6GHz7VVoASil7UlMQUUdqKAFqeMneje2Kr09D2NAzbQBkDqcHGKfC5PmRnuM/iKq27Yi5PBFWQCLdZQfmDYP0qRi2gCXxHQEbhV2A7hKjY4c59gf/r1RhBNzGV69KuDdHfPGxwCMc+tAywsexH6bNwZQfXinROPmJOfMBAB9+lJ5hKOrdSQBUccWUALcjqfpQA+2ZYyVdssRn29P/r1aupV+zKxK5Rtox6AAVThVZMtnB6AfSpXAeKKLrk5z9OaALlnKwjXbn5envmodSybUouQRkcev+RVjTgAwB7YH5VBd/fniLnjnPr3oAppJugSYZyRgjFVoWkMp8vOc7sHvVwRlbYL0ydq+nIzUdvGY5iCOMDOT360AaQukgs5JSuSozs9eP8AHFclePuupXyeWJwa3NTfybRwRjcuK5mZ90r+5Jz65oArMcsTSUHrRTJCjNFAoA19PJ2EpjJXB46VDqcheQA/wjHSpNPAMgIbAHHFVLw5lbnvQMgTvRSJ3ooEPoooqiQooooAKKKKACiiigAooooAKKKKACiiigAooooAKKKKACiiigAooooAKKKKACiiigAooooAKKKKACiiigAooooAKjepKjegB0H3xgVfjztHHOaoR8EEHmtBSGI4zUsor3f3hVRquXfaqbCgBtFFFMQUUUUAFOU4IptGec0AjTJ8sQ+netCAb0MYPA5z7Vlb8pH3wMVfsZMXEQz1UrUlIkt2K3CMOGH+NWrpALjzMndyR9Rx/hVa4DQXjqOgAK/zqdn82JXJyS2Ac9Pr+FAyUANCecnP6H/9VPTBmVScDK5J9ahhci6KNzuUA+nTipAdt6Rt44bn0A/woAfMcs+0Y55FVkmb7Qi5ywTIxV2bDeZL1VlB6d+KzYBidGY9ufwoA37eby5FKrzjn64/+vUCODPIzY3PjPqDVWSVrW3D5+aRgM9+n/6qZagtG0z55UDnuaAJ714o/wB3uBIcD8uv86sWOychQePQ+nTNY186zWSFflZTwe59au+HZGadZGIEark59B/+ugA1pg0RXkFQePTmuTZtzE/pXQ6jMJJpH38Mx6elc6RjvkUxDO9AoooEFA60U5MblznGecUAamnjjrgHnrVC5bdMx960rEYTt3Byay5z+8YD1oGMQ9aKEGc0UCH0UUVRIUUUUAFFFFABRRRQAUUUUAFFFFABRRRQAUUUUAFFFFABRRRQAUUUUAFFFFABRRRQAUU8KMd6Ng96AGUU/YPejYPegBlFP2D3o2D3oAZRT9g96Ng96AGVG3Wp9g96jZB70AEP3uegNXkA8wYNU40ABNXIUDSDOaksjux0NUmGK07pAUH1qlIgD96AK1FP2D3o2D3pkjKKfsHvRsHvQAyin7RShBkdetAEisTHjGCKu2pGUJPI5GO9VCoJ5z0NTW4+Q8nikUaeo/NMgxzs/THFRwt8r45JGR+VJKTJPGGJOYVH6UixgQykEjCkjn3pASW8wVt2PmK4yfatISFpFlwACoH8qyY1DGPJPJAP4jFaMSA7AemwmgaJGl2QY7OQT7c1E8EfneWO+eR6dabKMT4/2f6VbgRZmtHYfM2cke3FAEGptuuREAcRqDg0Wcu6Taf4evHQ1HfoG1OdiTkEjg+1EA2GUjqVBOe/NAFaZBL8ihmVelW1ePTdPdVIE8y4AJ6A1FaqCwXszAH86i1of8TJ8EjB4waAM65lcRhOmeD+ZqgSe9W5mLrz2qvtBpkkdFP2D3o2D3oAZSqMtinbB70qqM0Aalm4KKcfNjmsuU5kb61r2ID23I+70/KsgqCTQMRB1opVUe9FA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矩形 7"/>
          <p:cNvSpPr/>
          <p:nvPr/>
        </p:nvSpPr>
        <p:spPr>
          <a:xfrm>
            <a:off x="155575" y="3805852"/>
            <a:ext cx="2718239" cy="523220"/>
          </a:xfrm>
          <a:prstGeom prst="rect">
            <a:avLst/>
          </a:prstGeom>
          <a:solidFill>
            <a:schemeClr val="bg2"/>
          </a:solidFill>
        </p:spPr>
        <p:txBody>
          <a:bodyPr wrap="square">
            <a:spAutoFit/>
          </a:bodyPr>
          <a:lstStyle/>
          <a:p>
            <a:r>
              <a:rPr lang="en-US" altLang="zh-CN" sz="2800" b="1" dirty="0">
                <a:solidFill>
                  <a:srgbClr val="FF0000"/>
                </a:solidFill>
              </a:rPr>
              <a:t>shoulders shook</a:t>
            </a:r>
            <a:endParaRPr lang="zh-CN" altLang="en-US" sz="2800" dirty="0"/>
          </a:p>
        </p:txBody>
      </p:sp>
      <p:sp>
        <p:nvSpPr>
          <p:cNvPr id="9" name="矩形 8"/>
          <p:cNvSpPr/>
          <p:nvPr/>
        </p:nvSpPr>
        <p:spPr>
          <a:xfrm>
            <a:off x="1944576" y="4329072"/>
            <a:ext cx="2810385" cy="523220"/>
          </a:xfrm>
          <a:prstGeom prst="rect">
            <a:avLst/>
          </a:prstGeom>
          <a:solidFill>
            <a:schemeClr val="bg2"/>
          </a:solidFill>
        </p:spPr>
        <p:txBody>
          <a:bodyPr wrap="none">
            <a:spAutoFit/>
          </a:bodyPr>
          <a:lstStyle/>
          <a:p>
            <a:r>
              <a:rPr lang="en-US" altLang="zh-CN" sz="2800" b="1" dirty="0">
                <a:solidFill>
                  <a:srgbClr val="FF0000"/>
                </a:solidFill>
              </a:rPr>
              <a:t>blinked furiously</a:t>
            </a:r>
            <a:endParaRPr lang="zh-CN" altLang="en-US" sz="2800" dirty="0"/>
          </a:p>
        </p:txBody>
      </p:sp>
      <p:sp>
        <p:nvSpPr>
          <p:cNvPr id="10" name="矩形 9"/>
          <p:cNvSpPr/>
          <p:nvPr/>
        </p:nvSpPr>
        <p:spPr>
          <a:xfrm>
            <a:off x="5502750" y="2238132"/>
            <a:ext cx="3677762" cy="523220"/>
          </a:xfrm>
          <a:prstGeom prst="rect">
            <a:avLst/>
          </a:prstGeom>
          <a:solidFill>
            <a:schemeClr val="bg2"/>
          </a:solidFill>
        </p:spPr>
        <p:txBody>
          <a:bodyPr wrap="square">
            <a:spAutoFit/>
          </a:bodyPr>
          <a:lstStyle/>
          <a:p>
            <a:r>
              <a:rPr lang="en-US" altLang="zh-CN" sz="2800" b="1" dirty="0" smtClean="0">
                <a:solidFill>
                  <a:srgbClr val="FF0000"/>
                </a:solidFill>
              </a:rPr>
              <a:t>light ….have </a:t>
            </a:r>
            <a:r>
              <a:rPr lang="en-US" altLang="zh-CN" sz="2800" b="1" dirty="0">
                <a:solidFill>
                  <a:srgbClr val="FF0000"/>
                </a:solidFill>
              </a:rPr>
              <a:t>gone out</a:t>
            </a:r>
            <a:endParaRPr lang="zh-CN" altLang="en-US" sz="2800" dirty="0">
              <a:solidFill>
                <a:srgbClr val="FF0000"/>
              </a:solidFill>
            </a:endParaRPr>
          </a:p>
        </p:txBody>
      </p:sp>
      <p:cxnSp>
        <p:nvCxnSpPr>
          <p:cNvPr id="18" name="直接连接符 17"/>
          <p:cNvCxnSpPr/>
          <p:nvPr/>
        </p:nvCxnSpPr>
        <p:spPr>
          <a:xfrm>
            <a:off x="1935224" y="1059582"/>
            <a:ext cx="2722409"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5934" y="1554271"/>
            <a:ext cx="2900494"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07975" y="2499742"/>
            <a:ext cx="2988453"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164288" y="1554271"/>
            <a:ext cx="899769"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375292" y="3174956"/>
            <a:ext cx="2768707" cy="523220"/>
          </a:xfrm>
          <a:prstGeom prst="rect">
            <a:avLst/>
          </a:prstGeom>
          <a:solidFill>
            <a:schemeClr val="accent4">
              <a:lumMod val="20000"/>
              <a:lumOff val="80000"/>
            </a:schemeClr>
          </a:solidFill>
        </p:spPr>
        <p:txBody>
          <a:bodyPr wrap="none">
            <a:spAutoFit/>
          </a:bodyPr>
          <a:lstStyle/>
          <a:p>
            <a:r>
              <a:rPr lang="zh-CN" altLang="en-US" sz="2800" b="1" dirty="0" smtClean="0">
                <a:solidFill>
                  <a:srgbClr val="7030A0"/>
                </a:solidFill>
                <a:latin typeface="+mj-ea"/>
                <a:ea typeface="+mj-ea"/>
              </a:rPr>
              <a:t>动作</a:t>
            </a:r>
            <a:r>
              <a:rPr lang="en-US" altLang="zh-CN" sz="2800" b="1" dirty="0">
                <a:solidFill>
                  <a:srgbClr val="7030A0"/>
                </a:solidFill>
                <a:latin typeface="+mj-ea"/>
                <a:ea typeface="+mj-ea"/>
              </a:rPr>
              <a:t>&amp;</a:t>
            </a:r>
            <a:r>
              <a:rPr lang="zh-CN" altLang="en-US" sz="2800" b="1" smtClean="0">
                <a:solidFill>
                  <a:srgbClr val="7030A0"/>
                </a:solidFill>
                <a:latin typeface="+mj-ea"/>
                <a:ea typeface="+mj-ea"/>
              </a:rPr>
              <a:t>神情</a:t>
            </a:r>
            <a:r>
              <a:rPr lang="en-US" altLang="zh-CN" sz="2800" b="1" smtClean="0">
                <a:solidFill>
                  <a:srgbClr val="7030A0"/>
                </a:solidFill>
                <a:latin typeface="+mj-ea"/>
                <a:ea typeface="+mj-ea"/>
              </a:rPr>
              <a:t>:</a:t>
            </a:r>
            <a:r>
              <a:rPr lang="zh-CN" altLang="en-US" sz="2800" b="1" dirty="0" smtClean="0">
                <a:solidFill>
                  <a:srgbClr val="7030A0"/>
                </a:solidFill>
                <a:latin typeface="+mj-ea"/>
                <a:ea typeface="+mj-ea"/>
              </a:rPr>
              <a:t>伤感</a:t>
            </a:r>
            <a:endParaRPr lang="zh-CN" altLang="en-US" sz="2800" dirty="0">
              <a:solidFill>
                <a:srgbClr val="7030A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barn(inVertical)">
                                      <p:cBhvr>
                                        <p:cTn id="47" dur="500"/>
                                        <p:tgtEl>
                                          <p:spTgt spid="103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3003798"/>
            <a:ext cx="5400600" cy="954107"/>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素材背景：</a:t>
            </a:r>
            <a:r>
              <a:rPr lang="en-US" altLang="zh-CN" sz="2800" b="1" dirty="0" smtClean="0">
                <a:ea typeface="楷体" panose="02010609060101010101" pitchFamily="49" charset="-122"/>
              </a:rPr>
              <a:t> </a:t>
            </a:r>
            <a:r>
              <a:rPr lang="en-US" altLang="zh-CN" sz="2800" b="1" dirty="0" err="1" smtClean="0">
                <a:ea typeface="楷体" panose="02010609060101010101" pitchFamily="49" charset="-122"/>
              </a:rPr>
              <a:t>Albus</a:t>
            </a:r>
            <a:r>
              <a:rPr lang="en-US" altLang="zh-CN" sz="2800" b="1" dirty="0" smtClean="0">
                <a:ea typeface="楷体" panose="02010609060101010101" pitchFamily="49" charset="-122"/>
              </a:rPr>
              <a:t> Dumbledore welcomed the new students.</a:t>
            </a:r>
            <a:endParaRPr lang="zh-CN" altLang="en-US" sz="2800" b="1" dirty="0">
              <a:ea typeface="楷体" panose="02010609060101010101" pitchFamily="49" charset="-122"/>
            </a:endParaRPr>
          </a:p>
        </p:txBody>
      </p:sp>
      <p:sp>
        <p:nvSpPr>
          <p:cNvPr id="9" name="矩形 8"/>
          <p:cNvSpPr/>
          <p:nvPr/>
        </p:nvSpPr>
        <p:spPr>
          <a:xfrm>
            <a:off x="323528" y="195486"/>
            <a:ext cx="8424936" cy="255454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err="1" smtClean="0">
                <a:solidFill>
                  <a:srgbClr val="002060"/>
                </a:solidFill>
                <a:ea typeface="楷体" panose="02010609060101010101" pitchFamily="49" charset="-122"/>
              </a:rPr>
              <a:t>Albus</a:t>
            </a:r>
            <a:r>
              <a:rPr lang="en-US" altLang="zh-CN" sz="2800" b="1" dirty="0" smtClean="0">
                <a:solidFill>
                  <a:srgbClr val="002060"/>
                </a:solidFill>
                <a:ea typeface="楷体" panose="02010609060101010101" pitchFamily="49" charset="-122"/>
              </a:rPr>
              <a:t> Dumbledore </a:t>
            </a:r>
            <a:r>
              <a:rPr lang="en-US" altLang="zh-CN" sz="2800" b="1" dirty="0" smtClean="0">
                <a:solidFill>
                  <a:srgbClr val="00B050"/>
                </a:solidFill>
                <a:ea typeface="楷体" panose="02010609060101010101" pitchFamily="49" charset="-122"/>
              </a:rPr>
              <a:t>had gotten to his feet</a:t>
            </a:r>
            <a:r>
              <a:rPr lang="en-US" altLang="zh-CN" sz="2800" b="1" dirty="0" smtClean="0">
                <a:solidFill>
                  <a:srgbClr val="002060"/>
                </a:solidFill>
                <a:ea typeface="楷体" panose="02010609060101010101" pitchFamily="49" charset="-122"/>
              </a:rPr>
              <a:t>. He </a:t>
            </a:r>
            <a:r>
              <a:rPr lang="en-US" altLang="zh-CN" sz="2800" b="1" dirty="0" smtClean="0">
                <a:solidFill>
                  <a:srgbClr val="00B050"/>
                </a:solidFill>
                <a:ea typeface="楷体" panose="02010609060101010101" pitchFamily="49" charset="-122"/>
              </a:rPr>
              <a:t>was</a:t>
            </a:r>
            <a:r>
              <a:rPr lang="en-US" altLang="zh-CN" sz="2800" b="1" dirty="0" smtClean="0">
                <a:solidFill>
                  <a:srgbClr val="002060"/>
                </a:solidFill>
                <a:ea typeface="楷体" panose="02010609060101010101" pitchFamily="49" charset="-122"/>
              </a:rPr>
              <a:t> </a:t>
            </a:r>
            <a:r>
              <a:rPr lang="en-US" altLang="zh-CN" sz="2800" b="1" dirty="0" smtClean="0">
                <a:solidFill>
                  <a:srgbClr val="00B050"/>
                </a:solidFill>
                <a:ea typeface="楷体" panose="02010609060101010101" pitchFamily="49" charset="-122"/>
              </a:rPr>
              <a:t>beaming</a:t>
            </a:r>
            <a:r>
              <a:rPr lang="en-US" altLang="zh-CN" sz="2800" b="1" dirty="0" smtClean="0">
                <a:solidFill>
                  <a:srgbClr val="002060"/>
                </a:solidFill>
                <a:ea typeface="楷体" panose="02010609060101010101" pitchFamily="49" charset="-122"/>
              </a:rPr>
              <a:t> at the students, his </a:t>
            </a:r>
            <a:r>
              <a:rPr lang="en-US" altLang="zh-CN" sz="2800" b="1" dirty="0" smtClean="0">
                <a:solidFill>
                  <a:srgbClr val="00B050"/>
                </a:solidFill>
                <a:ea typeface="楷体" panose="02010609060101010101" pitchFamily="49" charset="-122"/>
              </a:rPr>
              <a:t>arms opened wide</a:t>
            </a:r>
            <a:r>
              <a:rPr lang="en-US" altLang="zh-CN" sz="2800" b="1" dirty="0" smtClean="0">
                <a:solidFill>
                  <a:srgbClr val="002060"/>
                </a:solidFill>
                <a:ea typeface="楷体" panose="02010609060101010101" pitchFamily="49" charset="-122"/>
              </a:rPr>
              <a:t>, </a:t>
            </a:r>
            <a:r>
              <a:rPr lang="en-US" altLang="zh-CN" sz="2800" b="1" dirty="0" smtClean="0">
                <a:solidFill>
                  <a:srgbClr val="7030A0"/>
                </a:solidFill>
                <a:ea typeface="楷体" panose="02010609060101010101" pitchFamily="49" charset="-122"/>
              </a:rPr>
              <a:t>as if </a:t>
            </a:r>
            <a:r>
              <a:rPr lang="en-US" altLang="zh-CN" sz="2800" b="1" dirty="0" smtClean="0">
                <a:solidFill>
                  <a:srgbClr val="002060"/>
                </a:solidFill>
                <a:ea typeface="楷体" panose="02010609060101010101" pitchFamily="49" charset="-122"/>
              </a:rPr>
              <a:t>nothing could have </a:t>
            </a:r>
            <a:r>
              <a:rPr lang="en-US" altLang="zh-CN" sz="2800" b="1" dirty="0" smtClean="0">
                <a:solidFill>
                  <a:srgbClr val="FF0000"/>
                </a:solidFill>
                <a:ea typeface="楷体" panose="02010609060101010101" pitchFamily="49" charset="-122"/>
              </a:rPr>
              <a:t>pleased</a:t>
            </a:r>
            <a:r>
              <a:rPr lang="en-US" altLang="zh-CN" sz="2800" b="1" dirty="0" smtClean="0">
                <a:solidFill>
                  <a:srgbClr val="002060"/>
                </a:solidFill>
                <a:ea typeface="楷体" panose="02010609060101010101" pitchFamily="49" charset="-122"/>
              </a:rPr>
              <a:t> him more than to see them all there.</a:t>
            </a:r>
            <a:r>
              <a:rPr lang="zh-CN" altLang="en-US" sz="2400" b="1" dirty="0" smtClean="0">
                <a:latin typeface="宋体" panose="02010600030101010101" pitchFamily="2" charset="-122"/>
                <a:ea typeface="宋体" panose="02010600030101010101" pitchFamily="2" charset="-122"/>
              </a:rPr>
              <a:t>艾伯斯</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邓布利多站起来，注视着台下的学生，张开双臂，仿佛在说没有什么能比见到他所有的学生济济一堂更高兴的了。</a:t>
            </a:r>
            <a:endParaRPr lang="zh-CN" altLang="en-US" sz="2400" b="1" dirty="0">
              <a:solidFill>
                <a:srgbClr val="002060"/>
              </a:solidFill>
              <a:latin typeface="宋体" panose="02010600030101010101" pitchFamily="2" charset="-122"/>
              <a:ea typeface="宋体" panose="02010600030101010101" pitchFamily="2" charset="-122"/>
            </a:endParaRPr>
          </a:p>
        </p:txBody>
      </p:sp>
      <p:pic>
        <p:nvPicPr>
          <p:cNvPr id="57348" name="Picture 4" descr="https://ss1.bdstatic.com/70cFuXSh_Q1YnxGkpoWK1HF6hhy/it/u=2269780818,619640825&amp;fm=26&amp;gp=0.jpg"/>
          <p:cNvPicPr>
            <a:picLocks noChangeAspect="1" noChangeArrowheads="1"/>
          </p:cNvPicPr>
          <p:nvPr/>
        </p:nvPicPr>
        <p:blipFill>
          <a:blip r:embed="rId1" cstate="print"/>
          <a:srcRect/>
          <a:stretch>
            <a:fillRect/>
          </a:stretch>
        </p:blipFill>
        <p:spPr bwMode="auto">
          <a:xfrm>
            <a:off x="6171801" y="2984106"/>
            <a:ext cx="2972199" cy="2159394"/>
          </a:xfrm>
          <a:prstGeom prst="rect">
            <a:avLst/>
          </a:prstGeom>
          <a:noFill/>
        </p:spPr>
      </p:pic>
      <p:sp>
        <p:nvSpPr>
          <p:cNvPr id="10" name="矩形 9"/>
          <p:cNvSpPr/>
          <p:nvPr/>
        </p:nvSpPr>
        <p:spPr>
          <a:xfrm>
            <a:off x="6156176" y="4681835"/>
            <a:ext cx="2642070" cy="461665"/>
          </a:xfrm>
          <a:prstGeom prst="rect">
            <a:avLst/>
          </a:prstGeom>
        </p:spPr>
        <p:txBody>
          <a:bodyPr wrap="none">
            <a:spAutoFit/>
          </a:bodyPr>
          <a:lstStyle/>
          <a:p>
            <a:r>
              <a:rPr lang="en-US" altLang="zh-CN" sz="2400" b="1" dirty="0" err="1" smtClean="0">
                <a:solidFill>
                  <a:schemeClr val="bg1"/>
                </a:solidFill>
              </a:rPr>
              <a:t>Albus</a:t>
            </a:r>
            <a:r>
              <a:rPr lang="en-US" altLang="zh-CN" sz="2400" b="1" dirty="0" smtClean="0">
                <a:solidFill>
                  <a:schemeClr val="bg1"/>
                </a:solidFill>
              </a:rPr>
              <a:t> Dumbledore</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2196" y="2715766"/>
            <a:ext cx="2222389" cy="234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81660" y="646486"/>
            <a:ext cx="8610820" cy="2062103"/>
          </a:xfrm>
          <a:prstGeom prst="rect">
            <a:avLst/>
          </a:prstGeom>
        </p:spPr>
        <p:txBody>
          <a:bodyPr wrap="square">
            <a:spAutoFit/>
          </a:bodyPr>
          <a:lstStyle/>
          <a:p>
            <a:pPr algn="just"/>
            <a:r>
              <a:rPr lang="en-US" altLang="zh-CN" sz="3200" b="1" dirty="0" err="1" smtClean="0">
                <a:ea typeface="楷体" panose="02010609060101010101" pitchFamily="49" charset="-122"/>
              </a:rPr>
              <a:t>Albus</a:t>
            </a:r>
            <a:r>
              <a:rPr lang="en-US" altLang="zh-CN" sz="3200" b="1" dirty="0" smtClean="0">
                <a:ea typeface="楷体" panose="02010609060101010101" pitchFamily="49" charset="-122"/>
              </a:rPr>
              <a:t> Dumbledore </a:t>
            </a:r>
            <a:r>
              <a:rPr lang="en-US" altLang="zh-CN" sz="3200" b="1" dirty="0" smtClean="0">
                <a:solidFill>
                  <a:srgbClr val="00B050"/>
                </a:solidFill>
                <a:ea typeface="楷体" panose="02010609060101010101" pitchFamily="49" charset="-122"/>
              </a:rPr>
              <a:t>had gotten to his feet</a:t>
            </a:r>
            <a:r>
              <a:rPr lang="en-US" altLang="zh-CN" sz="3200" b="1" dirty="0" smtClean="0">
                <a:ea typeface="楷体" panose="02010609060101010101" pitchFamily="49" charset="-122"/>
              </a:rPr>
              <a:t>. He </a:t>
            </a:r>
            <a:r>
              <a:rPr lang="en-US" altLang="zh-CN" sz="3200" b="1" dirty="0" smtClean="0">
                <a:solidFill>
                  <a:srgbClr val="7030A0"/>
                </a:solidFill>
                <a:ea typeface="楷体" panose="02010609060101010101" pitchFamily="49" charset="-122"/>
              </a:rPr>
              <a:t>was beaming </a:t>
            </a:r>
            <a:r>
              <a:rPr lang="en-US" altLang="zh-CN" sz="3200" b="1" dirty="0" smtClean="0">
                <a:ea typeface="楷体" panose="02010609060101010101" pitchFamily="49" charset="-122"/>
              </a:rPr>
              <a:t>at the students, his </a:t>
            </a:r>
            <a:r>
              <a:rPr lang="en-US" altLang="zh-CN" sz="3200" b="1" dirty="0" smtClean="0">
                <a:solidFill>
                  <a:srgbClr val="00B050"/>
                </a:solidFill>
                <a:ea typeface="楷体" panose="02010609060101010101" pitchFamily="49" charset="-122"/>
              </a:rPr>
              <a:t>arms opened </a:t>
            </a:r>
            <a:r>
              <a:rPr lang="en-US" altLang="zh-CN" sz="3200" b="1" dirty="0" smtClean="0">
                <a:ea typeface="楷体" panose="02010609060101010101" pitchFamily="49" charset="-122"/>
              </a:rPr>
              <a:t>wide, </a:t>
            </a:r>
            <a:r>
              <a:rPr lang="en-US" altLang="zh-CN" sz="3200" b="1" dirty="0" smtClean="0">
                <a:solidFill>
                  <a:srgbClr val="7030A0"/>
                </a:solidFill>
                <a:ea typeface="楷体" panose="02010609060101010101" pitchFamily="49" charset="-122"/>
              </a:rPr>
              <a:t>as if </a:t>
            </a:r>
            <a:r>
              <a:rPr lang="en-US" altLang="zh-CN" sz="3200" b="1" dirty="0" smtClean="0">
                <a:ea typeface="楷体" panose="02010609060101010101" pitchFamily="49" charset="-122"/>
              </a:rPr>
              <a:t>nothing could have </a:t>
            </a:r>
            <a:r>
              <a:rPr lang="en-US" altLang="zh-CN" sz="3200" b="1" dirty="0" smtClean="0">
                <a:solidFill>
                  <a:srgbClr val="FF0000"/>
                </a:solidFill>
                <a:ea typeface="楷体" panose="02010609060101010101" pitchFamily="49" charset="-122"/>
              </a:rPr>
              <a:t>pleased</a:t>
            </a:r>
            <a:r>
              <a:rPr lang="en-US" altLang="zh-CN" sz="3200" b="1" dirty="0" smtClean="0">
                <a:ea typeface="楷体" panose="02010609060101010101" pitchFamily="49" charset="-122"/>
              </a:rPr>
              <a:t> him more than to see them all there.</a:t>
            </a:r>
            <a:endParaRPr lang="en-US" altLang="zh-CN" sz="3200" b="1" dirty="0" smtClean="0"/>
          </a:p>
        </p:txBody>
      </p:sp>
      <p:sp>
        <p:nvSpPr>
          <p:cNvPr id="59" name="圆角矩形 113"/>
          <p:cNvSpPr/>
          <p:nvPr/>
        </p:nvSpPr>
        <p:spPr>
          <a:xfrm>
            <a:off x="3269402" y="38490"/>
            <a:ext cx="3534846"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422812" y="602174"/>
            <a:ext cx="3165412" cy="2536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275856" y="123478"/>
            <a:ext cx="3495616" cy="523220"/>
          </a:xfrm>
          <a:prstGeom prst="rect">
            <a:avLst/>
          </a:prstGeom>
        </p:spPr>
        <p:txBody>
          <a:bodyPr wrap="square">
            <a:spAutoFit/>
          </a:bodyPr>
          <a:lstStyle/>
          <a:p>
            <a:pPr algn="ctr"/>
            <a:r>
              <a:rPr lang="en-US" altLang="zh-CN" sz="2800" b="1" dirty="0" smtClean="0">
                <a:solidFill>
                  <a:srgbClr val="FFFFFF"/>
                </a:solidFill>
              </a:rPr>
              <a:t>pleasure &amp; welcome</a:t>
            </a:r>
            <a:endParaRPr lang="zh-CN" altLang="en-US" sz="2800" b="1" dirty="0">
              <a:solidFill>
                <a:srgbClr val="FFFFFF"/>
              </a:solidFill>
            </a:endParaRPr>
          </a:p>
        </p:txBody>
      </p:sp>
      <p:sp>
        <p:nvSpPr>
          <p:cNvPr id="15" name="椭圆 14"/>
          <p:cNvSpPr/>
          <p:nvPr/>
        </p:nvSpPr>
        <p:spPr>
          <a:xfrm>
            <a:off x="4879764" y="2216906"/>
            <a:ext cx="4264236" cy="114693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smtClean="0">
                <a:solidFill>
                  <a:srgbClr val="00B050"/>
                </a:solidFill>
                <a:latin typeface="Times New Roman" panose="02020603050405020304" pitchFamily="18" charset="0"/>
                <a:cs typeface="Times New Roman" panose="02020603050405020304" pitchFamily="18" charset="0"/>
              </a:rPr>
              <a:t>get to his feet</a:t>
            </a:r>
            <a:endParaRPr lang="en-US" altLang="zh-CN" sz="3200" b="1" dirty="0" smtClean="0">
              <a:solidFill>
                <a:srgbClr val="00B050"/>
              </a:solidFill>
              <a:latin typeface="Times New Roman" panose="02020603050405020304" pitchFamily="18" charset="0"/>
              <a:cs typeface="Times New Roman" panose="02020603050405020304" pitchFamily="18" charset="0"/>
            </a:endParaRPr>
          </a:p>
          <a:p>
            <a:pPr algn="ctr"/>
            <a:r>
              <a:rPr lang="en-US" altLang="zh-CN" sz="3200" b="1" dirty="0" smtClean="0">
                <a:solidFill>
                  <a:srgbClr val="00B050"/>
                </a:solidFill>
                <a:latin typeface="Times New Roman" panose="02020603050405020304" pitchFamily="18" charset="0"/>
                <a:ea typeface="宋体" panose="02010600030101010101" pitchFamily="2" charset="-122"/>
                <a:cs typeface="Times New Roman" panose="02020603050405020304" pitchFamily="18" charset="0"/>
              </a:rPr>
              <a:t>open his arms</a:t>
            </a:r>
            <a:endParaRPr lang="zh-CN" altLang="en-US" sz="2400" b="1" dirty="0">
              <a:solidFill>
                <a:srgbClr val="00B05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6" name="组合 15"/>
          <p:cNvGrpSpPr/>
          <p:nvPr/>
        </p:nvGrpSpPr>
        <p:grpSpPr>
          <a:xfrm>
            <a:off x="2339752" y="2859782"/>
            <a:ext cx="2407914" cy="727477"/>
            <a:chOff x="304800" y="673100"/>
            <a:chExt cx="4000500" cy="4000500"/>
          </a:xfrm>
          <a:solidFill>
            <a:schemeClr val="accent1">
              <a:lumMod val="75000"/>
            </a:schemeClr>
          </a:solidFill>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18" name="椭圆 17"/>
            <p:cNvSpPr/>
            <p:nvPr/>
          </p:nvSpPr>
          <p:spPr>
            <a:xfrm>
              <a:off x="424434" y="673100"/>
              <a:ext cx="3708649" cy="365124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smtClean="0">
                  <a:solidFill>
                    <a:srgbClr val="FF0000"/>
                  </a:solidFill>
                </a:rPr>
                <a:t>pleased</a:t>
              </a:r>
              <a:endParaRPr lang="zh-CN" altLang="en-US" sz="2400" b="1" dirty="0">
                <a:solidFill>
                  <a:srgbClr val="FF0000"/>
                </a:solidFill>
                <a:latin typeface="宋体" panose="02010600030101010101" pitchFamily="2" charset="-122"/>
                <a:ea typeface="宋体" panose="02010600030101010101" pitchFamily="2" charset="-122"/>
              </a:endParaRPr>
            </a:p>
          </p:txBody>
        </p:sp>
      </p:grpSp>
      <p:grpSp>
        <p:nvGrpSpPr>
          <p:cNvPr id="19" name="组合 18"/>
          <p:cNvGrpSpPr/>
          <p:nvPr/>
        </p:nvGrpSpPr>
        <p:grpSpPr>
          <a:xfrm>
            <a:off x="4355976" y="3435846"/>
            <a:ext cx="2127141" cy="784774"/>
            <a:chOff x="304800" y="673100"/>
            <a:chExt cx="4000500" cy="402012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21" name="椭圆 20"/>
            <p:cNvSpPr/>
            <p:nvPr/>
          </p:nvSpPr>
          <p:spPr>
            <a:xfrm>
              <a:off x="440225" y="1041972"/>
              <a:ext cx="3651250" cy="365124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dirty="0" smtClean="0">
                  <a:solidFill>
                    <a:srgbClr val="7030A0"/>
                  </a:solidFill>
                </a:rPr>
                <a:t>beam</a:t>
              </a:r>
              <a:endParaRPr lang="zh-CN" altLang="en-US" sz="2400" b="1" dirty="0">
                <a:solidFill>
                  <a:srgbClr val="7030A0"/>
                </a:solidFill>
                <a:latin typeface="宋体" panose="02010600030101010101" pitchFamily="2" charset="-122"/>
                <a:ea typeface="宋体" panose="02010600030101010101" pitchFamily="2" charset="-122"/>
              </a:endParaRPr>
            </a:p>
          </p:txBody>
        </p:sp>
      </p:grpSp>
      <p:pic>
        <p:nvPicPr>
          <p:cNvPr id="25"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42" presetClass="path" presetSubtype="0" fill="hold" nodeType="withEffect">
                                  <p:stCondLst>
                                    <p:cond delay="0"/>
                                  </p:stCondLst>
                                  <p:childTnLst>
                                    <p:animMotion origin="layout" path="M 3.88889E-6 -4.81481E-6 L 0.13507 0.28334 " pathEditMode="relative" rAng="0" ptsTypes="AA">
                                      <p:cBhvr>
                                        <p:cTn id="20" dur="500" spd="-100000" fill="hold"/>
                                        <p:tgtEl>
                                          <p:spTgt spid="19"/>
                                        </p:tgtEl>
                                        <p:attrNameLst>
                                          <p:attrName>ppt_x</p:attrName>
                                          <p:attrName>ppt_y</p:attrName>
                                        </p:attrNameLst>
                                      </p:cBhvr>
                                      <p:rCtr x="6753" y="14167"/>
                                    </p:animMotion>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53" presetClass="entr" presetSubtype="16"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par>
                                <p:cTn id="28" presetID="42" presetClass="path" presetSubtype="0" fill="hold" grpId="2" nodeType="withEffect">
                                  <p:stCondLst>
                                    <p:cond delay="0"/>
                                  </p:stCondLst>
                                  <p:childTnLst>
                                    <p:animMotion origin="layout" path="M 8.33333E-7 3.20988E-6 L 0.0625 0.20555 " pathEditMode="relative" rAng="0" ptsTypes="AA">
                                      <p:cBhvr>
                                        <p:cTn id="29" dur="500" spd="-100000" fill="hold"/>
                                        <p:tgtEl>
                                          <p:spTgt spid="15"/>
                                        </p:tgtEl>
                                        <p:attrNameLst>
                                          <p:attrName>ppt_x</p:attrName>
                                          <p:attrName>ppt_y</p:attrName>
                                        </p:attrNameLst>
                                      </p:cBhvr>
                                      <p:rCtr x="3125" y="10278"/>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64" presetClass="path" presetSubtype="0" fill="hold" nodeType="clickEffect">
                                  <p:stCondLst>
                                    <p:cond delay="0"/>
                                  </p:stCondLst>
                                  <p:childTnLst>
                                    <p:animMotion origin="layout" path="M -3.61111E-6 3.20988E-6 L -0.05121 -0.27871 " pathEditMode="relative" rAng="0" ptsTypes="AA">
                                      <p:cBhvr>
                                        <p:cTn id="40" dur="500" spd="-100000" fill="hold"/>
                                        <p:tgtEl>
                                          <p:spTgt spid="16"/>
                                        </p:tgtEl>
                                        <p:attrNameLst>
                                          <p:attrName>ppt_x</p:attrName>
                                          <p:attrName>ppt_y</p:attrName>
                                        </p:attrNameLst>
                                      </p:cBhvr>
                                      <p:rCtr x="-2569" y="-13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267494"/>
            <a:ext cx="720080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神态描写</a:t>
            </a:r>
            <a:r>
              <a:rPr lang="zh-CN" altLang="en-US" sz="2800" b="1" dirty="0" smtClean="0">
                <a:solidFill>
                  <a:srgbClr val="FF0000"/>
                </a:solidFill>
                <a:latin typeface="楷体" panose="02010609060101010101" pitchFamily="49" charset="-122"/>
                <a:ea typeface="楷体" panose="02010609060101010101" pitchFamily="49" charset="-122"/>
              </a:rPr>
              <a:t>与语言描写</a:t>
            </a:r>
            <a:r>
              <a:rPr lang="zh-CN" altLang="zh-CN" sz="2800" b="1" dirty="0" smtClean="0">
                <a:solidFill>
                  <a:srgbClr val="FF0000"/>
                </a:solidFill>
                <a:latin typeface="楷体" panose="02010609060101010101" pitchFamily="49" charset="-122"/>
                <a:ea typeface="楷体" panose="02010609060101010101" pitchFamily="49" charset="-122"/>
              </a:rPr>
              <a:t>相结合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259632" cy="1259632"/>
          </a:xfrm>
          <a:prstGeom prst="rect">
            <a:avLst/>
          </a:prstGeom>
          <a:noFill/>
        </p:spPr>
      </p:pic>
      <p:sp>
        <p:nvSpPr>
          <p:cNvPr id="9" name="矩形 8"/>
          <p:cNvSpPr/>
          <p:nvPr/>
        </p:nvSpPr>
        <p:spPr>
          <a:xfrm>
            <a:off x="179512" y="1275606"/>
            <a:ext cx="8712968" cy="2554545"/>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t>“That’s a broomstick,” he said, </a:t>
            </a:r>
            <a:r>
              <a:rPr lang="en-US" altLang="zh-CN" sz="2800" b="1" dirty="0" smtClean="0">
                <a:solidFill>
                  <a:srgbClr val="00B050"/>
                </a:solidFill>
              </a:rPr>
              <a:t>throwing</a:t>
            </a:r>
            <a:r>
              <a:rPr lang="en-US" altLang="zh-CN" sz="2800" b="1" dirty="0" smtClean="0"/>
              <a:t> it back to Harry with a mixture of </a:t>
            </a:r>
            <a:r>
              <a:rPr lang="en-US" altLang="zh-CN" sz="2800" b="1" dirty="0" smtClean="0">
                <a:solidFill>
                  <a:srgbClr val="FF0000"/>
                </a:solidFill>
              </a:rPr>
              <a:t>jealousy </a:t>
            </a:r>
            <a:r>
              <a:rPr lang="en-US" altLang="zh-CN" sz="2800" b="1" dirty="0" smtClean="0"/>
              <a:t>and </a:t>
            </a:r>
            <a:r>
              <a:rPr lang="en-US" altLang="zh-CN" sz="2800" b="1" dirty="0" smtClean="0">
                <a:solidFill>
                  <a:srgbClr val="FF0000"/>
                </a:solidFill>
              </a:rPr>
              <a:t>spite</a:t>
            </a:r>
            <a:r>
              <a:rPr lang="en-US" altLang="zh-CN" sz="2800" b="1" dirty="0" smtClean="0"/>
              <a:t> on his face. “</a:t>
            </a:r>
            <a:r>
              <a:rPr lang="en-US" altLang="zh-CN" sz="2800" b="1" dirty="0" smtClean="0">
                <a:solidFill>
                  <a:srgbClr val="7030A0"/>
                </a:solidFill>
              </a:rPr>
              <a:t>You’ll be in for it this time, Potter, first years aren’t allowed them</a:t>
            </a:r>
            <a:r>
              <a:rPr lang="en-US" altLang="zh-CN" sz="2800" b="1" dirty="0" smtClean="0"/>
              <a:t>.” </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是把飞天扫帚。”他一边说</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一边把包裹扔还给哈利</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脸上混杂着嫉妒和怨恨的表情</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你等着挨罚吧</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波特</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一年级学生是不许玩这个的。”</a:t>
            </a:r>
            <a:endParaRPr lang="en-US" altLang="zh-CN" sz="2800" b="1" dirty="0" smtClean="0"/>
          </a:p>
        </p:txBody>
      </p:sp>
      <p:sp>
        <p:nvSpPr>
          <p:cNvPr id="5" name="矩形 4"/>
          <p:cNvSpPr/>
          <p:nvPr/>
        </p:nvSpPr>
        <p:spPr>
          <a:xfrm>
            <a:off x="251520" y="4011910"/>
            <a:ext cx="8568952" cy="954107"/>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Harry received a parcel containing a broomstick from Professor McGonagall.</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843558"/>
            <a:ext cx="7992888" cy="2062103"/>
          </a:xfrm>
          <a:prstGeom prst="rect">
            <a:avLst/>
          </a:prstGeom>
        </p:spPr>
        <p:txBody>
          <a:bodyPr wrap="square">
            <a:spAutoFit/>
          </a:bodyPr>
          <a:lstStyle/>
          <a:p>
            <a:pPr algn="just"/>
            <a:r>
              <a:rPr lang="en-US" altLang="zh-CN" sz="3200" b="1" dirty="0" smtClean="0"/>
              <a:t>“That’s a broomstick,” he said, </a:t>
            </a:r>
            <a:r>
              <a:rPr lang="en-US" altLang="zh-CN" sz="3200" b="1" dirty="0" smtClean="0">
                <a:solidFill>
                  <a:srgbClr val="00B050"/>
                </a:solidFill>
              </a:rPr>
              <a:t>throwing</a:t>
            </a:r>
            <a:r>
              <a:rPr lang="en-US" altLang="zh-CN" sz="3200" b="1" dirty="0" smtClean="0"/>
              <a:t> it back to Harry with </a:t>
            </a:r>
            <a:r>
              <a:rPr lang="en-US" altLang="zh-CN" sz="3200" b="1" dirty="0" smtClean="0">
                <a:solidFill>
                  <a:srgbClr val="FF0000"/>
                </a:solidFill>
              </a:rPr>
              <a:t>a mixture of jealousy and spite</a:t>
            </a:r>
            <a:r>
              <a:rPr lang="en-US" altLang="zh-CN" sz="3200" b="1" dirty="0" smtClean="0"/>
              <a:t> on his face. “</a:t>
            </a:r>
            <a:r>
              <a:rPr lang="en-US" altLang="zh-CN" sz="3200" b="1" dirty="0" smtClean="0">
                <a:solidFill>
                  <a:srgbClr val="7030A0"/>
                </a:solidFill>
              </a:rPr>
              <a:t>You’ll be in for it this time, Potter, first years aren’t allowed them</a:t>
            </a:r>
            <a:r>
              <a:rPr lang="en-US" altLang="zh-CN" sz="3200" b="1" dirty="0" smtClean="0"/>
              <a:t>.” </a:t>
            </a:r>
            <a:endParaRPr lang="zh-CN" altLang="en-US" sz="3200" dirty="0"/>
          </a:p>
        </p:txBody>
      </p:sp>
      <p:sp>
        <p:nvSpPr>
          <p:cNvPr id="3" name="椭圆形标注 2"/>
          <p:cNvSpPr/>
          <p:nvPr/>
        </p:nvSpPr>
        <p:spPr>
          <a:xfrm>
            <a:off x="6804248" y="0"/>
            <a:ext cx="1368152" cy="771550"/>
          </a:xfrm>
          <a:prstGeom prst="wedgeEllipseCallout">
            <a:avLst>
              <a:gd name="adj1" fmla="val -29729"/>
              <a:gd name="adj2" fmla="val 8836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00B050"/>
                </a:solidFill>
              </a:rPr>
              <a:t>动作</a:t>
            </a:r>
            <a:endParaRPr lang="zh-CN" altLang="en-US" sz="2800" b="1" dirty="0">
              <a:solidFill>
                <a:srgbClr val="00B050"/>
              </a:solidFill>
            </a:endParaRPr>
          </a:p>
        </p:txBody>
      </p:sp>
      <p:sp>
        <p:nvSpPr>
          <p:cNvPr id="4" name="椭圆形标注 3"/>
          <p:cNvSpPr/>
          <p:nvPr/>
        </p:nvSpPr>
        <p:spPr>
          <a:xfrm>
            <a:off x="7164288" y="3075806"/>
            <a:ext cx="1368152" cy="771550"/>
          </a:xfrm>
          <a:prstGeom prst="wedgeEllipseCallout">
            <a:avLst>
              <a:gd name="adj1" fmla="val -124870"/>
              <a:gd name="adj2" fmla="val -887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7030A0"/>
                </a:solidFill>
              </a:rPr>
              <a:t>语言</a:t>
            </a:r>
            <a:endParaRPr lang="zh-CN" altLang="en-US" sz="2800" b="1" dirty="0">
              <a:solidFill>
                <a:srgbClr val="7030A0"/>
              </a:solidFill>
            </a:endParaRPr>
          </a:p>
        </p:txBody>
      </p:sp>
      <p:pic>
        <p:nvPicPr>
          <p:cNvPr id="4100" name="Picture 4" descr="https://timgsa.baidu.com/timg?image&amp;quality=80&amp;size=b9999_10000&amp;sec=1597745469472&amp;di=fa696437a98eb40f7c0f9978a01f9970&amp;imgtype=0&amp;src=http%3A%2F%2F00.minipic.eastday.com%2F20170105%2F20170105034739_7ee6f105abff57a14269265838ca2977_10.jpeg"/>
          <p:cNvPicPr>
            <a:picLocks noChangeAspect="1" noChangeArrowheads="1"/>
          </p:cNvPicPr>
          <p:nvPr/>
        </p:nvPicPr>
        <p:blipFill>
          <a:blip r:embed="rId1" cstate="print"/>
          <a:srcRect/>
          <a:stretch>
            <a:fillRect/>
          </a:stretch>
        </p:blipFill>
        <p:spPr bwMode="auto">
          <a:xfrm>
            <a:off x="1547664" y="3075806"/>
            <a:ext cx="2808312" cy="1897617"/>
          </a:xfrm>
          <a:prstGeom prst="rect">
            <a:avLst/>
          </a:prstGeom>
          <a:noFill/>
        </p:spPr>
      </p:pic>
      <p:grpSp>
        <p:nvGrpSpPr>
          <p:cNvPr id="7" name="组合 6"/>
          <p:cNvGrpSpPr/>
          <p:nvPr/>
        </p:nvGrpSpPr>
        <p:grpSpPr>
          <a:xfrm>
            <a:off x="4788024" y="3507854"/>
            <a:ext cx="2592288" cy="1224136"/>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dirty="0" smtClean="0">
                  <a:solidFill>
                    <a:srgbClr val="FF0000"/>
                  </a:solidFill>
                  <a:latin typeface="Times New Roman" panose="02020603050405020304" pitchFamily="18" charset="0"/>
                  <a:cs typeface="Times New Roman" panose="02020603050405020304" pitchFamily="18" charset="0"/>
                </a:rPr>
                <a:t>jealousy</a:t>
              </a: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altLang="zh-CN" sz="24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spite</a:t>
              </a:r>
              <a:endParaRPr lang="zh-CN" altLang="en-US" sz="2400" b="1" dirty="0">
                <a:solidFill>
                  <a:srgbClr val="7030A0"/>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0" name="圆角矩形 113"/>
          <p:cNvSpPr/>
          <p:nvPr/>
        </p:nvSpPr>
        <p:spPr>
          <a:xfrm>
            <a:off x="2771800" y="38490"/>
            <a:ext cx="2952328"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3059832" y="627534"/>
            <a:ext cx="230425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43808" y="123478"/>
            <a:ext cx="2703528" cy="523220"/>
          </a:xfrm>
          <a:prstGeom prst="rect">
            <a:avLst/>
          </a:prstGeom>
        </p:spPr>
        <p:txBody>
          <a:bodyPr wrap="square">
            <a:spAutoFit/>
          </a:bodyPr>
          <a:lstStyle/>
          <a:p>
            <a:pPr algn="ctr" fontAlgn="auto">
              <a:spcBef>
                <a:spcPts val="0"/>
              </a:spcBef>
              <a:spcAft>
                <a:spcPts val="0"/>
              </a:spcAft>
              <a:defRPr/>
            </a:pPr>
            <a:r>
              <a:rPr lang="en-US" altLang="zh-CN" sz="2800" b="1" dirty="0" smtClean="0">
                <a:solidFill>
                  <a:schemeClr val="bg1"/>
                </a:solidFill>
                <a:latin typeface="Times New Roman" panose="02020603050405020304" pitchFamily="18" charset="0"/>
                <a:cs typeface="Times New Roman" panose="02020603050405020304" pitchFamily="18" charset="0"/>
              </a:rPr>
              <a:t>jealousy &amp; </a:t>
            </a:r>
            <a:r>
              <a:rPr lang="en-US" altLang="zh-CN" sz="2800" b="1"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spite</a:t>
            </a:r>
            <a:endParaRPr lang="zh-CN" alt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500"/>
                            </p:stCondLst>
                            <p:childTnLst>
                              <p:par>
                                <p:cTn id="27" presetID="42" presetClass="path" presetSubtype="0" fill="hold" nodeType="afterEffect">
                                  <p:stCondLst>
                                    <p:cond delay="0"/>
                                  </p:stCondLst>
                                  <p:childTnLst>
                                    <p:animMotion origin="layout" path="M 3.88889E-6 -4.81481E-6 L 0.13507 0.28334 " pathEditMode="relative" rAng="0" ptsTypes="AA">
                                      <p:cBhvr>
                                        <p:cTn id="28" dur="500" spd="-100000" fill="hold"/>
                                        <p:tgtEl>
                                          <p:spTgt spid="7"/>
                                        </p:tgtEl>
                                        <p:attrNameLst>
                                          <p:attrName>ppt_x</p:attrName>
                                          <p:attrName>ppt_y</p:attrName>
                                        </p:attrNameLst>
                                      </p:cBhvr>
                                      <p:rCtr x="6753"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7937"/>
            <a:ext cx="91440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547664" y="339502"/>
            <a:ext cx="5184576" cy="1080120"/>
          </a:xfrm>
          <a:prstGeom prst="rect">
            <a:avLst/>
          </a:prstGeom>
        </p:spPr>
        <p:txBody>
          <a:bodyPr wrap="none">
            <a:prstTxWarp prst="textTriangleInverted">
              <a:avLst/>
            </a:prstTxWarp>
            <a:spAutoFit/>
          </a:bodyPr>
          <a:lstStyle/>
          <a:p>
            <a:r>
              <a:rPr lang="zh-CN" altLang="en-US" sz="3200" b="1" dirty="0" smtClean="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rPr>
              <a:t>让人物在你的笔端鲜活</a:t>
            </a:r>
            <a:endParaRPr lang="zh-CN" altLang="en-US" sz="3200" b="1" dirty="0">
              <a:ln w="12700">
                <a:solidFill>
                  <a:schemeClr val="tx2">
                    <a:satMod val="155000"/>
                  </a:schemeClr>
                </a:solidFill>
                <a:prstDash val="solid"/>
              </a:ln>
              <a:solidFill>
                <a:srgbClr val="FF99FF"/>
              </a:solidFill>
              <a:effectLst>
                <a:outerShdw blurRad="41275" dist="20320" dir="1800000" algn="tl" rotWithShape="0">
                  <a:srgbClr val="000000">
                    <a:alpha val="40000"/>
                  </a:srgbClr>
                </a:outerShdw>
              </a:effectLst>
              <a:latin typeface="MingLiU_HKSCS-ExtB" panose="02020500000000000000" pitchFamily="18" charset="-120"/>
              <a:ea typeface="宋体" panose="02010600030101010101" pitchFamily="2" charset="-122"/>
            </a:endParaRPr>
          </a:p>
        </p:txBody>
      </p:sp>
      <p:sp>
        <p:nvSpPr>
          <p:cNvPr id="3" name="矩形 2"/>
          <p:cNvSpPr/>
          <p:nvPr/>
        </p:nvSpPr>
        <p:spPr>
          <a:xfrm>
            <a:off x="3491880" y="1779662"/>
            <a:ext cx="1826141" cy="584775"/>
          </a:xfrm>
          <a:prstGeom prst="rect">
            <a:avLst/>
          </a:prstGeom>
        </p:spPr>
        <p:txBody>
          <a:bodyPr wrap="none">
            <a:spAutoFit/>
          </a:bodyPr>
          <a:lstStyle/>
          <a:p>
            <a:pPr algn="ctr"/>
            <a:r>
              <a:rPr lang="zh-CN" altLang="en-US" sz="3200" b="1" dirty="0" smtClean="0"/>
              <a:t>神态描写</a:t>
            </a:r>
            <a:endParaRPr lang="zh-CN" altLang="en-US" sz="3200" b="1" dirty="0"/>
          </a:p>
        </p:txBody>
      </p:sp>
      <p:sp>
        <p:nvSpPr>
          <p:cNvPr id="4" name="AutoShape 4" descr="http://img3.imgtn.bdimg.com/it/u=3426214103,3752123864&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267494"/>
            <a:ext cx="720080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五</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神态描写</a:t>
            </a:r>
            <a:r>
              <a:rPr lang="zh-CN" altLang="en-US" sz="2800" b="1" dirty="0" smtClean="0">
                <a:solidFill>
                  <a:srgbClr val="FF0000"/>
                </a:solidFill>
                <a:latin typeface="楷体" panose="02010609060101010101" pitchFamily="49" charset="-122"/>
                <a:ea typeface="楷体" panose="02010609060101010101" pitchFamily="49" charset="-122"/>
              </a:rPr>
              <a:t>与修辞手法</a:t>
            </a:r>
            <a:r>
              <a:rPr lang="zh-CN" altLang="zh-CN" sz="2800" b="1" dirty="0" smtClean="0">
                <a:solidFill>
                  <a:srgbClr val="FF0000"/>
                </a:solidFill>
                <a:latin typeface="楷体" panose="02010609060101010101" pitchFamily="49" charset="-122"/>
                <a:ea typeface="楷体" panose="02010609060101010101" pitchFamily="49" charset="-122"/>
              </a:rPr>
              <a:t>相结合</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251520" y="1419622"/>
            <a:ext cx="8712968" cy="132343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err="1" smtClean="0"/>
              <a:t>Snape’s</a:t>
            </a:r>
            <a:r>
              <a:rPr lang="en-US" altLang="zh-CN" sz="2800" b="1" dirty="0" smtClean="0"/>
              <a:t> face was </a:t>
            </a:r>
            <a:r>
              <a:rPr lang="en-US" altLang="zh-CN" sz="2800" b="1" dirty="0" smtClean="0">
                <a:solidFill>
                  <a:srgbClr val="FF0000"/>
                </a:solidFill>
              </a:rPr>
              <a:t>twisted with fury </a:t>
            </a:r>
            <a:r>
              <a:rPr lang="en-US" altLang="zh-CN" sz="2800" b="1" dirty="0" smtClean="0"/>
              <a:t>as he dropped his robes quickly to hide his leg. </a:t>
            </a:r>
            <a:r>
              <a:rPr lang="zh-CN" altLang="en-US" sz="2400" b="1" dirty="0" smtClean="0">
                <a:latin typeface="宋体" panose="02010600030101010101" pitchFamily="2" charset="-122"/>
                <a:ea typeface="宋体" panose="02010600030101010101" pitchFamily="2" charset="-122"/>
              </a:rPr>
              <a:t>斯内普赶紧放下长袍挡住伤腿。他气得脸都歪了。</a:t>
            </a:r>
            <a:endParaRPr lang="zh-CN" altLang="en-US" sz="2400" b="1" dirty="0" smtClean="0">
              <a:latin typeface="宋体" panose="02010600030101010101" pitchFamily="2" charset="-122"/>
              <a:ea typeface="宋体" panose="02010600030101010101" pitchFamily="2" charset="-122"/>
            </a:endParaRPr>
          </a:p>
        </p:txBody>
      </p:sp>
      <p:sp>
        <p:nvSpPr>
          <p:cNvPr id="5" name="矩形 4"/>
          <p:cNvSpPr/>
          <p:nvPr/>
        </p:nvSpPr>
        <p:spPr>
          <a:xfrm>
            <a:off x="323528" y="2931790"/>
            <a:ext cx="8568952" cy="1815882"/>
          </a:xfrm>
          <a:prstGeom prst="rect">
            <a:avLst/>
          </a:prstGeom>
        </p:spPr>
        <p:txBody>
          <a:bodyPr wrap="square">
            <a:spAutoFit/>
          </a:bodyPr>
          <a:lstStyle/>
          <a:p>
            <a:pPr algn="just"/>
            <a:r>
              <a:rPr lang="zh-CN" altLang="en-US" sz="2800" b="1" dirty="0" smtClean="0">
                <a:latin typeface="楷体" panose="02010609060101010101" pitchFamily="49" charset="-122"/>
                <a:ea typeface="楷体" panose="02010609060101010101" pitchFamily="49" charset="-122"/>
              </a:rPr>
              <a:t>素材背景：</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Harry Potter went to Professor </a:t>
            </a:r>
            <a:r>
              <a:rPr lang="en-US" altLang="zh-CN" sz="2800" b="1" dirty="0" err="1" smtClean="0">
                <a:latin typeface="Times New Roman" panose="02020603050405020304" pitchFamily="18" charset="0"/>
                <a:cs typeface="Times New Roman" panose="02020603050405020304" pitchFamily="18" charset="0"/>
              </a:rPr>
              <a:t>Snape’s</a:t>
            </a:r>
            <a:r>
              <a:rPr lang="en-US" altLang="zh-CN" sz="2800" b="1" dirty="0" smtClean="0">
                <a:latin typeface="Times New Roman" panose="02020603050405020304" pitchFamily="18" charset="0"/>
                <a:cs typeface="Times New Roman" panose="02020603050405020304" pitchFamily="18" charset="0"/>
              </a:rPr>
              <a:t> room to take back the book  that was taken from him earlier that day. When Harry came, Filch was handling </a:t>
            </a:r>
            <a:r>
              <a:rPr lang="en-US" altLang="zh-CN" sz="2800" b="1" dirty="0" err="1" smtClean="0">
                <a:latin typeface="Times New Roman" panose="02020603050405020304" pitchFamily="18" charset="0"/>
                <a:cs typeface="Times New Roman" panose="02020603050405020304" pitchFamily="18" charset="0"/>
              </a:rPr>
              <a:t>Snape</a:t>
            </a:r>
            <a:r>
              <a:rPr lang="en-US" altLang="zh-CN" sz="2800" b="1" dirty="0" smtClean="0">
                <a:latin typeface="Times New Roman" panose="02020603050405020304" pitchFamily="18" charset="0"/>
                <a:cs typeface="Times New Roman" panose="02020603050405020304" pitchFamily="18" charset="0"/>
              </a:rPr>
              <a:t> bandages for his bloody leg.</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7"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403648" cy="140364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915566"/>
            <a:ext cx="7776864" cy="1077218"/>
          </a:xfrm>
          <a:prstGeom prst="rect">
            <a:avLst/>
          </a:prstGeom>
        </p:spPr>
        <p:txBody>
          <a:bodyPr wrap="square">
            <a:spAutoFit/>
          </a:bodyPr>
          <a:lstStyle/>
          <a:p>
            <a:r>
              <a:rPr lang="en-US" altLang="zh-CN" sz="3200" b="1" dirty="0" err="1" smtClean="0"/>
              <a:t>Snape’s</a:t>
            </a:r>
            <a:r>
              <a:rPr lang="en-US" altLang="zh-CN" sz="3200" b="1" dirty="0" smtClean="0"/>
              <a:t> face was </a:t>
            </a:r>
            <a:r>
              <a:rPr lang="en-US" altLang="zh-CN" sz="3200" b="1" dirty="0" smtClean="0">
                <a:solidFill>
                  <a:srgbClr val="FF0000"/>
                </a:solidFill>
              </a:rPr>
              <a:t>twisted with fury </a:t>
            </a:r>
            <a:r>
              <a:rPr lang="en-US" altLang="zh-CN" sz="3200" b="1" dirty="0" smtClean="0"/>
              <a:t>as he dropped his robes quickly to hide his leg.</a:t>
            </a:r>
            <a:endParaRPr lang="zh-CN" altLang="en-US" sz="3200" b="1" dirty="0"/>
          </a:p>
        </p:txBody>
      </p:sp>
      <p:sp>
        <p:nvSpPr>
          <p:cNvPr id="2051" name="AutoShape 3" descr="data:image/jpeg;base64,/9j/4AAQSkZJRgABAQAAAQABAAD/2wBDAAgGBgcGBQgHBwcJCQgKDBQNDAsLDBkSEw8UHRofHh0aHBwgJC4nICIsIxwcKDcpLDAxNDQ0Hyc5PTgyPC4zNDL/2wBDAQkJCQwLDBgNDRgyIRwhMjIyMjIyMjIyMjIyMjIyMjIyMjIyMjIyMjIyMjIyMjIyMjIyMjIyMjIyMjIyMjIyMjL/wAARCADc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pXmpQWgwzbn/uDrWVWtTox56jshxi5OyLhOKp3Gp2tvkNJuYfwryazQdQ1Q9fJgP4ZH9avW2kW0GCy+Y3q3+Fed9cxGJ/3aFo/zS/Rbm3s4Q+N69kVjq1zcEi1tSR6nmk8jVp+XlEXsDj+VbKgKMAAAelLT/s+dTWvWk/TRfgHtUvhijG/sa4f/W3jH8z/AFo/sBe9wf8AvmtqjNH9jYJ/FG/q3/mH1ip0Zi/2Ew+5ckf8B/8Ar0h07UIv9Vd5x2LGtukpf2PhF8CcfRsPrFTrqYvn6rbf6yISqPQZ/lUsOtxE7Z42jb8xWrUU1tDcDEkat7kc0fU8TS/gVm/KWv47h7SEvij9wsU8Uy7o3Vh7Gpax5dHaJvMs5mRvQn+tJFqs1s4iv4yp7OB1qo5hKk+XFR5fPeP39PmJ0lJXpu/5mzRTI5ElQMjBlPQin16aaaujEKKKKYBRRRQAUUUUAFIWAByaCcDNcvrWthg0cRPlDhioyW9hjtXHjcbTwlPmlv0Xc1o0ZVZcsS7fauzv9nsssxOC4/pUJtE062a+u43nK/M6oN20dzjviuY/4SDRTbvb3lpdEt1kXAK/TmsH+3b3R70nT9SkubY8qs2SCPRlPQ/Svn41lUmq+JfM+i6R+XU9aOBqW5Iq3r1+Z65ZX9rqFstxaTJLE3RlP6e1WM14tpfic6PrrXdsjJZzsDNbZyBnrj6dvyr2OC4juII5onDxyKGVh0INe3h8XGqvNHBisJKhJdmTZozTc0Zro9octh2aM03NGaPaBYdmjNNzRmj2gWHZozTc0Zo9oFh2ajmhinjKSIGU9jS7q5zxR4rj0CFYYlEt9KMxxnoo/vH/ADzWdWrBQfPsXTpynJRhuW5Le50qQzWrF4OrIe3+fWtOyvor2Pchww+8p6iuLh8U2+iwH7fPJf6pLzKsZG2L/YHYY9u9XLSe9uI/7UjsTZRnkKZNxYeuMDivJjX+qSvR1h1j281/kdk8POUbz+T7/wBdzsqWqWn6gl7CCPlkH3l9Ku179GrCtBTg7pnnyi4uzCiiitBBSZpaoarfCytCwx5jcIPes61WNKDqT2RUYuTSRna3qRBNpC3/AF0I/lVG3mg0q0+23IZnfiKNRlm+gqnCjT3CqSSXbk11ChVVQAAFGBXx9GtLGYiWIn028v6/M9GajRiofeef63r9zfoyz6JEsXZpY23D6NxiuNkr3QkEYOCKwNb8MabqcTN5SwT9pYxjn3Heta1KUvecrndhswpw9zksvW54/J0r1L4casbvRZLKRsyWjYXP9w8j9c153rGl3Gk3RgnGe6uOjD2rR8B6l9g8URRs2I7pTC316j9Rj8aMLUdOZ0Y2Ea1FteqPZt1G6od1Lur0vbnzvKS7qN1RbqN1Htw5SXdRuqLdRuo9uHKS7qN1RbqTdR7cOULu7js7SW5lbEcSF2PsBXhd/qU+p6rNfysfMkfcOfujsB9K9F+Iupm10BbRGw91IFP+6OT+uPzry2OuLF1nK0Ue1llFJOo+pet5GjlWRcFlORuGefpXUabDPrDiS/15IQeiyTZY/QZ4rK0Tw7qGsYaGMJD3lk4H4etdfbeArZEH2i9ldu/lqFH65rkpxm+l162O3EYijH3XK0vS5bhtZtCuEeK7knQgFWfByO4rrrS6S7t1lToeo9D6Vyh0P+zLRhDdyyQryI5ADg+x7VLpN99jugjn91IcH2PY1vgsY8HivZS0hL8GeLiKarRc4u7XyuddRSA5pa+uPLEzXG6vefbL9tpzHH8q/wBTXSavdfZdOkcHDn5V+prjEr5jiHFWUaEfV/oehgae82W7RxFcRuegPNdDvzXNLWhbXZRQj5I7H0r53DYr2V4s6K1Pmd0au+o5n+SollVhkHIpkz/JXZLFXRgoanOeIbaK+tmilHurd1PqK8zkE2n3qsDtkicMpHqDkGvS9VkwprHbwPfarbyTs6wybcxRkdT/ALR7V1YOlUr35Fex20sRGkrTejO+06/TUdOt7yM/LMgb6HuPz4q1urz7wFqcts1zoN4GjngYsiN1H95fwPP4mu531lVrOnJxZx1KXLJosbqN1VJ5xDBJKeiKW/Kn76j60TyFjdRuqDfRvo+tByE+6jdUG+qmpajHpunT3kp+WJC2M9T2H4mhYm7sg5L7HnHj7UvtviMwK2Y7VAn/AAI8n+g/Co/DOiLfzie5B+zqeF/vn/CsKJZr+6e6nDMJJCXkxwWPOM16BoxCRoqgBQAABWteTitT1ZT9lSUI7nY2m2OJURQqqMAAYAqzurPtpPlFSSXKxjrk+grmji1Fas8twuxdQlC2jL3bgVhOKtTytM+5vwHpVZ64a1f20+Y66MOVWOp0S8+1WQVjmSP5W9x2Nalcdot19m1JFJ+SX5D/AErsa+5yjFfWMMm91ozy8VT5KmmzOX8T3GZobcHhRvP16D+tYqVZ1mbztXuD2U7R+FVkr5LNKrq4mcvO33Hq0IctKKJ1qZahWpVryZlMmUkdKdI7bOtNWob2XyrOWQdVQkfXFZx5nJRXUzdh+lWQvbw3EgyiMRGD69z/AErrY4VRQMVi+H1VbSNR0AAqfxNqr6RorzwgGd2EcQPTce5+gyfwr9VwOEVKnGhT/wCHZ41are85bGH4y8MS3MseuaOu3VLXDFR/y2Udj7/zHHpRpGrxaxp6XUOQT8roeqMOoNeKaj8RPN8UrYCP7QfPEMl3c3BUBt2CRgfKoNejnS7/AELxHK+l3I1AvD58sIPMyg4OD/fGcj15/HgzzI1XpuphpXnHdW3LwuNcrQqRsns/0Om1WQjTZVGcybYx/wACIX+tXd59DWJLqdrqmmwy20mf9JhDRnhkPmLlWHYituvzupOpCKjJWd3+h6Ybz700y7SAc8nAp1Uy/m6qIx92CPef95sgfoD+dZxqSdxFzca47X/tXijW4fDmnH5IyJLqX+FPr9PT1rQ8TeIf7Lh+yWmHv5hhAOfLHTc39PWs7QPFFp4bUWEdnE91Kd8zS3SrPKx77cfkM19Vw7k2Ixj+sSXuLbpf7znxGMp4ZXk9en+Z3Vt4asLHSksIYVMKrghhnee5Pua5y60o6Tcgx5NuxwM/wH0+ldjpGr2us2X2m2JxnayMMMjehFQavbpLbOrDIIINfUY3AQr03SmrNbeRy0sQ0+dO6ZhwuxTqac1V7Fy0A3HLKSpPqQcZqdq/MakJQqOEt0etFp6oiaoWqZqheriaohLFWDA4IORXeWs4uLWKYdHUGuCeus8PS+ZpSqT9xiv9f619Rw9VtVlT7r8jjx8fcUuxyU0nmXcz/wB52P5mnIarqcnNTIa8Oq+ZtnoWsrFlTUy1XU1MprjkjJk61U1Cwa8gdYZ2hkZSucblP1H9Rg1ZU1IprJTlCXNHdGbRV0rU30oCLUozCBx5w+aM++7+H8cVra9bJ4i8PsLGaOWRGEsRVgVYjtn3GRVcGq0mlafNIZJLKBpD1fyxu/PrX1OE4sqUmnVhdrqv8jhq4KE049GeN+K/h5ok8FvJp081jqjTO9+l2ThQTn5RjsentXb+AoLfSLdPsSy3YghMEIUfeYnLMzdFHt154Brq/wCxdMLhmsLd2XoXQNj6Zq+oCqFUAAcACunE8ZR9nKOFo8spbtu/3Kxzwy60k6krpbLYzrfS4vt76lcxQtfOMbkTAQeg7n6n9OlaVFFfE169SvN1Kju2eklZWCsXVV1G0kluNP8AK2zhVld1LGHGRvCj73B6e1bVFKjU9nNSauuz6jZy99YwaJZ6ZqFmwvZZLjzZbmU7vOfaduSOi/ewBwK8J1s+I/iL4+vbi00cx6kqgvb2/BjCADJJ79OfcV9GXujQ3UMsccjwCXlwnKMfUqeM+4wfesGDw3rNhe+fa31szbdhmCmOUr6Zw1fpWB4hy2th405y9nKPdO34HkVsNXVVzj7yZf8AhiL1ROLvPmi2hFxn/nrg5/HrXY6tOqQNk9qwNOkv9Lsha2djZxKTuaR7hpGZu5I2DJ/EUye0nvmzqF20y/8APKMeXH+IBJP4nHtVY/iTAc7nCXN6eRWGwVSEFGRnaVe+dLcJCjSYmOWH3V4Hf168CtZqVI44Y1jjRURRgKowAPpTWNfAYqusRWlVStd3PXhHlSRG1QuakY1CxpQRsiJzXQ+FpP3Nyh7MD+Y/+tXOOa2fDbEfasf7P9a9nKZcmJi/X8jLFRvRZgY2uy+hxUyGi/TydTuY+mJWx9M0xDXJWhyycex0p80Uy0pqZTVZDUymuOaIaLCmpAagU1IDXPJGbRKX2IWPapAaqzhntpVT7xUgfXFVtQvXFjELTm4u2WKAH1bv9AOT9KUKMqklGO7diWiWbWLeO4NvGk1xOBlo7eMyMB7gdKntNStb0ssMn7xPvxuCrp9VPIqxommx6RLNbJljwzu33nbux9+a1L7RrDVkU3UIMqfcmQ7ZE+jDkV9ZLhWDpK0/f/A43io3tbQzs0tV5tE1uxcLZ3cN9FzhLr5HH/AlGD+Iqu0+sQnE/h+7+sMkcgP/AI9n9K8GvkWOpO3Jf01No1IS2ZoUmaz1vNSkJEOgagxBwdxjT+bVJHbeI7tiqWFrZ46tcT7yPwQEH86zp5Njpuypv5jc4LdosySpEjPIwVFGSScAVBbX1tex+ZbzJInqpzVu38KI8izavdtfspyIiuyEH/c7/iTXP6nZPYXF3rNku3yZSbiNRw6ZOWx6gc/TI9K9V8M14Yd1HL3l0IjXpuXKvvNiV9iFsZxyR7Um4EZHSmRypPAsinKuM1DaNusYD/0zX+VfPKOh0JExNRMaeTUTGtIotIYxqFzT2NQua6IItIjc1u+F494uz/uf1rn3NdV4TjxYzSf35MfkP/r17eUU+bEr5mWMfLRZj+JofJ1hn7SqGH8v6VmI1dT4utS9lFcqOYmw30P/ANfFcijU81oezxEvPUrCT56K8tC2rVOpqorVMrV48omzRaVqkDVWVqlDVzyiZtErzLDE0jZIUZwOtZ1nA1z4ksLMybZLO1M6nt5pIUfpvq2w8yRQfuJ831Pb8uv5VyKeNNP0nxzewagpFpKEi+0JktCyZwfpknNerklNPFxb6a/5Gc6c5wkoK7selSzkXsbyRNG5G1xjjPqD+ArTSQiMkDJA4FUIGGrWCvbalb3Vs3Kyx4Y/mOKqaRr9hqNxdWtreQzz2knlzLG2cH/D/wCvX354vK+xneBviLY+MhcQPF9j1G1yZIC2Qy5xuU+nr6VZs/iV4Wv/ABGdDt9RVrvO1W2/u3b+6rdCf59q+dfiBpNz4V8cahFA8kMVwWmhdGK7o3zkZHbqp+lcatx5cy7HIcHIIOCDWam9jteGpv3r6PY+09Z8RaP4ciil1W/itRPIFTeeWP09PU9qutf2UdxbxNdQia5H7lC4zIAMnaO/FfFuq69qOt3aT6pfTXU4QIrSuSQo7Cur+G97fX3xF8PJNczTC3fZGJHLbIwrHaM9B14p8+pH1Rcrd9j6rmkCIzE4AGTWbY2yNYu0wUrKSWB6Ed/60l/ch3W0jZWmkUv5efmKKRuOPxA/GmSJpewbU3Nj7qqSa0OM5LQZPKsLi037xZzvCGz1VTwfyq/aHbY249Il/lVG2Ty/EGtRGPyldopFQ9gyY/pV6MFIUQ9VUCvzTMKSp4mpTXc9yD5oqXcezVExpWaomauaMTRIRmqFjSs1Qu1dEImiQ12ru9Cg+z6PbqRgsN5/HmuHtYGvL2K3XP7xgPoO5r0pECIFUYAGAK+oyKjrKp8jgzGeih8yG8t1u7SWB/uupH0rzSWN7ed4ZBh0YqR9K9TrjvF2mlJV1CNflb5Zcdj2P9K684wvtKaqLdfkZZfW5Z8j6/mYCNUytVNWqZWr5OcT12i2rVIrZqr5gVSxPAGTSeYUt15+dsD8TXO4XM2h+qanFpWmT3kpGEX5R/ebsK8Gv5nuLiSaQku7FifU17nFoFv4pYyXzSmwhcpDGjbRKw4ZieuM8D6GtuHwzoFnbPa22j2rb12sDEGJB9WPP619VlGWyp0vaS3kKGYUcNdWbkfMJuJ4QwimkjDcEIxGfyq5osmoaXex39pdy2sy8hozyfY+3sa9H174RSWAt5dLlkvLiacqYCABGp+6c+3cmu30H4baP4e06S+1SNL+7ijMjeYMxpgZwF7/AFP6V6nJUvyrTzOlYrBKHtanvX0Uf8zyXxV4kfxhpEEGo2kQv7Y5hu4jjIPVWXuDx0PFeV3FpPbzmKRTvzxx1+ld7czG4uZZiADI5bAGAMnPFQMiPjcoJHQ+lZU8XKL97U9LF5BQrwXsvcf3o5iz0G5uAHlcRJ78n8q9K+HcOn+Gb6fxBfTFvs0Rjgj43SSMMcD6Z5965tU29Dx6VIDgj0FS8VNyuaU8gw0aXJZ3e7/rQ0b3x1r0fjdPEnmBZUJWKLJKCP8AuH29ffmu5u/jvLNaBbHQ0iuGHLzTblU/QAZ/OtI/DDQvFHhe0v7BpNPuLiBZOGMiBsc8E5656GvJ9Z8Kat4c1N7K9tn3KNyyICyOvqDXVzVYxuzw/ZYKtW5Irbo9/wDgnd+BvEt5q/iG9fUrgyz3EYIJ4A2ngAdhgmvQS1eEaBetpmrW12uf3bgsPUdx+Ve3rMskauhyrDII7ivj83otV/adzfF0FTkuVaNEjNUTNSM1RM1efGJzpAzVC7UrNTYonubhIIgWdztArppwbdkXsrs6PwlY+ZPLeuOE+RPqev6fzrsKq6fZJYWUVsnRByfU9zVqvuMFh/q9FQ69fU+exFX2tRyCobm3jurd4ZV3I4wRU1FdTSaszFO2qPMNSsJdLvnt5OQOUb+8vY1Ar16FrWkx6raFD8sq8xv6H/CvO54ZbS4eCZCkiHBBr5LMMC6E7r4WfQYTEKtGz+JDp3/0aQf3ht/PiotSeYraxQZ82acRKR2LKwz+Gc/hTLh8Wzt/dw35HP8ASnXizS2+bd9lxGwkib0Yf49Pxrz6UYqcXPa+pvJO2h29lbRWlrFbRDEcSBFHsKvKNq/Ioz+VeX2/iq6lfZdSuHU4eM/Lg+hArq5PF9s0YFshDHqXxxX3cWmk47HjzwNVNW1udVBCEYyMd0h6n0+lS3May2c0bKGV0KlSOCCKxbXxJpi6alxdX8ERAw4dwDn6d/wqgnjeSYOLXSZpBk7JJW8pCOx5GfyFRVxFKkr1JJHOsPVbaS2F1D4YeGdRhx9jNrLj/WW7befp0/SspPgxoCj95eX7k9MOo/8AZauS67r1yf8Aj7t7VfSCHcR/wJ8j9KqtLqEhzLrF+59pFT9FArx6ubYFPRX+R6lKpmEI8qqtL1MK9+Cc32s/YtWjFsennRnePy4P6U6b4J7LVjHre6cDIDW+FJ9PvZrbWbUI+YtYv1PvIH/RgatQa/rVpw8kF/H3Ei+U5/4EvH/jtTSzLATdmmvU6ZY7M0lape3kv8jb8M6fJpXhjT7GUqZIYQrFTxnvirN4oCiYDJj5PuO/+faqmn+JNPv3EDFrW6PSCfCk/wC6ejfga0ZACORmvcpzhKKcHdHgVXNzbnu9TivE/gfTdbiee3iS2vsZWVBgOf8AaHf69ax9Ckni0trO5BWe0PlsD6YyP54/Cu1N5DBbsjv80RK47nFcLPebtavmUjdNCuAP724gf+hV5OcYaM6HOt0etgqtaUPZz+FbXNaSX9wXH90n9KaX4qvdPtt2QH72EH48UrPXy8YHckKzV1/hXSDHH9vnX53GIwew9fxrK8O6G2oTC5uFItUPAP8AGfT6V3qgKMAYFfRZVgbP2016f5nmY/E2XsofMWiiivoDyQooooAQ1ka5ocWrQ5GEuEHySf0PtWxRWdSnGpFxkroqE5QlzRep5PdWc1rM9tdRlH6EHowqvbSME8pz+8j4Oe/ofxr1LUtKtdUg8u4TJH3XH3lPsa4DWPDt3pz+YcvGv3Z0GcD0YelfN4vLZUrtaxPcw+MhVVpaMy7qwtL7BnhDOBgOOGH4iqy6Dag8T3QHp5n/ANarSmfH+p3+6MMfril8yfOPK2f75/oP8a4FOtTVoyaXqdlh9rp9naNvihHmf33O5vzNXQ9U1LdWck+3AqQPXNNSk7yd2JonaRxwign3OBUZ+0N/y8Ivssf+Jpu+l31HJYVhw+0Kf9cj+zJj9Qf6U9ZGP3lwR6HIqLfSeZRyXDlHzJFPGY5o1kQ9VYZFNSW/toylnqdxEnZJMSqPpu5H4GmF6iZ5B02t7Hit6M6tJ3pyaE6cZKzRDMNUkBU3Vuc/xeWwP86is9NW2uGuZpTNORjONoX6D8asCSduFgJ+jDFOS0urqURYILdI4cszfj2/zzXZKvia0eScrorSO5Hu8+43D/VxZAPq3T9OR+PtXR6F4dk1F1uLlSlqOnYyfT2960tF8JJEElvlU7R8sC/dX6+v0rq1UKAAAAOgFelg8r1U6q07f5nm4rH2XJS+8bFEkUaxxqFRRgKBwBUlFFe6lY8gKKKKYBRRRQAUUUUAFNZQwwQCPQ06igDntR8KWlyTJasbaU/3R8p/Cucu9I1Gxz59t50Y/wCWkXzD8uteiUhrhrZfSqarR+R10sbUho9UeWBbaQ4DbD6U77Fn7kgNei3Wk2N6cz2sTn+9jB/Mc1kzeDrFiTDNPCfRWyP1rzqmVzW1n+B2wzCD3uvxOPNjOOmDTfsdwP4R+ddQ3hC4X/Val+DR/wD16j/4RXUx0voT9VNc7y6p/I/wNljaf8y/E5v7JcZ+7+tKLKY9cD8a6VfCmoH79/Ev+6hNWI/CGT+/1CVvZFC/4045bUf2fxQnjqa+1+DOU+xY+/IB9KfDarLJsgiknf0Vc120HhnTIcFoWmb1lYn9OlasMMUKbIo0RR2UYFddPKn9qy/EwnmK+yrnI2Xha6mw10628f8AcXlv8BXTWGmWunJtt4gpPVjyx+pq5RXpUcLSo6xWpwVcRUq/E9AooorpMAooooAKKKKACiiigAopM0hNADqM1GWphegCbNG4VWMhqNpjQBc3CjetZ7TkVE10RQBqeYKN49qxzekVGdQxQBueYKPMHtWENSzTxf59aANveKN4rIW8JqVbkmgDT3CjIqgJyakWUmgC3mlquHNPDUAS0UwNS5oAdRRRQAUUUUAJikK06igBhWmmOpaKAK5iphg9qt0lAFI22aYbTPatDAowKAMw2QPamGwU9q1sD0owKAMn+z19KUWIHatXAowKAM0WYHanra4q/gUYFAFQW9PEOKs4FJQBEI6cEqSigBu2lxS0UAFF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053" name="AutoShape 5" descr="data:image/jpeg;base64,/9j/4AAQSkZJRgABAQAAAQABAAD/2wBDAAgGBgcGBQgHBwcJCQgKDBQNDAsLDBkSEw8UHRofHh0aHBwgJC4nICIsIxwcKDcpLDAxNDQ0Hyc5PTgyPC4zNDL/2wBDAQkJCQwLDBgNDRgyIRwhMjIyMjIyMjIyMjIyMjIyMjIyMjIyMjIyMjIyMjIyMjIyMjIyMjIyMjIyMjIyMjIyMjL/wAARCADc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pXmpQWgwzbn/uDrWVWtTox56jshxi5OyLhOKp3Gp2tvkNJuYfwryazQdQ1Q9fJgP4ZH9avW2kW0GCy+Y3q3+Fed9cxGJ/3aFo/zS/Rbm3s4Q+N69kVjq1zcEi1tSR6nmk8jVp+XlEXsDj+VbKgKMAAAelLT/s+dTWvWk/TRfgHtUvhijG/sa4f/W3jH8z/AFo/sBe9wf8AvmtqjNH9jYJ/FG/q3/mH1ip0Zi/2Ew+5ckf8B/8Ar0h07UIv9Vd5x2LGtukpf2PhF8CcfRsPrFTrqYvn6rbf6yISqPQZ/lUsOtxE7Z42jb8xWrUU1tDcDEkat7kc0fU8TS/gVm/KWv47h7SEvij9wsU8Uy7o3Vh7Gpax5dHaJvMs5mRvQn+tJFqs1s4iv4yp7OB1qo5hKk+XFR5fPeP39PmJ0lJXpu/5mzRTI5ElQMjBlPQin16aaaujEKKKKYBRRRQAUUUUAFIWAByaCcDNcvrWthg0cRPlDhioyW9hjtXHjcbTwlPmlv0Xc1o0ZVZcsS7fauzv9nsssxOC4/pUJtE062a+u43nK/M6oN20dzjviuY/4SDRTbvb3lpdEt1kXAK/TmsH+3b3R70nT9SkubY8qs2SCPRlPQ/Svn41lUmq+JfM+i6R+XU9aOBqW5Iq3r1+Z65ZX9rqFstxaTJLE3RlP6e1WM14tpfic6PrrXdsjJZzsDNbZyBnrj6dvyr2OC4juII5onDxyKGVh0INe3h8XGqvNHBisJKhJdmTZozTc0Zro9octh2aM03NGaPaBYdmjNNzRmj2gWHZozTc0Zo9oFh2ajmhinjKSIGU9jS7q5zxR4rj0CFYYlEt9KMxxnoo/vH/ADzWdWrBQfPsXTpynJRhuW5Le50qQzWrF4OrIe3+fWtOyvor2Pchww+8p6iuLh8U2+iwH7fPJf6pLzKsZG2L/YHYY9u9XLSe9uI/7UjsTZRnkKZNxYeuMDivJjX+qSvR1h1j281/kdk8POUbz+T7/wBdzsqWqWn6gl7CCPlkH3l9Ku179GrCtBTg7pnnyi4uzCiiitBBSZpaoarfCytCwx5jcIPes61WNKDqT2RUYuTSRna3qRBNpC3/AF0I/lVG3mg0q0+23IZnfiKNRlm+gqnCjT3CqSSXbk11ChVVQAAFGBXx9GtLGYiWIn028v6/M9GajRiofeef63r9zfoyz6JEsXZpY23D6NxiuNkr3QkEYOCKwNb8MabqcTN5SwT9pYxjn3Heta1KUvecrndhswpw9zksvW54/J0r1L4casbvRZLKRsyWjYXP9w8j9c153rGl3Gk3RgnGe6uOjD2rR8B6l9g8URRs2I7pTC316j9Rj8aMLUdOZ0Y2Ea1FteqPZt1G6od1Lur0vbnzvKS7qN1RbqN1Htw5SXdRuqLdRuo9uHKS7qN1RbqTdR7cOULu7js7SW5lbEcSF2PsBXhd/qU+p6rNfysfMkfcOfujsB9K9F+Iupm10BbRGw91IFP+6OT+uPzry2OuLF1nK0Ue1llFJOo+pet5GjlWRcFlORuGefpXUabDPrDiS/15IQeiyTZY/QZ4rK0Tw7qGsYaGMJD3lk4H4etdfbeArZEH2i9ldu/lqFH65rkpxm+l162O3EYijH3XK0vS5bhtZtCuEeK7knQgFWfByO4rrrS6S7t1lToeo9D6Vyh0P+zLRhDdyyQryI5ADg+x7VLpN99jugjn91IcH2PY1vgsY8HivZS0hL8GeLiKarRc4u7XyuddRSA5pa+uPLEzXG6vefbL9tpzHH8q/wBTXSavdfZdOkcHDn5V+prjEr5jiHFWUaEfV/oehgae82W7RxFcRuegPNdDvzXNLWhbXZRQj5I7H0r53DYr2V4s6K1Pmd0au+o5n+SollVhkHIpkz/JXZLFXRgoanOeIbaK+tmilHurd1PqK8zkE2n3qsDtkicMpHqDkGvS9VkwprHbwPfarbyTs6wybcxRkdT/ALR7V1YOlUr35Fex20sRGkrTejO+06/TUdOt7yM/LMgb6HuPz4q1urz7wFqcts1zoN4GjngYsiN1H95fwPP4mu531lVrOnJxZx1KXLJosbqN1VJ5xDBJKeiKW/Kn76j60TyFjdRuqDfRvo+tByE+6jdUG+qmpajHpunT3kp+WJC2M9T2H4mhYm7sg5L7HnHj7UvtviMwK2Y7VAn/AAI8n+g/Co/DOiLfzie5B+zqeF/vn/CsKJZr+6e6nDMJJCXkxwWPOM16BoxCRoqgBQAABWteTitT1ZT9lSUI7nY2m2OJURQqqMAAYAqzurPtpPlFSSXKxjrk+grmji1Fas8twuxdQlC2jL3bgVhOKtTytM+5vwHpVZ64a1f20+Y66MOVWOp0S8+1WQVjmSP5W9x2Nalcdot19m1JFJ+SX5D/AErsa+5yjFfWMMm91ozy8VT5KmmzOX8T3GZobcHhRvP16D+tYqVZ1mbztXuD2U7R+FVkr5LNKrq4mcvO33Hq0IctKKJ1qZahWpVryZlMmUkdKdI7bOtNWob2XyrOWQdVQkfXFZx5nJRXUzdh+lWQvbw3EgyiMRGD69z/AErrY4VRQMVi+H1VbSNR0AAqfxNqr6RorzwgGd2EcQPTce5+gyfwr9VwOEVKnGhT/wCHZ41are85bGH4y8MS3MseuaOu3VLXDFR/y2Udj7/zHHpRpGrxaxp6XUOQT8roeqMOoNeKaj8RPN8UrYCP7QfPEMl3c3BUBt2CRgfKoNejnS7/AELxHK+l3I1AvD58sIPMyg4OD/fGcj15/HgzzI1XpuphpXnHdW3LwuNcrQqRsns/0Om1WQjTZVGcybYx/wACIX+tXd59DWJLqdrqmmwy20mf9JhDRnhkPmLlWHYituvzupOpCKjJWd3+h6Ybz700y7SAc8nAp1Uy/m6qIx92CPef95sgfoD+dZxqSdxFzca47X/tXijW4fDmnH5IyJLqX+FPr9PT1rQ8TeIf7Lh+yWmHv5hhAOfLHTc39PWs7QPFFp4bUWEdnE91Kd8zS3SrPKx77cfkM19Vw7k2Ixj+sSXuLbpf7znxGMp4ZXk9en+Z3Vt4asLHSksIYVMKrghhnee5Pua5y60o6Tcgx5NuxwM/wH0+ldjpGr2us2X2m2JxnayMMMjehFQavbpLbOrDIIINfUY3AQr03SmrNbeRy0sQ0+dO6ZhwuxTqac1V7Fy0A3HLKSpPqQcZqdq/MakJQqOEt0etFp6oiaoWqZqheriaohLFWDA4IORXeWs4uLWKYdHUGuCeus8PS+ZpSqT9xiv9f619Rw9VtVlT7r8jjx8fcUuxyU0nmXcz/wB52P5mnIarqcnNTIa8Oq+ZtnoWsrFlTUy1XU1MprjkjJk61U1Cwa8gdYZ2hkZSucblP1H9Rg1ZU1IprJTlCXNHdGbRV0rU30oCLUozCBx5w+aM++7+H8cVra9bJ4i8PsLGaOWRGEsRVgVYjtn3GRVcGq0mlafNIZJLKBpD1fyxu/PrX1OE4sqUmnVhdrqv8jhq4KE049GeN+K/h5ok8FvJp081jqjTO9+l2ThQTn5RjsentXb+AoLfSLdPsSy3YghMEIUfeYnLMzdFHt154Brq/wCxdMLhmsLd2XoXQNj6Zq+oCqFUAAcACunE8ZR9nKOFo8spbtu/3Kxzwy60k6krpbLYzrfS4vt76lcxQtfOMbkTAQeg7n6n9OlaVFFfE169SvN1Kju2eklZWCsXVV1G0kluNP8AK2zhVld1LGHGRvCj73B6e1bVFKjU9nNSauuz6jZy99YwaJZ6ZqFmwvZZLjzZbmU7vOfaduSOi/ewBwK8J1s+I/iL4+vbi00cx6kqgvb2/BjCADJJ79OfcV9GXujQ3UMsccjwCXlwnKMfUqeM+4wfesGDw3rNhe+fa31szbdhmCmOUr6Zw1fpWB4hy2th405y9nKPdO34HkVsNXVVzj7yZf8AhiL1ROLvPmi2hFxn/nrg5/HrXY6tOqQNk9qwNOkv9Lsha2djZxKTuaR7hpGZu5I2DJ/EUye0nvmzqF20y/8APKMeXH+IBJP4nHtVY/iTAc7nCXN6eRWGwVSEFGRnaVe+dLcJCjSYmOWH3V4Hf168CtZqVI44Y1jjRURRgKowAPpTWNfAYqusRWlVStd3PXhHlSRG1QuakY1CxpQRsiJzXQ+FpP3Nyh7MD+Y/+tXOOa2fDbEfasf7P9a9nKZcmJi/X8jLFRvRZgY2uy+hxUyGi/TydTuY+mJWx9M0xDXJWhyycex0p80Uy0pqZTVZDUymuOaIaLCmpAagU1IDXPJGbRKX2IWPapAaqzhntpVT7xUgfXFVtQvXFjELTm4u2WKAH1bv9AOT9KUKMqklGO7diWiWbWLeO4NvGk1xOBlo7eMyMB7gdKntNStb0ssMn7xPvxuCrp9VPIqxommx6RLNbJljwzu33nbux9+a1L7RrDVkU3UIMqfcmQ7ZE+jDkV9ZLhWDpK0/f/A43io3tbQzs0tV5tE1uxcLZ3cN9FzhLr5HH/AlGD+Iqu0+sQnE/h+7+sMkcgP/AI9n9K8GvkWOpO3Jf01No1IS2ZoUmaz1vNSkJEOgagxBwdxjT+bVJHbeI7tiqWFrZ46tcT7yPwQEH86zp5Njpuypv5jc4LdosySpEjPIwVFGSScAVBbX1tex+ZbzJInqpzVu38KI8izavdtfspyIiuyEH/c7/iTXP6nZPYXF3rNku3yZSbiNRw6ZOWx6gc/TI9K9V8M14Yd1HL3l0IjXpuXKvvNiV9iFsZxyR7Um4EZHSmRypPAsinKuM1DaNusYD/0zX+VfPKOh0JExNRMaeTUTGtIotIYxqFzT2NQua6IItIjc1u+F494uz/uf1rn3NdV4TjxYzSf35MfkP/r17eUU+bEr5mWMfLRZj+JofJ1hn7SqGH8v6VmI1dT4utS9lFcqOYmw30P/ANfFcijU81oezxEvPUrCT56K8tC2rVOpqorVMrV48omzRaVqkDVWVqlDVzyiZtErzLDE0jZIUZwOtZ1nA1z4ksLMybZLO1M6nt5pIUfpvq2w8yRQfuJ831Pb8uv5VyKeNNP0nxzewagpFpKEi+0JktCyZwfpknNerklNPFxb6a/5Gc6c5wkoK7selSzkXsbyRNG5G1xjjPqD+ArTSQiMkDJA4FUIGGrWCvbalb3Vs3Kyx4Y/mOKqaRr9hqNxdWtreQzz2knlzLG2cH/D/wCvX354vK+xneBviLY+MhcQPF9j1G1yZIC2Qy5xuU+nr6VZs/iV4Wv/ABGdDt9RVrvO1W2/u3b+6rdCf59q+dfiBpNz4V8cahFA8kMVwWmhdGK7o3zkZHbqp+lcatx5cy7HIcHIIOCDWam9jteGpv3r6PY+09Z8RaP4ciil1W/itRPIFTeeWP09PU9qutf2UdxbxNdQia5H7lC4zIAMnaO/FfFuq69qOt3aT6pfTXU4QIrSuSQo7Cur+G97fX3xF8PJNczTC3fZGJHLbIwrHaM9B14p8+pH1Rcrd9j6rmkCIzE4AGTWbY2yNYu0wUrKSWB6Ed/60l/ch3W0jZWmkUv5efmKKRuOPxA/GmSJpewbU3Nj7qqSa0OM5LQZPKsLi037xZzvCGz1VTwfyq/aHbY249Il/lVG2Ty/EGtRGPyldopFQ9gyY/pV6MFIUQ9VUCvzTMKSp4mpTXc9yD5oqXcezVExpWaomauaMTRIRmqFjSs1Qu1dEImiQ12ru9Cg+z6PbqRgsN5/HmuHtYGvL2K3XP7xgPoO5r0pECIFUYAGAK+oyKjrKp8jgzGeih8yG8t1u7SWB/uupH0rzSWN7ed4ZBh0YqR9K9TrjvF2mlJV1CNflb5Zcdj2P9K684wvtKaqLdfkZZfW5Z8j6/mYCNUytVNWqZWr5OcT12i2rVIrZqr5gVSxPAGTSeYUt15+dsD8TXO4XM2h+qanFpWmT3kpGEX5R/ebsK8Gv5nuLiSaQku7FifU17nFoFv4pYyXzSmwhcpDGjbRKw4ZieuM8D6GtuHwzoFnbPa22j2rb12sDEGJB9WPP619VlGWyp0vaS3kKGYUcNdWbkfMJuJ4QwimkjDcEIxGfyq5osmoaXex39pdy2sy8hozyfY+3sa9H174RSWAt5dLlkvLiacqYCABGp+6c+3cmu30H4baP4e06S+1SNL+7ijMjeYMxpgZwF7/AFP6V6nJUvyrTzOlYrBKHtanvX0Uf8zyXxV4kfxhpEEGo2kQv7Y5hu4jjIPVWXuDx0PFeV3FpPbzmKRTvzxx1+ld7czG4uZZiADI5bAGAMnPFQMiPjcoJHQ+lZU8XKL97U9LF5BQrwXsvcf3o5iz0G5uAHlcRJ78n8q9K+HcOn+Gb6fxBfTFvs0Rjgj43SSMMcD6Z5965tU29Dx6VIDgj0FS8VNyuaU8gw0aXJZ3e7/rQ0b3x1r0fjdPEnmBZUJWKLJKCP8AuH29ffmu5u/jvLNaBbHQ0iuGHLzTblU/QAZ/OtI/DDQvFHhe0v7BpNPuLiBZOGMiBsc8E5656GvJ9Z8Kat4c1N7K9tn3KNyyICyOvqDXVzVYxuzw/ZYKtW5Irbo9/wDgnd+BvEt5q/iG9fUrgyz3EYIJ4A2ngAdhgmvQS1eEaBetpmrW12uf3bgsPUdx+Ve3rMskauhyrDII7ivj83otV/adzfF0FTkuVaNEjNUTNSM1RM1efGJzpAzVC7UrNTYonubhIIgWdztArppwbdkXsrs6PwlY+ZPLeuOE+RPqev6fzrsKq6fZJYWUVsnRByfU9zVqvuMFh/q9FQ69fU+exFX2tRyCobm3jurd4ZV3I4wRU1FdTSaszFO2qPMNSsJdLvnt5OQOUb+8vY1Ar16FrWkx6raFD8sq8xv6H/CvO54ZbS4eCZCkiHBBr5LMMC6E7r4WfQYTEKtGz+JDp3/0aQf3ht/PiotSeYraxQZ82acRKR2LKwz+Gc/hTLh8Wzt/dw35HP8ASnXizS2+bd9lxGwkib0Yf49Pxrz6UYqcXPa+pvJO2h29lbRWlrFbRDEcSBFHsKvKNq/Ioz+VeX2/iq6lfZdSuHU4eM/Lg+hArq5PF9s0YFshDHqXxxX3cWmk47HjzwNVNW1udVBCEYyMd0h6n0+lS3May2c0bKGV0KlSOCCKxbXxJpi6alxdX8ERAw4dwDn6d/wqgnjeSYOLXSZpBk7JJW8pCOx5GfyFRVxFKkr1JJHOsPVbaS2F1D4YeGdRhx9jNrLj/WW7befp0/SspPgxoCj95eX7k9MOo/8AZauS67r1yf8Aj7t7VfSCHcR/wJ8j9KqtLqEhzLrF+59pFT9FArx6ubYFPRX+R6lKpmEI8qqtL1MK9+Cc32s/YtWjFsennRnePy4P6U6b4J7LVjHre6cDIDW+FJ9PvZrbWbUI+YtYv1PvIH/RgatQa/rVpw8kF/H3Ei+U5/4EvH/jtTSzLATdmmvU6ZY7M0lape3kv8jb8M6fJpXhjT7GUqZIYQrFTxnvirN4oCiYDJj5PuO/+faqmn+JNPv3EDFrW6PSCfCk/wC6ejfga0ZACORmvcpzhKKcHdHgVXNzbnu9TivE/gfTdbiee3iS2vsZWVBgOf8AaHf69ax9Ckni0trO5BWe0PlsD6YyP54/Cu1N5DBbsjv80RK47nFcLPebtavmUjdNCuAP724gf+hV5OcYaM6HOt0etgqtaUPZz+FbXNaSX9wXH90n9KaX4qvdPtt2QH72EH48UrPXy8YHckKzV1/hXSDHH9vnX53GIwew9fxrK8O6G2oTC5uFItUPAP8AGfT6V3qgKMAYFfRZVgbP2016f5nmY/E2XsofMWiiivoDyQooooAQ1ka5ocWrQ5GEuEHySf0PtWxRWdSnGpFxkroqE5QlzRep5PdWc1rM9tdRlH6EHowqvbSME8pz+8j4Oe/ofxr1LUtKtdUg8u4TJH3XH3lPsa4DWPDt3pz+YcvGv3Z0GcD0YelfN4vLZUrtaxPcw+MhVVpaMy7qwtL7BnhDOBgOOGH4iqy6Dag8T3QHp5n/ANarSmfH+p3+6MMfril8yfOPK2f75/oP8a4FOtTVoyaXqdlh9rp9naNvihHmf33O5vzNXQ9U1LdWck+3AqQPXNNSk7yd2JonaRxwign3OBUZ+0N/y8Ivssf+Jpu+l31HJYVhw+0Kf9cj+zJj9Qf6U9ZGP3lwR6HIqLfSeZRyXDlHzJFPGY5o1kQ9VYZFNSW/toylnqdxEnZJMSqPpu5H4GmF6iZ5B02t7Hit6M6tJ3pyaE6cZKzRDMNUkBU3Vuc/xeWwP86is9NW2uGuZpTNORjONoX6D8asCSduFgJ+jDFOS0urqURYILdI4cszfj2/zzXZKvia0eScrorSO5Hu8+43D/VxZAPq3T9OR+PtXR6F4dk1F1uLlSlqOnYyfT2960tF8JJEElvlU7R8sC/dX6+v0rq1UKAAAAOgFelg8r1U6q07f5nm4rH2XJS+8bFEkUaxxqFRRgKBwBUlFFe6lY8gKKKKYBRRRQAUUUUAFNZQwwQCPQ06igDntR8KWlyTJasbaU/3R8p/Cucu9I1Gxz59t50Y/wCWkXzD8uteiUhrhrZfSqarR+R10sbUho9UeWBbaQ4DbD6U77Fn7kgNei3Wk2N6cz2sTn+9jB/Mc1kzeDrFiTDNPCfRWyP1rzqmVzW1n+B2wzCD3uvxOPNjOOmDTfsdwP4R+ddQ3hC4X/Val+DR/wD16j/4RXUx0voT9VNc7y6p/I/wNljaf8y/E5v7JcZ+7+tKLKY9cD8a6VfCmoH79/Ev+6hNWI/CGT+/1CVvZFC/4045bUf2fxQnjqa+1+DOU+xY+/IB9KfDarLJsgiknf0Vc120HhnTIcFoWmb1lYn9OlasMMUKbIo0RR2UYFddPKn9qy/EwnmK+yrnI2Xha6mw10628f8AcXlv8BXTWGmWunJtt4gpPVjyx+pq5RXpUcLSo6xWpwVcRUq/E9AooorpMAooooAKKKKACiiigAopM0hNADqM1GWphegCbNG4VWMhqNpjQBc3CjetZ7TkVE10RQBqeYKN49qxzekVGdQxQBueYKPMHtWENSzTxf59aANveKN4rIW8JqVbkmgDT3CjIqgJyakWUmgC3mlquHNPDUAS0UwNS5oAdRRRQAUUUUAJikK06igBhWmmOpaKAK5iphg9qt0lAFI22aYbTPatDAowKAMw2QPamGwU9q1sD0owKAMn+z19KUWIHatXAowKAM0WYHanra4q/gUYFAFQW9PEOKs4FJQBEI6cEqSigBu2lxS0UAFF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2055" name="AutoShape 7" descr="data:image/jpeg;base64,/9j/4AAQSkZJRgABAQAAAQABAAD/2wBDAAgGBgcGBQgHBwcJCQgKDBQNDAsLDBkSEw8UHRofHh0aHBwgJC4nICIsIxwcKDcpLDAxNDQ0Hyc5PTgyPC4zNDL/2wBDAQkJCQwLDBgNDRgyIRwhMjIyMjIyMjIyMjIyMjIyMjIyMjIyMjIyMjIyMjIyMjIyMjIyMjIyMjIyMjIyMjIyMjL/wAARCADcAL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pXmpQWgwzbn/uDrWVWtTox56jshxi5OyLhOKp3Gp2tvkNJuYfwryazQdQ1Q9fJgP4ZH9avW2kW0GCy+Y3q3+Fed9cxGJ/3aFo/zS/Rbm3s4Q+N69kVjq1zcEi1tSR6nmk8jVp+XlEXsDj+VbKgKMAAAelLT/s+dTWvWk/TRfgHtUvhijG/sa4f/W3jH8z/AFo/sBe9wf8AvmtqjNH9jYJ/FG/q3/mH1ip0Zi/2Ew+5ckf8B/8Ar0h07UIv9Vd5x2LGtukpf2PhF8CcfRsPrFTrqYvn6rbf6yISqPQZ/lUsOtxE7Z42jb8xWrUU1tDcDEkat7kc0fU8TS/gVm/KWv47h7SEvij9wsU8Uy7o3Vh7Gpax5dHaJvMs5mRvQn+tJFqs1s4iv4yp7OB1qo5hKk+XFR5fPeP39PmJ0lJXpu/5mzRTI5ElQMjBlPQin16aaaujEKKKKYBRRRQAUUUUAFIWAByaCcDNcvrWthg0cRPlDhioyW9hjtXHjcbTwlPmlv0Xc1o0ZVZcsS7fauzv9nsssxOC4/pUJtE062a+u43nK/M6oN20dzjviuY/4SDRTbvb3lpdEt1kXAK/TmsH+3b3R70nT9SkubY8qs2SCPRlPQ/Svn41lUmq+JfM+i6R+XU9aOBqW5Iq3r1+Z65ZX9rqFstxaTJLE3RlP6e1WM14tpfic6PrrXdsjJZzsDNbZyBnrj6dvyr2OC4juII5onDxyKGVh0INe3h8XGqvNHBisJKhJdmTZozTc0Zro9octh2aM03NGaPaBYdmjNNzRmj2gWHZozTc0Zo9oFh2ajmhinjKSIGU9jS7q5zxR4rj0CFYYlEt9KMxxnoo/vH/ADzWdWrBQfPsXTpynJRhuW5Le50qQzWrF4OrIe3+fWtOyvor2Pchww+8p6iuLh8U2+iwH7fPJf6pLzKsZG2L/YHYY9u9XLSe9uI/7UjsTZRnkKZNxYeuMDivJjX+qSvR1h1j281/kdk8POUbz+T7/wBdzsqWqWn6gl7CCPlkH3l9Ku179GrCtBTg7pnnyi4uzCiiitBBSZpaoarfCytCwx5jcIPes61WNKDqT2RUYuTSRna3qRBNpC3/AF0I/lVG3mg0q0+23IZnfiKNRlm+gqnCjT3CqSSXbk11ChVVQAAFGBXx9GtLGYiWIn028v6/M9GajRiofeef63r9zfoyz6JEsXZpY23D6NxiuNkr3QkEYOCKwNb8MabqcTN5SwT9pYxjn3Heta1KUvecrndhswpw9zksvW54/J0r1L4casbvRZLKRsyWjYXP9w8j9c153rGl3Gk3RgnGe6uOjD2rR8B6l9g8URRs2I7pTC316j9Rj8aMLUdOZ0Y2Ea1FteqPZt1G6od1Lur0vbnzvKS7qN1RbqN1Htw5SXdRuqLdRuo9uHKS7qN1RbqTdR7cOULu7js7SW5lbEcSF2PsBXhd/qU+p6rNfysfMkfcOfujsB9K9F+Iupm10BbRGw91IFP+6OT+uPzry2OuLF1nK0Ue1llFJOo+pet5GjlWRcFlORuGefpXUabDPrDiS/15IQeiyTZY/QZ4rK0Tw7qGsYaGMJD3lk4H4etdfbeArZEH2i9ldu/lqFH65rkpxm+l162O3EYijH3XK0vS5bhtZtCuEeK7knQgFWfByO4rrrS6S7t1lToeo9D6Vyh0P+zLRhDdyyQryI5ADg+x7VLpN99jugjn91IcH2PY1vgsY8HivZS0hL8GeLiKarRc4u7XyuddRSA5pa+uPLEzXG6vefbL9tpzHH8q/wBTXSavdfZdOkcHDn5V+prjEr5jiHFWUaEfV/oehgae82W7RxFcRuegPNdDvzXNLWhbXZRQj5I7H0r53DYr2V4s6K1Pmd0au+o5n+SollVhkHIpkz/JXZLFXRgoanOeIbaK+tmilHurd1PqK8zkE2n3qsDtkicMpHqDkGvS9VkwprHbwPfarbyTs6wybcxRkdT/ALR7V1YOlUr35Fex20sRGkrTejO+06/TUdOt7yM/LMgb6HuPz4q1urz7wFqcts1zoN4GjngYsiN1H95fwPP4mu531lVrOnJxZx1KXLJosbqN1VJ5xDBJKeiKW/Kn76j60TyFjdRuqDfRvo+tByE+6jdUG+qmpajHpunT3kp+WJC2M9T2H4mhYm7sg5L7HnHj7UvtviMwK2Y7VAn/AAI8n+g/Co/DOiLfzie5B+zqeF/vn/CsKJZr+6e6nDMJJCXkxwWPOM16BoxCRoqgBQAABWteTitT1ZT9lSUI7nY2m2OJURQqqMAAYAqzurPtpPlFSSXKxjrk+grmji1Fas8twuxdQlC2jL3bgVhOKtTytM+5vwHpVZ64a1f20+Y66MOVWOp0S8+1WQVjmSP5W9x2Nalcdot19m1JFJ+SX5D/AErsa+5yjFfWMMm91ozy8VT5KmmzOX8T3GZobcHhRvP16D+tYqVZ1mbztXuD2U7R+FVkr5LNKrq4mcvO33Hq0IctKKJ1qZahWpVryZlMmUkdKdI7bOtNWob2XyrOWQdVQkfXFZx5nJRXUzdh+lWQvbw3EgyiMRGD69z/AErrY4VRQMVi+H1VbSNR0AAqfxNqr6RorzwgGd2EcQPTce5+gyfwr9VwOEVKnGhT/wCHZ41are85bGH4y8MS3MseuaOu3VLXDFR/y2Udj7/zHHpRpGrxaxp6XUOQT8roeqMOoNeKaj8RPN8UrYCP7QfPEMl3c3BUBt2CRgfKoNejnS7/AELxHK+l3I1AvD58sIPMyg4OD/fGcj15/HgzzI1XpuphpXnHdW3LwuNcrQqRsns/0Om1WQjTZVGcybYx/wACIX+tXd59DWJLqdrqmmwy20mf9JhDRnhkPmLlWHYituvzupOpCKjJWd3+h6Ybz700y7SAc8nAp1Uy/m6qIx92CPef95sgfoD+dZxqSdxFzca47X/tXijW4fDmnH5IyJLqX+FPr9PT1rQ8TeIf7Lh+yWmHv5hhAOfLHTc39PWs7QPFFp4bUWEdnE91Kd8zS3SrPKx77cfkM19Vw7k2Ixj+sSXuLbpf7znxGMp4ZXk9en+Z3Vt4asLHSksIYVMKrghhnee5Pua5y60o6Tcgx5NuxwM/wH0+ldjpGr2us2X2m2JxnayMMMjehFQavbpLbOrDIIINfUY3AQr03SmrNbeRy0sQ0+dO6ZhwuxTqac1V7Fy0A3HLKSpPqQcZqdq/MakJQqOEt0etFp6oiaoWqZqheriaohLFWDA4IORXeWs4uLWKYdHUGuCeus8PS+ZpSqT9xiv9f619Rw9VtVlT7r8jjx8fcUuxyU0nmXcz/wB52P5mnIarqcnNTIa8Oq+ZtnoWsrFlTUy1XU1MprjkjJk61U1Cwa8gdYZ2hkZSucblP1H9Rg1ZU1IprJTlCXNHdGbRV0rU30oCLUozCBx5w+aM++7+H8cVra9bJ4i8PsLGaOWRGEsRVgVYjtn3GRVcGq0mlafNIZJLKBpD1fyxu/PrX1OE4sqUmnVhdrqv8jhq4KE049GeN+K/h5ok8FvJp081jqjTO9+l2ThQTn5RjsentXb+AoLfSLdPsSy3YghMEIUfeYnLMzdFHt154Brq/wCxdMLhmsLd2XoXQNj6Zq+oCqFUAAcACunE8ZR9nKOFo8spbtu/3Kxzwy60k6krpbLYzrfS4vt76lcxQtfOMbkTAQeg7n6n9OlaVFFfE169SvN1Kju2eklZWCsXVV1G0kluNP8AK2zhVld1LGHGRvCj73B6e1bVFKjU9nNSauuz6jZy99YwaJZ6ZqFmwvZZLjzZbmU7vOfaduSOi/ewBwK8J1s+I/iL4+vbi00cx6kqgvb2/BjCADJJ79OfcV9GXujQ3UMsccjwCXlwnKMfUqeM+4wfesGDw3rNhe+fa31szbdhmCmOUr6Zw1fpWB4hy2th405y9nKPdO34HkVsNXVVzj7yZf8AhiL1ROLvPmi2hFxn/nrg5/HrXY6tOqQNk9qwNOkv9Lsha2djZxKTuaR7hpGZu5I2DJ/EUye0nvmzqF20y/8APKMeXH+IBJP4nHtVY/iTAc7nCXN6eRWGwVSEFGRnaVe+dLcJCjSYmOWH3V4Hf168CtZqVI44Y1jjRURRgKowAPpTWNfAYqusRWlVStd3PXhHlSRG1QuakY1CxpQRsiJzXQ+FpP3Nyh7MD+Y/+tXOOa2fDbEfasf7P9a9nKZcmJi/X8jLFRvRZgY2uy+hxUyGi/TydTuY+mJWx9M0xDXJWhyycex0p80Uy0pqZTVZDUymuOaIaLCmpAagU1IDXPJGbRKX2IWPapAaqzhntpVT7xUgfXFVtQvXFjELTm4u2WKAH1bv9AOT9KUKMqklGO7diWiWbWLeO4NvGk1xOBlo7eMyMB7gdKntNStb0ssMn7xPvxuCrp9VPIqxommx6RLNbJljwzu33nbux9+a1L7RrDVkU3UIMqfcmQ7ZE+jDkV9ZLhWDpK0/f/A43io3tbQzs0tV5tE1uxcLZ3cN9FzhLr5HH/AlGD+Iqu0+sQnE/h+7+sMkcgP/AI9n9K8GvkWOpO3Jf01No1IS2ZoUmaz1vNSkJEOgagxBwdxjT+bVJHbeI7tiqWFrZ46tcT7yPwQEH86zp5Njpuypv5jc4LdosySpEjPIwVFGSScAVBbX1tex+ZbzJInqpzVu38KI8izavdtfspyIiuyEH/c7/iTXP6nZPYXF3rNku3yZSbiNRw6ZOWx6gc/TI9K9V8M14Yd1HL3l0IjXpuXKvvNiV9iFsZxyR7Um4EZHSmRypPAsinKuM1DaNusYD/0zX+VfPKOh0JExNRMaeTUTGtIotIYxqFzT2NQua6IItIjc1u+F494uz/uf1rn3NdV4TjxYzSf35MfkP/r17eUU+bEr5mWMfLRZj+JofJ1hn7SqGH8v6VmI1dT4utS9lFcqOYmw30P/ANfFcijU81oezxEvPUrCT56K8tC2rVOpqorVMrV48omzRaVqkDVWVqlDVzyiZtErzLDE0jZIUZwOtZ1nA1z4ksLMybZLO1M6nt5pIUfpvq2w8yRQfuJ831Pb8uv5VyKeNNP0nxzewagpFpKEi+0JktCyZwfpknNerklNPFxb6a/5Gc6c5wkoK7selSzkXsbyRNG5G1xjjPqD+ArTSQiMkDJA4FUIGGrWCvbalb3Vs3Kyx4Y/mOKqaRr9hqNxdWtreQzz2knlzLG2cH/D/wCvX354vK+xneBviLY+MhcQPF9j1G1yZIC2Qy5xuU+nr6VZs/iV4Wv/ABGdDt9RVrvO1W2/u3b+6rdCf59q+dfiBpNz4V8cahFA8kMVwWmhdGK7o3zkZHbqp+lcatx5cy7HIcHIIOCDWam9jteGpv3r6PY+09Z8RaP4ciil1W/itRPIFTeeWP09PU9qutf2UdxbxNdQia5H7lC4zIAMnaO/FfFuq69qOt3aT6pfTXU4QIrSuSQo7Cur+G97fX3xF8PJNczTC3fZGJHLbIwrHaM9B14p8+pH1Rcrd9j6rmkCIzE4AGTWbY2yNYu0wUrKSWB6Ed/60l/ch3W0jZWmkUv5efmKKRuOPxA/GmSJpewbU3Nj7qqSa0OM5LQZPKsLi037xZzvCGz1VTwfyq/aHbY249Il/lVG2Ty/EGtRGPyldopFQ9gyY/pV6MFIUQ9VUCvzTMKSp4mpTXc9yD5oqXcezVExpWaomauaMTRIRmqFjSs1Qu1dEImiQ12ru9Cg+z6PbqRgsN5/HmuHtYGvL2K3XP7xgPoO5r0pECIFUYAGAK+oyKjrKp8jgzGeih8yG8t1u7SWB/uupH0rzSWN7ed4ZBh0YqR9K9TrjvF2mlJV1CNflb5Zcdj2P9K684wvtKaqLdfkZZfW5Z8j6/mYCNUytVNWqZWr5OcT12i2rVIrZqr5gVSxPAGTSeYUt15+dsD8TXO4XM2h+qanFpWmT3kpGEX5R/ebsK8Gv5nuLiSaQku7FifU17nFoFv4pYyXzSmwhcpDGjbRKw4ZieuM8D6GtuHwzoFnbPa22j2rb12sDEGJB9WPP619VlGWyp0vaS3kKGYUcNdWbkfMJuJ4QwimkjDcEIxGfyq5osmoaXex39pdy2sy8hozyfY+3sa9H174RSWAt5dLlkvLiacqYCABGp+6c+3cmu30H4baP4e06S+1SNL+7ijMjeYMxpgZwF7/AFP6V6nJUvyrTzOlYrBKHtanvX0Uf8zyXxV4kfxhpEEGo2kQv7Y5hu4jjIPVWXuDx0PFeV3FpPbzmKRTvzxx1+ld7czG4uZZiADI5bAGAMnPFQMiPjcoJHQ+lZU8XKL97U9LF5BQrwXsvcf3o5iz0G5uAHlcRJ78n8q9K+HcOn+Gb6fxBfTFvs0Rjgj43SSMMcD6Z5965tU29Dx6VIDgj0FS8VNyuaU8gw0aXJZ3e7/rQ0b3x1r0fjdPEnmBZUJWKLJKCP8AuH29ffmu5u/jvLNaBbHQ0iuGHLzTblU/QAZ/OtI/DDQvFHhe0v7BpNPuLiBZOGMiBsc8E5656GvJ9Z8Kat4c1N7K9tn3KNyyICyOvqDXVzVYxuzw/ZYKtW5Irbo9/wDgnd+BvEt5q/iG9fUrgyz3EYIJ4A2ngAdhgmvQS1eEaBetpmrW12uf3bgsPUdx+Ve3rMskauhyrDII7ivj83otV/adzfF0FTkuVaNEjNUTNSM1RM1efGJzpAzVC7UrNTYonubhIIgWdztArppwbdkXsrs6PwlY+ZPLeuOE+RPqev6fzrsKq6fZJYWUVsnRByfU9zVqvuMFh/q9FQ69fU+exFX2tRyCobm3jurd4ZV3I4wRU1FdTSaszFO2qPMNSsJdLvnt5OQOUb+8vY1Ar16FrWkx6raFD8sq8xv6H/CvO54ZbS4eCZCkiHBBr5LMMC6E7r4WfQYTEKtGz+JDp3/0aQf3ht/PiotSeYraxQZ82acRKR2LKwz+Gc/hTLh8Wzt/dw35HP8ASnXizS2+bd9lxGwkib0Yf49Pxrz6UYqcXPa+pvJO2h29lbRWlrFbRDEcSBFHsKvKNq/Ioz+VeX2/iq6lfZdSuHU4eM/Lg+hArq5PF9s0YFshDHqXxxX3cWmk47HjzwNVNW1udVBCEYyMd0h6n0+lS3May2c0bKGV0KlSOCCKxbXxJpi6alxdX8ERAw4dwDn6d/wqgnjeSYOLXSZpBk7JJW8pCOx5GfyFRVxFKkr1JJHOsPVbaS2F1D4YeGdRhx9jNrLj/WW7befp0/SspPgxoCj95eX7k9MOo/8AZauS67r1yf8Aj7t7VfSCHcR/wJ8j9KqtLqEhzLrF+59pFT9FArx6ubYFPRX+R6lKpmEI8qqtL1MK9+Cc32s/YtWjFsennRnePy4P6U6b4J7LVjHre6cDIDW+FJ9PvZrbWbUI+YtYv1PvIH/RgatQa/rVpw8kF/H3Ei+U5/4EvH/jtTSzLATdmmvU6ZY7M0lape3kv8jb8M6fJpXhjT7GUqZIYQrFTxnvirN4oCiYDJj5PuO/+faqmn+JNPv3EDFrW6PSCfCk/wC6ejfga0ZACORmvcpzhKKcHdHgVXNzbnu9TivE/gfTdbiee3iS2vsZWVBgOf8AaHf69ax9Ckni0trO5BWe0PlsD6YyP54/Cu1N5DBbsjv80RK47nFcLPebtavmUjdNCuAP724gf+hV5OcYaM6HOt0etgqtaUPZz+FbXNaSX9wXH90n9KaX4qvdPtt2QH72EH48UrPXy8YHckKzV1/hXSDHH9vnX53GIwew9fxrK8O6G2oTC5uFItUPAP8AGfT6V3qgKMAYFfRZVgbP2016f5nmY/E2XsofMWiiivoDyQooooAQ1ka5ocWrQ5GEuEHySf0PtWxRWdSnGpFxkroqE5QlzRep5PdWc1rM9tdRlH6EHowqvbSME8pz+8j4Oe/ofxr1LUtKtdUg8u4TJH3XH3lPsa4DWPDt3pz+YcvGv3Z0GcD0YelfN4vLZUrtaxPcw+MhVVpaMy7qwtL7BnhDOBgOOGH4iqy6Dag8T3QHp5n/ANarSmfH+p3+6MMfril8yfOPK2f75/oP8a4FOtTVoyaXqdlh9rp9naNvihHmf33O5vzNXQ9U1LdWck+3AqQPXNNSk7yd2JonaRxwign3OBUZ+0N/y8Ivssf+Jpu+l31HJYVhw+0Kf9cj+zJj9Qf6U9ZGP3lwR6HIqLfSeZRyXDlHzJFPGY5o1kQ9VYZFNSW/toylnqdxEnZJMSqPpu5H4GmF6iZ5B02t7Hit6M6tJ3pyaE6cZKzRDMNUkBU3Vuc/xeWwP86is9NW2uGuZpTNORjONoX6D8asCSduFgJ+jDFOS0urqURYILdI4cszfj2/zzXZKvia0eScrorSO5Hu8+43D/VxZAPq3T9OR+PtXR6F4dk1F1uLlSlqOnYyfT2960tF8JJEElvlU7R8sC/dX6+v0rq1UKAAAAOgFelg8r1U6q07f5nm4rH2XJS+8bFEkUaxxqFRRgKBwBUlFFe6lY8gKKKKYBRRRQAUUUUAFNZQwwQCPQ06igDntR8KWlyTJasbaU/3R8p/Cucu9I1Gxz59t50Y/wCWkXzD8uteiUhrhrZfSqarR+R10sbUho9UeWBbaQ4DbD6U77Fn7kgNei3Wk2N6cz2sTn+9jB/Mc1kzeDrFiTDNPCfRWyP1rzqmVzW1n+B2wzCD3uvxOPNjOOmDTfsdwP4R+ddQ3hC4X/Val+DR/wD16j/4RXUx0voT9VNc7y6p/I/wNljaf8y/E5v7JcZ+7+tKLKY9cD8a6VfCmoH79/Ev+6hNWI/CGT+/1CVvZFC/4045bUf2fxQnjqa+1+DOU+xY+/IB9KfDarLJsgiknf0Vc120HhnTIcFoWmb1lYn9OlasMMUKbIo0RR2UYFddPKn9qy/EwnmK+yrnI2Xha6mw10628f8AcXlv8BXTWGmWunJtt4gpPVjyx+pq5RXpUcLSo6xWpwVcRUq/E9AooorpMAooooAKKKKACiiigAopM0hNADqM1GWphegCbNG4VWMhqNpjQBc3CjetZ7TkVE10RQBqeYKN49qxzekVGdQxQBueYKPMHtWENSzTxf59aANveKN4rIW8JqVbkmgDT3CjIqgJyakWUmgC3mlquHNPDUAS0UwNS5oAdRRRQAUUUUAJikK06igBhWmmOpaKAK5iphg9qt0lAFI22aYbTPatDAowKAMw2QPamGwU9q1sD0owKAMn+z19KUWIHatXAowKAM0WYHanra4q/gUYFAFQW9PEOKs4FJQBEI6cEqSigBu2lxS0UAFFFF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057" name="Picture 9" descr="https://timgsa.baidu.com/timg?image&amp;quality=80&amp;size=b9999_10000&amp;sec=1597743115354&amp;di=3b9a0b960849d83747f717ab3bb84671&amp;imgtype=0&amp;src=http%3A%2F%2Fbpic.588ku.com%2Felement_origin_min_pic%2F17%2F03%2F12%2Fc962fc92e0d03874a55bb94d778438ac.jpg"/>
          <p:cNvPicPr>
            <a:picLocks noChangeAspect="1" noChangeArrowheads="1"/>
          </p:cNvPicPr>
          <p:nvPr/>
        </p:nvPicPr>
        <p:blipFill>
          <a:blip r:embed="rId1" cstate="print"/>
          <a:srcRect/>
          <a:stretch>
            <a:fillRect/>
          </a:stretch>
        </p:blipFill>
        <p:spPr bwMode="auto">
          <a:xfrm>
            <a:off x="7164288" y="2973555"/>
            <a:ext cx="1761061" cy="2007609"/>
          </a:xfrm>
          <a:prstGeom prst="rect">
            <a:avLst/>
          </a:prstGeom>
          <a:noFill/>
        </p:spPr>
      </p:pic>
      <p:sp>
        <p:nvSpPr>
          <p:cNvPr id="8" name="圆角矩形 113"/>
          <p:cNvSpPr/>
          <p:nvPr/>
        </p:nvSpPr>
        <p:spPr>
          <a:xfrm>
            <a:off x="3491879" y="38490"/>
            <a:ext cx="1656185"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308632" y="116012"/>
            <a:ext cx="1956549" cy="523220"/>
          </a:xfrm>
          <a:prstGeom prst="rect">
            <a:avLst/>
          </a:prstGeom>
        </p:spPr>
        <p:txBody>
          <a:bodyPr wrap="square">
            <a:spAutoFit/>
          </a:bodyPr>
          <a:lstStyle/>
          <a:p>
            <a:pPr algn="ctr"/>
            <a:r>
              <a:rPr lang="en-US" altLang="zh-CN" sz="2800" b="1" dirty="0" smtClean="0">
                <a:solidFill>
                  <a:srgbClr val="FFFFFF"/>
                </a:solidFill>
              </a:rPr>
              <a:t>anger</a:t>
            </a:r>
            <a:endParaRPr lang="zh-CN" altLang="en-US" sz="2800" b="1" dirty="0">
              <a:solidFill>
                <a:srgbClr val="FFFFFF"/>
              </a:solidFill>
            </a:endParaRPr>
          </a:p>
        </p:txBody>
      </p:sp>
      <p:cxnSp>
        <p:nvCxnSpPr>
          <p:cNvPr id="10" name="直接连接符 9"/>
          <p:cNvCxnSpPr/>
          <p:nvPr/>
        </p:nvCxnSpPr>
        <p:spPr>
          <a:xfrm>
            <a:off x="3779912" y="555526"/>
            <a:ext cx="1080120"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1" name="椭圆形标注 10"/>
          <p:cNvSpPr/>
          <p:nvPr/>
        </p:nvSpPr>
        <p:spPr>
          <a:xfrm>
            <a:off x="6804249" y="0"/>
            <a:ext cx="1368152" cy="771550"/>
          </a:xfrm>
          <a:prstGeom prst="wedgeEllipseCallout">
            <a:avLst>
              <a:gd name="adj1" fmla="val -212148"/>
              <a:gd name="adj2" fmla="val 841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rPr>
              <a:t>夸张</a:t>
            </a:r>
            <a:endParaRPr lang="zh-CN" altLang="en-US" sz="2800" b="1" dirty="0">
              <a:solidFill>
                <a:srgbClr val="FF0000"/>
              </a:solidFill>
            </a:endParaRPr>
          </a:p>
        </p:txBody>
      </p:sp>
      <p:sp>
        <p:nvSpPr>
          <p:cNvPr id="12" name="椭圆 11"/>
          <p:cNvSpPr/>
          <p:nvPr/>
        </p:nvSpPr>
        <p:spPr>
          <a:xfrm>
            <a:off x="3707904" y="915567"/>
            <a:ext cx="1440160" cy="50405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39552" y="2067694"/>
            <a:ext cx="7632848" cy="1200329"/>
          </a:xfrm>
          <a:prstGeom prst="rect">
            <a:avLst/>
          </a:prstGeom>
        </p:spPr>
        <p:txBody>
          <a:bodyPr wrap="square">
            <a:spAutoFit/>
          </a:bodyPr>
          <a:lstStyle/>
          <a:p>
            <a:pPr algn="just"/>
            <a:r>
              <a:rPr lang="zh-CN" altLang="en-US" sz="2400" b="1" dirty="0" smtClean="0">
                <a:latin typeface="新宋体" panose="02010609030101010101" pitchFamily="49" charset="-122"/>
                <a:ea typeface="新宋体" panose="02010609030101010101" pitchFamily="49" charset="-122"/>
                <a:cs typeface="hakuyoxingshu7000" pitchFamily="2" charset="-122"/>
              </a:rPr>
              <a:t>这里</a:t>
            </a:r>
            <a:r>
              <a:rPr lang="zh-CN" altLang="en-US" sz="2400" b="1" dirty="0" smtClean="0">
                <a:latin typeface="新宋体" panose="02010609030101010101" pitchFamily="49" charset="-122"/>
                <a:ea typeface="新宋体" panose="02010609030101010101" pitchFamily="49" charset="-122"/>
                <a:cs typeface="hakuyoxingshu7000" pitchFamily="2" charset="-122"/>
              </a:rPr>
              <a:t>运</a:t>
            </a:r>
            <a:r>
              <a:rPr lang="zh-CN" altLang="en-US" sz="2400" b="1" dirty="0" smtClean="0">
                <a:latin typeface="新宋体" panose="02010609030101010101" pitchFamily="49" charset="-122"/>
                <a:ea typeface="新宋体" panose="02010609030101010101" pitchFamily="49" charset="-122"/>
                <a:cs typeface="hakuyoxingshu7000" pitchFamily="2" charset="-122"/>
              </a:rPr>
              <a:t>用的修辞手法是夸张。因为生气</a:t>
            </a:r>
            <a:r>
              <a:rPr lang="en-US" altLang="zh-CN" sz="2400" b="1" dirty="0" smtClean="0">
                <a:latin typeface="新宋体" panose="02010609030101010101" pitchFamily="49" charset="-122"/>
                <a:ea typeface="新宋体" panose="02010609030101010101" pitchFamily="49" charset="-122"/>
                <a:cs typeface="hakuyoxingshu7000" pitchFamily="2" charset="-122"/>
              </a:rPr>
              <a:t>,</a:t>
            </a:r>
            <a:r>
              <a:rPr lang="zh-CN" altLang="en-US" sz="2400" b="1" dirty="0" smtClean="0">
                <a:latin typeface="新宋体" panose="02010609030101010101" pitchFamily="49" charset="-122"/>
                <a:ea typeface="新宋体" panose="02010609030101010101" pitchFamily="49" charset="-122"/>
                <a:cs typeface="hakuyoxingshu7000" pitchFamily="2" charset="-122"/>
              </a:rPr>
              <a:t>脸上的表情与正常不同</a:t>
            </a:r>
            <a:r>
              <a:rPr lang="en-US" altLang="zh-CN" sz="2400" b="1" dirty="0" smtClean="0">
                <a:latin typeface="新宋体" panose="02010609030101010101" pitchFamily="49" charset="-122"/>
                <a:ea typeface="新宋体" panose="02010609030101010101" pitchFamily="49" charset="-122"/>
                <a:cs typeface="hakuyoxingshu7000" pitchFamily="2" charset="-122"/>
              </a:rPr>
              <a:t>,</a:t>
            </a:r>
            <a:r>
              <a:rPr lang="zh-CN" altLang="en-US" sz="2400" b="1" dirty="0" smtClean="0">
                <a:latin typeface="新宋体" panose="02010609030101010101" pitchFamily="49" charset="-122"/>
                <a:ea typeface="新宋体" panose="02010609030101010101" pitchFamily="49" charset="-122"/>
                <a:cs typeface="hakuyoxingshu7000" pitchFamily="2" charset="-122"/>
              </a:rPr>
              <a:t>但也不至</a:t>
            </a:r>
            <a:r>
              <a:rPr lang="zh-CN" altLang="en-US" sz="2400" b="1" dirty="0" smtClean="0">
                <a:latin typeface="新宋体" panose="02010609030101010101" pitchFamily="49" charset="-122"/>
                <a:ea typeface="新宋体" panose="02010609030101010101" pitchFamily="49" charset="-122"/>
                <a:cs typeface="hakuyoxingshu7000" pitchFamily="2" charset="-122"/>
              </a:rPr>
              <a:t>于</a:t>
            </a:r>
            <a:r>
              <a:rPr lang="zh-CN" altLang="en-US" sz="2400" b="1" dirty="0" smtClean="0">
                <a:latin typeface="新宋体" panose="02010609030101010101" pitchFamily="49" charset="-122"/>
                <a:ea typeface="新宋体" panose="02010609030101010101" pitchFamily="49" charset="-122"/>
                <a:cs typeface="hakuyoxingshu7000" pitchFamily="2" charset="-122"/>
              </a:rPr>
              <a:t>脸</a:t>
            </a:r>
            <a:r>
              <a:rPr lang="zh-CN" altLang="en-US" sz="2400" b="1" dirty="0" smtClean="0">
                <a:latin typeface="新宋体" panose="02010609030101010101" pitchFamily="49" charset="-122"/>
                <a:ea typeface="新宋体" panose="02010609030101010101" pitchFamily="49" charset="-122"/>
                <a:cs typeface="hakuyoxingshu7000" pitchFamily="2" charset="-122"/>
              </a:rPr>
              <a:t>变</a:t>
            </a:r>
            <a:r>
              <a:rPr lang="zh-CN" altLang="en-US" sz="2400" b="1" dirty="0" smtClean="0">
                <a:latin typeface="新宋体" panose="02010609030101010101" pitchFamily="49" charset="-122"/>
                <a:ea typeface="新宋体" panose="02010609030101010101" pitchFamily="49" charset="-122"/>
                <a:cs typeface="hakuyoxingshu7000" pitchFamily="2" charset="-122"/>
              </a:rPr>
              <a:t>歪。这里却</a:t>
            </a:r>
            <a:r>
              <a:rPr lang="zh-CN" altLang="en-US" sz="2400" b="1" dirty="0" smtClean="0">
                <a:latin typeface="新宋体" panose="02010609030101010101" pitchFamily="49" charset="-122"/>
                <a:ea typeface="新宋体" panose="02010609030101010101" pitchFamily="49" charset="-122"/>
                <a:cs typeface="hakuyoxingshu7000" pitchFamily="2" charset="-122"/>
              </a:rPr>
              <a:t>说脸都歪</a:t>
            </a:r>
            <a:r>
              <a:rPr lang="zh-CN" altLang="en-US" sz="2400" b="1" dirty="0" smtClean="0">
                <a:latin typeface="新宋体" panose="02010609030101010101" pitchFamily="49" charset="-122"/>
                <a:ea typeface="新宋体" panose="02010609030101010101" pitchFamily="49" charset="-122"/>
                <a:cs typeface="hakuyoxingshu7000" pitchFamily="2" charset="-122"/>
              </a:rPr>
              <a:t>了</a:t>
            </a:r>
            <a:r>
              <a:rPr lang="en-US" altLang="zh-CN" sz="2400" b="1" dirty="0" smtClean="0">
                <a:latin typeface="新宋体" panose="02010609030101010101" pitchFamily="49" charset="-122"/>
                <a:ea typeface="新宋体" panose="02010609030101010101" pitchFamily="49" charset="-122"/>
                <a:cs typeface="hakuyoxingshu7000" pitchFamily="2" charset="-122"/>
              </a:rPr>
              <a:t>,</a:t>
            </a:r>
            <a:r>
              <a:rPr lang="zh-CN" altLang="en-US" sz="2400" b="1" dirty="0" smtClean="0">
                <a:latin typeface="新宋体" panose="02010609030101010101" pitchFamily="49" charset="-122"/>
                <a:ea typeface="新宋体" panose="02010609030101010101" pitchFamily="49" charset="-122"/>
                <a:cs typeface="hakuyoxingshu7000" pitchFamily="2" charset="-122"/>
              </a:rPr>
              <a:t>就是一种夸张</a:t>
            </a:r>
            <a:r>
              <a:rPr lang="zh-CN" altLang="en-US" sz="2400" b="1" dirty="0" smtClean="0">
                <a:latin typeface="新宋体" panose="02010609030101010101" pitchFamily="49" charset="-122"/>
                <a:ea typeface="新宋体" panose="02010609030101010101" pitchFamily="49" charset="-122"/>
                <a:cs typeface="hakuyoxingshu7000" pitchFamily="2" charset="-122"/>
              </a:rPr>
              <a:t>。</a:t>
            </a:r>
            <a:endParaRPr lang="zh-CN" altLang="en-US" sz="2400" b="1" dirty="0">
              <a:latin typeface="新宋体" panose="02010609030101010101" pitchFamily="49" charset="-122"/>
              <a:ea typeface="新宋体" panose="02010609030101010101" pitchFamily="49" charset="-122"/>
              <a:cs typeface="hakuyoxingshu7000" pitchFamily="2" charset="-122"/>
            </a:endParaRPr>
          </a:p>
        </p:txBody>
      </p:sp>
      <p:sp>
        <p:nvSpPr>
          <p:cNvPr id="14" name="云形标注 13"/>
          <p:cNvSpPr/>
          <p:nvPr/>
        </p:nvSpPr>
        <p:spPr>
          <a:xfrm>
            <a:off x="179512" y="3723878"/>
            <a:ext cx="7128792" cy="1224136"/>
          </a:xfrm>
          <a:prstGeom prst="cloudCallout">
            <a:avLst>
              <a:gd name="adj1" fmla="val -10071"/>
              <a:gd name="adj2" fmla="val -11062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66700" fontAlgn="base">
              <a:spcBef>
                <a:spcPct val="0"/>
              </a:spcBef>
              <a:spcAft>
                <a:spcPct val="0"/>
              </a:spcAft>
              <a:tabLst>
                <a:tab pos="4179570" algn="l"/>
              </a:tabLst>
            </a:pPr>
            <a:r>
              <a:rPr lang="zh-CN" altLang="en-US" sz="2800" b="1" dirty="0" smtClean="0">
                <a:solidFill>
                  <a:schemeClr val="tx1"/>
                </a:solidFill>
                <a:latin typeface="hakuyoxingshu7000" pitchFamily="2" charset="-122"/>
                <a:ea typeface="hakuyoxingshu7000" pitchFamily="2" charset="-122"/>
                <a:cs typeface="hakuyoxingshu7000" pitchFamily="2" charset="-122"/>
              </a:rPr>
              <a:t>这里形容</a:t>
            </a:r>
            <a:r>
              <a:rPr lang="en-US" altLang="zh-CN" sz="2800" b="1" dirty="0" err="1" smtClean="0">
                <a:solidFill>
                  <a:schemeClr val="tx1"/>
                </a:solidFill>
                <a:latin typeface="hakuyoxingshu7000" pitchFamily="2" charset="-122"/>
                <a:ea typeface="hakuyoxingshu7000" pitchFamily="2" charset="-122"/>
                <a:cs typeface="hakuyoxingshu7000" pitchFamily="2" charset="-122"/>
              </a:rPr>
              <a:t>Snape</a:t>
            </a:r>
            <a:r>
              <a:rPr lang="zh-CN" altLang="en-US" sz="2800" b="1" dirty="0" smtClean="0">
                <a:solidFill>
                  <a:schemeClr val="tx1"/>
                </a:solidFill>
                <a:latin typeface="hakuyoxingshu7000" pitchFamily="2" charset="-122"/>
                <a:ea typeface="hakuyoxingshu7000" pitchFamily="2" charset="-122"/>
                <a:cs typeface="hakuyoxingshu7000" pitchFamily="2" charset="-122"/>
              </a:rPr>
              <a:t>教授很生气。由于太生气</a:t>
            </a:r>
            <a:r>
              <a:rPr lang="en-US" altLang="zh-CN" sz="2800" b="1" dirty="0" smtClean="0">
                <a:solidFill>
                  <a:schemeClr val="tx1"/>
                </a:solidFill>
                <a:latin typeface="hakuyoxingshu7000" pitchFamily="2" charset="-122"/>
                <a:ea typeface="hakuyoxingshu7000" pitchFamily="2" charset="-122"/>
                <a:cs typeface="hakuyoxingshu7000" pitchFamily="2" charset="-122"/>
              </a:rPr>
              <a:t>,</a:t>
            </a:r>
            <a:r>
              <a:rPr lang="zh-CN" altLang="en-US" sz="2800" b="1" dirty="0" smtClean="0">
                <a:solidFill>
                  <a:schemeClr val="tx1"/>
                </a:solidFill>
                <a:latin typeface="hakuyoxingshu7000" pitchFamily="2" charset="-122"/>
                <a:ea typeface="hakuyoxingshu7000" pitchFamily="2" charset="-122"/>
                <a:cs typeface="hakuyoxingshu7000" pitchFamily="2" charset="-122"/>
              </a:rPr>
              <a:t>面目狰狞。</a:t>
            </a:r>
            <a:endParaRPr lang="zh-CN" altLang="zh-CN" sz="2800" b="1" dirty="0" smtClean="0">
              <a:solidFill>
                <a:schemeClr val="tx1"/>
              </a:solidFill>
              <a:latin typeface="hakuyoxingshu7000" pitchFamily="2" charset="-122"/>
              <a:ea typeface="hakuyoxingshu7000" pitchFamily="2" charset="-122"/>
              <a:cs typeface="hakuyoxingshu7000" pitchFamily="2" charset="-122"/>
            </a:endParaRPr>
          </a:p>
        </p:txBody>
      </p:sp>
      <p:sp>
        <p:nvSpPr>
          <p:cNvPr id="15" name="圆角矩形标注 14"/>
          <p:cNvSpPr/>
          <p:nvPr/>
        </p:nvSpPr>
        <p:spPr>
          <a:xfrm>
            <a:off x="395536" y="123478"/>
            <a:ext cx="2880320" cy="792088"/>
          </a:xfrm>
          <a:prstGeom prst="wedgeRoundRectCallout">
            <a:avLst>
              <a:gd name="adj1" fmla="val 77824"/>
              <a:gd name="adj2" fmla="val 7234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tx1"/>
                </a:solidFill>
                <a:latin typeface="宋体" panose="02010600030101010101" pitchFamily="2" charset="-122"/>
                <a:ea typeface="宋体" panose="02010600030101010101" pitchFamily="2" charset="-122"/>
              </a:rPr>
              <a:t>t</a:t>
            </a:r>
            <a:r>
              <a:rPr lang="en-US" altLang="zh-CN" sz="2800" b="1" dirty="0" smtClean="0">
                <a:solidFill>
                  <a:schemeClr val="tx1"/>
                </a:solidFill>
                <a:latin typeface="宋体" panose="02010600030101010101" pitchFamily="2" charset="-122"/>
                <a:ea typeface="宋体" panose="02010600030101010101" pitchFamily="2" charset="-122"/>
              </a:rPr>
              <a:t>wist</a:t>
            </a:r>
            <a:r>
              <a:rPr lang="zh-CN" altLang="en-US" b="1" dirty="0" smtClean="0">
                <a:solidFill>
                  <a:schemeClr val="tx1"/>
                </a:solidFill>
                <a:latin typeface="宋体" panose="02010600030101010101" pitchFamily="2" charset="-122"/>
                <a:ea typeface="宋体" panose="02010600030101010101" pitchFamily="2" charset="-122"/>
              </a:rPr>
              <a:t> </a:t>
            </a:r>
            <a:r>
              <a:rPr lang="en-US" altLang="zh-CN" b="1" dirty="0" smtClean="0">
                <a:solidFill>
                  <a:schemeClr val="tx1"/>
                </a:solidFill>
                <a:latin typeface="宋体" panose="02010600030101010101" pitchFamily="2" charset="-122"/>
                <a:ea typeface="宋体" panose="02010600030101010101" pitchFamily="2" charset="-122"/>
              </a:rPr>
              <a:t>v.</a:t>
            </a:r>
            <a:r>
              <a:rPr lang="zh-CN" altLang="en-US" sz="2400" b="1" dirty="0" smtClean="0">
                <a:solidFill>
                  <a:schemeClr val="tx1"/>
                </a:solidFill>
                <a:latin typeface="宋体" panose="02010600030101010101" pitchFamily="2" charset="-122"/>
                <a:ea typeface="宋体" panose="02010600030101010101" pitchFamily="2" charset="-122"/>
              </a:rPr>
              <a:t>扭曲</a:t>
            </a:r>
            <a:r>
              <a:rPr lang="zh-CN" altLang="en-US" sz="2400" b="1" dirty="0" smtClean="0">
                <a:solidFill>
                  <a:schemeClr val="tx1"/>
                </a:solidFill>
                <a:latin typeface="宋体" panose="02010600030101010101" pitchFamily="2" charset="-122"/>
                <a:ea typeface="宋体" panose="02010600030101010101" pitchFamily="2" charset="-122"/>
              </a:rPr>
              <a:t>变形</a:t>
            </a:r>
            <a:endParaRPr lang="zh-CN" altLang="en-US" sz="2400" b="1" dirty="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20" y="2571750"/>
            <a:ext cx="6912768" cy="224676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Nearly ten years ago,</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Hagrid</a:t>
            </a:r>
            <a:r>
              <a:rPr lang="en-US" altLang="zh-CN" sz="2800" b="1" dirty="0" smtClean="0">
                <a:latin typeface="Times New Roman" panose="02020603050405020304" pitchFamily="18" charset="0"/>
                <a:cs typeface="Times New Roman" panose="02020603050405020304" pitchFamily="18" charset="0"/>
              </a:rPr>
              <a:t> brought baby Harry from </a:t>
            </a:r>
            <a:r>
              <a:rPr lang="en-US" altLang="zh-CN" sz="2800" b="1" dirty="0" err="1" smtClean="0">
                <a:latin typeface="Times New Roman" panose="02020603050405020304" pitchFamily="18" charset="0"/>
                <a:cs typeface="Times New Roman" panose="02020603050405020304" pitchFamily="18" charset="0"/>
              </a:rPr>
              <a:t>Harry’s</a:t>
            </a:r>
            <a:r>
              <a:rPr lang="en-US" altLang="zh-CN" sz="2800" b="1" dirty="0" smtClean="0">
                <a:latin typeface="Times New Roman" panose="02020603050405020304" pitchFamily="18" charset="0"/>
                <a:cs typeface="Times New Roman" panose="02020603050405020304" pitchFamily="18" charset="0"/>
              </a:rPr>
              <a:t> home </a:t>
            </a:r>
            <a:r>
              <a:rPr lang="en-US" altLang="zh-CN" sz="2800" b="1" dirty="0" smtClean="0">
                <a:latin typeface="Times New Roman" panose="02020603050405020304" pitchFamily="18" charset="0"/>
                <a:cs typeface="Times New Roman" panose="02020603050405020304" pitchFamily="18" charset="0"/>
              </a:rPr>
              <a:t>to the </a:t>
            </a:r>
            <a:r>
              <a:rPr lang="en-US" altLang="zh-CN" sz="2800" b="1" dirty="0" err="1" smtClean="0">
                <a:latin typeface="Times New Roman" panose="02020603050405020304" pitchFamily="18" charset="0"/>
                <a:cs typeface="Times New Roman" panose="02020603050405020304" pitchFamily="18" charset="0"/>
              </a:rPr>
              <a:t>Dursleys</a:t>
            </a:r>
            <a:r>
              <a:rPr lang="en-US" altLang="zh-CN" sz="2800" b="1" dirty="0" smtClean="0">
                <a:latin typeface="Times New Roman" panose="02020603050405020304" pitchFamily="18" charset="0"/>
                <a:cs typeface="Times New Roman" panose="02020603050405020304" pitchFamily="18" charset="0"/>
              </a:rPr>
              <a:t>. After Dumbledore put baby Harry on the front step of the </a:t>
            </a:r>
            <a:r>
              <a:rPr lang="en-US" altLang="zh-CN" sz="2800" b="1" dirty="0" err="1" smtClean="0">
                <a:latin typeface="Times New Roman" panose="02020603050405020304" pitchFamily="18" charset="0"/>
                <a:cs typeface="Times New Roman" panose="02020603050405020304" pitchFamily="18" charset="0"/>
              </a:rPr>
              <a:t>Dursleys</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Hagrid</a:t>
            </a:r>
            <a:r>
              <a:rPr lang="en-US" altLang="zh-CN" sz="2800" b="1" dirty="0" smtClean="0">
                <a:latin typeface="Times New Roman" panose="02020603050405020304" pitchFamily="18" charset="0"/>
                <a:cs typeface="Times New Roman" panose="02020603050405020304" pitchFamily="18" charset="0"/>
              </a:rPr>
              <a:t> said goodbye to Harry and left. </a:t>
            </a:r>
            <a:endParaRPr lang="zh-CN" altLang="en-US" sz="2800" b="1" dirty="0">
              <a:latin typeface="楷体" panose="02010609060101010101" pitchFamily="49" charset="-122"/>
              <a:ea typeface="楷体" panose="02010609060101010101" pitchFamily="49" charset="-122"/>
            </a:endParaRPr>
          </a:p>
        </p:txBody>
      </p:sp>
      <p:sp>
        <p:nvSpPr>
          <p:cNvPr id="9" name="矩形 8"/>
          <p:cNvSpPr/>
          <p:nvPr/>
        </p:nvSpPr>
        <p:spPr>
          <a:xfrm>
            <a:off x="251520" y="411510"/>
            <a:ext cx="8640960" cy="1754326"/>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400" dirty="0" smtClean="0"/>
              <a:t> </a:t>
            </a:r>
            <a:r>
              <a:rPr lang="en-US" altLang="zh-CN" sz="2800" b="1" dirty="0" smtClean="0">
                <a:solidFill>
                  <a:srgbClr val="002060"/>
                </a:solidFill>
              </a:rPr>
              <a:t>Wiping his </a:t>
            </a:r>
            <a:r>
              <a:rPr lang="en-US" altLang="zh-CN" sz="2800" b="1" dirty="0" smtClean="0">
                <a:solidFill>
                  <a:srgbClr val="FF0000"/>
                </a:solidFill>
              </a:rPr>
              <a:t>streaming eyes </a:t>
            </a:r>
            <a:r>
              <a:rPr lang="en-US" altLang="zh-CN" sz="2800" b="1" dirty="0" smtClean="0">
                <a:solidFill>
                  <a:srgbClr val="002060"/>
                </a:solidFill>
              </a:rPr>
              <a:t>on his jacket sleeve, </a:t>
            </a:r>
            <a:r>
              <a:rPr lang="en-US" altLang="zh-CN" sz="2800" b="1" dirty="0" err="1" smtClean="0">
                <a:solidFill>
                  <a:srgbClr val="002060"/>
                </a:solidFill>
              </a:rPr>
              <a:t>Hagrid</a:t>
            </a:r>
            <a:r>
              <a:rPr lang="en-US" altLang="zh-CN" sz="2800" b="1" dirty="0" smtClean="0">
                <a:solidFill>
                  <a:srgbClr val="002060"/>
                </a:solidFill>
              </a:rPr>
              <a:t> swung himself onto the motorcycle and kicked the engine into life. </a:t>
            </a:r>
            <a:r>
              <a:rPr lang="zh-CN" altLang="en-US" sz="2400" b="1" dirty="0" smtClean="0">
                <a:latin typeface="宋体" panose="02010600030101010101" pitchFamily="2" charset="-122"/>
                <a:ea typeface="宋体" panose="02010600030101010101" pitchFamily="2" charset="-122"/>
              </a:rPr>
              <a:t>海格用外衣衣袖揩了揩流泪的眼睛，跨上摩托，踩着了发动机。</a:t>
            </a:r>
            <a:endParaRPr lang="zh-CN" altLang="en-US" sz="2400" b="1" dirty="0">
              <a:latin typeface="宋体" panose="02010600030101010101" pitchFamily="2" charset="-122"/>
              <a:ea typeface="宋体" panose="02010600030101010101" pitchFamily="2" charset="-122"/>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81924" name="AutoShape 4" descr="https://dss1.bdstatic.com/6OF1bjeh1BF3odCf/it/u=4136860897,3801713417&amp;fm=85&amp;app=92&amp;f=JPEG?w=121&amp;h=75&amp;s=A280974068A0461DC0080134030080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81926" name="AutoShape 6" descr="https://dss1.bdstatic.com/6OF1bjeh1BF3odCf/it/u=4136860897,3801713417&amp;fm=85&amp;app=92&amp;f=JPEG?w=121&amp;h=75&amp;s=A280974068A0461DC0080134030080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81928" name="AutoShape 8" descr="https://dss1.bdstatic.com/6OF1bjeh1BF3odCf/it/u=4136860897,3801713417&amp;fm=85&amp;app=92&amp;f=JPEG?w=121&amp;h=75&amp;s=A280974068A0461DC00801340300806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9218" name="AutoShape 2" descr="https://img9.doubanio.com/view/group_topic/l/public/p211365466.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9220" name="AutoShape 4" descr="https://img9.doubanio.com/view/group_topic/l/public/p211365466.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9222" name="AutoShape 6" descr="https://img9.doubanio.com/view/group_topic/l/public/p211365466.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1" name="Picture 2" descr="https://ss2.bdstatic.com/70cFvnSh_Q1YnxGkpoWK1HF6hhy/it/u=3430435657,2093102561&amp;fm=26&amp;gp=0.jpg"/>
          <p:cNvPicPr>
            <a:picLocks noChangeAspect="1" noChangeArrowheads="1"/>
          </p:cNvPicPr>
          <p:nvPr/>
        </p:nvPicPr>
        <p:blipFill>
          <a:blip r:embed="rId1" cstate="print"/>
          <a:srcRect/>
          <a:stretch>
            <a:fillRect/>
          </a:stretch>
        </p:blipFill>
        <p:spPr bwMode="auto">
          <a:xfrm>
            <a:off x="7308304" y="2283718"/>
            <a:ext cx="1835898" cy="259228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3528" y="1131590"/>
            <a:ext cx="8208912" cy="1569660"/>
          </a:xfrm>
          <a:prstGeom prst="rect">
            <a:avLst/>
          </a:prstGeom>
        </p:spPr>
        <p:txBody>
          <a:bodyPr wrap="square">
            <a:spAutoFit/>
          </a:bodyPr>
          <a:lstStyle/>
          <a:p>
            <a:pPr algn="just"/>
            <a:r>
              <a:rPr lang="en-US" altLang="zh-CN" sz="3200" b="1" dirty="0" smtClean="0"/>
              <a:t>Wiping his </a:t>
            </a:r>
            <a:r>
              <a:rPr lang="en-US" altLang="zh-CN" sz="3200" b="1" dirty="0" smtClean="0">
                <a:solidFill>
                  <a:srgbClr val="FF0000"/>
                </a:solidFill>
              </a:rPr>
              <a:t>streaming</a:t>
            </a:r>
            <a:r>
              <a:rPr lang="en-US" altLang="zh-CN" sz="3200" b="1" dirty="0" smtClean="0"/>
              <a:t> eyes on his jacket sleeve, </a:t>
            </a:r>
            <a:r>
              <a:rPr lang="en-US" altLang="zh-CN" sz="3200" b="1" dirty="0" err="1" smtClean="0"/>
              <a:t>Hagrid</a:t>
            </a:r>
            <a:r>
              <a:rPr lang="en-US" altLang="zh-CN" sz="3200" b="1" dirty="0" smtClean="0"/>
              <a:t> swung himself onto the motorcycle and kicked the engine into life. </a:t>
            </a:r>
            <a:endParaRPr lang="zh-CN" altLang="en-US" sz="3200" b="1" dirty="0">
              <a:latin typeface="宋体" panose="02010600030101010101" pitchFamily="2" charset="-122"/>
              <a:ea typeface="宋体" panose="02010600030101010101" pitchFamily="2" charset="-122"/>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5" name="圆角矩形 113"/>
          <p:cNvSpPr/>
          <p:nvPr/>
        </p:nvSpPr>
        <p:spPr>
          <a:xfrm>
            <a:off x="3269402" y="38490"/>
            <a:ext cx="2035011"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308632" y="116012"/>
            <a:ext cx="1956549" cy="523220"/>
          </a:xfrm>
          <a:prstGeom prst="rect">
            <a:avLst/>
          </a:prstGeom>
        </p:spPr>
        <p:txBody>
          <a:bodyPr wrap="square">
            <a:spAutoFit/>
          </a:bodyPr>
          <a:lstStyle/>
          <a:p>
            <a:pPr algn="ctr"/>
            <a:r>
              <a:rPr lang="en-US" altLang="zh-CN" sz="2800" b="1" dirty="0" smtClean="0">
                <a:solidFill>
                  <a:srgbClr val="FFFFFF"/>
                </a:solidFill>
              </a:rPr>
              <a:t>sadness</a:t>
            </a:r>
            <a:endParaRPr lang="zh-CN" altLang="en-US" sz="2800" b="1" dirty="0">
              <a:solidFill>
                <a:srgbClr val="FFFFFF"/>
              </a:solidFill>
            </a:endParaRPr>
          </a:p>
        </p:txBody>
      </p:sp>
      <p:cxnSp>
        <p:nvCxnSpPr>
          <p:cNvPr id="8" name="直接连接符 7"/>
          <p:cNvCxnSpPr/>
          <p:nvPr/>
        </p:nvCxnSpPr>
        <p:spPr>
          <a:xfrm>
            <a:off x="3422812" y="602174"/>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683568" y="123478"/>
            <a:ext cx="2520280" cy="915566"/>
          </a:xfrm>
          <a:prstGeom prst="wedgeEllipseCallout">
            <a:avLst>
              <a:gd name="adj1" fmla="val 42176"/>
              <a:gd name="adj2" fmla="val 771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rPr>
              <a:t>n. </a:t>
            </a:r>
            <a:r>
              <a:rPr lang="zh-CN" altLang="en-US" sz="2800" b="1" dirty="0" smtClean="0">
                <a:solidFill>
                  <a:srgbClr val="FF0000"/>
                </a:solidFill>
              </a:rPr>
              <a:t>小</a:t>
            </a:r>
            <a:r>
              <a:rPr lang="zh-CN" altLang="en-US" sz="2800" b="1" dirty="0" smtClean="0">
                <a:solidFill>
                  <a:srgbClr val="FF0000"/>
                </a:solidFill>
              </a:rPr>
              <a:t>河</a:t>
            </a:r>
            <a:r>
              <a:rPr lang="en-US" altLang="zh-CN" sz="2800" b="1" dirty="0" smtClean="0">
                <a:solidFill>
                  <a:srgbClr val="FF0000"/>
                </a:solidFill>
              </a:rPr>
              <a:t>;</a:t>
            </a:r>
            <a:r>
              <a:rPr lang="zh-CN" altLang="en-US" sz="2800" b="1" dirty="0" smtClean="0">
                <a:solidFill>
                  <a:srgbClr val="FF0000"/>
                </a:solidFill>
              </a:rPr>
              <a:t>溪</a:t>
            </a:r>
            <a:endParaRPr lang="en-US" altLang="zh-CN" sz="2800" b="1" dirty="0" smtClean="0">
              <a:solidFill>
                <a:srgbClr val="FF0000"/>
              </a:solidFill>
            </a:endParaRPr>
          </a:p>
          <a:p>
            <a:pPr algn="ctr"/>
            <a:r>
              <a:rPr lang="en-US" altLang="zh-CN" sz="2800" b="1" dirty="0" smtClean="0">
                <a:solidFill>
                  <a:srgbClr val="FF0000"/>
                </a:solidFill>
              </a:rPr>
              <a:t>v. </a:t>
            </a:r>
            <a:r>
              <a:rPr lang="zh-CN" altLang="en-US" sz="2800" b="1" dirty="0" smtClean="0">
                <a:solidFill>
                  <a:srgbClr val="FF0000"/>
                </a:solidFill>
              </a:rPr>
              <a:t>流</a:t>
            </a:r>
            <a:endParaRPr lang="zh-CN" altLang="en-US" sz="2800" b="1" dirty="0">
              <a:solidFill>
                <a:srgbClr val="FF0000"/>
              </a:solidFill>
            </a:endParaRPr>
          </a:p>
        </p:txBody>
      </p:sp>
      <p:pic>
        <p:nvPicPr>
          <p:cNvPr id="7170" name="Picture 2" descr="https://timgsa.baidu.com/timg?image&amp;quality=80&amp;size=b9999_10000&amp;sec=1597804374450&amp;di=1790ebd2ab127a9b481ab545943adf48&amp;imgtype=0&amp;src=http%3A%2F%2Fbpic.588ku.com%2Felement_origin_min_pic%2F17%2F09%2F07%2F02b267eaad5f0fe0c5667d443424a62b.jpg"/>
          <p:cNvPicPr>
            <a:picLocks noChangeAspect="1" noChangeArrowheads="1"/>
          </p:cNvPicPr>
          <p:nvPr/>
        </p:nvPicPr>
        <p:blipFill>
          <a:blip r:embed="rId1" cstate="print"/>
          <a:srcRect/>
          <a:stretch>
            <a:fillRect/>
          </a:stretch>
        </p:blipFill>
        <p:spPr bwMode="auto">
          <a:xfrm>
            <a:off x="3923928" y="3197289"/>
            <a:ext cx="1728192" cy="1946211"/>
          </a:xfrm>
          <a:prstGeom prst="rect">
            <a:avLst/>
          </a:prstGeom>
          <a:noFill/>
        </p:spPr>
      </p:pic>
      <p:pic>
        <p:nvPicPr>
          <p:cNvPr id="7172" name="Picture 4" descr="https://timgsa.baidu.com/timg?image&amp;quality=80&amp;size=b9999_10000&amp;sec=1597804750389&amp;di=78df106e509ad1bd05e3593ce8ef4b09&amp;imgtype=0&amp;src=http%3A%2F%2Fh.hiphotos.baidu.com%2Fzhidao%2Fpic%2Fitem%2F63d0f703918fa0ec8fd1f0e8219759ee3c6ddbc5.jpg"/>
          <p:cNvPicPr>
            <a:picLocks noChangeAspect="1" noChangeArrowheads="1"/>
          </p:cNvPicPr>
          <p:nvPr/>
        </p:nvPicPr>
        <p:blipFill>
          <a:blip r:embed="rId2" cstate="print"/>
          <a:srcRect/>
          <a:stretch>
            <a:fillRect/>
          </a:stretch>
        </p:blipFill>
        <p:spPr bwMode="auto">
          <a:xfrm>
            <a:off x="1" y="3507854"/>
            <a:ext cx="2941016" cy="1635646"/>
          </a:xfrm>
          <a:prstGeom prst="rect">
            <a:avLst/>
          </a:prstGeom>
          <a:noFill/>
        </p:spPr>
      </p:pic>
      <p:pic>
        <p:nvPicPr>
          <p:cNvPr id="7174" name="Picture 6" descr="https://ss1.bdstatic.com/70cFuXSh_Q1YnxGkpoWK1HF6hhy/it/u=1879659129,3265439418&amp;fm=26&amp;gp=0.jpg"/>
          <p:cNvPicPr>
            <a:picLocks noChangeAspect="1" noChangeArrowheads="1"/>
          </p:cNvPicPr>
          <p:nvPr/>
        </p:nvPicPr>
        <p:blipFill>
          <a:blip r:embed="rId3" cstate="print"/>
          <a:srcRect/>
          <a:stretch>
            <a:fillRect/>
          </a:stretch>
        </p:blipFill>
        <p:spPr bwMode="auto">
          <a:xfrm>
            <a:off x="6615086" y="3390503"/>
            <a:ext cx="2528914" cy="1752997"/>
          </a:xfrm>
          <a:prstGeom prst="rect">
            <a:avLst/>
          </a:prstGeom>
          <a:noFill/>
        </p:spPr>
      </p:pic>
      <p:sp>
        <p:nvSpPr>
          <p:cNvPr id="20" name="云形标注 19"/>
          <p:cNvSpPr/>
          <p:nvPr/>
        </p:nvSpPr>
        <p:spPr>
          <a:xfrm>
            <a:off x="6732240" y="2499742"/>
            <a:ext cx="1656184" cy="864096"/>
          </a:xfrm>
          <a:prstGeom prst="cloudCallout">
            <a:avLst>
              <a:gd name="adj1" fmla="val -135177"/>
              <a:gd name="adj2" fmla="val -1013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rgbClr val="FF0000"/>
                </a:solidFill>
                <a:latin typeface="宋体" panose="02010600030101010101" pitchFamily="2" charset="-122"/>
                <a:ea typeface="宋体" panose="02010600030101010101" pitchFamily="2" charset="-122"/>
              </a:rPr>
              <a:t>夸张</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blinds(horizontal)">
                                      <p:cBhvr>
                                        <p:cTn id="14" dur="500"/>
                                        <p:tgtEl>
                                          <p:spTgt spid="717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additive="base">
                                        <p:cTn id="19" dur="500" fill="hold"/>
                                        <p:tgtEl>
                                          <p:spTgt spid="7170"/>
                                        </p:tgtEl>
                                        <p:attrNameLst>
                                          <p:attrName>ppt_x</p:attrName>
                                        </p:attrNameLst>
                                      </p:cBhvr>
                                      <p:tavLst>
                                        <p:tav tm="0">
                                          <p:val>
                                            <p:strVal val="#ppt_x"/>
                                          </p:val>
                                        </p:tav>
                                        <p:tav tm="100000">
                                          <p:val>
                                            <p:strVal val="#ppt_x"/>
                                          </p:val>
                                        </p:tav>
                                      </p:tavLst>
                                    </p:anim>
                                    <p:anim calcmode="lin" valueType="num">
                                      <p:cBhvr additive="base">
                                        <p:cTn id="2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additive="base">
                                        <p:cTn id="25" dur="500" fill="hold"/>
                                        <p:tgtEl>
                                          <p:spTgt spid="7174"/>
                                        </p:tgtEl>
                                        <p:attrNameLst>
                                          <p:attrName>ppt_x</p:attrName>
                                        </p:attrNameLst>
                                      </p:cBhvr>
                                      <p:tavLst>
                                        <p:tav tm="0">
                                          <p:val>
                                            <p:strVal val="#ppt_x"/>
                                          </p:val>
                                        </p:tav>
                                        <p:tav tm="100000">
                                          <p:val>
                                            <p:strVal val="#ppt_x"/>
                                          </p:val>
                                        </p:tav>
                                      </p:tavLst>
                                    </p:anim>
                                    <p:anim calcmode="lin" valueType="num">
                                      <p:cBhvr additive="base">
                                        <p:cTn id="26"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3579862"/>
            <a:ext cx="8964488" cy="138499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latin typeface="楷体" panose="02010609060101010101" pitchFamily="49" charset="-122"/>
                <a:ea typeface="楷体" panose="02010609060101010101" pitchFamily="49" charset="-122"/>
              </a:rPr>
              <a:t> </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As punishment for breaking the school rules, </a:t>
            </a:r>
            <a:r>
              <a:rPr lang="en-US" altLang="zh-CN" sz="2800" b="1" dirty="0" err="1" smtClean="0">
                <a:latin typeface="Times New Roman" panose="02020603050405020304" pitchFamily="18" charset="0"/>
                <a:ea typeface="楷体" panose="02010609060101010101" pitchFamily="49" charset="-122"/>
                <a:cs typeface="Times New Roman" panose="02020603050405020304" pitchFamily="18" charset="0"/>
              </a:rPr>
              <a:t>Hagrid</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 took Harry, Hermione, Neville and Draco </a:t>
            </a:r>
            <a:r>
              <a:rPr lang="en-US" altLang="zh-CN" sz="2800" b="1" dirty="0" err="1" smtClean="0">
                <a:latin typeface="Times New Roman" panose="02020603050405020304" pitchFamily="18" charset="0"/>
                <a:ea typeface="楷体" panose="02010609060101010101" pitchFamily="49" charset="-122"/>
                <a:cs typeface="Times New Roman" panose="02020603050405020304" pitchFamily="18" charset="0"/>
              </a:rPr>
              <a:t>Malfoy</a:t>
            </a:r>
            <a:r>
              <a:rPr lang="en-US" altLang="zh-CN" sz="2800" b="1" dirty="0" smtClean="0">
                <a:latin typeface="Times New Roman" panose="02020603050405020304" pitchFamily="18" charset="0"/>
                <a:ea typeface="楷体" panose="02010609060101010101" pitchFamily="49" charset="-122"/>
                <a:cs typeface="Times New Roman" panose="02020603050405020304" pitchFamily="18" charset="0"/>
              </a:rPr>
              <a:t> to the Forbidden Forest to look for the wounded unicorn. </a:t>
            </a:r>
            <a:endParaRPr lang="zh-CN" altLang="en-US" sz="28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矩形 8"/>
          <p:cNvSpPr/>
          <p:nvPr/>
        </p:nvSpPr>
        <p:spPr>
          <a:xfrm>
            <a:off x="179512" y="1203598"/>
            <a:ext cx="8856984" cy="2246769"/>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400" b="1" dirty="0" smtClean="0"/>
              <a:t> </a:t>
            </a:r>
            <a:r>
              <a:rPr lang="en-US" altLang="zh-CN" sz="2800" b="1" dirty="0" smtClean="0">
                <a:solidFill>
                  <a:srgbClr val="002060"/>
                </a:solidFill>
              </a:rPr>
              <a:t>They walked in </a:t>
            </a:r>
            <a:r>
              <a:rPr lang="en-US" altLang="zh-CN" sz="2800" b="1" dirty="0" smtClean="0">
                <a:solidFill>
                  <a:srgbClr val="00B050"/>
                </a:solidFill>
              </a:rPr>
              <a:t>silence</a:t>
            </a:r>
            <a:r>
              <a:rPr lang="en-US" altLang="zh-CN" sz="2800" b="1" dirty="0" smtClean="0">
                <a:solidFill>
                  <a:srgbClr val="002060"/>
                </a:solidFill>
              </a:rPr>
              <a:t>, their </a:t>
            </a:r>
            <a:r>
              <a:rPr lang="en-US" altLang="zh-CN" sz="2800" b="1" dirty="0" smtClean="0">
                <a:solidFill>
                  <a:srgbClr val="FF0000"/>
                </a:solidFill>
              </a:rPr>
              <a:t>eyes on the ground</a:t>
            </a:r>
            <a:r>
              <a:rPr lang="en-US" altLang="zh-CN" sz="2800" b="1" dirty="0" smtClean="0">
                <a:solidFill>
                  <a:srgbClr val="002060"/>
                </a:solidFill>
              </a:rPr>
              <a:t>. Every</a:t>
            </a:r>
            <a:r>
              <a:rPr lang="en-US" altLang="zh-CN" sz="2800" b="1" dirty="0" smtClean="0">
                <a:solidFill>
                  <a:srgbClr val="7030A0"/>
                </a:solidFill>
              </a:rPr>
              <a:t> now and then </a:t>
            </a:r>
            <a:r>
              <a:rPr lang="en-US" altLang="zh-CN" sz="2800" b="1" dirty="0" smtClean="0">
                <a:solidFill>
                  <a:srgbClr val="002060"/>
                </a:solidFill>
              </a:rPr>
              <a:t>a ray of </a:t>
            </a:r>
            <a:r>
              <a:rPr lang="en-US" altLang="zh-CN" sz="2800" b="1" dirty="0" smtClean="0">
                <a:solidFill>
                  <a:srgbClr val="00B050"/>
                </a:solidFill>
              </a:rPr>
              <a:t>moonlight</a:t>
            </a:r>
            <a:r>
              <a:rPr lang="en-US" altLang="zh-CN" sz="2800" b="1" dirty="0" smtClean="0">
                <a:solidFill>
                  <a:srgbClr val="002060"/>
                </a:solidFill>
              </a:rPr>
              <a:t> through the branches above lit a spot of </a:t>
            </a:r>
            <a:r>
              <a:rPr lang="en-US" altLang="zh-CN" sz="2800" b="1" dirty="0" smtClean="0">
                <a:solidFill>
                  <a:srgbClr val="00B050"/>
                </a:solidFill>
              </a:rPr>
              <a:t>silver-blue blood </a:t>
            </a:r>
            <a:r>
              <a:rPr lang="en-US" altLang="zh-CN" sz="2800" b="1" dirty="0" smtClean="0">
                <a:solidFill>
                  <a:srgbClr val="002060"/>
                </a:solidFill>
              </a:rPr>
              <a:t>on the fallen leaves. </a:t>
            </a:r>
            <a:r>
              <a:rPr lang="zh-CN" altLang="en-US" sz="2400" b="1" dirty="0" smtClean="0">
                <a:latin typeface="宋体" panose="02010600030101010101" pitchFamily="2" charset="-122"/>
                <a:ea typeface="宋体" panose="02010600030101010101" pitchFamily="2" charset="-122"/>
              </a:rPr>
              <a:t>他们静静地走着，眼睛盯着地面看。不时地，月光透过头上的树枝，照亮留在落叶上的一道银蓝色的血痕。</a:t>
            </a:r>
            <a:endParaRPr lang="en-US" altLang="zh-CN" sz="2400" b="1" dirty="0" smtClean="0">
              <a:latin typeface="宋体" panose="02010600030101010101" pitchFamily="2" charset="-122"/>
              <a:ea typeface="宋体" panose="02010600030101010101" pitchFamily="2" charset="-122"/>
            </a:endParaRPr>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14" name="矩形 13"/>
          <p:cNvSpPr/>
          <p:nvPr/>
        </p:nvSpPr>
        <p:spPr>
          <a:xfrm>
            <a:off x="1691680" y="339502"/>
            <a:ext cx="6840760"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四</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a:t>
            </a:r>
            <a:r>
              <a:rPr lang="zh-CN" altLang="zh-CN" sz="2800" b="1" dirty="0" smtClean="0">
                <a:latin typeface="楷体" panose="02010609060101010101" pitchFamily="49" charset="-122"/>
                <a:ea typeface="楷体" panose="02010609060101010101" pitchFamily="49" charset="-122"/>
              </a:rPr>
              <a:t>神态描写</a:t>
            </a:r>
            <a:r>
              <a:rPr lang="zh-CN" altLang="en-US" sz="2800" b="1" dirty="0" smtClean="0">
                <a:solidFill>
                  <a:srgbClr val="FF0000"/>
                </a:solidFill>
                <a:latin typeface="楷体" panose="02010609060101010101" pitchFamily="49" charset="-122"/>
                <a:ea typeface="楷体" panose="02010609060101010101" pitchFamily="49" charset="-122"/>
              </a:rPr>
              <a:t>与环境描写</a:t>
            </a:r>
            <a:r>
              <a:rPr lang="zh-CN" altLang="zh-CN" sz="2800" b="1" dirty="0" smtClean="0">
                <a:solidFill>
                  <a:srgbClr val="FF0000"/>
                </a:solidFill>
                <a:latin typeface="楷体" panose="02010609060101010101" pitchFamily="49" charset="-122"/>
                <a:ea typeface="楷体" panose="02010609060101010101" pitchFamily="49" charset="-122"/>
              </a:rPr>
              <a:t>相结合</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87624" cy="118762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95536" y="1059582"/>
            <a:ext cx="8352928" cy="2134111"/>
          </a:xfrm>
          <a:prstGeom prst="rect">
            <a:avLst/>
          </a:prstGeom>
        </p:spPr>
        <p:txBody>
          <a:bodyPr wrap="square">
            <a:spAutoFit/>
          </a:bodyPr>
          <a:lstStyle/>
          <a:p>
            <a:pPr algn="just"/>
            <a:r>
              <a:rPr lang="en-US" altLang="zh-CN" sz="3200" b="1" dirty="0" smtClean="0"/>
              <a:t>They walked in </a:t>
            </a:r>
            <a:r>
              <a:rPr lang="en-US" altLang="zh-CN" sz="3200" b="1" dirty="0" smtClean="0">
                <a:solidFill>
                  <a:srgbClr val="7030A0"/>
                </a:solidFill>
              </a:rPr>
              <a:t>silence</a:t>
            </a:r>
            <a:r>
              <a:rPr lang="en-US" altLang="zh-CN" sz="3200" b="1" dirty="0" smtClean="0"/>
              <a:t>, their </a:t>
            </a:r>
            <a:r>
              <a:rPr lang="en-US" altLang="zh-CN" sz="3200" b="1" dirty="0" smtClean="0">
                <a:solidFill>
                  <a:srgbClr val="FF0000"/>
                </a:solidFill>
              </a:rPr>
              <a:t>eyes on the ground</a:t>
            </a:r>
            <a:r>
              <a:rPr lang="en-US" altLang="zh-CN" sz="3200" b="1" dirty="0" smtClean="0"/>
              <a:t>. Every </a:t>
            </a:r>
            <a:r>
              <a:rPr lang="en-US" altLang="zh-CN" sz="3200" b="1" dirty="0" smtClean="0">
                <a:solidFill>
                  <a:srgbClr val="7030A0"/>
                </a:solidFill>
              </a:rPr>
              <a:t>now and then </a:t>
            </a:r>
            <a:r>
              <a:rPr lang="en-US" altLang="zh-CN" sz="3200" b="1" dirty="0" smtClean="0"/>
              <a:t>a ray of </a:t>
            </a:r>
            <a:r>
              <a:rPr lang="en-US" altLang="zh-CN" sz="3200" b="1" dirty="0" smtClean="0">
                <a:solidFill>
                  <a:srgbClr val="00B050"/>
                </a:solidFill>
              </a:rPr>
              <a:t>moonlight</a:t>
            </a:r>
            <a:r>
              <a:rPr lang="en-US" altLang="zh-CN" sz="3200" b="1" dirty="0" smtClean="0"/>
              <a:t> through the branches above lit a spot of </a:t>
            </a:r>
            <a:r>
              <a:rPr lang="en-US" altLang="zh-CN" sz="3200" b="1" dirty="0" smtClean="0">
                <a:solidFill>
                  <a:srgbClr val="00B050"/>
                </a:solidFill>
              </a:rPr>
              <a:t>silver-blue blood </a:t>
            </a:r>
            <a:r>
              <a:rPr lang="en-US" altLang="zh-CN" sz="3200" b="1" dirty="0" smtClean="0"/>
              <a:t>on the fallen leaves.</a:t>
            </a:r>
            <a:endParaRPr lang="en-US" altLang="zh-CN" sz="3200" b="1" dirty="0" smtClean="0"/>
          </a:p>
        </p:txBody>
      </p:sp>
      <p:sp>
        <p:nvSpPr>
          <p:cNvPr id="12" name="矩形 11"/>
          <p:cNvSpPr/>
          <p:nvPr/>
        </p:nvSpPr>
        <p:spPr>
          <a:xfrm>
            <a:off x="3131840" y="-21118882"/>
            <a:ext cx="8136904" cy="6186309"/>
          </a:xfrm>
          <a:prstGeom prst="rect">
            <a:avLst/>
          </a:prstGeom>
        </p:spPr>
        <p:txBody>
          <a:bodyPr wrap="square">
            <a:spAutoFit/>
          </a:bodyPr>
          <a:lstStyle/>
          <a:p>
            <a:pPr fontAlgn="base"/>
            <a:r>
              <a:rPr lang="en-US" altLang="zh-CN" dirty="0" smtClean="0"/>
              <a:t>se the boy... Use the boy..." </a:t>
            </a:r>
            <a:endParaRPr lang="en-US" altLang="zh-CN" dirty="0" smtClean="0"/>
          </a:p>
          <a:p>
            <a:pPr fontAlgn="base"/>
            <a:r>
              <a:rPr lang="en-US" altLang="zh-CN" dirty="0" smtClean="0"/>
              <a:t>Part 4</a:t>
            </a:r>
            <a:endParaRPr lang="en-US" altLang="zh-CN" dirty="0" smtClean="0"/>
          </a:p>
          <a:p>
            <a:pPr fontAlgn="base"/>
            <a:r>
              <a:rPr lang="en-US" altLang="zh-CN" dirty="0" smtClean="0"/>
              <a:t>Harry felt as if Devil's Snare was rooting him to the spot. He couldn't move a muscle. Petrified, he watched as </a:t>
            </a:r>
            <a:r>
              <a:rPr lang="en-US" altLang="zh-CN" dirty="0" err="1" smtClean="0"/>
              <a:t>Quirrell</a:t>
            </a:r>
            <a:r>
              <a:rPr lang="en-US" altLang="zh-CN" dirty="0" smtClean="0"/>
              <a:t> reached up and began to unwrap his turban. What was going on? The turban fell away. </a:t>
            </a:r>
            <a:r>
              <a:rPr lang="en-US" altLang="zh-CN" dirty="0" err="1" smtClean="0"/>
              <a:t>Quirrell's</a:t>
            </a:r>
            <a:r>
              <a:rPr lang="en-US" altLang="zh-CN" dirty="0" smtClean="0"/>
              <a:t> head looked strangely small without it. Then he turned slowly on the spot. </a:t>
            </a:r>
            <a:endParaRPr lang="en-US" altLang="zh-CN" dirty="0" smtClean="0"/>
          </a:p>
          <a:p>
            <a:pPr fontAlgn="base"/>
            <a:r>
              <a:rPr lang="en-US" altLang="zh-CN" dirty="0" smtClean="0"/>
              <a:t>Harry would have screamed, but he couldn't make a sound. Where there should have been a back to </a:t>
            </a:r>
            <a:r>
              <a:rPr lang="en-US" altLang="zh-CN" dirty="0" err="1" smtClean="0"/>
              <a:t>Quirrell's</a:t>
            </a:r>
            <a:r>
              <a:rPr lang="en-US" altLang="zh-CN" dirty="0" smtClean="0"/>
              <a:t> head, there was a face, the most terrible face Harry had ever seen. </a:t>
            </a:r>
            <a:endParaRPr lang="en-US" altLang="zh-CN" dirty="0" smtClean="0"/>
          </a:p>
          <a:p>
            <a:pPr fontAlgn="base"/>
            <a:r>
              <a:rPr lang="zh-CN" altLang="en-US" dirty="0" smtClean="0"/>
              <a:t>译文：</a:t>
            </a:r>
            <a:endParaRPr lang="zh-CN" altLang="en-US" dirty="0" smtClean="0"/>
          </a:p>
          <a:p>
            <a:pPr fontAlgn="base"/>
            <a:r>
              <a:rPr lang="zh-CN" altLang="en-US" dirty="0" smtClean="0"/>
              <a:t>哈利觉得自己仿佛被魔鬼网牢牢缠住了，浑身上下丝毫也动弹不得。他呆呆地站在那里，看着奇洛举 起手解下他头上的围巾。这是怎么回事</a:t>
            </a:r>
            <a:r>
              <a:rPr lang="en-US" altLang="zh-CN" dirty="0" smtClean="0"/>
              <a:t>?</a:t>
            </a:r>
            <a:r>
              <a:rPr lang="zh-CN" altLang="en-US" dirty="0" smtClean="0"/>
              <a:t>大围巾落了下来，奇洛裸露的脑袋看上去小得出奇。然后，他慢慢 地原地转过身去。 </a:t>
            </a:r>
            <a:endParaRPr lang="zh-CN" altLang="en-US" dirty="0" smtClean="0"/>
          </a:p>
          <a:p>
            <a:pPr fontAlgn="base"/>
            <a:r>
              <a:rPr lang="zh-CN" altLang="en-US" dirty="0" smtClean="0"/>
              <a:t>哈利想放声尖叫，但发不出一点儿声音。在原本该是奇洛后脑勺的地方，长着一张脸，哈利还从来没有看见过这样狰狞恐怖的脸。</a:t>
            </a:r>
            <a:endParaRPr lang="zh-CN" altLang="en-US" dirty="0" smtClean="0"/>
          </a:p>
          <a:p>
            <a:pPr fontAlgn="base"/>
            <a:r>
              <a:rPr lang="zh-CN" altLang="en-US" dirty="0" smtClean="0"/>
              <a:t>讲解：</a:t>
            </a:r>
            <a:endParaRPr lang="zh-CN" altLang="en-US" dirty="0" smtClean="0"/>
          </a:p>
          <a:p>
            <a:pPr fontAlgn="base"/>
            <a:r>
              <a:rPr lang="en-US" altLang="zh-CN" dirty="0" smtClean="0"/>
              <a:t>chalk white </a:t>
            </a:r>
            <a:r>
              <a:rPr lang="zh-CN" altLang="en-US" dirty="0" smtClean="0"/>
              <a:t>像粉笔一样白的 </a:t>
            </a:r>
            <a:endParaRPr lang="zh-CN" altLang="en-US" dirty="0" smtClean="0"/>
          </a:p>
          <a:p>
            <a:pPr fontAlgn="base"/>
            <a:r>
              <a:rPr lang="zh-CN" altLang="en-US" dirty="0" smtClean="0"/>
              <a:t>名词</a:t>
            </a:r>
            <a:r>
              <a:rPr lang="en-US" altLang="zh-CN" dirty="0" smtClean="0"/>
              <a:t>+</a:t>
            </a:r>
            <a:r>
              <a:rPr lang="zh-CN" altLang="en-US" dirty="0" smtClean="0"/>
              <a:t>形容词 像</a:t>
            </a:r>
            <a:r>
              <a:rPr lang="en-US" altLang="zh-CN" dirty="0" smtClean="0"/>
              <a:t>...</a:t>
            </a:r>
            <a:r>
              <a:rPr lang="zh-CN" altLang="en-US" dirty="0" smtClean="0"/>
              <a:t>一样</a:t>
            </a:r>
            <a:r>
              <a:rPr lang="en-US" altLang="zh-CN" dirty="0" smtClean="0"/>
              <a:t>...</a:t>
            </a:r>
            <a:r>
              <a:rPr lang="zh-CN" altLang="en-US" dirty="0" smtClean="0"/>
              <a:t>的</a:t>
            </a:r>
            <a:endParaRPr lang="zh-CN" altLang="en-US" dirty="0" smtClean="0"/>
          </a:p>
          <a:p>
            <a:pPr fontAlgn="base"/>
            <a:br>
              <a:rPr lang="zh-CN" altLang="en-US" dirty="0" smtClean="0"/>
            </a:br>
            <a:endParaRPr lang="zh-CN" altLang="en-US" dirty="0" smtClean="0"/>
          </a:p>
          <a:p>
            <a:br>
              <a:rPr lang="zh-CN" altLang="en-US" dirty="0" smtClean="0"/>
            </a:br>
            <a:endParaRPr lang="zh-CN" altLang="en-US" dirty="0"/>
          </a:p>
        </p:txBody>
      </p:sp>
      <p:sp>
        <p:nvSpPr>
          <p:cNvPr id="5" name="圆角矩形 113"/>
          <p:cNvSpPr/>
          <p:nvPr/>
        </p:nvSpPr>
        <p:spPr>
          <a:xfrm>
            <a:off x="3491879" y="38490"/>
            <a:ext cx="1512169"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491881" y="116012"/>
            <a:ext cx="1512168" cy="523220"/>
          </a:xfrm>
          <a:prstGeom prst="rect">
            <a:avLst/>
          </a:prstGeom>
        </p:spPr>
        <p:txBody>
          <a:bodyPr wrap="square">
            <a:spAutoFit/>
          </a:bodyPr>
          <a:lstStyle/>
          <a:p>
            <a:pPr algn="ctr"/>
            <a:r>
              <a:rPr lang="en-US" altLang="zh-CN" sz="2800" b="1" dirty="0" smtClean="0">
                <a:solidFill>
                  <a:srgbClr val="FFFFFF"/>
                </a:solidFill>
              </a:rPr>
              <a:t>fear</a:t>
            </a:r>
            <a:endParaRPr lang="zh-CN" altLang="en-US" sz="2800" b="1" dirty="0">
              <a:solidFill>
                <a:srgbClr val="FFFFFF"/>
              </a:solidFill>
            </a:endParaRPr>
          </a:p>
        </p:txBody>
      </p:sp>
      <p:cxnSp>
        <p:nvCxnSpPr>
          <p:cNvPr id="8" name="直接连接符 7"/>
          <p:cNvCxnSpPr/>
          <p:nvPr/>
        </p:nvCxnSpPr>
        <p:spPr>
          <a:xfrm>
            <a:off x="3923928" y="555526"/>
            <a:ext cx="64807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pic>
        <p:nvPicPr>
          <p:cNvPr id="84994" name="Picture 2" descr="https://ss1.bdstatic.com/70cFuXSh_Q1YnxGkpoWK1HF6hhy/it/u=738372273,3245071520&amp;fm=26&amp;gp=0.jpg"/>
          <p:cNvPicPr>
            <a:picLocks noChangeAspect="1" noChangeArrowheads="1"/>
          </p:cNvPicPr>
          <p:nvPr/>
        </p:nvPicPr>
        <p:blipFill>
          <a:blip r:embed="rId1" cstate="print"/>
          <a:srcRect/>
          <a:stretch>
            <a:fillRect/>
          </a:stretch>
        </p:blipFill>
        <p:spPr bwMode="auto">
          <a:xfrm>
            <a:off x="7812360" y="3095271"/>
            <a:ext cx="1152128" cy="2048229"/>
          </a:xfrm>
          <a:prstGeom prst="rect">
            <a:avLst/>
          </a:prstGeom>
          <a:noFill/>
        </p:spPr>
      </p:pic>
      <p:sp>
        <p:nvSpPr>
          <p:cNvPr id="14" name="圆角矩形标注 13"/>
          <p:cNvSpPr/>
          <p:nvPr/>
        </p:nvSpPr>
        <p:spPr>
          <a:xfrm>
            <a:off x="5436096" y="267494"/>
            <a:ext cx="3707904" cy="648072"/>
          </a:xfrm>
          <a:prstGeom prst="wedgeRoundRectCallout">
            <a:avLst>
              <a:gd name="adj1" fmla="val -9395"/>
              <a:gd name="adj2" fmla="val 108399"/>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Times New Roman" panose="02020603050405020304" pitchFamily="18" charset="0"/>
                <a:cs typeface="Times New Roman" panose="02020603050405020304" pitchFamily="18" charset="0"/>
              </a:rPr>
              <a:t>with great care &amp; fear</a:t>
            </a:r>
            <a:endParaRPr lang="zh-CN" altLang="en-US" sz="2800" b="1" dirty="0">
              <a:latin typeface="Times New Roman" panose="02020603050405020304" pitchFamily="18" charset="0"/>
              <a:cs typeface="Times New Roman" panose="02020603050405020304" pitchFamily="18" charset="0"/>
            </a:endParaRPr>
          </a:p>
        </p:txBody>
      </p:sp>
      <p:sp>
        <p:nvSpPr>
          <p:cNvPr id="15" name="矩形 14"/>
          <p:cNvSpPr/>
          <p:nvPr/>
        </p:nvSpPr>
        <p:spPr>
          <a:xfrm>
            <a:off x="5148064" y="3219822"/>
            <a:ext cx="2880320" cy="830997"/>
          </a:xfrm>
          <a:prstGeom prst="rect">
            <a:avLst/>
          </a:prstGeom>
        </p:spPr>
        <p:txBody>
          <a:bodyPr wrap="square">
            <a:spAutoFit/>
          </a:bodyPr>
          <a:lstStyle/>
          <a:p>
            <a:r>
              <a:rPr lang="en-US" altLang="zh-CN" sz="2800" b="1" dirty="0" smtClean="0">
                <a:solidFill>
                  <a:srgbClr val="00B050"/>
                </a:solidFill>
              </a:rPr>
              <a:t>moonlight</a:t>
            </a:r>
            <a:endParaRPr lang="en-US" altLang="zh-CN" sz="2800" b="1" dirty="0" smtClean="0">
              <a:solidFill>
                <a:srgbClr val="00B050"/>
              </a:solidFill>
            </a:endParaRPr>
          </a:p>
          <a:p>
            <a:r>
              <a:rPr lang="zh-CN" altLang="en-US" sz="2000" b="1" dirty="0" smtClean="0">
                <a:solidFill>
                  <a:srgbClr val="002060"/>
                </a:solidFill>
              </a:rPr>
              <a:t>泛着幽光的月亮</a:t>
            </a:r>
            <a:endParaRPr lang="zh-CN" altLang="en-US" sz="2000" dirty="0">
              <a:solidFill>
                <a:srgbClr val="002060"/>
              </a:solidFill>
            </a:endParaRPr>
          </a:p>
        </p:txBody>
      </p:sp>
      <p:sp>
        <p:nvSpPr>
          <p:cNvPr id="16" name="矩形 15"/>
          <p:cNvSpPr/>
          <p:nvPr/>
        </p:nvSpPr>
        <p:spPr>
          <a:xfrm>
            <a:off x="5148064" y="4227934"/>
            <a:ext cx="3096344" cy="830997"/>
          </a:xfrm>
          <a:prstGeom prst="rect">
            <a:avLst/>
          </a:prstGeom>
        </p:spPr>
        <p:txBody>
          <a:bodyPr wrap="square">
            <a:spAutoFit/>
          </a:bodyPr>
          <a:lstStyle/>
          <a:p>
            <a:r>
              <a:rPr lang="en-US" altLang="zh-CN" sz="2800" b="1" dirty="0" smtClean="0">
                <a:solidFill>
                  <a:srgbClr val="00B050"/>
                </a:solidFill>
              </a:rPr>
              <a:t>blood</a:t>
            </a:r>
            <a:endParaRPr lang="en-US" altLang="zh-CN" sz="2800" b="1" dirty="0" smtClean="0">
              <a:solidFill>
                <a:srgbClr val="00B050"/>
              </a:solidFill>
            </a:endParaRPr>
          </a:p>
          <a:p>
            <a:r>
              <a:rPr lang="zh-CN" altLang="en-US" sz="2000" b="1" dirty="0" smtClean="0">
                <a:solidFill>
                  <a:srgbClr val="002060"/>
                </a:solidFill>
              </a:rPr>
              <a:t>银蓝色的血</a:t>
            </a:r>
            <a:endParaRPr lang="zh-CN" altLang="en-US" sz="2000" dirty="0">
              <a:solidFill>
                <a:srgbClr val="002060"/>
              </a:solidFill>
            </a:endParaRPr>
          </a:p>
        </p:txBody>
      </p:sp>
      <p:sp>
        <p:nvSpPr>
          <p:cNvPr id="17" name="六角星 16"/>
          <p:cNvSpPr/>
          <p:nvPr/>
        </p:nvSpPr>
        <p:spPr>
          <a:xfrm>
            <a:off x="2555776" y="3219822"/>
            <a:ext cx="2592288" cy="1584176"/>
          </a:xfrm>
          <a:prstGeom prst="star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fear</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矩形 17"/>
          <p:cNvSpPr/>
          <p:nvPr/>
        </p:nvSpPr>
        <p:spPr>
          <a:xfrm>
            <a:off x="395536" y="3291830"/>
            <a:ext cx="1800200" cy="830997"/>
          </a:xfrm>
          <a:prstGeom prst="rect">
            <a:avLst/>
          </a:prstGeom>
        </p:spPr>
        <p:txBody>
          <a:bodyPr wrap="square">
            <a:spAutoFit/>
          </a:bodyPr>
          <a:lstStyle/>
          <a:p>
            <a:r>
              <a:rPr lang="en-US" altLang="zh-CN" sz="2800" b="1" dirty="0" smtClean="0">
                <a:solidFill>
                  <a:srgbClr val="7030A0"/>
                </a:solidFill>
              </a:rPr>
              <a:t>silence</a:t>
            </a:r>
            <a:endParaRPr lang="en-US" altLang="zh-CN" sz="2800" b="1" dirty="0" smtClean="0">
              <a:solidFill>
                <a:srgbClr val="7030A0"/>
              </a:solidFill>
            </a:endParaRPr>
          </a:p>
          <a:p>
            <a:r>
              <a:rPr lang="zh-CN" altLang="en-US" sz="2000" b="1" dirty="0" smtClean="0">
                <a:solidFill>
                  <a:srgbClr val="002060"/>
                </a:solidFill>
              </a:rPr>
              <a:t>环境静得吓人</a:t>
            </a:r>
            <a:endParaRPr lang="zh-CN" altLang="en-US" sz="2000" dirty="0">
              <a:solidFill>
                <a:srgbClr val="002060"/>
              </a:solidFill>
            </a:endParaRPr>
          </a:p>
        </p:txBody>
      </p:sp>
      <p:sp>
        <p:nvSpPr>
          <p:cNvPr id="19" name="矩形 18"/>
          <p:cNvSpPr/>
          <p:nvPr/>
        </p:nvSpPr>
        <p:spPr>
          <a:xfrm>
            <a:off x="179512" y="4189393"/>
            <a:ext cx="2592288" cy="954107"/>
          </a:xfrm>
          <a:prstGeom prst="rect">
            <a:avLst/>
          </a:prstGeom>
        </p:spPr>
        <p:txBody>
          <a:bodyPr wrap="square">
            <a:spAutoFit/>
          </a:bodyPr>
          <a:lstStyle/>
          <a:p>
            <a:r>
              <a:rPr lang="en-US" altLang="zh-CN" sz="2800" b="1" dirty="0" smtClean="0">
                <a:solidFill>
                  <a:srgbClr val="7030A0"/>
                </a:solidFill>
              </a:rPr>
              <a:t>now and then</a:t>
            </a:r>
            <a:endParaRPr lang="en-US" altLang="zh-CN" sz="2800" b="1" dirty="0" smtClean="0">
              <a:solidFill>
                <a:srgbClr val="7030A0"/>
              </a:solidFill>
            </a:endParaRPr>
          </a:p>
          <a:p>
            <a:r>
              <a:rPr lang="zh-CN" altLang="en-US" sz="2000" b="1" dirty="0" smtClean="0">
                <a:solidFill>
                  <a:srgbClr val="002060"/>
                </a:solidFill>
              </a:rPr>
              <a:t>隔一会就吓一次</a:t>
            </a:r>
            <a:r>
              <a:rPr lang="en-US" altLang="zh-CN" sz="2800" b="1" dirty="0" smtClean="0">
                <a:solidFill>
                  <a:srgbClr val="7030A0"/>
                </a:solidFill>
              </a:rPr>
              <a:t>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p:bldP spid="16" grpId="2"/>
      <p:bldP spid="17" grpId="0" animBg="1"/>
      <p:bldP spid="18" grpId="1"/>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图片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66356" y="763004"/>
            <a:ext cx="6073996" cy="342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1" name="Text Box 3"/>
          <p:cNvSpPr txBox="1">
            <a:spLocks noChangeArrowheads="1"/>
          </p:cNvSpPr>
          <p:nvPr/>
        </p:nvSpPr>
        <p:spPr bwMode="auto">
          <a:xfrm>
            <a:off x="2699792" y="2859782"/>
            <a:ext cx="3549370" cy="156966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63500">
                <a:solidFill>
                  <a:srgbClr val="FF66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9600" b="1" i="1" dirty="0">
                <a:solidFill>
                  <a:srgbClr val="0000FF"/>
                </a:solidFill>
                <a:latin typeface="Milano LET" pitchFamily="2" charset="0"/>
              </a:rPr>
              <a:t>Goodbye!</a:t>
            </a:r>
            <a:endParaRPr lang="en-US" altLang="zh-CN" sz="9600" b="1" i="1" dirty="0">
              <a:solidFill>
                <a:srgbClr val="0000FF"/>
              </a:solidFill>
              <a:latin typeface="Milano LE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9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987574"/>
            <a:ext cx="7992888" cy="1384995"/>
          </a:xfrm>
          <a:prstGeom prst="rect">
            <a:avLst/>
          </a:prstGeom>
          <a:blipFill>
            <a:blip r:embed="rId1" cstate="print"/>
            <a:tile tx="0" ty="0" sx="100000" sy="100000" flip="none" algn="tl"/>
          </a:blipFill>
        </p:spPr>
        <p:txBody>
          <a:bodyPr wrap="square">
            <a:spAutoFit/>
          </a:bodyPr>
          <a:lstStyle/>
          <a:p>
            <a:r>
              <a:rPr lang="zh-CN" altLang="zh-CN" sz="2800" b="1" dirty="0" smtClean="0">
                <a:latin typeface="楷体" panose="02010609060101010101" pitchFamily="49" charset="-122"/>
                <a:ea typeface="楷体" panose="02010609060101010101" pitchFamily="49" charset="-122"/>
                <a:cs typeface="宋体" panose="02010600030101010101" pitchFamily="2" charset="-122"/>
              </a:rPr>
              <a:t>神态描写专指对人物脸部表情的刻画</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。描写时要注意</a:t>
            </a:r>
            <a:r>
              <a:rPr lang="zh-CN" altLang="zh-CN" sz="2800" b="1" dirty="0" smtClean="0">
                <a:latin typeface="楷体" panose="02010609060101010101" pitchFamily="49" charset="-122"/>
                <a:ea typeface="楷体" panose="02010609060101010101" pitchFamily="49" charset="-122"/>
                <a:cs typeface="宋体" panose="02010600030101010101" pitchFamily="2" charset="-122"/>
              </a:rPr>
              <a:t>脸部的细微的表情和变化</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，适当运用</a:t>
            </a:r>
            <a:r>
              <a:rPr lang="zh-CN" altLang="zh-CN" sz="2800" b="1" dirty="0" smtClean="0">
                <a:latin typeface="楷体" panose="02010609060101010101" pitchFamily="49" charset="-122"/>
                <a:ea typeface="楷体" panose="02010609060101010101" pitchFamily="49" charset="-122"/>
                <a:cs typeface="宋体" panose="02010600030101010101" pitchFamily="2" charset="-122"/>
              </a:rPr>
              <a:t>表示表情、神态的词语</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a:t>
            </a:r>
            <a:endParaRPr lang="zh-CN" altLang="en-US" sz="2800" dirty="0">
              <a:latin typeface="楷体" panose="02010609060101010101" pitchFamily="49" charset="-122"/>
              <a:ea typeface="楷体" panose="02010609060101010101" pitchFamily="49" charset="-122"/>
            </a:endParaRPr>
          </a:p>
        </p:txBody>
      </p:sp>
      <p:sp>
        <p:nvSpPr>
          <p:cNvPr id="5" name="圆角矩形 113"/>
          <p:cNvSpPr/>
          <p:nvPr/>
        </p:nvSpPr>
        <p:spPr>
          <a:xfrm>
            <a:off x="2915816" y="0"/>
            <a:ext cx="3384376"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699792" y="116012"/>
            <a:ext cx="3744416" cy="523220"/>
          </a:xfrm>
          <a:prstGeom prst="rect">
            <a:avLst/>
          </a:prstGeom>
        </p:spPr>
        <p:txBody>
          <a:bodyPr wrap="square">
            <a:spAutoFit/>
          </a:bodyPr>
          <a:lstStyle/>
          <a:p>
            <a:pPr algn="ctr"/>
            <a:r>
              <a:rPr lang="zh-CN" altLang="en-US" sz="2800" b="1" dirty="0" smtClean="0">
                <a:solidFill>
                  <a:srgbClr val="FFFFFF"/>
                </a:solidFill>
              </a:rPr>
              <a:t>神态描写</a:t>
            </a:r>
            <a:endParaRPr lang="zh-CN" altLang="en-US" sz="2800" b="1" dirty="0">
              <a:solidFill>
                <a:srgbClr val="FFFFFF"/>
              </a:solidFill>
            </a:endParaRPr>
          </a:p>
        </p:txBody>
      </p:sp>
      <p:pic>
        <p:nvPicPr>
          <p:cNvPr id="16386" name="Picture 2" descr="https://timgsa.baidu.com/timg?image&amp;quality=80&amp;size=b9999_10000&amp;sec=1597729173130&amp;di=df3cbf7c1b2610ac2a08761f937f2ccf&amp;imgtype=0&amp;src=http%3A%2F%2Fimage2.sina.com.cn%2Fdy%2Fc%2Fcul%2F2006-08-29%2FU686P1T1D10861759F21DT20060829144136.jpg"/>
          <p:cNvPicPr>
            <a:picLocks noChangeAspect="1" noChangeArrowheads="1"/>
          </p:cNvPicPr>
          <p:nvPr/>
        </p:nvPicPr>
        <p:blipFill>
          <a:blip r:embed="rId2" cstate="print"/>
          <a:srcRect/>
          <a:stretch>
            <a:fillRect/>
          </a:stretch>
        </p:blipFill>
        <p:spPr bwMode="auto">
          <a:xfrm>
            <a:off x="3164119" y="3291830"/>
            <a:ext cx="2992057" cy="1851670"/>
          </a:xfrm>
          <a:prstGeom prst="rect">
            <a:avLst/>
          </a:prstGeom>
          <a:noFill/>
        </p:spPr>
      </p:pic>
      <p:pic>
        <p:nvPicPr>
          <p:cNvPr id="16388" name="Picture 4" descr="https://timgsa.baidu.com/timg?image&amp;quality=80&amp;size=b9999_10000&amp;sec=1597729219770&amp;di=3b9d55dc68c9251eabad8d46eb6c4759&amp;imgtype=0&amp;src=http%3A%2F%2Fi0.hdslb.com%2Fbfs%2Farchive%2Fd783d7634cb7a34d2d560ec77efac2a941fac8c3.jpg"/>
          <p:cNvPicPr>
            <a:picLocks noChangeAspect="1" noChangeArrowheads="1"/>
          </p:cNvPicPr>
          <p:nvPr/>
        </p:nvPicPr>
        <p:blipFill>
          <a:blip r:embed="rId3" cstate="print"/>
          <a:srcRect/>
          <a:stretch>
            <a:fillRect/>
          </a:stretch>
        </p:blipFill>
        <p:spPr bwMode="auto">
          <a:xfrm>
            <a:off x="6084168" y="3291829"/>
            <a:ext cx="3059832" cy="1851671"/>
          </a:xfrm>
          <a:prstGeom prst="rect">
            <a:avLst/>
          </a:prstGeom>
          <a:noFill/>
        </p:spPr>
      </p:pic>
      <p:pic>
        <p:nvPicPr>
          <p:cNvPr id="16390" name="Picture 6" descr="https://ss1.bdstatic.com/70cFvXSh_Q1YnxGkpoWK1HF6hhy/it/u=2613880710,1429468741&amp;fm=26&amp;gp=0.jpg"/>
          <p:cNvPicPr>
            <a:picLocks noChangeAspect="1" noChangeArrowheads="1"/>
          </p:cNvPicPr>
          <p:nvPr/>
        </p:nvPicPr>
        <p:blipFill>
          <a:blip r:embed="rId4" cstate="print"/>
          <a:srcRect/>
          <a:stretch>
            <a:fillRect/>
          </a:stretch>
        </p:blipFill>
        <p:spPr bwMode="auto">
          <a:xfrm>
            <a:off x="1" y="3291830"/>
            <a:ext cx="3289800" cy="185167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7096" y="339502"/>
            <a:ext cx="8136904"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取胜第一招</a:t>
            </a:r>
            <a:r>
              <a:rPr lang="zh-CN" altLang="en-US" sz="2800" b="1" dirty="0" smtClean="0">
                <a:latin typeface="楷体" panose="02010609060101010101" pitchFamily="49" charset="-122"/>
                <a:ea typeface="楷体" panose="02010609060101010101" pitchFamily="49" charset="-122"/>
              </a:rPr>
              <a:t>：神态描写</a:t>
            </a:r>
            <a:r>
              <a:rPr lang="zh-CN" altLang="en-US" sz="2800" b="1" dirty="0" smtClean="0">
                <a:solidFill>
                  <a:srgbClr val="FF0000"/>
                </a:solidFill>
                <a:latin typeface="楷体" panose="02010609060101010101" pitchFamily="49" charset="-122"/>
                <a:ea typeface="楷体" panose="02010609060101010101" pitchFamily="49" charset="-122"/>
              </a:rPr>
              <a:t>要抓住</a:t>
            </a:r>
            <a:r>
              <a:rPr lang="zh-CN" altLang="zh-CN" sz="2800" b="1" dirty="0" smtClean="0">
                <a:solidFill>
                  <a:srgbClr val="FF0000"/>
                </a:solidFill>
                <a:latin typeface="楷体" panose="02010609060101010101" pitchFamily="49" charset="-122"/>
                <a:ea typeface="楷体" panose="02010609060101010101" pitchFamily="49" charset="-122"/>
              </a:rPr>
              <a:t>人物脸部的细微变化</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15616" cy="1043608"/>
          </a:xfrm>
          <a:prstGeom prst="rect">
            <a:avLst/>
          </a:prstGeom>
          <a:noFill/>
        </p:spPr>
      </p:pic>
      <p:sp>
        <p:nvSpPr>
          <p:cNvPr id="9" name="矩形 8"/>
          <p:cNvSpPr/>
          <p:nvPr/>
        </p:nvSpPr>
        <p:spPr>
          <a:xfrm>
            <a:off x="107504" y="987574"/>
            <a:ext cx="8856984" cy="2246769"/>
          </a:xfrm>
          <a:prstGeom prst="rect">
            <a:avLst/>
          </a:prstGeom>
        </p:spPr>
        <p:txBody>
          <a:bodyPr wrap="square">
            <a:spAutoFit/>
          </a:bodyPr>
          <a:lstStyle/>
          <a:p>
            <a:pPr algn="just"/>
            <a:r>
              <a:rPr lang="zh-CN" altLang="en-US" sz="2800" b="1" dirty="0" smtClean="0">
                <a:solidFill>
                  <a:srgbClr val="002060"/>
                </a:solidFill>
                <a:latin typeface="楷体" panose="02010609060101010101" pitchFamily="49" charset="-122"/>
                <a:ea typeface="楷体" panose="02010609060101010101" pitchFamily="49" charset="-122"/>
              </a:rPr>
              <a:t>素材摘录：</a:t>
            </a:r>
            <a:r>
              <a:rPr lang="en-US" altLang="zh-CN" sz="2800" b="1" dirty="0" smtClean="0">
                <a:solidFill>
                  <a:srgbClr val="002060"/>
                </a:solidFill>
              </a:rPr>
              <a:t>“Who’d be writing to you?” </a:t>
            </a:r>
            <a:r>
              <a:rPr lang="en-US" altLang="zh-CN" sz="2800" b="1" dirty="0" smtClean="0">
                <a:solidFill>
                  <a:srgbClr val="7030A0"/>
                </a:solidFill>
              </a:rPr>
              <a:t>sneered</a:t>
            </a:r>
            <a:r>
              <a:rPr lang="en-US" altLang="zh-CN" sz="2800" b="1" dirty="0" smtClean="0"/>
              <a:t> </a:t>
            </a:r>
            <a:r>
              <a:rPr lang="en-US" altLang="zh-CN" sz="2800" b="1" dirty="0" smtClean="0">
                <a:solidFill>
                  <a:srgbClr val="002060"/>
                </a:solidFill>
              </a:rPr>
              <a:t>Uncle Vernon, shaking the letter open with one hand and </a:t>
            </a:r>
            <a:r>
              <a:rPr lang="en-US" altLang="zh-CN" sz="2800" b="1" dirty="0" smtClean="0">
                <a:solidFill>
                  <a:srgbClr val="7030A0"/>
                </a:solidFill>
              </a:rPr>
              <a:t>glancing</a:t>
            </a:r>
            <a:r>
              <a:rPr lang="en-US" altLang="zh-CN" sz="2800" b="1" dirty="0" smtClean="0"/>
              <a:t> </a:t>
            </a:r>
            <a:r>
              <a:rPr lang="en-US" altLang="zh-CN" sz="2800" b="1" dirty="0" smtClean="0">
                <a:solidFill>
                  <a:srgbClr val="002060"/>
                </a:solidFill>
              </a:rPr>
              <a:t>at it. His face went from </a:t>
            </a:r>
            <a:r>
              <a:rPr lang="en-US" altLang="zh-CN" sz="2800" b="1" dirty="0" smtClean="0">
                <a:solidFill>
                  <a:srgbClr val="FF0000"/>
                </a:solidFill>
              </a:rPr>
              <a:t>red</a:t>
            </a:r>
            <a:r>
              <a:rPr lang="en-US" altLang="zh-CN" sz="2800" b="1" dirty="0" smtClean="0"/>
              <a:t> </a:t>
            </a:r>
            <a:r>
              <a:rPr lang="en-US" altLang="zh-CN" sz="2800" b="1" dirty="0" smtClean="0">
                <a:solidFill>
                  <a:srgbClr val="002060"/>
                </a:solidFill>
              </a:rPr>
              <a:t>to</a:t>
            </a:r>
            <a:r>
              <a:rPr lang="en-US" altLang="zh-CN" sz="2800" b="1" dirty="0" smtClean="0"/>
              <a:t> </a:t>
            </a:r>
            <a:r>
              <a:rPr lang="en-US" altLang="zh-CN" sz="2800" b="1" dirty="0" smtClean="0">
                <a:solidFill>
                  <a:srgbClr val="00B050"/>
                </a:solidFill>
              </a:rPr>
              <a:t>green</a:t>
            </a:r>
            <a:r>
              <a:rPr lang="en-US" altLang="zh-CN" sz="2800" b="1" dirty="0" smtClean="0">
                <a:solidFill>
                  <a:srgbClr val="002060"/>
                </a:solidFill>
              </a:rPr>
              <a:t> faster than a set of traffic lights. And it didn’t  stop there. Within seconds it was the</a:t>
            </a:r>
            <a:r>
              <a:rPr lang="en-US" altLang="zh-CN" sz="2800" b="1" dirty="0" smtClean="0"/>
              <a:t> </a:t>
            </a:r>
            <a:r>
              <a:rPr lang="en-US" altLang="zh-CN" sz="2800" b="1" dirty="0" smtClean="0">
                <a:solidFill>
                  <a:schemeClr val="bg1">
                    <a:lumMod val="65000"/>
                  </a:schemeClr>
                </a:solidFill>
              </a:rPr>
              <a:t>grayish white</a:t>
            </a:r>
            <a:r>
              <a:rPr lang="en-US" altLang="zh-CN" sz="2800" b="1" dirty="0" smtClean="0"/>
              <a:t> </a:t>
            </a:r>
            <a:r>
              <a:rPr lang="en-US" altLang="zh-CN" sz="2800" b="1" dirty="0" smtClean="0">
                <a:solidFill>
                  <a:srgbClr val="002060"/>
                </a:solidFill>
              </a:rPr>
              <a:t>of old porridge.</a:t>
            </a:r>
            <a:endParaRPr lang="zh-CN" altLang="en-US" sz="2800" b="1" dirty="0">
              <a:solidFill>
                <a:srgbClr val="002060"/>
              </a:solidFill>
            </a:endParaRPr>
          </a:p>
        </p:txBody>
      </p:sp>
      <p:pic>
        <p:nvPicPr>
          <p:cNvPr id="14345" name="Picture 9" descr="https://timgsa.baidu.com/timg?image&amp;quality=80&amp;size=b9999_10000&amp;sec=1597734230337&amp;di=689fb18a12f49ec9781a808b0f5dd939&amp;imgtype=0&amp;src=http%3A%2F%2Fhbimg.b0.upaiyun.com%2Fd61919183f902e8ab9831977cd393571a590b456a4d5d-cJg2M4_fw658"/>
          <p:cNvPicPr>
            <a:picLocks noChangeAspect="1" noChangeArrowheads="1"/>
          </p:cNvPicPr>
          <p:nvPr/>
        </p:nvPicPr>
        <p:blipFill>
          <a:blip r:embed="rId2" cstate="print"/>
          <a:srcRect/>
          <a:stretch>
            <a:fillRect/>
          </a:stretch>
        </p:blipFill>
        <p:spPr bwMode="auto">
          <a:xfrm>
            <a:off x="5175020" y="3291830"/>
            <a:ext cx="3501435" cy="2075320"/>
          </a:xfrm>
          <a:prstGeom prst="rect">
            <a:avLst/>
          </a:prstGeom>
          <a:noFill/>
        </p:spPr>
      </p:pic>
      <p:sp>
        <p:nvSpPr>
          <p:cNvPr id="18" name="矩形 17"/>
          <p:cNvSpPr/>
          <p:nvPr/>
        </p:nvSpPr>
        <p:spPr>
          <a:xfrm>
            <a:off x="7812360" y="3363838"/>
            <a:ext cx="1440160" cy="584775"/>
          </a:xfrm>
          <a:prstGeom prst="rect">
            <a:avLst/>
          </a:prstGeom>
          <a:solidFill>
            <a:schemeClr val="tx2">
              <a:lumMod val="60000"/>
              <a:lumOff val="40000"/>
            </a:schemeClr>
          </a:solidFill>
        </p:spPr>
        <p:txBody>
          <a:bodyPr wrap="square">
            <a:spAutoFit/>
          </a:bodyPr>
          <a:lstStyle/>
          <a:p>
            <a:r>
              <a:rPr lang="en-US" altLang="zh-CN" sz="16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Mrs. </a:t>
            </a:r>
            <a:r>
              <a:rPr lang="en-US" altLang="zh-CN" sz="1600" b="1" dirty="0" err="1"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Durley</a:t>
            </a:r>
            <a:r>
              <a:rPr lang="en-US" altLang="zh-CN" sz="16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6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16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Aunt Petunia </a:t>
            </a:r>
            <a:endParaRPr lang="zh-CN" altLang="en-US" sz="1600" b="1" dirty="0">
              <a:solidFill>
                <a:schemeClr val="bg1"/>
              </a:solidFill>
            </a:endParaRPr>
          </a:p>
        </p:txBody>
      </p:sp>
      <p:sp>
        <p:nvSpPr>
          <p:cNvPr id="21" name="矩形 20"/>
          <p:cNvSpPr/>
          <p:nvPr/>
        </p:nvSpPr>
        <p:spPr>
          <a:xfrm>
            <a:off x="5580112" y="4587974"/>
            <a:ext cx="1614609" cy="369332"/>
          </a:xfrm>
          <a:prstGeom prst="rect">
            <a:avLst/>
          </a:prstGeom>
          <a:solidFill>
            <a:schemeClr val="tx2">
              <a:lumMod val="60000"/>
              <a:lumOff val="40000"/>
            </a:schemeClr>
          </a:solidFill>
        </p:spPr>
        <p:txBody>
          <a:bodyPr wrap="none">
            <a:spAutoFit/>
          </a:bodyPr>
          <a:lstStyle/>
          <a:p>
            <a:r>
              <a:rPr lang="en-US" altLang="zh-CN"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Dudley </a:t>
            </a:r>
            <a:r>
              <a:rPr lang="en-US" altLang="zh-CN"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Durley</a:t>
            </a:r>
            <a:endParaRPr lang="zh-CN" altLang="en-US" dirty="0" smtClean="0">
              <a:solidFill>
                <a:srgbClr val="002060"/>
              </a:solidFill>
              <a:latin typeface="Times New Roman" panose="02020603050405020304" pitchFamily="18" charset="0"/>
              <a:cs typeface="Times New Roman" panose="02020603050405020304" pitchFamily="18" charset="0"/>
            </a:endParaRPr>
          </a:p>
        </p:txBody>
      </p:sp>
      <p:sp>
        <p:nvSpPr>
          <p:cNvPr id="22" name="矩形 21"/>
          <p:cNvSpPr/>
          <p:nvPr/>
        </p:nvSpPr>
        <p:spPr>
          <a:xfrm>
            <a:off x="7670520" y="4659982"/>
            <a:ext cx="1473480" cy="369332"/>
          </a:xfrm>
          <a:prstGeom prst="rect">
            <a:avLst/>
          </a:prstGeom>
          <a:solidFill>
            <a:schemeClr val="tx2">
              <a:lumMod val="60000"/>
              <a:lumOff val="40000"/>
            </a:schemeClr>
          </a:solidFill>
        </p:spPr>
        <p:txBody>
          <a:bodyPr wrap="none">
            <a:spAutoFit/>
          </a:bodyPr>
          <a:lstStyle/>
          <a:p>
            <a:r>
              <a:rPr lang="en-US" altLang="zh-CN"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 Potter</a:t>
            </a:r>
            <a:endParaRPr lang="en-US" altLang="zh-CN" b="1" dirty="0" smtClean="0">
              <a:solidFill>
                <a:schemeClr val="bg1"/>
              </a:solidFill>
              <a:latin typeface="Times New Roman" panose="02020603050405020304" pitchFamily="18" charset="0"/>
              <a:cs typeface="Times New Roman" panose="02020603050405020304" pitchFamily="18" charset="0"/>
            </a:endParaRPr>
          </a:p>
        </p:txBody>
      </p:sp>
      <p:sp>
        <p:nvSpPr>
          <p:cNvPr id="24" name="矩形 23"/>
          <p:cNvSpPr/>
          <p:nvPr/>
        </p:nvSpPr>
        <p:spPr>
          <a:xfrm>
            <a:off x="5076056" y="3795886"/>
            <a:ext cx="1566198" cy="646331"/>
          </a:xfrm>
          <a:prstGeom prst="rect">
            <a:avLst/>
          </a:prstGeom>
          <a:solidFill>
            <a:schemeClr val="tx2">
              <a:lumMod val="60000"/>
              <a:lumOff val="40000"/>
            </a:schemeClr>
          </a:solidFill>
        </p:spPr>
        <p:txBody>
          <a:bodyPr wrap="none">
            <a:spAutoFit/>
          </a:bodyPr>
          <a:lstStyle/>
          <a:p>
            <a:r>
              <a:rPr lang="en-US" altLang="zh-CN"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Mr. </a:t>
            </a:r>
            <a:r>
              <a:rPr lang="en-US" altLang="zh-CN" b="1" dirty="0" err="1"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Durley</a:t>
            </a:r>
            <a:r>
              <a:rPr lang="en-US" altLang="zh-CN" b="1" dirty="0" smtClean="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smtClean="0">
              <a:solidFill>
                <a:srgbClr val="FF0000"/>
              </a:solidFill>
              <a:latin typeface="Times New Roman" panose="02020603050405020304" pitchFamily="18" charset="0"/>
              <a:cs typeface="Times New Roman" panose="02020603050405020304" pitchFamily="18" charset="0"/>
            </a:endParaRPr>
          </a:p>
          <a:p>
            <a:r>
              <a:rPr lang="en-US" altLang="zh-CN" b="1" dirty="0" smtClean="0">
                <a:solidFill>
                  <a:srgbClr val="FF0000"/>
                </a:solidFill>
                <a:latin typeface="Times New Roman" panose="02020603050405020304" pitchFamily="18" charset="0"/>
                <a:cs typeface="Times New Roman" panose="02020603050405020304" pitchFamily="18" charset="0"/>
              </a:rPr>
              <a:t>Uncle Vernon</a:t>
            </a:r>
            <a:endParaRPr lang="en-US" altLang="zh-CN" b="1" dirty="0" smtClean="0">
              <a:solidFill>
                <a:srgbClr val="FF0000"/>
              </a:solidFill>
              <a:latin typeface="Times New Roman" panose="02020603050405020304" pitchFamily="18" charset="0"/>
              <a:cs typeface="Times New Roman" panose="02020603050405020304" pitchFamily="18" charset="0"/>
            </a:endParaRPr>
          </a:p>
        </p:txBody>
      </p:sp>
      <p:sp>
        <p:nvSpPr>
          <p:cNvPr id="25" name="矩形 24"/>
          <p:cNvSpPr/>
          <p:nvPr/>
        </p:nvSpPr>
        <p:spPr>
          <a:xfrm>
            <a:off x="0" y="3204508"/>
            <a:ext cx="5112568" cy="1938992"/>
          </a:xfrm>
          <a:prstGeom prst="rect">
            <a:avLst/>
          </a:prstGeom>
          <a:blipFill>
            <a:blip r:embed="rId3" cstate="print"/>
            <a:tile tx="0" ty="0" sx="100000" sy="100000" flip="none" algn="tl"/>
          </a:blipFill>
        </p:spPr>
        <p:txBody>
          <a:bodyPr wrap="square">
            <a:spAutoFit/>
          </a:bodyPr>
          <a:lstStyle/>
          <a:p>
            <a:r>
              <a:rPr lang="zh-CN" altLang="en-US" sz="2400" b="1" dirty="0" smtClean="0">
                <a:latin typeface="宋体" panose="02010600030101010101" pitchFamily="2" charset="-122"/>
                <a:ea typeface="宋体" panose="02010600030101010101" pitchFamily="2" charset="-122"/>
              </a:rPr>
              <a:t>“谁会写信给你呢？”弗农姨父冷笑着说，用一只手把信甩开。只看了一眼，他的脸色便由红转绿，比交通灯变得还快。而且还没停呢。不久，他的脸色变得像放久了的粥的灰白色。</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9512" y="0"/>
            <a:ext cx="8749480" cy="3108543"/>
          </a:xfrm>
          <a:prstGeom prst="rect">
            <a:avLst/>
          </a:prstGeom>
        </p:spPr>
        <p:txBody>
          <a:bodyPr wrap="square">
            <a:spAutoFit/>
          </a:bodyPr>
          <a:lstStyle/>
          <a:p>
            <a:pPr algn="just"/>
            <a:r>
              <a:rPr lang="zh-CN" altLang="en-US" sz="2800" b="1" dirty="0" smtClean="0">
                <a:latin typeface="Times New Roman" panose="02020603050405020304" pitchFamily="18" charset="0"/>
                <a:ea typeface="楷体" panose="02010609060101010101" pitchFamily="49" charset="-122"/>
                <a:cs typeface="Times New Roman" panose="02020603050405020304" pitchFamily="18" charset="0"/>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Harry Potter has been living with the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since his parents were killed. Mrs. Potter was Mrs.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Durley’s</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sister, but Mrs.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Dursley</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pretended she didn’t have a sister, because the Potters were sorcerers. They didn’t and don’t want to have anything to do with the sorcerers. Nearly ten years passed and no one wrote to Harry. Now he received a letter from Hogwarts.</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7" name="组合 16"/>
          <p:cNvGrpSpPr/>
          <p:nvPr/>
        </p:nvGrpSpPr>
        <p:grpSpPr>
          <a:xfrm>
            <a:off x="4644008" y="2643758"/>
            <a:ext cx="4499992" cy="2499742"/>
            <a:chOff x="4644008" y="2643758"/>
            <a:chExt cx="4499992" cy="2499742"/>
          </a:xfrm>
        </p:grpSpPr>
        <p:grpSp>
          <p:nvGrpSpPr>
            <p:cNvPr id="6" name="组合 5"/>
            <p:cNvGrpSpPr/>
            <p:nvPr/>
          </p:nvGrpSpPr>
          <p:grpSpPr>
            <a:xfrm>
              <a:off x="4644008" y="2643758"/>
              <a:ext cx="4499992" cy="2499742"/>
              <a:chOff x="0" y="-98564"/>
              <a:chExt cx="9144000" cy="5242064"/>
            </a:xfrm>
          </p:grpSpPr>
          <p:pic>
            <p:nvPicPr>
              <p:cNvPr id="8" name="Picture 7" descr="https://timgsa.baidu.com/timg?image&amp;quality=80&amp;size=b9999_10000&amp;sec=1597732697775&amp;di=f5c04aef49dc5f7c13f0e3980c69ad58&amp;imgtype=0&amp;src=http%3A%2F%2Fphoto.16pic.com%2F00%2F11%2F38%2F16pic_1138756_b.jpg"/>
              <p:cNvPicPr>
                <a:picLocks noChangeAspect="1" noChangeArrowheads="1"/>
              </p:cNvPicPr>
              <p:nvPr/>
            </p:nvPicPr>
            <p:blipFill>
              <a:blip r:embed="rId1" cstate="print"/>
              <a:srcRect/>
              <a:stretch>
                <a:fillRect/>
              </a:stretch>
            </p:blipFill>
            <p:spPr bwMode="auto">
              <a:xfrm>
                <a:off x="0" y="-98564"/>
                <a:ext cx="9144000" cy="5242064"/>
              </a:xfrm>
              <a:prstGeom prst="rect">
                <a:avLst/>
              </a:prstGeom>
              <a:noFill/>
            </p:spPr>
          </p:pic>
          <p:pic>
            <p:nvPicPr>
              <p:cNvPr id="10" name="Picture 8"/>
              <p:cNvPicPr>
                <a:picLocks noChangeAspect="1" noChangeArrowheads="1"/>
              </p:cNvPicPr>
              <p:nvPr/>
            </p:nvPicPr>
            <p:blipFill>
              <a:blip r:embed="rId2" cstate="print"/>
              <a:srcRect/>
              <a:stretch>
                <a:fillRect/>
              </a:stretch>
            </p:blipFill>
            <p:spPr bwMode="auto">
              <a:xfrm>
                <a:off x="1115616" y="972144"/>
                <a:ext cx="2088232" cy="447478"/>
              </a:xfrm>
              <a:prstGeom prst="rect">
                <a:avLst/>
              </a:prstGeom>
              <a:noFill/>
              <a:ln w="9525">
                <a:noFill/>
                <a:miter lim="800000"/>
                <a:headEnd/>
                <a:tailEnd/>
              </a:ln>
            </p:spPr>
          </p:pic>
          <p:pic>
            <p:nvPicPr>
              <p:cNvPr id="11" name="Picture 9"/>
              <p:cNvPicPr>
                <a:picLocks noChangeAspect="1" noChangeArrowheads="1"/>
              </p:cNvPicPr>
              <p:nvPr/>
            </p:nvPicPr>
            <p:blipFill>
              <a:blip r:embed="rId3" cstate="print"/>
              <a:srcRect/>
              <a:stretch>
                <a:fillRect/>
              </a:stretch>
            </p:blipFill>
            <p:spPr bwMode="auto">
              <a:xfrm>
                <a:off x="1115616" y="1707654"/>
                <a:ext cx="5646379" cy="554732"/>
              </a:xfrm>
              <a:prstGeom prst="rect">
                <a:avLst/>
              </a:prstGeom>
              <a:noFill/>
              <a:ln w="9525">
                <a:noFill/>
                <a:miter lim="800000"/>
                <a:headEnd/>
                <a:tailEnd/>
              </a:ln>
            </p:spPr>
          </p:pic>
          <p:pic>
            <p:nvPicPr>
              <p:cNvPr id="12" name="Picture 10"/>
              <p:cNvPicPr>
                <a:picLocks noChangeAspect="1" noChangeArrowheads="1"/>
              </p:cNvPicPr>
              <p:nvPr/>
            </p:nvPicPr>
            <p:blipFill>
              <a:blip r:embed="rId4" cstate="print"/>
              <a:srcRect/>
              <a:stretch>
                <a:fillRect/>
              </a:stretch>
            </p:blipFill>
            <p:spPr bwMode="auto">
              <a:xfrm>
                <a:off x="1187624" y="2571750"/>
                <a:ext cx="1929814" cy="432048"/>
              </a:xfrm>
              <a:prstGeom prst="rect">
                <a:avLst/>
              </a:prstGeom>
              <a:noFill/>
              <a:ln w="9525">
                <a:noFill/>
                <a:miter lim="800000"/>
                <a:headEnd/>
                <a:tailEnd/>
              </a:ln>
            </p:spPr>
          </p:pic>
          <p:pic>
            <p:nvPicPr>
              <p:cNvPr id="13" name="Picture 11"/>
              <p:cNvPicPr>
                <a:picLocks noChangeAspect="1" noChangeArrowheads="1"/>
              </p:cNvPicPr>
              <p:nvPr/>
            </p:nvPicPr>
            <p:blipFill>
              <a:blip r:embed="rId5" cstate="print"/>
              <a:srcRect/>
              <a:stretch>
                <a:fillRect/>
              </a:stretch>
            </p:blipFill>
            <p:spPr bwMode="auto">
              <a:xfrm>
                <a:off x="1187624" y="3435846"/>
                <a:ext cx="2264527" cy="432048"/>
              </a:xfrm>
              <a:prstGeom prst="rect">
                <a:avLst/>
              </a:prstGeom>
              <a:noFill/>
              <a:ln w="9525">
                <a:noFill/>
                <a:miter lim="800000"/>
                <a:headEnd/>
                <a:tailEnd/>
              </a:ln>
            </p:spPr>
          </p:pic>
          <p:pic>
            <p:nvPicPr>
              <p:cNvPr id="14" name="Picture 12"/>
              <p:cNvPicPr>
                <a:picLocks noChangeAspect="1" noChangeArrowheads="1"/>
              </p:cNvPicPr>
              <p:nvPr/>
            </p:nvPicPr>
            <p:blipFill>
              <a:blip r:embed="rId6" cstate="print"/>
              <a:srcRect/>
              <a:stretch>
                <a:fillRect/>
              </a:stretch>
            </p:blipFill>
            <p:spPr bwMode="auto">
              <a:xfrm>
                <a:off x="1259632" y="4155926"/>
                <a:ext cx="936104" cy="424173"/>
              </a:xfrm>
              <a:prstGeom prst="rect">
                <a:avLst/>
              </a:prstGeom>
              <a:noFill/>
              <a:ln w="9525">
                <a:noFill/>
                <a:miter lim="800000"/>
                <a:headEnd/>
                <a:tailEnd/>
              </a:ln>
            </p:spPr>
          </p:pic>
        </p:grpSp>
        <p:pic>
          <p:nvPicPr>
            <p:cNvPr id="15" name="Picture 14" descr="https://timgsa.baidu.com/timg?image&amp;quality=80&amp;size=b9999_10000&amp;sec=1597732988414&amp;di=af1d052a211b179c39944c6d16d165aa&amp;imgtype=0&amp;src=http%3A%2F%2Ff.hiphotos.baidu.com%2Fzhidao%2Fwh%253D450%252C600%2Fsign%3D9c9e62886109c93d07a706f3aa0dd4ea%2F4a36acaf2edda3cc295090a607e93901203f92fb.jpg"/>
            <p:cNvPicPr>
              <a:picLocks noChangeAspect="1" noChangeArrowheads="1"/>
            </p:cNvPicPr>
            <p:nvPr/>
          </p:nvPicPr>
          <p:blipFill>
            <a:blip r:embed="rId7" cstate="print"/>
            <a:srcRect/>
            <a:stretch>
              <a:fillRect/>
            </a:stretch>
          </p:blipFill>
          <p:spPr bwMode="auto">
            <a:xfrm>
              <a:off x="8028384" y="4155518"/>
              <a:ext cx="935983" cy="987982"/>
            </a:xfrm>
            <a:prstGeom prst="rect">
              <a:avLst/>
            </a:prstGeom>
            <a:noFill/>
          </p:spPr>
        </p:pic>
      </p:grpSp>
      <p:sp>
        <p:nvSpPr>
          <p:cNvPr id="16" name="椭圆形标注 15"/>
          <p:cNvSpPr/>
          <p:nvPr/>
        </p:nvSpPr>
        <p:spPr>
          <a:xfrm>
            <a:off x="179512" y="3651870"/>
            <a:ext cx="4104456" cy="1152128"/>
          </a:xfrm>
          <a:prstGeom prst="wedgeEllipseCallout">
            <a:avLst>
              <a:gd name="adj1" fmla="val 70984"/>
              <a:gd name="adj2" fmla="val -4653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0066FF"/>
                </a:solidFill>
                <a:latin typeface="Times New Roman" panose="02020603050405020304" pitchFamily="18" charset="0"/>
                <a:cs typeface="Times New Roman" panose="02020603050405020304" pitchFamily="18" charset="0"/>
              </a:rPr>
              <a:t>This is exactly where Harry lives.</a:t>
            </a:r>
            <a:endParaRPr lang="zh-CN" altLang="en-US" sz="2400" b="1" dirty="0">
              <a:solidFill>
                <a:srgbClr val="0066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5829" y="2800776"/>
            <a:ext cx="4007469" cy="584775"/>
          </a:xfrm>
          <a:prstGeom prst="rect">
            <a:avLst/>
          </a:prstGeom>
          <a:solidFill>
            <a:srgbClr val="FFF4C5"/>
          </a:solidFill>
        </p:spPr>
        <p:txBody>
          <a:bodyPr wrap="square">
            <a:spAutoFit/>
          </a:bodyPr>
          <a:lstStyle/>
          <a:p>
            <a:r>
              <a:rPr lang="en-US" altLang="zh-CN" sz="3200" b="1" dirty="0"/>
              <a:t>grayish </a:t>
            </a:r>
            <a:r>
              <a:rPr lang="en-US" altLang="zh-CN" sz="3200" b="1" dirty="0" smtClean="0"/>
              <a:t>white</a:t>
            </a:r>
            <a:r>
              <a:rPr lang="zh-CN" altLang="en-US" sz="2800" b="1" dirty="0" smtClean="0">
                <a:latin typeface="楷体" panose="02010609060101010101" pitchFamily="49" charset="-122"/>
                <a:ea typeface="楷体" panose="02010609060101010101" pitchFamily="49" charset="-122"/>
              </a:rPr>
              <a:t>灰</a:t>
            </a:r>
            <a:r>
              <a:rPr lang="zh-CN" altLang="en-US" sz="2800" b="1" dirty="0">
                <a:latin typeface="楷体" panose="02010609060101010101" pitchFamily="49" charset="-122"/>
                <a:ea typeface="楷体" panose="02010609060101010101" pitchFamily="49" charset="-122"/>
              </a:rPr>
              <a:t>白色</a:t>
            </a:r>
            <a:endParaRPr lang="zh-CN" altLang="en-US" sz="2800" b="1" dirty="0">
              <a:latin typeface="楷体" panose="02010609060101010101" pitchFamily="49" charset="-122"/>
              <a:ea typeface="楷体" panose="02010609060101010101" pitchFamily="49" charset="-122"/>
            </a:endParaRPr>
          </a:p>
        </p:txBody>
      </p:sp>
      <p:pic>
        <p:nvPicPr>
          <p:cNvPr id="83"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59" name="圆角矩形 113"/>
          <p:cNvSpPr/>
          <p:nvPr/>
        </p:nvSpPr>
        <p:spPr>
          <a:xfrm>
            <a:off x="3275856" y="0"/>
            <a:ext cx="2035011"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422812" y="602174"/>
            <a:ext cx="1728192"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419872" y="123478"/>
            <a:ext cx="1728192" cy="523220"/>
          </a:xfrm>
          <a:prstGeom prst="rect">
            <a:avLst/>
          </a:prstGeom>
        </p:spPr>
        <p:txBody>
          <a:bodyPr wrap="square">
            <a:spAutoFit/>
          </a:bodyPr>
          <a:lstStyle/>
          <a:p>
            <a:pPr algn="ctr"/>
            <a:r>
              <a:rPr lang="zh-CN" altLang="en-US" sz="2800" b="1" dirty="0" smtClean="0">
                <a:solidFill>
                  <a:srgbClr val="FFFFFF"/>
                </a:solidFill>
              </a:rPr>
              <a:t>脸色变化</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sp>
        <p:nvSpPr>
          <p:cNvPr id="39" name="矩形 38"/>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24" name="矩形 23"/>
          <p:cNvSpPr/>
          <p:nvPr/>
        </p:nvSpPr>
        <p:spPr>
          <a:xfrm>
            <a:off x="179512" y="603105"/>
            <a:ext cx="8712968" cy="2246769"/>
          </a:xfrm>
          <a:prstGeom prst="rect">
            <a:avLst/>
          </a:prstGeom>
        </p:spPr>
        <p:txBody>
          <a:bodyPr wrap="square">
            <a:spAutoFit/>
          </a:bodyPr>
          <a:lstStyle/>
          <a:p>
            <a:pPr algn="just"/>
            <a:r>
              <a:rPr lang="en-US" altLang="zh-CN" sz="2800" b="1" dirty="0" smtClean="0"/>
              <a:t>     “Who’d be writing to you?” </a:t>
            </a:r>
            <a:r>
              <a:rPr lang="en-US" altLang="zh-CN" sz="2800" b="1" dirty="0" smtClean="0">
                <a:solidFill>
                  <a:srgbClr val="7030A0"/>
                </a:solidFill>
              </a:rPr>
              <a:t>sneered</a:t>
            </a:r>
            <a:r>
              <a:rPr lang="en-US" altLang="zh-CN" sz="2800" b="1" dirty="0" smtClean="0"/>
              <a:t> Uncle Vernon, shaking the letter open with one hand and </a:t>
            </a:r>
            <a:r>
              <a:rPr lang="en-US" altLang="zh-CN" sz="2800" b="1" dirty="0" smtClean="0">
                <a:solidFill>
                  <a:srgbClr val="7030A0"/>
                </a:solidFill>
              </a:rPr>
              <a:t>glancing</a:t>
            </a:r>
            <a:r>
              <a:rPr lang="en-US" altLang="zh-CN" sz="2800" b="1" dirty="0" smtClean="0"/>
              <a:t> at it. His face went from </a:t>
            </a:r>
            <a:r>
              <a:rPr lang="en-US" altLang="zh-CN" sz="2800" b="1" dirty="0" smtClean="0">
                <a:solidFill>
                  <a:srgbClr val="FF0000"/>
                </a:solidFill>
              </a:rPr>
              <a:t>red</a:t>
            </a:r>
            <a:r>
              <a:rPr lang="en-US" altLang="zh-CN" sz="2800" b="1" dirty="0" smtClean="0"/>
              <a:t> to </a:t>
            </a:r>
            <a:r>
              <a:rPr lang="en-US" altLang="zh-CN" sz="2800" b="1" dirty="0" smtClean="0">
                <a:solidFill>
                  <a:srgbClr val="00B050"/>
                </a:solidFill>
              </a:rPr>
              <a:t>green</a:t>
            </a:r>
            <a:r>
              <a:rPr lang="en-US" altLang="zh-CN" sz="2800" b="1" dirty="0" smtClean="0"/>
              <a:t> faster than a set of traffic lights. And it didn’t  stop there. Within seconds it was the </a:t>
            </a:r>
            <a:r>
              <a:rPr lang="en-US" altLang="zh-CN" sz="2800" b="1" dirty="0" smtClean="0">
                <a:solidFill>
                  <a:schemeClr val="bg1">
                    <a:lumMod val="65000"/>
                  </a:schemeClr>
                </a:solidFill>
              </a:rPr>
              <a:t>grayish white</a:t>
            </a:r>
            <a:r>
              <a:rPr lang="en-US" altLang="zh-CN" sz="2800" b="1" dirty="0" smtClean="0"/>
              <a:t> of old porridge.</a:t>
            </a:r>
            <a:endParaRPr lang="zh-CN" altLang="en-US" sz="2800" b="1" dirty="0"/>
          </a:p>
        </p:txBody>
      </p:sp>
      <p:sp>
        <p:nvSpPr>
          <p:cNvPr id="2" name="椭圆 1"/>
          <p:cNvSpPr/>
          <p:nvPr/>
        </p:nvSpPr>
        <p:spPr>
          <a:xfrm>
            <a:off x="179512" y="3684581"/>
            <a:ext cx="1512168" cy="868606"/>
          </a:xfrm>
          <a:prstGeom prst="ellipse">
            <a:avLst/>
          </a:prstGeom>
          <a:solidFill>
            <a:srgbClr val="56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rgbClr val="7030A0"/>
                </a:solidFill>
              </a:rPr>
              <a:t>sneer</a:t>
            </a:r>
            <a:endParaRPr lang="en-US" altLang="zh-CN" sz="2400" b="1" dirty="0" smtClean="0">
              <a:solidFill>
                <a:srgbClr val="7030A0"/>
              </a:solidFill>
            </a:endParaRPr>
          </a:p>
          <a:p>
            <a:pPr algn="ctr"/>
            <a:r>
              <a:rPr lang="en-US" altLang="zh-CN" sz="2400" b="1" dirty="0" smtClean="0">
                <a:solidFill>
                  <a:schemeClr val="tx1"/>
                </a:solidFill>
              </a:rPr>
              <a:t>glance</a:t>
            </a:r>
            <a:endParaRPr lang="zh-CN" altLang="en-US" sz="2400" b="1" dirty="0">
              <a:solidFill>
                <a:schemeClr val="tx1"/>
              </a:solidFill>
            </a:endParaRPr>
          </a:p>
        </p:txBody>
      </p:sp>
      <p:sp>
        <p:nvSpPr>
          <p:cNvPr id="4" name="上弧形箭头 3"/>
          <p:cNvSpPr/>
          <p:nvPr/>
        </p:nvSpPr>
        <p:spPr>
          <a:xfrm rot="21090239">
            <a:off x="3420315" y="2919622"/>
            <a:ext cx="1642172" cy="44881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6796757" y="2931790"/>
            <a:ext cx="2032135"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lumMod val="65000"/>
                  </a:schemeClr>
                </a:solidFill>
              </a:rPr>
              <a:t>grayish </a:t>
            </a:r>
            <a:r>
              <a:rPr lang="en-US" altLang="zh-CN" sz="2800" dirty="0">
                <a:solidFill>
                  <a:schemeClr val="bg1">
                    <a:lumMod val="65000"/>
                  </a:schemeClr>
                </a:solidFill>
              </a:rPr>
              <a:t>white</a:t>
            </a:r>
            <a:endParaRPr lang="zh-CN" altLang="en-US" sz="2800" dirty="0"/>
          </a:p>
        </p:txBody>
      </p:sp>
      <p:sp>
        <p:nvSpPr>
          <p:cNvPr id="29" name="椭圆 28"/>
          <p:cNvSpPr/>
          <p:nvPr/>
        </p:nvSpPr>
        <p:spPr>
          <a:xfrm>
            <a:off x="4644008" y="3171693"/>
            <a:ext cx="1673940" cy="9471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00B050"/>
                </a:solidFill>
              </a:rPr>
              <a:t>green</a:t>
            </a:r>
            <a:endParaRPr lang="zh-CN" altLang="en-US" sz="2800" dirty="0"/>
          </a:p>
        </p:txBody>
      </p:sp>
      <p:sp>
        <p:nvSpPr>
          <p:cNvPr id="30" name="椭圆 29"/>
          <p:cNvSpPr/>
          <p:nvPr/>
        </p:nvSpPr>
        <p:spPr>
          <a:xfrm>
            <a:off x="2483768" y="3505942"/>
            <a:ext cx="1342202" cy="7939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0000"/>
                </a:solidFill>
              </a:rPr>
              <a:t>red</a:t>
            </a:r>
            <a:endParaRPr lang="zh-CN" altLang="en-US" sz="2800" dirty="0"/>
          </a:p>
        </p:txBody>
      </p:sp>
      <p:sp>
        <p:nvSpPr>
          <p:cNvPr id="31" name="上弧形箭头 30"/>
          <p:cNvSpPr/>
          <p:nvPr/>
        </p:nvSpPr>
        <p:spPr>
          <a:xfrm rot="21090239">
            <a:off x="1320513" y="3244602"/>
            <a:ext cx="1532828" cy="448816"/>
          </a:xfrm>
          <a:prstGeom prst="curved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上弧形箭头 32"/>
          <p:cNvSpPr/>
          <p:nvPr/>
        </p:nvSpPr>
        <p:spPr>
          <a:xfrm rot="20715697">
            <a:off x="5820279" y="2576368"/>
            <a:ext cx="1642172" cy="448816"/>
          </a:xfrm>
          <a:prstGeom prst="curvedDownArrow">
            <a:avLst/>
          </a:prstGeom>
          <a:gradFill>
            <a:gsLst>
              <a:gs pos="12500">
                <a:srgbClr val="00B050"/>
              </a:gs>
              <a:gs pos="0">
                <a:srgbClr val="00B050"/>
              </a:gs>
              <a:gs pos="25000">
                <a:srgbClr val="00B050"/>
              </a:gs>
              <a:gs pos="50000">
                <a:srgbClr val="00B050"/>
              </a:gs>
              <a:gs pos="75000">
                <a:srgbClr val="01A78F"/>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171496" y="4590682"/>
            <a:ext cx="1008112" cy="4516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7030A0"/>
                </a:solidFill>
              </a:rPr>
              <a:t>动作</a:t>
            </a:r>
            <a:endParaRPr lang="zh-CN" altLang="en-US" sz="2000" b="1" dirty="0">
              <a:solidFill>
                <a:srgbClr val="7030A0"/>
              </a:solidFill>
            </a:endParaRPr>
          </a:p>
        </p:txBody>
      </p:sp>
      <p:sp>
        <p:nvSpPr>
          <p:cNvPr id="8" name="矩形 7"/>
          <p:cNvSpPr/>
          <p:nvPr/>
        </p:nvSpPr>
        <p:spPr>
          <a:xfrm>
            <a:off x="2703052" y="4493008"/>
            <a:ext cx="1626743" cy="5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脸</a:t>
            </a:r>
            <a:r>
              <a:rPr lang="zh-CN" altLang="en-US" sz="2400" b="1" dirty="0" smtClean="0">
                <a:solidFill>
                  <a:srgbClr val="00B050"/>
                </a:solidFill>
              </a:rPr>
              <a:t>色</a:t>
            </a:r>
            <a:r>
              <a:rPr lang="zh-CN" altLang="en-US" sz="2400" b="1" dirty="0" smtClean="0">
                <a:solidFill>
                  <a:schemeClr val="bg1">
                    <a:lumMod val="85000"/>
                  </a:schemeClr>
                </a:solidFill>
              </a:rPr>
              <a:t>变化</a:t>
            </a:r>
            <a:endParaRPr lang="zh-CN" altLang="en-US" sz="2400" b="1" dirty="0">
              <a:solidFill>
                <a:schemeClr val="bg1">
                  <a:lumMod val="85000"/>
                </a:schemeClr>
              </a:solidFill>
            </a:endParaRPr>
          </a:p>
        </p:txBody>
      </p:sp>
      <p:sp>
        <p:nvSpPr>
          <p:cNvPr id="9" name="右箭头 8"/>
          <p:cNvSpPr/>
          <p:nvPr/>
        </p:nvSpPr>
        <p:spPr>
          <a:xfrm>
            <a:off x="2179608" y="4650381"/>
            <a:ext cx="523444" cy="20642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790204" y="91712"/>
            <a:ext cx="3302314" cy="584775"/>
          </a:xfrm>
          <a:prstGeom prst="rect">
            <a:avLst/>
          </a:prstGeom>
          <a:solidFill>
            <a:srgbClr val="FFF4C5"/>
          </a:solidFill>
        </p:spPr>
        <p:txBody>
          <a:bodyPr wrap="none">
            <a:spAutoFit/>
          </a:bodyPr>
          <a:lstStyle/>
          <a:p>
            <a:r>
              <a:rPr lang="en-US" altLang="zh-CN" sz="3200" b="1" dirty="0"/>
              <a:t>s</a:t>
            </a:r>
            <a:r>
              <a:rPr lang="en-US" altLang="zh-CN" sz="3200" b="1" dirty="0" smtClean="0"/>
              <a:t>neer(v.)</a:t>
            </a:r>
            <a:r>
              <a:rPr lang="zh-CN" altLang="en-US" sz="2800" b="1" dirty="0" smtClean="0">
                <a:latin typeface="楷体" panose="02010609060101010101" pitchFamily="49" charset="-122"/>
                <a:ea typeface="楷体" panose="02010609060101010101" pitchFamily="49" charset="-122"/>
              </a:rPr>
              <a:t>嘲笑</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鄙视</a:t>
            </a:r>
            <a:endParaRPr lang="zh-CN" altLang="en-US" sz="3200" b="1" dirty="0"/>
          </a:p>
        </p:txBody>
      </p:sp>
      <p:sp>
        <p:nvSpPr>
          <p:cNvPr id="23" name="右箭头 22"/>
          <p:cNvSpPr/>
          <p:nvPr/>
        </p:nvSpPr>
        <p:spPr>
          <a:xfrm>
            <a:off x="4274274" y="4697236"/>
            <a:ext cx="523444" cy="20642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797718" y="4476088"/>
            <a:ext cx="1626743" cy="5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0000"/>
                </a:solidFill>
              </a:rPr>
              <a:t>画</a:t>
            </a:r>
            <a:r>
              <a:rPr lang="zh-CN" altLang="en-US" sz="2400" b="1" dirty="0" smtClean="0">
                <a:solidFill>
                  <a:srgbClr val="FF0000"/>
                </a:solidFill>
              </a:rPr>
              <a:t>面感强</a:t>
            </a:r>
            <a:endParaRPr lang="zh-CN" altLang="en-US" sz="2400" b="1" dirty="0">
              <a:solidFill>
                <a:schemeClr val="bg1">
                  <a:lumMod val="8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anim calcmode="lin" valueType="num">
                                      <p:cBhvr>
                                        <p:cTn id="40" dur="2000" fill="hold"/>
                                        <p:tgtEl>
                                          <p:spTgt spid="8"/>
                                        </p:tgtEl>
                                        <p:attrNameLst>
                                          <p:attrName>ppt_w</p:attrName>
                                        </p:attrNameLst>
                                      </p:cBhvr>
                                      <p:tavLst>
                                        <p:tav tm="0" fmla="#ppt_w*sin(2.5*pi*$)">
                                          <p:val>
                                            <p:fltVal val="0"/>
                                          </p:val>
                                        </p:tav>
                                        <p:tav tm="100000">
                                          <p:val>
                                            <p:fltVal val="1"/>
                                          </p:val>
                                        </p:tav>
                                      </p:tavLst>
                                    </p:anim>
                                    <p:anim calcmode="lin" valueType="num">
                                      <p:cBhvr>
                                        <p:cTn id="4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heel(1)">
                                      <p:cBhvr>
                                        <p:cTn id="56" dur="20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1000" fill="hold"/>
                                        <p:tgtEl>
                                          <p:spTgt spid="33"/>
                                        </p:tgtEl>
                                        <p:attrNameLst>
                                          <p:attrName>ppt_w</p:attrName>
                                        </p:attrNameLst>
                                      </p:cBhvr>
                                      <p:tavLst>
                                        <p:tav tm="0">
                                          <p:val>
                                            <p:fltVal val="0"/>
                                          </p:val>
                                        </p:tav>
                                        <p:tav tm="100000">
                                          <p:val>
                                            <p:strVal val="#ppt_w"/>
                                          </p:val>
                                        </p:tav>
                                      </p:tavLst>
                                    </p:anim>
                                    <p:anim calcmode="lin" valueType="num">
                                      <p:cBhvr>
                                        <p:cTn id="67" dur="1000" fill="hold"/>
                                        <p:tgtEl>
                                          <p:spTgt spid="33"/>
                                        </p:tgtEl>
                                        <p:attrNameLst>
                                          <p:attrName>ppt_h</p:attrName>
                                        </p:attrNameLst>
                                      </p:cBhvr>
                                      <p:tavLst>
                                        <p:tav tm="0">
                                          <p:val>
                                            <p:fltVal val="0"/>
                                          </p:val>
                                        </p:tav>
                                        <p:tav tm="100000">
                                          <p:val>
                                            <p:strVal val="#ppt_h"/>
                                          </p:val>
                                        </p:tav>
                                      </p:tavLst>
                                    </p:anim>
                                    <p:anim calcmode="lin" valueType="num">
                                      <p:cBhvr>
                                        <p:cTn id="68" dur="1000" fill="hold"/>
                                        <p:tgtEl>
                                          <p:spTgt spid="33"/>
                                        </p:tgtEl>
                                        <p:attrNameLst>
                                          <p:attrName>style.rotation</p:attrName>
                                        </p:attrNameLst>
                                      </p:cBhvr>
                                      <p:tavLst>
                                        <p:tav tm="0">
                                          <p:val>
                                            <p:fltVal val="90"/>
                                          </p:val>
                                        </p:tav>
                                        <p:tav tm="100000">
                                          <p:val>
                                            <p:fltVal val="0"/>
                                          </p:val>
                                        </p:tav>
                                      </p:tavLst>
                                    </p:anim>
                                    <p:animEffect transition="in" filter="fade">
                                      <p:cBhvr>
                                        <p:cTn id="69" dur="1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5"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000"/>
                                        <p:tgtEl>
                                          <p:spTgt spid="25"/>
                                        </p:tgtEl>
                                      </p:cBhvr>
                                    </p:animEffect>
                                    <p:anim calcmode="lin" valueType="num">
                                      <p:cBhvr>
                                        <p:cTn id="86" dur="2000" fill="hold"/>
                                        <p:tgtEl>
                                          <p:spTgt spid="25"/>
                                        </p:tgtEl>
                                        <p:attrNameLst>
                                          <p:attrName>ppt_w</p:attrName>
                                        </p:attrNameLst>
                                      </p:cBhvr>
                                      <p:tavLst>
                                        <p:tav tm="0" fmla="#ppt_w*sin(2.5*pi*$)">
                                          <p:val>
                                            <p:fltVal val="0"/>
                                          </p:val>
                                        </p:tav>
                                        <p:tav tm="100000">
                                          <p:val>
                                            <p:fltVal val="1"/>
                                          </p:val>
                                        </p:tav>
                                      </p:tavLst>
                                    </p:anim>
                                    <p:anim calcmode="lin" valueType="num">
                                      <p:cBhvr>
                                        <p:cTn id="87"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 grpId="0" animBg="1"/>
      <p:bldP spid="4" grpId="0" animBg="1"/>
      <p:bldP spid="28" grpId="0" animBg="1"/>
      <p:bldP spid="29" grpId="0" animBg="1"/>
      <p:bldP spid="30" grpId="0" animBg="1"/>
      <p:bldP spid="31" grpId="0" animBg="1"/>
      <p:bldP spid="33" grpId="0" animBg="1"/>
      <p:bldP spid="6" grpId="0" animBg="1"/>
      <p:bldP spid="8" grpId="0" animBg="1"/>
      <p:bldP spid="9" grpId="0" animBg="1"/>
      <p:bldP spid="3" grpId="0" animBg="1"/>
      <p:bldP spid="23"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195486"/>
            <a:ext cx="7344816" cy="523220"/>
          </a:xfrm>
          <a:prstGeom prst="rect">
            <a:avLst/>
          </a:prstGeom>
        </p:spPr>
        <p:txBody>
          <a:bodyPr wrap="square">
            <a:spAutoFit/>
          </a:bodyPr>
          <a:lstStyle/>
          <a:p>
            <a:r>
              <a:rPr lang="zh-CN" altLang="zh-CN" sz="2800" b="1" dirty="0" smtClean="0">
                <a:latin typeface="楷体" panose="02010609060101010101" pitchFamily="49" charset="-122"/>
                <a:ea typeface="楷体" panose="02010609060101010101" pitchFamily="49" charset="-122"/>
              </a:rPr>
              <a:t>取胜第</a:t>
            </a:r>
            <a:r>
              <a:rPr lang="zh-CN" altLang="en-US" sz="2800" b="1" dirty="0" smtClean="0">
                <a:latin typeface="楷体" panose="02010609060101010101" pitchFamily="49" charset="-122"/>
                <a:ea typeface="楷体" panose="02010609060101010101" pitchFamily="49" charset="-122"/>
              </a:rPr>
              <a:t>二</a:t>
            </a:r>
            <a:r>
              <a:rPr lang="zh-CN" altLang="zh-CN" sz="2800" b="1" dirty="0" smtClean="0">
                <a:latin typeface="楷体" panose="02010609060101010101" pitchFamily="49" charset="-122"/>
                <a:ea typeface="楷体" panose="02010609060101010101" pitchFamily="49" charset="-122"/>
              </a:rPr>
              <a:t>招</a:t>
            </a:r>
            <a:r>
              <a:rPr lang="zh-CN" altLang="en-US" sz="2800" b="1" dirty="0" smtClean="0">
                <a:latin typeface="楷体" panose="02010609060101010101" pitchFamily="49" charset="-122"/>
                <a:ea typeface="楷体" panose="02010609060101010101" pitchFamily="49" charset="-122"/>
              </a:rPr>
              <a:t>：神态描写要</a:t>
            </a:r>
            <a:r>
              <a:rPr lang="zh-CN" altLang="zh-CN" sz="2800" b="1" dirty="0" smtClean="0">
                <a:solidFill>
                  <a:srgbClr val="FF0000"/>
                </a:solidFill>
                <a:latin typeface="楷体" panose="02010609060101010101" pitchFamily="49" charset="-122"/>
                <a:ea typeface="楷体" panose="02010609060101010101" pitchFamily="49" charset="-122"/>
              </a:rPr>
              <a:t>反映人物的思想感情</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179512" y="3758505"/>
            <a:ext cx="8784976" cy="138499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400" b="1" dirty="0" smtClean="0">
                <a:latin typeface="楷体" panose="02010609060101010101" pitchFamily="49" charset="-122"/>
                <a:ea typeface="楷体" panose="02010609060101010101" pitchFamily="49" charset="-122"/>
              </a:rPr>
              <a:t> </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Uncle Vernon burned all the letters to Harry, for he didn’t want Harry to be a sorcerer. But more and more letters poured in.</a:t>
            </a:r>
            <a:endPar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4338" name="Picture 2" descr="https://ss1.bdstatic.com/70cFvXSh_Q1YnxGkpoWK1HF6hhy/it/u=3441067162,3601670191&amp;fm=26&amp;gp=0.jpg"/>
          <p:cNvPicPr>
            <a:picLocks noChangeAspect="1" noChangeArrowheads="1"/>
          </p:cNvPicPr>
          <p:nvPr/>
        </p:nvPicPr>
        <p:blipFill>
          <a:blip r:embed="rId1" cstate="print"/>
          <a:srcRect/>
          <a:stretch>
            <a:fillRect/>
          </a:stretch>
        </p:blipFill>
        <p:spPr bwMode="auto">
          <a:xfrm>
            <a:off x="0" y="0"/>
            <a:ext cx="1187624" cy="1187624"/>
          </a:xfrm>
          <a:prstGeom prst="rect">
            <a:avLst/>
          </a:prstGeom>
          <a:noFill/>
        </p:spPr>
      </p:pic>
      <p:sp>
        <p:nvSpPr>
          <p:cNvPr id="9" name="矩形 8"/>
          <p:cNvSpPr/>
          <p:nvPr/>
        </p:nvSpPr>
        <p:spPr>
          <a:xfrm>
            <a:off x="107504" y="699542"/>
            <a:ext cx="8856984" cy="2923877"/>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ea typeface="楷体" panose="02010609060101010101" pitchFamily="49" charset="-122"/>
              </a:rPr>
              <a:t>On Sunday morning, Uncle Vernon sat down at the breakfast table looking </a:t>
            </a:r>
            <a:r>
              <a:rPr lang="en-US" altLang="zh-CN" sz="2800" b="1" dirty="0" smtClean="0">
                <a:solidFill>
                  <a:srgbClr val="FF0000"/>
                </a:solidFill>
                <a:ea typeface="楷体" panose="02010609060101010101" pitchFamily="49" charset="-122"/>
              </a:rPr>
              <a:t>tired</a:t>
            </a:r>
            <a:r>
              <a:rPr lang="en-US" altLang="zh-CN" sz="2800" b="1" dirty="0" smtClean="0">
                <a:ea typeface="楷体" panose="02010609060101010101" pitchFamily="49" charset="-122"/>
              </a:rPr>
              <a:t> and rather </a:t>
            </a:r>
            <a:r>
              <a:rPr lang="en-US" altLang="zh-CN" sz="2800" b="1" dirty="0" smtClean="0">
                <a:solidFill>
                  <a:srgbClr val="FF0000"/>
                </a:solidFill>
                <a:ea typeface="楷体" panose="02010609060101010101" pitchFamily="49" charset="-122"/>
              </a:rPr>
              <a:t>ill</a:t>
            </a:r>
            <a:r>
              <a:rPr lang="en-US" altLang="zh-CN" sz="2800" b="1" dirty="0" smtClean="0">
                <a:ea typeface="楷体" panose="02010609060101010101" pitchFamily="49" charset="-122"/>
              </a:rPr>
              <a:t>, but </a:t>
            </a:r>
            <a:r>
              <a:rPr lang="en-US" altLang="zh-CN" sz="2800" b="1" dirty="0" smtClean="0">
                <a:solidFill>
                  <a:srgbClr val="FF0000"/>
                </a:solidFill>
                <a:ea typeface="楷体" panose="02010609060101010101" pitchFamily="49" charset="-122"/>
              </a:rPr>
              <a:t>happy</a:t>
            </a:r>
            <a:r>
              <a:rPr lang="en-US" altLang="zh-CN" sz="2800" b="1" dirty="0" smtClean="0">
                <a:ea typeface="楷体" panose="02010609060101010101" pitchFamily="49" charset="-122"/>
              </a:rPr>
              <a:t>.</a:t>
            </a:r>
            <a:r>
              <a:rPr lang="zh-CN" altLang="en-US" sz="2400" b="1" dirty="0" smtClean="0">
                <a:latin typeface="宋体" panose="02010600030101010101" pitchFamily="2" charset="-122"/>
                <a:ea typeface="宋体" panose="02010600030101010101" pitchFamily="2" charset="-122"/>
              </a:rPr>
              <a:t>星期天早上，弗农姨父终于可以坐在桌旁吃早餐了。他看上去疲惫不堪，但是非常开心。</a:t>
            </a:r>
            <a:endParaRPr lang="en-US" altLang="zh-CN" sz="2400" b="1" dirty="0" smtClean="0">
              <a:latin typeface="宋体" panose="02010600030101010101" pitchFamily="2" charset="-122"/>
              <a:ea typeface="宋体" panose="02010600030101010101" pitchFamily="2" charset="-122"/>
            </a:endParaRPr>
          </a:p>
          <a:p>
            <a:pPr algn="just"/>
            <a:r>
              <a:rPr lang="en-US" altLang="zh-CN" sz="2800" b="1" dirty="0" smtClean="0">
                <a:ea typeface="楷体" panose="02010609060101010101" pitchFamily="49" charset="-122"/>
              </a:rPr>
              <a:t>        “No post on Sundays,” he reminded them </a:t>
            </a:r>
            <a:r>
              <a:rPr lang="en-US" altLang="zh-CN" sz="2800" b="1" dirty="0" smtClean="0">
                <a:solidFill>
                  <a:srgbClr val="FF0000"/>
                </a:solidFill>
                <a:ea typeface="楷体" panose="02010609060101010101" pitchFamily="49" charset="-122"/>
              </a:rPr>
              <a:t>cheerfully</a:t>
            </a:r>
            <a:r>
              <a:rPr lang="en-US" altLang="zh-CN" sz="2800" b="1" dirty="0" smtClean="0">
                <a:ea typeface="楷体" panose="02010609060101010101" pitchFamily="49" charset="-122"/>
              </a:rPr>
              <a:t> </a:t>
            </a:r>
            <a:r>
              <a:rPr lang="en-US" altLang="zh-CN" sz="2800" b="1" dirty="0" smtClean="0">
                <a:solidFill>
                  <a:srgbClr val="00B050"/>
                </a:solidFill>
                <a:ea typeface="楷体" panose="02010609060101010101" pitchFamily="49" charset="-122"/>
              </a:rPr>
              <a:t>as he spread marmalade on his newspapers</a:t>
            </a:r>
            <a:r>
              <a:rPr lang="en-US" altLang="zh-CN" sz="2800" b="1" dirty="0" smtClean="0">
                <a:ea typeface="楷体" panose="02010609060101010101" pitchFamily="49" charset="-122"/>
              </a:rPr>
              <a:t>.</a:t>
            </a:r>
            <a:r>
              <a:rPr lang="zh-CN" altLang="en-US" sz="2800" dirty="0" smtClean="0"/>
              <a:t> </a:t>
            </a:r>
            <a:r>
              <a:rPr lang="zh-CN" altLang="en-US" sz="2400" b="1" dirty="0" smtClean="0">
                <a:latin typeface="宋体" panose="02010600030101010101" pitchFamily="2" charset="-122"/>
                <a:ea typeface="宋体" panose="02010600030101010101" pitchFamily="2" charset="-122"/>
              </a:rPr>
              <a:t>“今天没有信件。”他开心得把橙子酱往报纸上涂。</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627534"/>
            <a:ext cx="8568952" cy="1815882"/>
          </a:xfrm>
          <a:prstGeom prst="rect">
            <a:avLst/>
          </a:prstGeom>
        </p:spPr>
        <p:txBody>
          <a:bodyPr wrap="square">
            <a:spAutoFit/>
          </a:bodyPr>
          <a:lstStyle/>
          <a:p>
            <a:pPr algn="just"/>
            <a:r>
              <a:rPr lang="en-US" altLang="zh-CN" sz="2800" b="1" dirty="0" smtClean="0">
                <a:ea typeface="楷体" panose="02010609060101010101" pitchFamily="49" charset="-122"/>
              </a:rPr>
              <a:t>       On Sunday morning, Uncle Vernon sat down at the breakfast table looking </a:t>
            </a:r>
            <a:r>
              <a:rPr lang="en-US" altLang="zh-CN" sz="2800" b="1" dirty="0" smtClean="0">
                <a:solidFill>
                  <a:srgbClr val="FF0000"/>
                </a:solidFill>
                <a:ea typeface="楷体" panose="02010609060101010101" pitchFamily="49" charset="-122"/>
              </a:rPr>
              <a:t>tired</a:t>
            </a:r>
            <a:r>
              <a:rPr lang="en-US" altLang="zh-CN" sz="2800" b="1" dirty="0" smtClean="0">
                <a:ea typeface="楷体" panose="02010609060101010101" pitchFamily="49" charset="-122"/>
              </a:rPr>
              <a:t> and rather </a:t>
            </a:r>
            <a:r>
              <a:rPr lang="en-US" altLang="zh-CN" sz="2800" b="1" dirty="0" smtClean="0">
                <a:solidFill>
                  <a:srgbClr val="FF0000"/>
                </a:solidFill>
                <a:ea typeface="楷体" panose="02010609060101010101" pitchFamily="49" charset="-122"/>
              </a:rPr>
              <a:t>ill</a:t>
            </a:r>
            <a:r>
              <a:rPr lang="en-US" altLang="zh-CN" sz="2800" b="1" dirty="0" smtClean="0">
                <a:ea typeface="楷体" panose="02010609060101010101" pitchFamily="49" charset="-122"/>
              </a:rPr>
              <a:t>, but </a:t>
            </a:r>
            <a:r>
              <a:rPr lang="en-US" altLang="zh-CN" sz="2800" b="1" dirty="0" smtClean="0">
                <a:solidFill>
                  <a:srgbClr val="FF0000"/>
                </a:solidFill>
                <a:ea typeface="楷体" panose="02010609060101010101" pitchFamily="49" charset="-122"/>
              </a:rPr>
              <a:t>happy</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a:p>
            <a:pPr algn="just"/>
            <a:r>
              <a:rPr lang="en-US" altLang="zh-CN" sz="2800" b="1" dirty="0" smtClean="0">
                <a:ea typeface="楷体" panose="02010609060101010101" pitchFamily="49" charset="-122"/>
              </a:rPr>
              <a:t>       “No post on Sundays,” he reminded them </a:t>
            </a:r>
            <a:r>
              <a:rPr lang="en-US" altLang="zh-CN" sz="2800" b="1" dirty="0" smtClean="0">
                <a:solidFill>
                  <a:srgbClr val="FF0000"/>
                </a:solidFill>
                <a:ea typeface="楷体" panose="02010609060101010101" pitchFamily="49" charset="-122"/>
              </a:rPr>
              <a:t>cheerfully</a:t>
            </a:r>
            <a:r>
              <a:rPr lang="en-US" altLang="zh-CN" sz="2800" b="1" dirty="0" smtClean="0">
                <a:ea typeface="楷体" panose="02010609060101010101" pitchFamily="49" charset="-122"/>
              </a:rPr>
              <a:t> </a:t>
            </a:r>
            <a:r>
              <a:rPr lang="en-US" altLang="zh-CN" sz="2800" b="1" dirty="0" smtClean="0">
                <a:solidFill>
                  <a:srgbClr val="00B050"/>
                </a:solidFill>
                <a:ea typeface="楷体" panose="02010609060101010101" pitchFamily="49" charset="-122"/>
              </a:rPr>
              <a:t>as he spread marmalade on his newspapers</a:t>
            </a:r>
            <a:r>
              <a:rPr lang="en-US" altLang="zh-CN" sz="2800" b="1" dirty="0" smtClean="0">
                <a:ea typeface="楷体" panose="02010609060101010101" pitchFamily="49" charset="-122"/>
              </a:rPr>
              <a:t>.</a:t>
            </a:r>
            <a:endParaRPr lang="en-US" altLang="zh-CN" sz="2800" b="1" dirty="0" smtClean="0">
              <a:ea typeface="楷体" panose="02010609060101010101" pitchFamily="49" charset="-122"/>
            </a:endParaRPr>
          </a:p>
        </p:txBody>
      </p:sp>
      <p:sp>
        <p:nvSpPr>
          <p:cNvPr id="59" name="圆角矩形 113"/>
          <p:cNvSpPr/>
          <p:nvPr/>
        </p:nvSpPr>
        <p:spPr>
          <a:xfrm>
            <a:off x="3635896" y="38490"/>
            <a:ext cx="1668517" cy="678264"/>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923928" y="555526"/>
            <a:ext cx="1224136" cy="0"/>
          </a:xfrm>
          <a:prstGeom prst="line">
            <a:avLst/>
          </a:prstGeom>
          <a:ln w="50800">
            <a:solidFill>
              <a:srgbClr val="F2B80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707904" y="116012"/>
            <a:ext cx="1596509" cy="523220"/>
          </a:xfrm>
          <a:prstGeom prst="rect">
            <a:avLst/>
          </a:prstGeom>
        </p:spPr>
        <p:txBody>
          <a:bodyPr wrap="square">
            <a:spAutoFit/>
          </a:bodyPr>
          <a:lstStyle/>
          <a:p>
            <a:pPr algn="ctr"/>
            <a:r>
              <a:rPr lang="en-US" altLang="zh-CN" sz="2800" b="1" dirty="0" smtClean="0">
                <a:solidFill>
                  <a:srgbClr val="FFFFFF"/>
                </a:solidFill>
              </a:rPr>
              <a:t>anxiety</a:t>
            </a:r>
            <a:endParaRPr lang="zh-CN" altLang="en-US" sz="2800" b="1" dirty="0">
              <a:solidFill>
                <a:srgbClr val="FFFFFF"/>
              </a:solidFill>
            </a:endParaRPr>
          </a:p>
        </p:txBody>
      </p:sp>
      <p:sp>
        <p:nvSpPr>
          <p:cNvPr id="22" name="矩形 21"/>
          <p:cNvSpPr/>
          <p:nvPr/>
        </p:nvSpPr>
        <p:spPr>
          <a:xfrm>
            <a:off x="7857492" y="4590682"/>
            <a:ext cx="386916" cy="369332"/>
          </a:xfrm>
          <a:prstGeom prst="rect">
            <a:avLst/>
          </a:prstGeom>
          <a:solidFill>
            <a:schemeClr val="bg1"/>
          </a:solidFill>
        </p:spPr>
        <p:txBody>
          <a:bodyPr wrap="square">
            <a:spAutoFit/>
          </a:bodyPr>
          <a:lstStyle/>
          <a:p>
            <a:endParaRPr lang="zh-CN" altLang="en-US" dirty="0"/>
          </a:p>
        </p:txBody>
      </p:sp>
      <p:sp>
        <p:nvSpPr>
          <p:cNvPr id="85" name="矩形 84"/>
          <p:cNvSpPr/>
          <p:nvPr/>
        </p:nvSpPr>
        <p:spPr>
          <a:xfrm>
            <a:off x="8009892" y="4743082"/>
            <a:ext cx="954596" cy="369332"/>
          </a:xfrm>
          <a:prstGeom prst="rect">
            <a:avLst/>
          </a:prstGeom>
          <a:solidFill>
            <a:schemeClr val="bg1"/>
          </a:solidFill>
        </p:spPr>
        <p:txBody>
          <a:bodyPr wrap="square">
            <a:spAutoFit/>
          </a:bodyPr>
          <a:lstStyle/>
          <a:p>
            <a:endParaRPr lang="zh-CN" altLang="en-US" dirty="0"/>
          </a:p>
        </p:txBody>
      </p:sp>
      <p:pic>
        <p:nvPicPr>
          <p:cNvPr id="10" name="Picture 14" descr="https://timgsa.baidu.com/timg?image&amp;quality=80&amp;size=b9999_10000&amp;sec=1587379984260&amp;di=e32b2acafa83978dd3d2a1b86aed351c&amp;imgtype=0&amp;src=http%3A%2F%2Fgss0.baidu.com%2F94o3dSag_xI4khGko9WTAnF6hhy%2Fzhidao%2Fpic%2Fitem%2Fd1160924ab18972b3439cb13e4cd7b899f510aec.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17948" y="3884290"/>
            <a:ext cx="2826052" cy="12592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7857492" y="4599297"/>
            <a:ext cx="386916" cy="369332"/>
          </a:xfrm>
          <a:prstGeom prst="rect">
            <a:avLst/>
          </a:prstGeom>
          <a:solidFill>
            <a:schemeClr val="bg1"/>
          </a:solidFill>
        </p:spPr>
        <p:txBody>
          <a:bodyPr wrap="square">
            <a:spAutoFit/>
          </a:bodyPr>
          <a:lstStyle/>
          <a:p>
            <a:endParaRPr lang="zh-CN" altLang="en-US" dirty="0"/>
          </a:p>
        </p:txBody>
      </p:sp>
      <p:sp>
        <p:nvSpPr>
          <p:cNvPr id="13" name="矩形 12"/>
          <p:cNvSpPr/>
          <p:nvPr/>
        </p:nvSpPr>
        <p:spPr>
          <a:xfrm>
            <a:off x="8009892" y="4751697"/>
            <a:ext cx="954596" cy="369332"/>
          </a:xfrm>
          <a:prstGeom prst="rect">
            <a:avLst/>
          </a:prstGeom>
          <a:solidFill>
            <a:schemeClr val="bg1"/>
          </a:solidFill>
        </p:spPr>
        <p:txBody>
          <a:bodyPr wrap="square">
            <a:spAutoFit/>
          </a:bodyPr>
          <a:lstStyle/>
          <a:p>
            <a:endParaRPr lang="zh-CN" altLang="en-US" dirty="0"/>
          </a:p>
        </p:txBody>
      </p:sp>
      <p:sp>
        <p:nvSpPr>
          <p:cNvPr id="11" name="矩形 10"/>
          <p:cNvSpPr/>
          <p:nvPr/>
        </p:nvSpPr>
        <p:spPr>
          <a:xfrm>
            <a:off x="6805178" y="4650381"/>
            <a:ext cx="2015295" cy="523220"/>
          </a:xfrm>
          <a:prstGeom prst="rect">
            <a:avLst/>
          </a:prstGeom>
        </p:spPr>
        <p:txBody>
          <a:bodyPr wrap="none">
            <a:spAutoFit/>
          </a:bodyPr>
          <a:lstStyle/>
          <a:p>
            <a:pPr algn="ctr"/>
            <a:r>
              <a:rPr lang="en-US" altLang="zh-CN" sz="1400" b="1" dirty="0" smtClean="0">
                <a:solidFill>
                  <a:srgbClr val="7030A0"/>
                </a:solidFill>
                <a:latin typeface="Castellar" panose="020A0402060406010301" pitchFamily="18" charset="0"/>
              </a:rPr>
              <a:t>and  the </a:t>
            </a:r>
            <a:endParaRPr lang="en-US" altLang="zh-CN" sz="1400" b="1" dirty="0" smtClean="0">
              <a:solidFill>
                <a:srgbClr val="7030A0"/>
              </a:solidFill>
              <a:latin typeface="Castellar" panose="020A0402060406010301" pitchFamily="18" charset="0"/>
            </a:endParaRPr>
          </a:p>
          <a:p>
            <a:pPr algn="ctr"/>
            <a:r>
              <a:rPr lang="en-US" altLang="zh-CN" sz="1400" b="1" dirty="0" smtClean="0">
                <a:solidFill>
                  <a:srgbClr val="7030A0"/>
                </a:solidFill>
                <a:latin typeface="Castellar" panose="020A0402060406010301" pitchFamily="18" charset="0"/>
              </a:rPr>
              <a:t>Sorcerer’s Stone</a:t>
            </a:r>
            <a:endParaRPr lang="zh-CN" altLang="en-US" sz="1400" b="1" dirty="0">
              <a:solidFill>
                <a:srgbClr val="7030A0"/>
              </a:solidFill>
              <a:latin typeface="Castellar" panose="020A0402060406010301" pitchFamily="18" charset="0"/>
            </a:endParaRPr>
          </a:p>
        </p:txBody>
      </p:sp>
      <p:sp>
        <p:nvSpPr>
          <p:cNvPr id="14" name="椭圆 13"/>
          <p:cNvSpPr/>
          <p:nvPr/>
        </p:nvSpPr>
        <p:spPr>
          <a:xfrm>
            <a:off x="683568" y="3435846"/>
            <a:ext cx="2232248" cy="772274"/>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smtClean="0">
                <a:solidFill>
                  <a:schemeClr val="bg1"/>
                </a:solidFill>
                <a:ea typeface="宋体" panose="02010600030101010101" pitchFamily="2" charset="-122"/>
              </a:rPr>
              <a:t>tired, ill</a:t>
            </a:r>
            <a:endParaRPr lang="zh-CN" altLang="en-US" sz="3200" b="1" dirty="0">
              <a:solidFill>
                <a:schemeClr val="bg1"/>
              </a:solidFill>
              <a:ea typeface="宋体" panose="02010600030101010101" pitchFamily="2" charset="-122"/>
            </a:endParaRPr>
          </a:p>
        </p:txBody>
      </p:sp>
      <p:sp>
        <p:nvSpPr>
          <p:cNvPr id="15" name="椭圆 14"/>
          <p:cNvSpPr/>
          <p:nvPr/>
        </p:nvSpPr>
        <p:spPr>
          <a:xfrm>
            <a:off x="6372200" y="2499742"/>
            <a:ext cx="2545766" cy="1020773"/>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r>
              <a:rPr lang="en-US" altLang="zh-CN" sz="3200" b="1" dirty="0" smtClean="0">
                <a:solidFill>
                  <a:srgbClr val="FF0000"/>
                </a:solidFill>
                <a:ea typeface="楷体" panose="02010609060101010101" pitchFamily="49" charset="-122"/>
              </a:rPr>
              <a:t>happy, cheerful</a:t>
            </a:r>
            <a:endParaRPr lang="zh-CN" altLang="en-US" sz="3200" b="1" dirty="0">
              <a:solidFill>
                <a:srgbClr val="FF0000"/>
              </a:solidFill>
              <a:ea typeface="宋体" panose="02010600030101010101" pitchFamily="2" charset="-122"/>
            </a:endParaRPr>
          </a:p>
        </p:txBody>
      </p:sp>
      <p:grpSp>
        <p:nvGrpSpPr>
          <p:cNvPr id="16" name="组合 15"/>
          <p:cNvGrpSpPr/>
          <p:nvPr/>
        </p:nvGrpSpPr>
        <p:grpSpPr>
          <a:xfrm>
            <a:off x="3440572" y="2413975"/>
            <a:ext cx="2714181" cy="1247134"/>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b="1" dirty="0" smtClean="0">
                  <a:solidFill>
                    <a:srgbClr val="FF0000"/>
                  </a:solidFill>
                </a:rPr>
                <a:t>焦虑，分心</a:t>
              </a:r>
              <a:endParaRPr lang="en-US" altLang="zh-CN" sz="2400" b="1" dirty="0" smtClean="0">
                <a:solidFill>
                  <a:srgbClr val="FF0000"/>
                </a:solidFill>
              </a:endParaRPr>
            </a:p>
            <a:p>
              <a:pPr algn="ctr" fontAlgn="auto">
                <a:spcBef>
                  <a:spcPts val="0"/>
                </a:spcBef>
                <a:spcAft>
                  <a:spcPts val="0"/>
                </a:spcAft>
                <a:defRPr/>
              </a:pPr>
              <a:r>
                <a:rPr lang="zh-CN" altLang="en-US" sz="2400" b="1" dirty="0" smtClean="0">
                  <a:solidFill>
                    <a:srgbClr val="0070C0"/>
                  </a:solidFill>
                </a:rPr>
                <a:t>先扬后抑</a:t>
              </a:r>
              <a:endParaRPr lang="zh-CN" altLang="en-US" sz="2400" b="1" dirty="0">
                <a:solidFill>
                  <a:srgbClr val="0070C0"/>
                </a:solidFill>
              </a:endParaRPr>
            </a:p>
          </p:txBody>
        </p:sp>
      </p:grpSp>
      <p:grpSp>
        <p:nvGrpSpPr>
          <p:cNvPr id="19" name="组合 18"/>
          <p:cNvGrpSpPr/>
          <p:nvPr/>
        </p:nvGrpSpPr>
        <p:grpSpPr>
          <a:xfrm>
            <a:off x="611560" y="4155926"/>
            <a:ext cx="2830435" cy="987574"/>
            <a:chOff x="4032911" y="3487468"/>
            <a:chExt cx="2616625" cy="689596"/>
          </a:xfrm>
        </p:grpSpPr>
        <p:sp>
          <p:nvSpPr>
            <p:cNvPr id="20" name="圆角矩形 19"/>
            <p:cNvSpPr/>
            <p:nvPr/>
          </p:nvSpPr>
          <p:spPr>
            <a:xfrm>
              <a:off x="4032911" y="3487468"/>
              <a:ext cx="2616625" cy="689596"/>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圆角矩形 113"/>
            <p:cNvSpPr/>
            <p:nvPr/>
          </p:nvSpPr>
          <p:spPr>
            <a:xfrm>
              <a:off x="4218456" y="3535205"/>
              <a:ext cx="2262660" cy="559242"/>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bg1"/>
                  </a:solidFill>
                  <a:ea typeface="楷体" panose="02010609060101010101" pitchFamily="49" charset="-122"/>
                </a:rPr>
                <a:t>marmalade(n.)</a:t>
              </a:r>
              <a:r>
                <a:rPr lang="zh-CN" altLang="en-US" sz="2400" b="1" dirty="0" smtClean="0">
                  <a:solidFill>
                    <a:schemeClr val="bg1"/>
                  </a:solidFill>
                  <a:ea typeface="楷体" panose="02010609060101010101" pitchFamily="49" charset="-122"/>
                </a:rPr>
                <a:t>橙子酱</a:t>
              </a:r>
              <a:endParaRPr lang="zh-CN" altLang="en-US" sz="2400" b="1" dirty="0">
                <a:solidFill>
                  <a:schemeClr val="bg1"/>
                </a:solidFill>
                <a:latin typeface="宋体" panose="02010600030101010101" pitchFamily="2" charset="-122"/>
                <a:ea typeface="宋体" panose="02010600030101010101" pitchFamily="2" charset="-122"/>
              </a:endParaRPr>
            </a:p>
          </p:txBody>
        </p:sp>
      </p:grpSp>
      <p:grpSp>
        <p:nvGrpSpPr>
          <p:cNvPr id="2" name="组合 1"/>
          <p:cNvGrpSpPr/>
          <p:nvPr/>
        </p:nvGrpSpPr>
        <p:grpSpPr>
          <a:xfrm>
            <a:off x="3673954" y="3690641"/>
            <a:ext cx="2554229" cy="1440355"/>
            <a:chOff x="3673954" y="3690641"/>
            <a:chExt cx="2554229" cy="1440355"/>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954" y="3690641"/>
              <a:ext cx="2554229" cy="144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954" y="3695002"/>
              <a:ext cx="815400" cy="54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圆角矩形标注 24"/>
          <p:cNvSpPr/>
          <p:nvPr/>
        </p:nvSpPr>
        <p:spPr>
          <a:xfrm>
            <a:off x="0" y="2499742"/>
            <a:ext cx="3491880" cy="864096"/>
          </a:xfrm>
          <a:prstGeom prst="wedgeRoundRectCallout">
            <a:avLst>
              <a:gd name="adj1" fmla="val 30208"/>
              <a:gd name="adj2" fmla="val -71126"/>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t>橙子酱涂错地方的这一</a:t>
            </a:r>
            <a:r>
              <a:rPr lang="zh-CN" altLang="en-US" sz="2000" b="1" dirty="0" smtClean="0">
                <a:solidFill>
                  <a:srgbClr val="FF0000"/>
                </a:solidFill>
              </a:rPr>
              <a:t>动作</a:t>
            </a:r>
            <a:r>
              <a:rPr lang="zh-CN" altLang="en-US" sz="2000" b="1" dirty="0" smtClean="0"/>
              <a:t>体现了他真实的内心。</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fill="hold" grpId="2" nodeType="clickEffect">
                                  <p:stCondLst>
                                    <p:cond delay="0"/>
                                  </p:stCondLst>
                                  <p:childTnLst>
                                    <p:animMotion origin="layout" path="M -3.33333E-6 -1.60494E-6 L 0.16875 -0.04074 " pathEditMode="relative" rAng="0" ptsTypes="AA">
                                      <p:cBhvr>
                                        <p:cTn id="29" dur="500" spd="-100000" fill="hold"/>
                                        <p:tgtEl>
                                          <p:spTgt spid="14"/>
                                        </p:tgtEl>
                                        <p:attrNameLst>
                                          <p:attrName>ppt_x</p:attrName>
                                          <p:attrName>ppt_y</p:attrName>
                                        </p:attrNameLst>
                                      </p:cBhvr>
                                      <p:rCtr x="8438" y="-2037"/>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grpId="2" nodeType="clickEffect">
                                  <p:stCondLst>
                                    <p:cond delay="0"/>
                                  </p:stCondLst>
                                  <p:childTnLst>
                                    <p:animMotion origin="layout" path="M -0.00173 0.08449 L 0.06077 0.29016 " pathEditMode="relative" rAng="0" ptsTypes="AA">
                                      <p:cBhvr>
                                        <p:cTn id="37" dur="500" spd="-100000" fill="hold"/>
                                        <p:tgtEl>
                                          <p:spTgt spid="15"/>
                                        </p:tgtEl>
                                        <p:attrNameLst>
                                          <p:attrName>ppt_x</p:attrName>
                                          <p:attrName>ppt_y</p:attrName>
                                        </p:attrNameLst>
                                      </p:cBhvr>
                                      <p:rCtr x="3125" y="10268"/>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64" presetClass="path" presetSubtype="0" fill="hold" nodeType="clickEffect">
                                  <p:stCondLst>
                                    <p:cond delay="0"/>
                                  </p:stCondLst>
                                  <p:childTnLst>
                                    <p:animMotion origin="layout" path="M -3.61111E-6 3.20988E-6 L -0.05121 -0.27871 " pathEditMode="relative" rAng="0" ptsTypes="AA">
                                      <p:cBhvr>
                                        <p:cTn id="57" dur="500" spd="-100000" fill="hold"/>
                                        <p:tgtEl>
                                          <p:spTgt spid="16"/>
                                        </p:tgtEl>
                                        <p:attrNameLst>
                                          <p:attrName>ppt_x</p:attrName>
                                          <p:attrName>ppt_y</p:attrName>
                                        </p:attrNameLst>
                                      </p:cBhvr>
                                      <p:rCtr x="-2569" y="-139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4" grpId="2" animBg="1"/>
      <p:bldP spid="15" grpId="0" animBg="1"/>
      <p:bldP spid="15" grpId="2"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411510"/>
            <a:ext cx="8352928" cy="954107"/>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素材摘录：</a:t>
            </a:r>
            <a:r>
              <a:rPr lang="en-US" altLang="zh-CN" sz="2800" b="1" dirty="0" smtClean="0"/>
              <a:t>Ron gave a slight </a:t>
            </a:r>
            <a:r>
              <a:rPr lang="en-US" altLang="zh-CN" sz="2800" b="1" dirty="0" smtClean="0">
                <a:solidFill>
                  <a:srgbClr val="FF0000"/>
                </a:solidFill>
              </a:rPr>
              <a:t>cough</a:t>
            </a:r>
            <a:r>
              <a:rPr lang="en-US" altLang="zh-CN" sz="2800" b="1" dirty="0" smtClean="0"/>
              <a:t>, which might have been hiding a </a:t>
            </a:r>
            <a:r>
              <a:rPr lang="en-US" altLang="zh-CN" sz="2800" b="1" dirty="0" smtClean="0">
                <a:solidFill>
                  <a:srgbClr val="FF0000"/>
                </a:solidFill>
              </a:rPr>
              <a:t>snigger</a:t>
            </a:r>
            <a:r>
              <a:rPr lang="en-US" altLang="zh-CN" sz="2800" b="1" dirty="0" smtClean="0"/>
              <a:t>.</a:t>
            </a:r>
            <a:endParaRPr lang="zh-CN" altLang="en-US" sz="2800" b="1" dirty="0">
              <a:latin typeface="楷体" panose="02010609060101010101" pitchFamily="49" charset="-122"/>
              <a:ea typeface="楷体" panose="02010609060101010101" pitchFamily="49" charset="-122"/>
            </a:endParaRPr>
          </a:p>
        </p:txBody>
      </p:sp>
      <p:grpSp>
        <p:nvGrpSpPr>
          <p:cNvPr id="8" name="组合 7"/>
          <p:cNvGrpSpPr/>
          <p:nvPr/>
        </p:nvGrpSpPr>
        <p:grpSpPr>
          <a:xfrm>
            <a:off x="4427984" y="1275606"/>
            <a:ext cx="2195736" cy="2078392"/>
            <a:chOff x="5845326" y="1769823"/>
            <a:chExt cx="3298674" cy="2016224"/>
          </a:xfrm>
        </p:grpSpPr>
        <p:pic>
          <p:nvPicPr>
            <p:cNvPr id="10" name="Picture 4" descr="https://ss1.bdstatic.com/70cFuXSh_Q1YnxGkpoWK1HF6hhy/it/u=2284803403,2297803106&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45326" y="1769823"/>
              <a:ext cx="3298674" cy="201622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5860931" y="1782928"/>
              <a:ext cx="914033" cy="584775"/>
            </a:xfrm>
            <a:prstGeom prst="rect">
              <a:avLst/>
            </a:prstGeom>
          </p:spPr>
          <p:txBody>
            <a:bodyPr wrap="none">
              <a:spAutoFit/>
            </a:bodyPr>
            <a:lstStyle/>
            <a:p>
              <a:r>
                <a:rPr lang="en-US" altLang="zh-CN" sz="3200" b="1" dirty="0">
                  <a:solidFill>
                    <a:schemeClr val="bg1"/>
                  </a:solidFill>
                </a:rPr>
                <a:t>Ron</a:t>
              </a:r>
              <a:endParaRPr lang="zh-CN" altLang="en-US" sz="3200" b="1" dirty="0">
                <a:solidFill>
                  <a:schemeClr val="bg1"/>
                </a:solidFill>
              </a:endParaRPr>
            </a:p>
          </p:txBody>
        </p:sp>
      </p:grpSp>
      <p:sp>
        <p:nvSpPr>
          <p:cNvPr id="7" name="矩形 6"/>
          <p:cNvSpPr/>
          <p:nvPr/>
        </p:nvSpPr>
        <p:spPr>
          <a:xfrm>
            <a:off x="251520" y="3435846"/>
            <a:ext cx="8424936" cy="1384995"/>
          </a:xfrm>
          <a:prstGeom prst="rect">
            <a:avLst/>
          </a:prstGeom>
        </p:spPr>
        <p:txBody>
          <a:bodyPr wrap="square">
            <a:spAutoFit/>
          </a:bodyPr>
          <a:lstStyle/>
          <a:p>
            <a:pPr algn="just"/>
            <a:r>
              <a:rPr lang="zh-CN" altLang="en-US" sz="2400" b="1" dirty="0" smtClean="0">
                <a:latin typeface="楷体" panose="02010609060101010101" pitchFamily="49" charset="-122"/>
                <a:ea typeface="楷体" panose="02010609060101010101" pitchFamily="49" charset="-122"/>
              </a:rPr>
              <a:t>素材背景：</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On the train to Hogwarts, Draco </a:t>
            </a:r>
            <a:r>
              <a:rPr lang="en-US" altLang="zh-CN" sz="2800" b="1" dirty="0" err="1"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Malfoy</a:t>
            </a:r>
            <a:r>
              <a:rPr lang="en-US" altLang="zh-CN" sz="2800" b="1" dirty="0" smtClean="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 introduced himself to Harry and Ron. Ron found the name funny.</a:t>
            </a:r>
            <a:r>
              <a:rPr lang="en-US" altLang="zh-CN" sz="2400" b="1" dirty="0" smtClean="0">
                <a:latin typeface="楷体" panose="02010609060101010101" pitchFamily="49" charset="-122"/>
                <a:ea typeface="楷体" panose="02010609060101010101" pitchFamily="49" charset="-122"/>
              </a:rPr>
              <a:t> </a:t>
            </a:r>
            <a:endParaRPr lang="zh-CN" altLang="en-US" sz="2400" b="1" dirty="0">
              <a:latin typeface="楷体" panose="02010609060101010101" pitchFamily="49" charset="-122"/>
              <a:ea typeface="楷体" panose="02010609060101010101" pitchFamily="49" charset="-122"/>
            </a:endParaRPr>
          </a:p>
        </p:txBody>
      </p:sp>
      <p:sp>
        <p:nvSpPr>
          <p:cNvPr id="63491" name="AutoShape 3" descr="https://timgsa.baidu.com/timg?image&amp;quality=80&amp;size=b9999_10000&amp;sec=1597737118086&amp;di=676641b898243205b9986b48e4d416bf&amp;imgtype=0&amp;src=http%3A%2F%2F13n.com%2Fwp-content%2Fuploads%2F2016%2F07%2F44629-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63493" name="Picture 5" descr="https://timgsa.baidu.com/timg?image&amp;quality=80&amp;size=b9999_10000&amp;sec=1597737118086&amp;di=676641b898243205b9986b48e4d416bf&amp;imgtype=0&amp;src=http%3A%2F%2F13n.com%2Fwp-content%2Fuploads%2F2016%2F07%2F44629-4.jpg"/>
          <p:cNvPicPr>
            <a:picLocks noChangeAspect="1" noChangeArrowheads="1"/>
          </p:cNvPicPr>
          <p:nvPr/>
        </p:nvPicPr>
        <p:blipFill>
          <a:blip r:embed="rId2" cstate="print"/>
          <a:srcRect/>
          <a:stretch>
            <a:fillRect/>
          </a:stretch>
        </p:blipFill>
        <p:spPr bwMode="auto">
          <a:xfrm>
            <a:off x="7020272" y="987574"/>
            <a:ext cx="1656184" cy="2484276"/>
          </a:xfrm>
          <a:prstGeom prst="rect">
            <a:avLst/>
          </a:prstGeom>
          <a:noFill/>
        </p:spPr>
      </p:pic>
      <p:sp>
        <p:nvSpPr>
          <p:cNvPr id="12" name="矩形 11"/>
          <p:cNvSpPr/>
          <p:nvPr/>
        </p:nvSpPr>
        <p:spPr>
          <a:xfrm>
            <a:off x="7020272" y="2787774"/>
            <a:ext cx="1608133" cy="369332"/>
          </a:xfrm>
          <a:prstGeom prst="rect">
            <a:avLst/>
          </a:prstGeom>
        </p:spPr>
        <p:txBody>
          <a:bodyPr wrap="none">
            <a:spAutoFit/>
          </a:bodyPr>
          <a:lstStyle/>
          <a:p>
            <a:r>
              <a:rPr lang="en-US" altLang="zh-CN"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Draco </a:t>
            </a:r>
            <a:r>
              <a:rPr lang="en-US" altLang="zh-CN" b="1" dirty="0" err="1"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Malfoy</a:t>
            </a:r>
            <a:r>
              <a:rPr lang="en-US" altLang="zh-CN"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solidFill>
                <a:schemeClr val="bg1"/>
              </a:solidFill>
            </a:endParaRPr>
          </a:p>
        </p:txBody>
      </p:sp>
      <p:sp>
        <p:nvSpPr>
          <p:cNvPr id="13" name="矩形 12"/>
          <p:cNvSpPr/>
          <p:nvPr/>
        </p:nvSpPr>
        <p:spPr>
          <a:xfrm>
            <a:off x="323528" y="1419622"/>
            <a:ext cx="3744416" cy="830997"/>
          </a:xfrm>
          <a:prstGeom prst="rect">
            <a:avLst/>
          </a:prstGeom>
        </p:spPr>
        <p:txBody>
          <a:bodyPr wrap="square">
            <a:spAutoFit/>
          </a:bodyPr>
          <a:lstStyle/>
          <a:p>
            <a:r>
              <a:rPr lang="zh-CN" altLang="en-US" sz="2400" b="1" dirty="0" smtClean="0">
                <a:latin typeface="宋体" panose="02010600030101010101" pitchFamily="2" charset="-122"/>
                <a:ea typeface="宋体" panose="02010600030101010101" pitchFamily="2" charset="-122"/>
              </a:rPr>
              <a:t>罗恩轻轻咳了一声</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免得笑出声来。</a:t>
            </a:r>
            <a:endParaRPr lang="zh-CN" altLang="en-US" sz="2400" b="1"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3" grpId="0"/>
    </p:bldLst>
  </p:timing>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9628</Words>
  <Application>WPS 演示</Application>
  <PresentationFormat>全屏显示(16:9)</PresentationFormat>
  <Paragraphs>311</Paragraphs>
  <Slides>26</Slides>
  <Notes>23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微软雅黑</vt:lpstr>
      <vt:lpstr>MingLiU_HKSCS-ExtB</vt:lpstr>
      <vt:lpstr>楷体</vt:lpstr>
      <vt:lpstr>Times New Roman</vt:lpstr>
      <vt:lpstr>Castellar</vt:lpstr>
      <vt:lpstr>华文楷体</vt:lpstr>
      <vt:lpstr>Candara</vt:lpstr>
      <vt:lpstr>Arial Unicode MS</vt:lpstr>
      <vt:lpstr>Calibri</vt:lpstr>
      <vt:lpstr>Batang</vt:lpstr>
      <vt:lpstr>新宋体</vt:lpstr>
      <vt:lpstr>hakuyoxingshu7000</vt:lpstr>
      <vt:lpstr>Milano LET</vt:lpstr>
      <vt:lpstr>Shit Happens</vt:lpstr>
      <vt:lpstr>华文新魏</vt:lpstr>
      <vt:lpstr>HelveticaNeue</vt:lpstr>
      <vt:lpstr>NumberOnly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TH</Company>
  <LinksUpToDate>false</LinksUpToDate>
  <SharedDoc>false</SharedDoc>
  <HyperlinksChanged>false</HyperlinksChanged>
  <AppVersion>14.0000</AppVersion>
  <Manager>阿唐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c:title>
  <dc:creator>wen</dc:creator>
  <dc:subject>wen</dc:subject>
  <cp:lastModifiedBy>曹小等</cp:lastModifiedBy>
  <cp:revision>518</cp:revision>
  <dcterms:created xsi:type="dcterms:W3CDTF">2016-05-28T13:05:00Z</dcterms:created>
  <dcterms:modified xsi:type="dcterms:W3CDTF">2020-08-20T07:23:11Z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