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0" r:id="rId2"/>
    <p:sldId id="354" r:id="rId3"/>
    <p:sldId id="355" r:id="rId4"/>
    <p:sldId id="379" r:id="rId5"/>
    <p:sldId id="382" r:id="rId6"/>
    <p:sldId id="376" r:id="rId7"/>
    <p:sldId id="377" r:id="rId8"/>
    <p:sldId id="378" r:id="rId9"/>
    <p:sldId id="366" r:id="rId10"/>
    <p:sldId id="317" r:id="rId11"/>
    <p:sldId id="349" r:id="rId12"/>
    <p:sldId id="343" r:id="rId13"/>
    <p:sldId id="345" r:id="rId14"/>
    <p:sldId id="383" r:id="rId15"/>
    <p:sldId id="386" r:id="rId16"/>
    <p:sldId id="385" r:id="rId17"/>
    <p:sldId id="374" r:id="rId18"/>
    <p:sldId id="375" r:id="rId19"/>
    <p:sldId id="387" r:id="rId20"/>
    <p:sldId id="388" r:id="rId21"/>
    <p:sldId id="350"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51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CB00F"/>
    <a:srgbClr val="202A36"/>
    <a:srgbClr val="E7E7E7"/>
    <a:srgbClr val="14171B"/>
    <a:srgbClr val="484F58"/>
    <a:srgbClr val="1A92A2"/>
    <a:srgbClr val="FFCC00"/>
    <a:srgbClr val="FFCC66"/>
    <a:srgbClr val="5ECC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3917" autoAdjust="0"/>
  </p:normalViewPr>
  <p:slideViewPr>
    <p:cSldViewPr snapToGrid="0">
      <p:cViewPr varScale="1">
        <p:scale>
          <a:sx n="74" d="100"/>
          <a:sy n="74" d="100"/>
        </p:scale>
        <p:origin x="471" y="30"/>
      </p:cViewPr>
      <p:guideLst>
        <p:guide orient="horz" pos="1049"/>
        <p:guide pos="5155"/>
      </p:guideLst>
    </p:cSldViewPr>
  </p:slideViewPr>
  <p:notesTextViewPr>
    <p:cViewPr>
      <p:scale>
        <a:sx n="66" d="100"/>
        <a:sy n="66" d="100"/>
      </p:scale>
      <p:origin x="0" y="0"/>
    </p:cViewPr>
  </p:notesTextViewPr>
  <p:sorterViewPr>
    <p:cViewPr>
      <p:scale>
        <a:sx n="100" d="100"/>
        <a:sy n="100" d="100"/>
      </p:scale>
      <p:origin x="0" y="2472"/>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D2B7A5-5F45-4DA9-B703-C3D9FEDB96E4}" type="datetimeFigureOut">
              <a:rPr lang="zh-CN" altLang="en-US" smtClean="0"/>
              <a:t>2020/8/24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AAADD8-09B1-4552-9365-0360B1A73221}" type="slidenum">
              <a:rPr lang="zh-CN" altLang="en-US" smtClean="0"/>
              <a:t>‹#›</a:t>
            </a:fld>
            <a:endParaRPr lang="zh-CN" altLang="en-US"/>
          </a:p>
        </p:txBody>
      </p:sp>
    </p:spTree>
    <p:extLst>
      <p:ext uri="{BB962C8B-B14F-4D97-AF65-F5344CB8AC3E}">
        <p14:creationId xmlns:p14="http://schemas.microsoft.com/office/powerpoint/2010/main" val="3461893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2020/8/24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extLst>
      <p:ext uri="{BB962C8B-B14F-4D97-AF65-F5344CB8AC3E}">
        <p14:creationId xmlns:p14="http://schemas.microsoft.com/office/powerpoint/2010/main" val="25730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extLst>
      <p:ext uri="{BB962C8B-B14F-4D97-AF65-F5344CB8AC3E}">
        <p14:creationId xmlns:p14="http://schemas.microsoft.com/office/powerpoint/2010/main" val="256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11</a:t>
            </a:fld>
            <a:endParaRPr lang="zh-CN" altLang="en-US"/>
          </a:p>
        </p:txBody>
      </p:sp>
    </p:spTree>
    <p:extLst>
      <p:ext uri="{BB962C8B-B14F-4D97-AF65-F5344CB8AC3E}">
        <p14:creationId xmlns:p14="http://schemas.microsoft.com/office/powerpoint/2010/main" val="388404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12</a:t>
            </a:fld>
            <a:endParaRPr lang="zh-CN" altLang="en-US"/>
          </a:p>
        </p:txBody>
      </p:sp>
    </p:spTree>
    <p:extLst>
      <p:ext uri="{BB962C8B-B14F-4D97-AF65-F5344CB8AC3E}">
        <p14:creationId xmlns:p14="http://schemas.microsoft.com/office/powerpoint/2010/main" val="40878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13</a:t>
            </a:fld>
            <a:endParaRPr lang="zh-CN" altLang="en-US"/>
          </a:p>
        </p:txBody>
      </p:sp>
    </p:spTree>
    <p:extLst>
      <p:ext uri="{BB962C8B-B14F-4D97-AF65-F5344CB8AC3E}">
        <p14:creationId xmlns:p14="http://schemas.microsoft.com/office/powerpoint/2010/main" val="13008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14</a:t>
            </a:fld>
            <a:endParaRPr lang="zh-CN" altLang="en-US"/>
          </a:p>
        </p:txBody>
      </p:sp>
    </p:spTree>
    <p:extLst>
      <p:ext uri="{BB962C8B-B14F-4D97-AF65-F5344CB8AC3E}">
        <p14:creationId xmlns:p14="http://schemas.microsoft.com/office/powerpoint/2010/main" val="74548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15</a:t>
            </a:fld>
            <a:endParaRPr lang="zh-CN" altLang="en-US"/>
          </a:p>
        </p:txBody>
      </p:sp>
    </p:spTree>
    <p:extLst>
      <p:ext uri="{BB962C8B-B14F-4D97-AF65-F5344CB8AC3E}">
        <p14:creationId xmlns:p14="http://schemas.microsoft.com/office/powerpoint/2010/main" val="127221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16</a:t>
            </a:fld>
            <a:endParaRPr lang="zh-CN" altLang="en-US"/>
          </a:p>
        </p:txBody>
      </p:sp>
    </p:spTree>
    <p:extLst>
      <p:ext uri="{BB962C8B-B14F-4D97-AF65-F5344CB8AC3E}">
        <p14:creationId xmlns:p14="http://schemas.microsoft.com/office/powerpoint/2010/main" val="1272216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17</a:t>
            </a:fld>
            <a:endParaRPr lang="zh-CN" altLang="en-US"/>
          </a:p>
        </p:txBody>
      </p:sp>
    </p:spTree>
    <p:extLst>
      <p:ext uri="{BB962C8B-B14F-4D97-AF65-F5344CB8AC3E}">
        <p14:creationId xmlns:p14="http://schemas.microsoft.com/office/powerpoint/2010/main" val="1272216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18</a:t>
            </a:fld>
            <a:endParaRPr lang="zh-CN" altLang="en-US"/>
          </a:p>
        </p:txBody>
      </p:sp>
    </p:spTree>
    <p:extLst>
      <p:ext uri="{BB962C8B-B14F-4D97-AF65-F5344CB8AC3E}">
        <p14:creationId xmlns:p14="http://schemas.microsoft.com/office/powerpoint/2010/main" val="95285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19</a:t>
            </a:fld>
            <a:endParaRPr lang="zh-CN" altLang="en-US"/>
          </a:p>
        </p:txBody>
      </p:sp>
    </p:spTree>
    <p:extLst>
      <p:ext uri="{BB962C8B-B14F-4D97-AF65-F5344CB8AC3E}">
        <p14:creationId xmlns:p14="http://schemas.microsoft.com/office/powerpoint/2010/main" val="952857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20</a:t>
            </a:fld>
            <a:endParaRPr lang="zh-CN" altLang="en-US"/>
          </a:p>
        </p:txBody>
      </p:sp>
    </p:spTree>
    <p:extLst>
      <p:ext uri="{BB962C8B-B14F-4D97-AF65-F5344CB8AC3E}">
        <p14:creationId xmlns:p14="http://schemas.microsoft.com/office/powerpoint/2010/main" val="95285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a:t>
            </a:fld>
            <a:endParaRPr lang="zh-CN" altLang="en-US"/>
          </a:p>
        </p:txBody>
      </p:sp>
    </p:spTree>
    <p:extLst>
      <p:ext uri="{BB962C8B-B14F-4D97-AF65-F5344CB8AC3E}">
        <p14:creationId xmlns:p14="http://schemas.microsoft.com/office/powerpoint/2010/main" val="924798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21</a:t>
            </a:fld>
            <a:endParaRPr lang="zh-CN" altLang="en-US"/>
          </a:p>
        </p:txBody>
      </p:sp>
    </p:spTree>
    <p:extLst>
      <p:ext uri="{BB962C8B-B14F-4D97-AF65-F5344CB8AC3E}">
        <p14:creationId xmlns:p14="http://schemas.microsoft.com/office/powerpoint/2010/main" val="100449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4</a:t>
            </a:fld>
            <a:endParaRPr lang="zh-CN" altLang="en-US"/>
          </a:p>
        </p:txBody>
      </p:sp>
    </p:spTree>
    <p:extLst>
      <p:ext uri="{BB962C8B-B14F-4D97-AF65-F5344CB8AC3E}">
        <p14:creationId xmlns:p14="http://schemas.microsoft.com/office/powerpoint/2010/main" val="268443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5</a:t>
            </a:fld>
            <a:endParaRPr lang="zh-CN" altLang="en-US"/>
          </a:p>
        </p:txBody>
      </p:sp>
    </p:spTree>
    <p:extLst>
      <p:ext uri="{BB962C8B-B14F-4D97-AF65-F5344CB8AC3E}">
        <p14:creationId xmlns:p14="http://schemas.microsoft.com/office/powerpoint/2010/main" val="72870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6</a:t>
            </a:fld>
            <a:endParaRPr lang="zh-CN" altLang="en-US"/>
          </a:p>
        </p:txBody>
      </p:sp>
    </p:spTree>
    <p:extLst>
      <p:ext uri="{BB962C8B-B14F-4D97-AF65-F5344CB8AC3E}">
        <p14:creationId xmlns:p14="http://schemas.microsoft.com/office/powerpoint/2010/main" val="336057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7</a:t>
            </a:fld>
            <a:endParaRPr lang="zh-CN" altLang="en-US"/>
          </a:p>
        </p:txBody>
      </p:sp>
    </p:spTree>
    <p:extLst>
      <p:ext uri="{BB962C8B-B14F-4D97-AF65-F5344CB8AC3E}">
        <p14:creationId xmlns:p14="http://schemas.microsoft.com/office/powerpoint/2010/main" val="379610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8</a:t>
            </a:fld>
            <a:endParaRPr lang="zh-CN" altLang="en-US"/>
          </a:p>
        </p:txBody>
      </p:sp>
    </p:spTree>
    <p:extLst>
      <p:ext uri="{BB962C8B-B14F-4D97-AF65-F5344CB8AC3E}">
        <p14:creationId xmlns:p14="http://schemas.microsoft.com/office/powerpoint/2010/main" val="351713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9</a:t>
            </a:fld>
            <a:endParaRPr lang="zh-CN" altLang="en-US"/>
          </a:p>
        </p:txBody>
      </p:sp>
    </p:spTree>
    <p:extLst>
      <p:ext uri="{BB962C8B-B14F-4D97-AF65-F5344CB8AC3E}">
        <p14:creationId xmlns:p14="http://schemas.microsoft.com/office/powerpoint/2010/main" val="175010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10</a:t>
            </a:fld>
            <a:endParaRPr lang="zh-CN" altLang="en-US"/>
          </a:p>
        </p:txBody>
      </p:sp>
    </p:spTree>
    <p:extLst>
      <p:ext uri="{BB962C8B-B14F-4D97-AF65-F5344CB8AC3E}">
        <p14:creationId xmlns:p14="http://schemas.microsoft.com/office/powerpoint/2010/main" val="92191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456689"/>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591273"/>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绪论">
    <p:spTree>
      <p:nvGrpSpPr>
        <p:cNvPr id="1" name=""/>
        <p:cNvGrpSpPr/>
        <p:nvPr/>
      </p:nvGrpSpPr>
      <p:grpSpPr>
        <a:xfrm>
          <a:off x="0" y="0"/>
          <a:ext cx="0" cy="0"/>
          <a:chOff x="0" y="0"/>
          <a:chExt cx="0" cy="0"/>
        </a:xfrm>
      </p:grpSpPr>
      <p:sp>
        <p:nvSpPr>
          <p:cNvPr id="7" name="矩形 6"/>
          <p:cNvSpPr/>
          <p:nvPr userDrawn="1"/>
        </p:nvSpPr>
        <p:spPr>
          <a:xfrm>
            <a:off x="0" y="0"/>
            <a:ext cx="1090954" cy="6858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accent2">
                  <a:lumMod val="60000"/>
                  <a:lumOff val="40000"/>
                </a:schemeClr>
              </a:solidFill>
            </a:endParaRPr>
          </a:p>
        </p:txBody>
      </p:sp>
      <p:grpSp>
        <p:nvGrpSpPr>
          <p:cNvPr id="10" name="组合 9"/>
          <p:cNvGrpSpPr/>
          <p:nvPr userDrawn="1"/>
        </p:nvGrpSpPr>
        <p:grpSpPr>
          <a:xfrm>
            <a:off x="0" y="1272662"/>
            <a:ext cx="1090954" cy="1768250"/>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直角三角形 17"/>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pic>
        <p:nvPicPr>
          <p:cNvPr id="17" name="图片 16"/>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p:blipFill>
        <p:spPr>
          <a:xfrm>
            <a:off x="100343" y="6123748"/>
            <a:ext cx="957062" cy="740691"/>
          </a:xfrm>
          <a:prstGeom prst="rect">
            <a:avLst/>
          </a:prstGeom>
        </p:spPr>
      </p:pic>
      <p:grpSp>
        <p:nvGrpSpPr>
          <p:cNvPr id="14" name="组合 13">
            <a:extLst>
              <a:ext uri="{FF2B5EF4-FFF2-40B4-BE49-F238E27FC236}">
                <a16:creationId xmlns:a16="http://schemas.microsoft.com/office/drawing/2014/main" id="{6D2CE970-C149-45A3-B60E-D4CD99C74506}"/>
              </a:ext>
            </a:extLst>
          </p:cNvPr>
          <p:cNvGrpSpPr/>
          <p:nvPr userDrawn="1"/>
        </p:nvGrpSpPr>
        <p:grpSpPr>
          <a:xfrm>
            <a:off x="9232090" y="5821042"/>
            <a:ext cx="2287414" cy="944769"/>
            <a:chOff x="776287" y="706437"/>
            <a:chExt cx="7658101" cy="3768726"/>
          </a:xfrm>
          <a:solidFill>
            <a:srgbClr val="66FFFF"/>
          </a:solidFill>
        </p:grpSpPr>
        <p:sp>
          <p:nvSpPr>
            <p:cNvPr id="15" name="Freeform 10">
              <a:extLst>
                <a:ext uri="{FF2B5EF4-FFF2-40B4-BE49-F238E27FC236}">
                  <a16:creationId xmlns:a16="http://schemas.microsoft.com/office/drawing/2014/main" id="{AEC7E247-DC9E-4311-8933-7345C7D9C244}"/>
                </a:ext>
              </a:extLst>
            </p:cNvPr>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 name="Freeform 11">
              <a:extLst>
                <a:ext uri="{FF2B5EF4-FFF2-40B4-BE49-F238E27FC236}">
                  <a16:creationId xmlns:a16="http://schemas.microsoft.com/office/drawing/2014/main" id="{549B3CF6-BB2D-4EC1-BAD2-DC745BE952BD}"/>
                </a:ext>
              </a:extLst>
            </p:cNvPr>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 name="Freeform 12">
              <a:extLst>
                <a:ext uri="{FF2B5EF4-FFF2-40B4-BE49-F238E27FC236}">
                  <a16:creationId xmlns:a16="http://schemas.microsoft.com/office/drawing/2014/main" id="{C342EF46-B22C-48C1-B361-17BFC32E0C46}"/>
                </a:ext>
              </a:extLst>
            </p:cNvPr>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 name="Freeform 13">
              <a:extLst>
                <a:ext uri="{FF2B5EF4-FFF2-40B4-BE49-F238E27FC236}">
                  <a16:creationId xmlns:a16="http://schemas.microsoft.com/office/drawing/2014/main" id="{55473A82-0FC0-4156-8038-A5D60BE5495B}"/>
                </a:ext>
              </a:extLst>
            </p:cNvPr>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 name="Freeform 14">
              <a:extLst>
                <a:ext uri="{FF2B5EF4-FFF2-40B4-BE49-F238E27FC236}">
                  <a16:creationId xmlns:a16="http://schemas.microsoft.com/office/drawing/2014/main" id="{E343C28E-3853-4809-9C6B-5E1AACDA67BE}"/>
                </a:ext>
              </a:extLst>
            </p:cNvPr>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 name="Freeform 15">
              <a:extLst>
                <a:ext uri="{FF2B5EF4-FFF2-40B4-BE49-F238E27FC236}">
                  <a16:creationId xmlns:a16="http://schemas.microsoft.com/office/drawing/2014/main" id="{EB5F6174-D209-478C-9164-55191CCF0B61}"/>
                </a:ext>
              </a:extLst>
            </p:cNvPr>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 name="Freeform 16">
              <a:extLst>
                <a:ext uri="{FF2B5EF4-FFF2-40B4-BE49-F238E27FC236}">
                  <a16:creationId xmlns:a16="http://schemas.microsoft.com/office/drawing/2014/main" id="{3EEC9A34-DEA8-42B6-A7A2-37A6E79BE588}"/>
                </a:ext>
              </a:extLst>
            </p:cNvPr>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 name="Freeform 17">
              <a:extLst>
                <a:ext uri="{FF2B5EF4-FFF2-40B4-BE49-F238E27FC236}">
                  <a16:creationId xmlns:a16="http://schemas.microsoft.com/office/drawing/2014/main" id="{28E8B9C6-2D86-4326-8B62-4F8917244CF7}"/>
                </a:ext>
              </a:extLst>
            </p:cNvPr>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 name="Freeform 18">
              <a:extLst>
                <a:ext uri="{FF2B5EF4-FFF2-40B4-BE49-F238E27FC236}">
                  <a16:creationId xmlns:a16="http://schemas.microsoft.com/office/drawing/2014/main" id="{DA4DE7C8-D23E-48A0-9156-971377F556D7}"/>
                </a:ext>
              </a:extLst>
            </p:cNvPr>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 name="Freeform 19">
              <a:extLst>
                <a:ext uri="{FF2B5EF4-FFF2-40B4-BE49-F238E27FC236}">
                  <a16:creationId xmlns:a16="http://schemas.microsoft.com/office/drawing/2014/main" id="{B225B4C6-9668-4D66-8DC0-B11BA7A71732}"/>
                </a:ext>
              </a:extLst>
            </p:cNvPr>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8" name="Freeform 20">
              <a:extLst>
                <a:ext uri="{FF2B5EF4-FFF2-40B4-BE49-F238E27FC236}">
                  <a16:creationId xmlns:a16="http://schemas.microsoft.com/office/drawing/2014/main" id="{57C3884D-0CFF-4698-BD3F-9431265DA1E6}"/>
                </a:ext>
              </a:extLst>
            </p:cNvPr>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9" name="Freeform 21">
              <a:extLst>
                <a:ext uri="{FF2B5EF4-FFF2-40B4-BE49-F238E27FC236}">
                  <a16:creationId xmlns:a16="http://schemas.microsoft.com/office/drawing/2014/main" id="{AF5B141E-8797-48E5-8555-DF53AE100AA7}"/>
                </a:ext>
              </a:extLst>
            </p:cNvPr>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0" name="Freeform 22">
              <a:extLst>
                <a:ext uri="{FF2B5EF4-FFF2-40B4-BE49-F238E27FC236}">
                  <a16:creationId xmlns:a16="http://schemas.microsoft.com/office/drawing/2014/main" id="{B232D31F-3A6F-4436-A980-35F602B19BE2}"/>
                </a:ext>
              </a:extLst>
            </p:cNvPr>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1" name="Freeform 23">
              <a:extLst>
                <a:ext uri="{FF2B5EF4-FFF2-40B4-BE49-F238E27FC236}">
                  <a16:creationId xmlns:a16="http://schemas.microsoft.com/office/drawing/2014/main" id="{2D268A86-A6E0-40E3-8C7C-CFA1BAF0344D}"/>
                </a:ext>
              </a:extLst>
            </p:cNvPr>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2" name="Freeform 24">
              <a:extLst>
                <a:ext uri="{FF2B5EF4-FFF2-40B4-BE49-F238E27FC236}">
                  <a16:creationId xmlns:a16="http://schemas.microsoft.com/office/drawing/2014/main" id="{EC97CF21-4CD0-4B2E-BD52-CEBCA5AD135C}"/>
                </a:ext>
              </a:extLst>
            </p:cNvPr>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3" name="Freeform 25">
              <a:extLst>
                <a:ext uri="{FF2B5EF4-FFF2-40B4-BE49-F238E27FC236}">
                  <a16:creationId xmlns:a16="http://schemas.microsoft.com/office/drawing/2014/main" id="{7EC9426F-77A5-4A70-BB00-8FAEB4FC910B}"/>
                </a:ext>
              </a:extLst>
            </p:cNvPr>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4" name="Freeform 26">
              <a:extLst>
                <a:ext uri="{FF2B5EF4-FFF2-40B4-BE49-F238E27FC236}">
                  <a16:creationId xmlns:a16="http://schemas.microsoft.com/office/drawing/2014/main" id="{F6EC0156-88AA-4D9B-A2E9-DEF0D76C2B11}"/>
                </a:ext>
              </a:extLst>
            </p:cNvPr>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5" name="Freeform 27">
              <a:extLst>
                <a:ext uri="{FF2B5EF4-FFF2-40B4-BE49-F238E27FC236}">
                  <a16:creationId xmlns:a16="http://schemas.microsoft.com/office/drawing/2014/main" id="{9E57E9B9-C161-488D-A918-C76B5280463E}"/>
                </a:ext>
              </a:extLst>
            </p:cNvPr>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6" name="Freeform 28">
              <a:extLst>
                <a:ext uri="{FF2B5EF4-FFF2-40B4-BE49-F238E27FC236}">
                  <a16:creationId xmlns:a16="http://schemas.microsoft.com/office/drawing/2014/main" id="{AFC498B9-7D7E-4F34-995B-BD17EE621C3E}"/>
                </a:ext>
              </a:extLst>
            </p:cNvPr>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7" name="Freeform 29">
              <a:extLst>
                <a:ext uri="{FF2B5EF4-FFF2-40B4-BE49-F238E27FC236}">
                  <a16:creationId xmlns:a16="http://schemas.microsoft.com/office/drawing/2014/main" id="{5C63D48F-1579-424D-928D-383992A08CA9}"/>
                </a:ext>
              </a:extLst>
            </p:cNvPr>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8" name="Freeform 30">
              <a:extLst>
                <a:ext uri="{FF2B5EF4-FFF2-40B4-BE49-F238E27FC236}">
                  <a16:creationId xmlns:a16="http://schemas.microsoft.com/office/drawing/2014/main" id="{56C9B38E-B00C-4280-A06E-171CCA510AA5}"/>
                </a:ext>
              </a:extLst>
            </p:cNvPr>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9" name="Freeform 31">
              <a:extLst>
                <a:ext uri="{FF2B5EF4-FFF2-40B4-BE49-F238E27FC236}">
                  <a16:creationId xmlns:a16="http://schemas.microsoft.com/office/drawing/2014/main" id="{2CF8C3FF-3489-4C62-9F9B-AEF463AA0D50}"/>
                </a:ext>
              </a:extLst>
            </p:cNvPr>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0" name="Freeform 32">
              <a:extLst>
                <a:ext uri="{FF2B5EF4-FFF2-40B4-BE49-F238E27FC236}">
                  <a16:creationId xmlns:a16="http://schemas.microsoft.com/office/drawing/2014/main" id="{F9184BD9-7FDE-4B96-9623-D1E56D4F2D9C}"/>
                </a:ext>
              </a:extLst>
            </p:cNvPr>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1" name="Freeform 33">
              <a:extLst>
                <a:ext uri="{FF2B5EF4-FFF2-40B4-BE49-F238E27FC236}">
                  <a16:creationId xmlns:a16="http://schemas.microsoft.com/office/drawing/2014/main" id="{9B87E49B-6E9B-4F3C-A850-09481033B0E1}"/>
                </a:ext>
              </a:extLst>
            </p:cNvPr>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2" name="Freeform 34">
              <a:extLst>
                <a:ext uri="{FF2B5EF4-FFF2-40B4-BE49-F238E27FC236}">
                  <a16:creationId xmlns:a16="http://schemas.microsoft.com/office/drawing/2014/main" id="{0091D703-F49A-426B-B41C-824A0FA13BB0}"/>
                </a:ext>
              </a:extLst>
            </p:cNvPr>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3" name="Freeform 35">
              <a:extLst>
                <a:ext uri="{FF2B5EF4-FFF2-40B4-BE49-F238E27FC236}">
                  <a16:creationId xmlns:a16="http://schemas.microsoft.com/office/drawing/2014/main" id="{CC6EFE81-CB3F-4B73-8760-B439296C2727}"/>
                </a:ext>
              </a:extLst>
            </p:cNvPr>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4" name="Freeform 36">
              <a:extLst>
                <a:ext uri="{FF2B5EF4-FFF2-40B4-BE49-F238E27FC236}">
                  <a16:creationId xmlns:a16="http://schemas.microsoft.com/office/drawing/2014/main" id="{2B6D97A2-AD42-42F8-85F0-28E88A25B46D}"/>
                </a:ext>
              </a:extLst>
            </p:cNvPr>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5" name="Freeform 37">
              <a:extLst>
                <a:ext uri="{FF2B5EF4-FFF2-40B4-BE49-F238E27FC236}">
                  <a16:creationId xmlns:a16="http://schemas.microsoft.com/office/drawing/2014/main" id="{6562A595-1EAF-426F-AB2C-D591721CDCFF}"/>
                </a:ext>
              </a:extLst>
            </p:cNvPr>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6" name="Freeform 38">
              <a:extLst>
                <a:ext uri="{FF2B5EF4-FFF2-40B4-BE49-F238E27FC236}">
                  <a16:creationId xmlns:a16="http://schemas.microsoft.com/office/drawing/2014/main" id="{B1F10277-D9E7-4A8B-8CE8-EB34F45F4275}"/>
                </a:ext>
              </a:extLst>
            </p:cNvPr>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7" name="Freeform 39">
              <a:extLst>
                <a:ext uri="{FF2B5EF4-FFF2-40B4-BE49-F238E27FC236}">
                  <a16:creationId xmlns:a16="http://schemas.microsoft.com/office/drawing/2014/main" id="{2437395E-76F0-413A-9072-B4A46EE00A2F}"/>
                </a:ext>
              </a:extLst>
            </p:cNvPr>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8" name="Freeform 40">
              <a:extLst>
                <a:ext uri="{FF2B5EF4-FFF2-40B4-BE49-F238E27FC236}">
                  <a16:creationId xmlns:a16="http://schemas.microsoft.com/office/drawing/2014/main" id="{360EAFFC-8291-446B-9505-B9CBC446D4F2}"/>
                </a:ext>
              </a:extLst>
            </p:cNvPr>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9" name="Freeform 41">
              <a:extLst>
                <a:ext uri="{FF2B5EF4-FFF2-40B4-BE49-F238E27FC236}">
                  <a16:creationId xmlns:a16="http://schemas.microsoft.com/office/drawing/2014/main" id="{CF9D4874-35BB-475C-8D7E-960C6CC100E2}"/>
                </a:ext>
              </a:extLst>
            </p:cNvPr>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0" name="Freeform 42">
              <a:extLst>
                <a:ext uri="{FF2B5EF4-FFF2-40B4-BE49-F238E27FC236}">
                  <a16:creationId xmlns:a16="http://schemas.microsoft.com/office/drawing/2014/main" id="{1BC6BD71-3206-4529-A205-6EB6D51F20A9}"/>
                </a:ext>
              </a:extLst>
            </p:cNvPr>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1" name="Freeform 43">
              <a:extLst>
                <a:ext uri="{FF2B5EF4-FFF2-40B4-BE49-F238E27FC236}">
                  <a16:creationId xmlns:a16="http://schemas.microsoft.com/office/drawing/2014/main" id="{C7AF8CF6-85E8-4FFA-A71F-4401CCCD5487}"/>
                </a:ext>
              </a:extLst>
            </p:cNvPr>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2" name="Freeform 44">
              <a:extLst>
                <a:ext uri="{FF2B5EF4-FFF2-40B4-BE49-F238E27FC236}">
                  <a16:creationId xmlns:a16="http://schemas.microsoft.com/office/drawing/2014/main" id="{A9BA8DB1-135C-4EFE-9E9B-89DB24A519ED}"/>
                </a:ext>
              </a:extLst>
            </p:cNvPr>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3" name="Freeform 45">
              <a:extLst>
                <a:ext uri="{FF2B5EF4-FFF2-40B4-BE49-F238E27FC236}">
                  <a16:creationId xmlns:a16="http://schemas.microsoft.com/office/drawing/2014/main" id="{D66C2EB2-BDBC-4A6B-BC47-A5C4E3FC0EA5}"/>
                </a:ext>
              </a:extLst>
            </p:cNvPr>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4" name="Freeform 46">
              <a:extLst>
                <a:ext uri="{FF2B5EF4-FFF2-40B4-BE49-F238E27FC236}">
                  <a16:creationId xmlns:a16="http://schemas.microsoft.com/office/drawing/2014/main" id="{1EE1892B-3E0B-4B5A-85FB-29319E1ECD42}"/>
                </a:ext>
              </a:extLst>
            </p:cNvPr>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5" name="Freeform 47">
              <a:extLst>
                <a:ext uri="{FF2B5EF4-FFF2-40B4-BE49-F238E27FC236}">
                  <a16:creationId xmlns:a16="http://schemas.microsoft.com/office/drawing/2014/main" id="{D302B398-D23F-4DE0-8251-F0961B44AA0A}"/>
                </a:ext>
              </a:extLst>
            </p:cNvPr>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6" name="Freeform 48">
              <a:extLst>
                <a:ext uri="{FF2B5EF4-FFF2-40B4-BE49-F238E27FC236}">
                  <a16:creationId xmlns:a16="http://schemas.microsoft.com/office/drawing/2014/main" id="{822B1C15-0755-428B-BEC2-DA7886DA8C0D}"/>
                </a:ext>
              </a:extLst>
            </p:cNvPr>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7" name="Freeform 49">
              <a:extLst>
                <a:ext uri="{FF2B5EF4-FFF2-40B4-BE49-F238E27FC236}">
                  <a16:creationId xmlns:a16="http://schemas.microsoft.com/office/drawing/2014/main" id="{BAAB96EA-2EB1-4B57-9F58-9C309EFB54CE}"/>
                </a:ext>
              </a:extLst>
            </p:cNvPr>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8" name="Freeform 50">
              <a:extLst>
                <a:ext uri="{FF2B5EF4-FFF2-40B4-BE49-F238E27FC236}">
                  <a16:creationId xmlns:a16="http://schemas.microsoft.com/office/drawing/2014/main" id="{3FF60A59-07DF-4BA5-9CF5-313E9E31DA3F}"/>
                </a:ext>
              </a:extLst>
            </p:cNvPr>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9" name="Freeform 51">
              <a:extLst>
                <a:ext uri="{FF2B5EF4-FFF2-40B4-BE49-F238E27FC236}">
                  <a16:creationId xmlns:a16="http://schemas.microsoft.com/office/drawing/2014/main" id="{9D194193-9A92-49E3-9763-84DFBEC719CA}"/>
                </a:ext>
              </a:extLst>
            </p:cNvPr>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0" name="Freeform 52">
              <a:extLst>
                <a:ext uri="{FF2B5EF4-FFF2-40B4-BE49-F238E27FC236}">
                  <a16:creationId xmlns:a16="http://schemas.microsoft.com/office/drawing/2014/main" id="{78EF79CD-02D2-4EE5-B2E0-59C8CB846414}"/>
                </a:ext>
              </a:extLst>
            </p:cNvPr>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1" name="Freeform 53">
              <a:extLst>
                <a:ext uri="{FF2B5EF4-FFF2-40B4-BE49-F238E27FC236}">
                  <a16:creationId xmlns:a16="http://schemas.microsoft.com/office/drawing/2014/main" id="{62EACFAF-D105-4CCF-A1C9-0081C5EBE2C0}"/>
                </a:ext>
              </a:extLst>
            </p:cNvPr>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2" name="Freeform 54">
              <a:extLst>
                <a:ext uri="{FF2B5EF4-FFF2-40B4-BE49-F238E27FC236}">
                  <a16:creationId xmlns:a16="http://schemas.microsoft.com/office/drawing/2014/main" id="{78023E31-DE57-4767-818B-0E5A6B35DB40}"/>
                </a:ext>
              </a:extLst>
            </p:cNvPr>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3" name="Freeform 55">
              <a:extLst>
                <a:ext uri="{FF2B5EF4-FFF2-40B4-BE49-F238E27FC236}">
                  <a16:creationId xmlns:a16="http://schemas.microsoft.com/office/drawing/2014/main" id="{98061074-7B54-4AB1-879B-FF51F6CADCFD}"/>
                </a:ext>
              </a:extLst>
            </p:cNvPr>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4" name="Freeform 56">
              <a:extLst>
                <a:ext uri="{FF2B5EF4-FFF2-40B4-BE49-F238E27FC236}">
                  <a16:creationId xmlns:a16="http://schemas.microsoft.com/office/drawing/2014/main" id="{C2767968-AA66-4712-A474-BA67452C3CD8}"/>
                </a:ext>
              </a:extLst>
            </p:cNvPr>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5" name="Freeform 57">
              <a:extLst>
                <a:ext uri="{FF2B5EF4-FFF2-40B4-BE49-F238E27FC236}">
                  <a16:creationId xmlns:a16="http://schemas.microsoft.com/office/drawing/2014/main" id="{7C78D36F-3369-47B0-B30E-1A4B5BEFDC77}"/>
                </a:ext>
              </a:extLst>
            </p:cNvPr>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6" name="Freeform 58">
              <a:extLst>
                <a:ext uri="{FF2B5EF4-FFF2-40B4-BE49-F238E27FC236}">
                  <a16:creationId xmlns:a16="http://schemas.microsoft.com/office/drawing/2014/main" id="{A4FC853A-3848-4827-8C06-F1ED37EC9C4A}"/>
                </a:ext>
              </a:extLst>
            </p:cNvPr>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7" name="Freeform 59">
              <a:extLst>
                <a:ext uri="{FF2B5EF4-FFF2-40B4-BE49-F238E27FC236}">
                  <a16:creationId xmlns:a16="http://schemas.microsoft.com/office/drawing/2014/main" id="{9550868F-F710-41A6-AB18-3814D43F6ADA}"/>
                </a:ext>
              </a:extLst>
            </p:cNvPr>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8" name="Freeform 60">
              <a:extLst>
                <a:ext uri="{FF2B5EF4-FFF2-40B4-BE49-F238E27FC236}">
                  <a16:creationId xmlns:a16="http://schemas.microsoft.com/office/drawing/2014/main" id="{CED5F489-AC74-46CE-857D-1F9DE06F00A0}"/>
                </a:ext>
              </a:extLst>
            </p:cNvPr>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9" name="Freeform 61">
              <a:extLst>
                <a:ext uri="{FF2B5EF4-FFF2-40B4-BE49-F238E27FC236}">
                  <a16:creationId xmlns:a16="http://schemas.microsoft.com/office/drawing/2014/main" id="{13AF9D97-3E8A-40F6-98DE-78BE5A87B245}"/>
                </a:ext>
              </a:extLst>
            </p:cNvPr>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0" name="Freeform 62">
              <a:extLst>
                <a:ext uri="{FF2B5EF4-FFF2-40B4-BE49-F238E27FC236}">
                  <a16:creationId xmlns:a16="http://schemas.microsoft.com/office/drawing/2014/main" id="{D781DF4A-D09F-4462-8A51-A88D15DB8D6A}"/>
                </a:ext>
              </a:extLst>
            </p:cNvPr>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1" name="Freeform 63">
              <a:extLst>
                <a:ext uri="{FF2B5EF4-FFF2-40B4-BE49-F238E27FC236}">
                  <a16:creationId xmlns:a16="http://schemas.microsoft.com/office/drawing/2014/main" id="{2FC78399-41BA-4C9A-A60C-CBC7FC0192BA}"/>
                </a:ext>
              </a:extLst>
            </p:cNvPr>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2" name="Freeform 64">
              <a:extLst>
                <a:ext uri="{FF2B5EF4-FFF2-40B4-BE49-F238E27FC236}">
                  <a16:creationId xmlns:a16="http://schemas.microsoft.com/office/drawing/2014/main" id="{9D6B7C0E-33CA-4711-9018-14AB242A181E}"/>
                </a:ext>
              </a:extLst>
            </p:cNvPr>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3" name="Freeform 65">
              <a:extLst>
                <a:ext uri="{FF2B5EF4-FFF2-40B4-BE49-F238E27FC236}">
                  <a16:creationId xmlns:a16="http://schemas.microsoft.com/office/drawing/2014/main" id="{6CC8DD0F-4ADD-4653-B3B9-7D39DABE9A3E}"/>
                </a:ext>
              </a:extLst>
            </p:cNvPr>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4" name="Freeform 66">
              <a:extLst>
                <a:ext uri="{FF2B5EF4-FFF2-40B4-BE49-F238E27FC236}">
                  <a16:creationId xmlns:a16="http://schemas.microsoft.com/office/drawing/2014/main" id="{475D5633-48A2-4E79-8F9A-3A651AB59EB2}"/>
                </a:ext>
              </a:extLst>
            </p:cNvPr>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5" name="Freeform 67">
              <a:extLst>
                <a:ext uri="{FF2B5EF4-FFF2-40B4-BE49-F238E27FC236}">
                  <a16:creationId xmlns:a16="http://schemas.microsoft.com/office/drawing/2014/main" id="{94E6F7DE-99D4-4393-9D6E-9E5BE87364A8}"/>
                </a:ext>
              </a:extLst>
            </p:cNvPr>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6" name="Rectangle 68">
              <a:extLst>
                <a:ext uri="{FF2B5EF4-FFF2-40B4-BE49-F238E27FC236}">
                  <a16:creationId xmlns:a16="http://schemas.microsoft.com/office/drawing/2014/main" id="{9FBBB784-AEC6-48CC-BB86-7C9425A49E8F}"/>
                </a:ext>
              </a:extLst>
            </p:cNvPr>
            <p:cNvSpPr>
              <a:spLocks noChangeArrowheads="1"/>
            </p:cNvSpPr>
            <p:nvPr/>
          </p:nvSpPr>
          <p:spPr bwMode="auto">
            <a:xfrm>
              <a:off x="6961187" y="2870200"/>
              <a:ext cx="19050" cy="11113"/>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7" name="Freeform 69">
              <a:extLst>
                <a:ext uri="{FF2B5EF4-FFF2-40B4-BE49-F238E27FC236}">
                  <a16:creationId xmlns:a16="http://schemas.microsoft.com/office/drawing/2014/main" id="{EB0FD6F5-4FB9-4229-9469-BA38F5174CC1}"/>
                </a:ext>
              </a:extLst>
            </p:cNvPr>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8" name="Freeform 70">
              <a:extLst>
                <a:ext uri="{FF2B5EF4-FFF2-40B4-BE49-F238E27FC236}">
                  <a16:creationId xmlns:a16="http://schemas.microsoft.com/office/drawing/2014/main" id="{6DAD33DE-0C05-4DA6-95DC-739B497203A7}"/>
                </a:ext>
              </a:extLst>
            </p:cNvPr>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9" name="Freeform 71">
              <a:extLst>
                <a:ext uri="{FF2B5EF4-FFF2-40B4-BE49-F238E27FC236}">
                  <a16:creationId xmlns:a16="http://schemas.microsoft.com/office/drawing/2014/main" id="{A2B6E279-084B-459A-871E-21786EAC59F6}"/>
                </a:ext>
              </a:extLst>
            </p:cNvPr>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0" name="Freeform 72">
              <a:extLst>
                <a:ext uri="{FF2B5EF4-FFF2-40B4-BE49-F238E27FC236}">
                  <a16:creationId xmlns:a16="http://schemas.microsoft.com/office/drawing/2014/main" id="{759294C7-4B8F-436C-B09D-9E656D419C42}"/>
                </a:ext>
              </a:extLst>
            </p:cNvPr>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1" name="Freeform 73">
              <a:extLst>
                <a:ext uri="{FF2B5EF4-FFF2-40B4-BE49-F238E27FC236}">
                  <a16:creationId xmlns:a16="http://schemas.microsoft.com/office/drawing/2014/main" id="{C100DF32-FD74-4D9E-A3F2-AA20BBAFBE92}"/>
                </a:ext>
              </a:extLst>
            </p:cNvPr>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2" name="Freeform 74">
              <a:extLst>
                <a:ext uri="{FF2B5EF4-FFF2-40B4-BE49-F238E27FC236}">
                  <a16:creationId xmlns:a16="http://schemas.microsoft.com/office/drawing/2014/main" id="{EA718F36-7688-4B70-A693-851D18AF1778}"/>
                </a:ext>
              </a:extLst>
            </p:cNvPr>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3" name="Freeform 75">
              <a:extLst>
                <a:ext uri="{FF2B5EF4-FFF2-40B4-BE49-F238E27FC236}">
                  <a16:creationId xmlns:a16="http://schemas.microsoft.com/office/drawing/2014/main" id="{C9FE7857-DDF9-4C70-AA4E-B6DEFA464AB1}"/>
                </a:ext>
              </a:extLst>
            </p:cNvPr>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4" name="Freeform 76">
              <a:extLst>
                <a:ext uri="{FF2B5EF4-FFF2-40B4-BE49-F238E27FC236}">
                  <a16:creationId xmlns:a16="http://schemas.microsoft.com/office/drawing/2014/main" id="{8664640E-DA02-4170-82CE-5D7B7D21B669}"/>
                </a:ext>
              </a:extLst>
            </p:cNvPr>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5" name="Freeform 77">
              <a:extLst>
                <a:ext uri="{FF2B5EF4-FFF2-40B4-BE49-F238E27FC236}">
                  <a16:creationId xmlns:a16="http://schemas.microsoft.com/office/drawing/2014/main" id="{3F73A430-9DA7-4EC2-ADA6-BE610EFA1814}"/>
                </a:ext>
              </a:extLst>
            </p:cNvPr>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6" name="Freeform 78">
              <a:extLst>
                <a:ext uri="{FF2B5EF4-FFF2-40B4-BE49-F238E27FC236}">
                  <a16:creationId xmlns:a16="http://schemas.microsoft.com/office/drawing/2014/main" id="{C551E4D5-87C5-4183-91EB-42C88E5DCB27}"/>
                </a:ext>
              </a:extLst>
            </p:cNvPr>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7" name="Freeform 79">
              <a:extLst>
                <a:ext uri="{FF2B5EF4-FFF2-40B4-BE49-F238E27FC236}">
                  <a16:creationId xmlns:a16="http://schemas.microsoft.com/office/drawing/2014/main" id="{B1093829-10FE-4989-91C1-C829111AB5A2}"/>
                </a:ext>
              </a:extLst>
            </p:cNvPr>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8" name="Freeform 80">
              <a:extLst>
                <a:ext uri="{FF2B5EF4-FFF2-40B4-BE49-F238E27FC236}">
                  <a16:creationId xmlns:a16="http://schemas.microsoft.com/office/drawing/2014/main" id="{FB7F284C-DCE2-4FCE-90C0-9A4CD69DA4F5}"/>
                </a:ext>
              </a:extLst>
            </p:cNvPr>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9" name="Freeform 81">
              <a:extLst>
                <a:ext uri="{FF2B5EF4-FFF2-40B4-BE49-F238E27FC236}">
                  <a16:creationId xmlns:a16="http://schemas.microsoft.com/office/drawing/2014/main" id="{BAFF4B1E-C93B-4E64-B046-D214E7688007}"/>
                </a:ext>
              </a:extLst>
            </p:cNvPr>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0" name="Freeform 82">
              <a:extLst>
                <a:ext uri="{FF2B5EF4-FFF2-40B4-BE49-F238E27FC236}">
                  <a16:creationId xmlns:a16="http://schemas.microsoft.com/office/drawing/2014/main" id="{C1909B2C-8A3C-458A-9BC1-7EA5B98A086E}"/>
                </a:ext>
              </a:extLst>
            </p:cNvPr>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1" name="Freeform 83">
              <a:extLst>
                <a:ext uri="{FF2B5EF4-FFF2-40B4-BE49-F238E27FC236}">
                  <a16:creationId xmlns:a16="http://schemas.microsoft.com/office/drawing/2014/main" id="{B62B0047-DB29-489E-B3C9-EE522B929E17}"/>
                </a:ext>
              </a:extLst>
            </p:cNvPr>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2" name="Freeform 84">
              <a:extLst>
                <a:ext uri="{FF2B5EF4-FFF2-40B4-BE49-F238E27FC236}">
                  <a16:creationId xmlns:a16="http://schemas.microsoft.com/office/drawing/2014/main" id="{5F4F8BED-3EEA-4154-A26C-422B08373022}"/>
                </a:ext>
              </a:extLst>
            </p:cNvPr>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3" name="Freeform 85">
              <a:extLst>
                <a:ext uri="{FF2B5EF4-FFF2-40B4-BE49-F238E27FC236}">
                  <a16:creationId xmlns:a16="http://schemas.microsoft.com/office/drawing/2014/main" id="{815C4296-978D-4A80-9BC9-158514591ABC}"/>
                </a:ext>
              </a:extLst>
            </p:cNvPr>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4" name="Freeform 86">
              <a:extLst>
                <a:ext uri="{FF2B5EF4-FFF2-40B4-BE49-F238E27FC236}">
                  <a16:creationId xmlns:a16="http://schemas.microsoft.com/office/drawing/2014/main" id="{79BD503A-340A-442E-8495-D3DD05E074C4}"/>
                </a:ext>
              </a:extLst>
            </p:cNvPr>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5" name="Freeform 87">
              <a:extLst>
                <a:ext uri="{FF2B5EF4-FFF2-40B4-BE49-F238E27FC236}">
                  <a16:creationId xmlns:a16="http://schemas.microsoft.com/office/drawing/2014/main" id="{9A7F12DF-AE85-4E90-B5A9-AAE716E2C499}"/>
                </a:ext>
              </a:extLst>
            </p:cNvPr>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6" name="Freeform 88">
              <a:extLst>
                <a:ext uri="{FF2B5EF4-FFF2-40B4-BE49-F238E27FC236}">
                  <a16:creationId xmlns:a16="http://schemas.microsoft.com/office/drawing/2014/main" id="{5E3770EC-FCC3-46C9-BBA0-8A8077BD0E36}"/>
                </a:ext>
              </a:extLst>
            </p:cNvPr>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7" name="Freeform 89">
              <a:extLst>
                <a:ext uri="{FF2B5EF4-FFF2-40B4-BE49-F238E27FC236}">
                  <a16:creationId xmlns:a16="http://schemas.microsoft.com/office/drawing/2014/main" id="{DF9E211E-053C-4CC4-903D-A6244C70A559}"/>
                </a:ext>
              </a:extLst>
            </p:cNvPr>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8" name="Freeform 90">
              <a:extLst>
                <a:ext uri="{FF2B5EF4-FFF2-40B4-BE49-F238E27FC236}">
                  <a16:creationId xmlns:a16="http://schemas.microsoft.com/office/drawing/2014/main" id="{C9FCB02E-5D3D-47FA-825C-E8203D613D5E}"/>
                </a:ext>
              </a:extLst>
            </p:cNvPr>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9" name="Freeform 91">
              <a:extLst>
                <a:ext uri="{FF2B5EF4-FFF2-40B4-BE49-F238E27FC236}">
                  <a16:creationId xmlns:a16="http://schemas.microsoft.com/office/drawing/2014/main" id="{A99B12A3-69F0-4BEA-9F2C-B64A15651EFD}"/>
                </a:ext>
              </a:extLst>
            </p:cNvPr>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0" name="Freeform 92">
              <a:extLst>
                <a:ext uri="{FF2B5EF4-FFF2-40B4-BE49-F238E27FC236}">
                  <a16:creationId xmlns:a16="http://schemas.microsoft.com/office/drawing/2014/main" id="{53A0127F-5FFE-48CC-95D3-DDF67C75E6EA}"/>
                </a:ext>
              </a:extLst>
            </p:cNvPr>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1" name="Freeform 93">
              <a:extLst>
                <a:ext uri="{FF2B5EF4-FFF2-40B4-BE49-F238E27FC236}">
                  <a16:creationId xmlns:a16="http://schemas.microsoft.com/office/drawing/2014/main" id="{4A4D6328-2DC8-4446-8135-B1BF860BE2CA}"/>
                </a:ext>
              </a:extLst>
            </p:cNvPr>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2" name="Freeform 94">
              <a:extLst>
                <a:ext uri="{FF2B5EF4-FFF2-40B4-BE49-F238E27FC236}">
                  <a16:creationId xmlns:a16="http://schemas.microsoft.com/office/drawing/2014/main" id="{0CE6E30A-220A-4D7E-BC20-3B9B28418896}"/>
                </a:ext>
              </a:extLst>
            </p:cNvPr>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3" name="Freeform 95">
              <a:extLst>
                <a:ext uri="{FF2B5EF4-FFF2-40B4-BE49-F238E27FC236}">
                  <a16:creationId xmlns:a16="http://schemas.microsoft.com/office/drawing/2014/main" id="{B1908C94-FBDF-497C-9272-D40AA3F9114F}"/>
                </a:ext>
              </a:extLst>
            </p:cNvPr>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4" name="Freeform 96">
              <a:extLst>
                <a:ext uri="{FF2B5EF4-FFF2-40B4-BE49-F238E27FC236}">
                  <a16:creationId xmlns:a16="http://schemas.microsoft.com/office/drawing/2014/main" id="{C4CADD39-DC4B-4A4E-9FFA-4EB7CEB61CF5}"/>
                </a:ext>
              </a:extLst>
            </p:cNvPr>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5" name="Freeform 97">
              <a:extLst>
                <a:ext uri="{FF2B5EF4-FFF2-40B4-BE49-F238E27FC236}">
                  <a16:creationId xmlns:a16="http://schemas.microsoft.com/office/drawing/2014/main" id="{63C7F398-DD21-40E1-A3CB-A16A6FA0D744}"/>
                </a:ext>
              </a:extLst>
            </p:cNvPr>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6" name="Freeform 98">
              <a:extLst>
                <a:ext uri="{FF2B5EF4-FFF2-40B4-BE49-F238E27FC236}">
                  <a16:creationId xmlns:a16="http://schemas.microsoft.com/office/drawing/2014/main" id="{57FB73C7-4CA1-4688-B7A0-08949379955C}"/>
                </a:ext>
              </a:extLst>
            </p:cNvPr>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7" name="Freeform 99">
              <a:extLst>
                <a:ext uri="{FF2B5EF4-FFF2-40B4-BE49-F238E27FC236}">
                  <a16:creationId xmlns:a16="http://schemas.microsoft.com/office/drawing/2014/main" id="{DB629A0D-601E-4DFF-8966-D9BDAC6AD091}"/>
                </a:ext>
              </a:extLst>
            </p:cNvPr>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8" name="Freeform 100">
              <a:extLst>
                <a:ext uri="{FF2B5EF4-FFF2-40B4-BE49-F238E27FC236}">
                  <a16:creationId xmlns:a16="http://schemas.microsoft.com/office/drawing/2014/main" id="{1D7C3A83-FEEC-4DAC-B9F6-93F3933CABC3}"/>
                </a:ext>
              </a:extLst>
            </p:cNvPr>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9" name="Freeform 101">
              <a:extLst>
                <a:ext uri="{FF2B5EF4-FFF2-40B4-BE49-F238E27FC236}">
                  <a16:creationId xmlns:a16="http://schemas.microsoft.com/office/drawing/2014/main" id="{7E4BD516-F695-426B-BA3D-277BF4A42499}"/>
                </a:ext>
              </a:extLst>
            </p:cNvPr>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0" name="Freeform 102">
              <a:extLst>
                <a:ext uri="{FF2B5EF4-FFF2-40B4-BE49-F238E27FC236}">
                  <a16:creationId xmlns:a16="http://schemas.microsoft.com/office/drawing/2014/main" id="{0D83A5E2-99EA-4860-8B58-9D7BABC8CCF6}"/>
                </a:ext>
              </a:extLst>
            </p:cNvPr>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1" name="Freeform 103">
              <a:extLst>
                <a:ext uri="{FF2B5EF4-FFF2-40B4-BE49-F238E27FC236}">
                  <a16:creationId xmlns:a16="http://schemas.microsoft.com/office/drawing/2014/main" id="{916A6178-60AB-4EAD-B063-72FC4538AFBD}"/>
                </a:ext>
              </a:extLst>
            </p:cNvPr>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2" name="Freeform 104">
              <a:extLst>
                <a:ext uri="{FF2B5EF4-FFF2-40B4-BE49-F238E27FC236}">
                  <a16:creationId xmlns:a16="http://schemas.microsoft.com/office/drawing/2014/main" id="{928437B5-AEB4-4D17-B4B5-7525949C8A59}"/>
                </a:ext>
              </a:extLst>
            </p:cNvPr>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3" name="Freeform 105">
              <a:extLst>
                <a:ext uri="{FF2B5EF4-FFF2-40B4-BE49-F238E27FC236}">
                  <a16:creationId xmlns:a16="http://schemas.microsoft.com/office/drawing/2014/main" id="{036B16E6-FA9E-45D4-8676-91FF565BA0DA}"/>
                </a:ext>
              </a:extLst>
            </p:cNvPr>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4" name="Freeform 106">
              <a:extLst>
                <a:ext uri="{FF2B5EF4-FFF2-40B4-BE49-F238E27FC236}">
                  <a16:creationId xmlns:a16="http://schemas.microsoft.com/office/drawing/2014/main" id="{8227F4EB-17F1-4B63-9A63-4C651D9D3CC0}"/>
                </a:ext>
              </a:extLst>
            </p:cNvPr>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5" name="Freeform 107">
              <a:extLst>
                <a:ext uri="{FF2B5EF4-FFF2-40B4-BE49-F238E27FC236}">
                  <a16:creationId xmlns:a16="http://schemas.microsoft.com/office/drawing/2014/main" id="{5AB6D022-A014-475B-B515-131C85133C10}"/>
                </a:ext>
              </a:extLst>
            </p:cNvPr>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6" name="Freeform 108">
              <a:extLst>
                <a:ext uri="{FF2B5EF4-FFF2-40B4-BE49-F238E27FC236}">
                  <a16:creationId xmlns:a16="http://schemas.microsoft.com/office/drawing/2014/main" id="{5A0DB763-A8C0-4F55-A4E2-84B807C62395}"/>
                </a:ext>
              </a:extLst>
            </p:cNvPr>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7" name="Freeform 109">
              <a:extLst>
                <a:ext uri="{FF2B5EF4-FFF2-40B4-BE49-F238E27FC236}">
                  <a16:creationId xmlns:a16="http://schemas.microsoft.com/office/drawing/2014/main" id="{751B7B08-B8D3-42C3-B4A8-A7909B85B984}"/>
                </a:ext>
              </a:extLst>
            </p:cNvPr>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8" name="Freeform 110">
              <a:extLst>
                <a:ext uri="{FF2B5EF4-FFF2-40B4-BE49-F238E27FC236}">
                  <a16:creationId xmlns:a16="http://schemas.microsoft.com/office/drawing/2014/main" id="{D13142FC-461A-41DE-841D-952D97CB15EE}"/>
                </a:ext>
              </a:extLst>
            </p:cNvPr>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9" name="Freeform 111">
              <a:extLst>
                <a:ext uri="{FF2B5EF4-FFF2-40B4-BE49-F238E27FC236}">
                  <a16:creationId xmlns:a16="http://schemas.microsoft.com/office/drawing/2014/main" id="{97F6B530-BC74-4E74-9B35-CA3044C31F29}"/>
                </a:ext>
              </a:extLst>
            </p:cNvPr>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0" name="Freeform 112">
              <a:extLst>
                <a:ext uri="{FF2B5EF4-FFF2-40B4-BE49-F238E27FC236}">
                  <a16:creationId xmlns:a16="http://schemas.microsoft.com/office/drawing/2014/main" id="{40749FB1-FCC7-4155-A0B0-11A2B769FAF6}"/>
                </a:ext>
              </a:extLst>
            </p:cNvPr>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1" name="Freeform 113">
              <a:extLst>
                <a:ext uri="{FF2B5EF4-FFF2-40B4-BE49-F238E27FC236}">
                  <a16:creationId xmlns:a16="http://schemas.microsoft.com/office/drawing/2014/main" id="{A7D1F881-B75D-48C6-914D-224842AE8473}"/>
                </a:ext>
              </a:extLst>
            </p:cNvPr>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2" name="Freeform 114">
              <a:extLst>
                <a:ext uri="{FF2B5EF4-FFF2-40B4-BE49-F238E27FC236}">
                  <a16:creationId xmlns:a16="http://schemas.microsoft.com/office/drawing/2014/main" id="{781E00AD-9C5D-47CF-A3B8-EB101C43F60D}"/>
                </a:ext>
              </a:extLst>
            </p:cNvPr>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3" name="Freeform 115">
              <a:extLst>
                <a:ext uri="{FF2B5EF4-FFF2-40B4-BE49-F238E27FC236}">
                  <a16:creationId xmlns:a16="http://schemas.microsoft.com/office/drawing/2014/main" id="{887DFCF6-C70B-4867-862D-17BDCD48C94B}"/>
                </a:ext>
              </a:extLst>
            </p:cNvPr>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4" name="Freeform 116">
              <a:extLst>
                <a:ext uri="{FF2B5EF4-FFF2-40B4-BE49-F238E27FC236}">
                  <a16:creationId xmlns:a16="http://schemas.microsoft.com/office/drawing/2014/main" id="{9EAA3546-FF3C-465B-B544-699E8C93D474}"/>
                </a:ext>
              </a:extLst>
            </p:cNvPr>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grpSp>
      <p:sp>
        <p:nvSpPr>
          <p:cNvPr id="2" name="TextBox 1"/>
          <p:cNvSpPr txBox="1"/>
          <p:nvPr userDrawn="1"/>
        </p:nvSpPr>
        <p:spPr>
          <a:xfrm>
            <a:off x="74749" y="1359425"/>
            <a:ext cx="923330" cy="1529386"/>
          </a:xfrm>
          <a:prstGeom prst="rect">
            <a:avLst/>
          </a:prstGeom>
          <a:noFill/>
        </p:spPr>
        <p:txBody>
          <a:bodyPr vert="vert270" wrap="square" rtlCol="0" anchor="b">
            <a:spAutoFit/>
          </a:bodyPr>
          <a:lstStyle/>
          <a:p>
            <a:r>
              <a:rPr lang="en-US" altLang="zh-CN" sz="2400" b="1" dirty="0"/>
              <a:t>Application Letters</a:t>
            </a:r>
            <a:endParaRPr lang="zh-CN" altLang="en-US" sz="2400" b="1" dirty="0"/>
          </a:p>
        </p:txBody>
      </p:sp>
    </p:spTree>
    <p:extLst>
      <p:ext uri="{BB962C8B-B14F-4D97-AF65-F5344CB8AC3E}">
        <p14:creationId xmlns:p14="http://schemas.microsoft.com/office/powerpoint/2010/main" val="3314404236"/>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研究方法">
    <p:spTree>
      <p:nvGrpSpPr>
        <p:cNvPr id="1" name=""/>
        <p:cNvGrpSpPr/>
        <p:nvPr/>
      </p:nvGrpSpPr>
      <p:grpSpPr>
        <a:xfrm>
          <a:off x="0" y="0"/>
          <a:ext cx="0" cy="0"/>
          <a:chOff x="0" y="0"/>
          <a:chExt cx="0" cy="0"/>
        </a:xfrm>
      </p:grpSpPr>
      <p:sp>
        <p:nvSpPr>
          <p:cNvPr id="125" name="矩形 124"/>
          <p:cNvSpPr/>
          <p:nvPr userDrawn="1"/>
        </p:nvSpPr>
        <p:spPr>
          <a:xfrm>
            <a:off x="-67704" y="15228"/>
            <a:ext cx="1090954" cy="6858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accent2">
                  <a:lumMod val="60000"/>
                  <a:lumOff val="40000"/>
                </a:schemeClr>
              </a:solidFill>
            </a:endParaRPr>
          </a:p>
        </p:txBody>
      </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等腰三角形 16"/>
          <p:cNvSpPr/>
          <p:nvPr userDrawn="1"/>
        </p:nvSpPr>
        <p:spPr>
          <a:xfrm rot="16200000">
            <a:off x="972509" y="2408505"/>
            <a:ext cx="144016" cy="92875"/>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pic>
        <p:nvPicPr>
          <p:cNvPr id="19" name="图片 18"/>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p:blipFill>
        <p:spPr>
          <a:xfrm>
            <a:off x="100344" y="6123748"/>
            <a:ext cx="957062" cy="740691"/>
          </a:xfrm>
          <a:prstGeom prst="rect">
            <a:avLst/>
          </a:prstGeom>
        </p:spPr>
      </p:pic>
      <p:grpSp>
        <p:nvGrpSpPr>
          <p:cNvPr id="10" name="组合 9">
            <a:extLst>
              <a:ext uri="{FF2B5EF4-FFF2-40B4-BE49-F238E27FC236}">
                <a16:creationId xmlns:a16="http://schemas.microsoft.com/office/drawing/2014/main" id="{6D2CE970-C149-45A3-B60E-D4CD99C74506}"/>
              </a:ext>
            </a:extLst>
          </p:cNvPr>
          <p:cNvGrpSpPr/>
          <p:nvPr userDrawn="1"/>
        </p:nvGrpSpPr>
        <p:grpSpPr>
          <a:xfrm>
            <a:off x="9232090" y="5821042"/>
            <a:ext cx="2287414" cy="944769"/>
            <a:chOff x="776287" y="706437"/>
            <a:chExt cx="7658101" cy="3768726"/>
          </a:xfrm>
          <a:solidFill>
            <a:srgbClr val="66FFFF"/>
          </a:solidFill>
        </p:grpSpPr>
        <p:sp>
          <p:nvSpPr>
            <p:cNvPr id="11" name="Freeform 10">
              <a:extLst>
                <a:ext uri="{FF2B5EF4-FFF2-40B4-BE49-F238E27FC236}">
                  <a16:creationId xmlns:a16="http://schemas.microsoft.com/office/drawing/2014/main" id="{AEC7E247-DC9E-4311-8933-7345C7D9C244}"/>
                </a:ext>
              </a:extLst>
            </p:cNvPr>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 name="Freeform 11">
              <a:extLst>
                <a:ext uri="{FF2B5EF4-FFF2-40B4-BE49-F238E27FC236}">
                  <a16:creationId xmlns:a16="http://schemas.microsoft.com/office/drawing/2014/main" id="{549B3CF6-BB2D-4EC1-BAD2-DC745BE952BD}"/>
                </a:ext>
              </a:extLst>
            </p:cNvPr>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 name="Freeform 12">
              <a:extLst>
                <a:ext uri="{FF2B5EF4-FFF2-40B4-BE49-F238E27FC236}">
                  <a16:creationId xmlns:a16="http://schemas.microsoft.com/office/drawing/2014/main" id="{C342EF46-B22C-48C1-B361-17BFC32E0C46}"/>
                </a:ext>
              </a:extLst>
            </p:cNvPr>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 name="Freeform 13">
              <a:extLst>
                <a:ext uri="{FF2B5EF4-FFF2-40B4-BE49-F238E27FC236}">
                  <a16:creationId xmlns:a16="http://schemas.microsoft.com/office/drawing/2014/main" id="{55473A82-0FC0-4156-8038-A5D60BE5495B}"/>
                </a:ext>
              </a:extLst>
            </p:cNvPr>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 name="Freeform 14">
              <a:extLst>
                <a:ext uri="{FF2B5EF4-FFF2-40B4-BE49-F238E27FC236}">
                  <a16:creationId xmlns:a16="http://schemas.microsoft.com/office/drawing/2014/main" id="{E343C28E-3853-4809-9C6B-5E1AACDA67BE}"/>
                </a:ext>
              </a:extLst>
            </p:cNvPr>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 name="Freeform 15">
              <a:extLst>
                <a:ext uri="{FF2B5EF4-FFF2-40B4-BE49-F238E27FC236}">
                  <a16:creationId xmlns:a16="http://schemas.microsoft.com/office/drawing/2014/main" id="{EB5F6174-D209-478C-9164-55191CCF0B61}"/>
                </a:ext>
              </a:extLst>
            </p:cNvPr>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 name="Freeform 16">
              <a:extLst>
                <a:ext uri="{FF2B5EF4-FFF2-40B4-BE49-F238E27FC236}">
                  <a16:creationId xmlns:a16="http://schemas.microsoft.com/office/drawing/2014/main" id="{3EEC9A34-DEA8-42B6-A7A2-37A6E79BE588}"/>
                </a:ext>
              </a:extLst>
            </p:cNvPr>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 name="Freeform 17">
              <a:extLst>
                <a:ext uri="{FF2B5EF4-FFF2-40B4-BE49-F238E27FC236}">
                  <a16:creationId xmlns:a16="http://schemas.microsoft.com/office/drawing/2014/main" id="{28E8B9C6-2D86-4326-8B62-4F8917244CF7}"/>
                </a:ext>
              </a:extLst>
            </p:cNvPr>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 name="Freeform 18">
              <a:extLst>
                <a:ext uri="{FF2B5EF4-FFF2-40B4-BE49-F238E27FC236}">
                  <a16:creationId xmlns:a16="http://schemas.microsoft.com/office/drawing/2014/main" id="{DA4DE7C8-D23E-48A0-9156-971377F556D7}"/>
                </a:ext>
              </a:extLst>
            </p:cNvPr>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 name="Freeform 19">
              <a:extLst>
                <a:ext uri="{FF2B5EF4-FFF2-40B4-BE49-F238E27FC236}">
                  <a16:creationId xmlns:a16="http://schemas.microsoft.com/office/drawing/2014/main" id="{B225B4C6-9668-4D66-8DC0-B11BA7A71732}"/>
                </a:ext>
              </a:extLst>
            </p:cNvPr>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8" name="Freeform 20">
              <a:extLst>
                <a:ext uri="{FF2B5EF4-FFF2-40B4-BE49-F238E27FC236}">
                  <a16:creationId xmlns:a16="http://schemas.microsoft.com/office/drawing/2014/main" id="{57C3884D-0CFF-4698-BD3F-9431265DA1E6}"/>
                </a:ext>
              </a:extLst>
            </p:cNvPr>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9" name="Freeform 21">
              <a:extLst>
                <a:ext uri="{FF2B5EF4-FFF2-40B4-BE49-F238E27FC236}">
                  <a16:creationId xmlns:a16="http://schemas.microsoft.com/office/drawing/2014/main" id="{AF5B141E-8797-48E5-8555-DF53AE100AA7}"/>
                </a:ext>
              </a:extLst>
            </p:cNvPr>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0" name="Freeform 22">
              <a:extLst>
                <a:ext uri="{FF2B5EF4-FFF2-40B4-BE49-F238E27FC236}">
                  <a16:creationId xmlns:a16="http://schemas.microsoft.com/office/drawing/2014/main" id="{B232D31F-3A6F-4436-A980-35F602B19BE2}"/>
                </a:ext>
              </a:extLst>
            </p:cNvPr>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1" name="Freeform 23">
              <a:extLst>
                <a:ext uri="{FF2B5EF4-FFF2-40B4-BE49-F238E27FC236}">
                  <a16:creationId xmlns:a16="http://schemas.microsoft.com/office/drawing/2014/main" id="{2D268A86-A6E0-40E3-8C7C-CFA1BAF0344D}"/>
                </a:ext>
              </a:extLst>
            </p:cNvPr>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2" name="Freeform 24">
              <a:extLst>
                <a:ext uri="{FF2B5EF4-FFF2-40B4-BE49-F238E27FC236}">
                  <a16:creationId xmlns:a16="http://schemas.microsoft.com/office/drawing/2014/main" id="{EC97CF21-4CD0-4B2E-BD52-CEBCA5AD135C}"/>
                </a:ext>
              </a:extLst>
            </p:cNvPr>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3" name="Freeform 25">
              <a:extLst>
                <a:ext uri="{FF2B5EF4-FFF2-40B4-BE49-F238E27FC236}">
                  <a16:creationId xmlns:a16="http://schemas.microsoft.com/office/drawing/2014/main" id="{7EC9426F-77A5-4A70-BB00-8FAEB4FC910B}"/>
                </a:ext>
              </a:extLst>
            </p:cNvPr>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4" name="Freeform 26">
              <a:extLst>
                <a:ext uri="{FF2B5EF4-FFF2-40B4-BE49-F238E27FC236}">
                  <a16:creationId xmlns:a16="http://schemas.microsoft.com/office/drawing/2014/main" id="{F6EC0156-88AA-4D9B-A2E9-DEF0D76C2B11}"/>
                </a:ext>
              </a:extLst>
            </p:cNvPr>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5" name="Freeform 27">
              <a:extLst>
                <a:ext uri="{FF2B5EF4-FFF2-40B4-BE49-F238E27FC236}">
                  <a16:creationId xmlns:a16="http://schemas.microsoft.com/office/drawing/2014/main" id="{9E57E9B9-C161-488D-A918-C76B5280463E}"/>
                </a:ext>
              </a:extLst>
            </p:cNvPr>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6" name="Freeform 28">
              <a:extLst>
                <a:ext uri="{FF2B5EF4-FFF2-40B4-BE49-F238E27FC236}">
                  <a16:creationId xmlns:a16="http://schemas.microsoft.com/office/drawing/2014/main" id="{AFC498B9-7D7E-4F34-995B-BD17EE621C3E}"/>
                </a:ext>
              </a:extLst>
            </p:cNvPr>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7" name="Freeform 29">
              <a:extLst>
                <a:ext uri="{FF2B5EF4-FFF2-40B4-BE49-F238E27FC236}">
                  <a16:creationId xmlns:a16="http://schemas.microsoft.com/office/drawing/2014/main" id="{5C63D48F-1579-424D-928D-383992A08CA9}"/>
                </a:ext>
              </a:extLst>
            </p:cNvPr>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8" name="Freeform 30">
              <a:extLst>
                <a:ext uri="{FF2B5EF4-FFF2-40B4-BE49-F238E27FC236}">
                  <a16:creationId xmlns:a16="http://schemas.microsoft.com/office/drawing/2014/main" id="{56C9B38E-B00C-4280-A06E-171CCA510AA5}"/>
                </a:ext>
              </a:extLst>
            </p:cNvPr>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9" name="Freeform 31">
              <a:extLst>
                <a:ext uri="{FF2B5EF4-FFF2-40B4-BE49-F238E27FC236}">
                  <a16:creationId xmlns:a16="http://schemas.microsoft.com/office/drawing/2014/main" id="{2CF8C3FF-3489-4C62-9F9B-AEF463AA0D50}"/>
                </a:ext>
              </a:extLst>
            </p:cNvPr>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0" name="Freeform 32">
              <a:extLst>
                <a:ext uri="{FF2B5EF4-FFF2-40B4-BE49-F238E27FC236}">
                  <a16:creationId xmlns:a16="http://schemas.microsoft.com/office/drawing/2014/main" id="{F9184BD9-7FDE-4B96-9623-D1E56D4F2D9C}"/>
                </a:ext>
              </a:extLst>
            </p:cNvPr>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1" name="Freeform 33">
              <a:extLst>
                <a:ext uri="{FF2B5EF4-FFF2-40B4-BE49-F238E27FC236}">
                  <a16:creationId xmlns:a16="http://schemas.microsoft.com/office/drawing/2014/main" id="{9B87E49B-6E9B-4F3C-A850-09481033B0E1}"/>
                </a:ext>
              </a:extLst>
            </p:cNvPr>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2" name="Freeform 34">
              <a:extLst>
                <a:ext uri="{FF2B5EF4-FFF2-40B4-BE49-F238E27FC236}">
                  <a16:creationId xmlns:a16="http://schemas.microsoft.com/office/drawing/2014/main" id="{0091D703-F49A-426B-B41C-824A0FA13BB0}"/>
                </a:ext>
              </a:extLst>
            </p:cNvPr>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3" name="Freeform 35">
              <a:extLst>
                <a:ext uri="{FF2B5EF4-FFF2-40B4-BE49-F238E27FC236}">
                  <a16:creationId xmlns:a16="http://schemas.microsoft.com/office/drawing/2014/main" id="{CC6EFE81-CB3F-4B73-8760-B439296C2727}"/>
                </a:ext>
              </a:extLst>
            </p:cNvPr>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4" name="Freeform 36">
              <a:extLst>
                <a:ext uri="{FF2B5EF4-FFF2-40B4-BE49-F238E27FC236}">
                  <a16:creationId xmlns:a16="http://schemas.microsoft.com/office/drawing/2014/main" id="{2B6D97A2-AD42-42F8-85F0-28E88A25B46D}"/>
                </a:ext>
              </a:extLst>
            </p:cNvPr>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5" name="Freeform 37">
              <a:extLst>
                <a:ext uri="{FF2B5EF4-FFF2-40B4-BE49-F238E27FC236}">
                  <a16:creationId xmlns:a16="http://schemas.microsoft.com/office/drawing/2014/main" id="{6562A595-1EAF-426F-AB2C-D591721CDCFF}"/>
                </a:ext>
              </a:extLst>
            </p:cNvPr>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6" name="Freeform 38">
              <a:extLst>
                <a:ext uri="{FF2B5EF4-FFF2-40B4-BE49-F238E27FC236}">
                  <a16:creationId xmlns:a16="http://schemas.microsoft.com/office/drawing/2014/main" id="{B1F10277-D9E7-4A8B-8CE8-EB34F45F4275}"/>
                </a:ext>
              </a:extLst>
            </p:cNvPr>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7" name="Freeform 39">
              <a:extLst>
                <a:ext uri="{FF2B5EF4-FFF2-40B4-BE49-F238E27FC236}">
                  <a16:creationId xmlns:a16="http://schemas.microsoft.com/office/drawing/2014/main" id="{2437395E-76F0-413A-9072-B4A46EE00A2F}"/>
                </a:ext>
              </a:extLst>
            </p:cNvPr>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8" name="Freeform 40">
              <a:extLst>
                <a:ext uri="{FF2B5EF4-FFF2-40B4-BE49-F238E27FC236}">
                  <a16:creationId xmlns:a16="http://schemas.microsoft.com/office/drawing/2014/main" id="{360EAFFC-8291-446B-9505-B9CBC446D4F2}"/>
                </a:ext>
              </a:extLst>
            </p:cNvPr>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9" name="Freeform 41">
              <a:extLst>
                <a:ext uri="{FF2B5EF4-FFF2-40B4-BE49-F238E27FC236}">
                  <a16:creationId xmlns:a16="http://schemas.microsoft.com/office/drawing/2014/main" id="{CF9D4874-35BB-475C-8D7E-960C6CC100E2}"/>
                </a:ext>
              </a:extLst>
            </p:cNvPr>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0" name="Freeform 42">
              <a:extLst>
                <a:ext uri="{FF2B5EF4-FFF2-40B4-BE49-F238E27FC236}">
                  <a16:creationId xmlns:a16="http://schemas.microsoft.com/office/drawing/2014/main" id="{1BC6BD71-3206-4529-A205-6EB6D51F20A9}"/>
                </a:ext>
              </a:extLst>
            </p:cNvPr>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1" name="Freeform 43">
              <a:extLst>
                <a:ext uri="{FF2B5EF4-FFF2-40B4-BE49-F238E27FC236}">
                  <a16:creationId xmlns:a16="http://schemas.microsoft.com/office/drawing/2014/main" id="{C7AF8CF6-85E8-4FFA-A71F-4401CCCD5487}"/>
                </a:ext>
              </a:extLst>
            </p:cNvPr>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2" name="Freeform 44">
              <a:extLst>
                <a:ext uri="{FF2B5EF4-FFF2-40B4-BE49-F238E27FC236}">
                  <a16:creationId xmlns:a16="http://schemas.microsoft.com/office/drawing/2014/main" id="{A9BA8DB1-135C-4EFE-9E9B-89DB24A519ED}"/>
                </a:ext>
              </a:extLst>
            </p:cNvPr>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3" name="Freeform 45">
              <a:extLst>
                <a:ext uri="{FF2B5EF4-FFF2-40B4-BE49-F238E27FC236}">
                  <a16:creationId xmlns:a16="http://schemas.microsoft.com/office/drawing/2014/main" id="{D66C2EB2-BDBC-4A6B-BC47-A5C4E3FC0EA5}"/>
                </a:ext>
              </a:extLst>
            </p:cNvPr>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4" name="Freeform 46">
              <a:extLst>
                <a:ext uri="{FF2B5EF4-FFF2-40B4-BE49-F238E27FC236}">
                  <a16:creationId xmlns:a16="http://schemas.microsoft.com/office/drawing/2014/main" id="{1EE1892B-3E0B-4B5A-85FB-29319E1ECD42}"/>
                </a:ext>
              </a:extLst>
            </p:cNvPr>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5" name="Freeform 47">
              <a:extLst>
                <a:ext uri="{FF2B5EF4-FFF2-40B4-BE49-F238E27FC236}">
                  <a16:creationId xmlns:a16="http://schemas.microsoft.com/office/drawing/2014/main" id="{D302B398-D23F-4DE0-8251-F0961B44AA0A}"/>
                </a:ext>
              </a:extLst>
            </p:cNvPr>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6" name="Freeform 48">
              <a:extLst>
                <a:ext uri="{FF2B5EF4-FFF2-40B4-BE49-F238E27FC236}">
                  <a16:creationId xmlns:a16="http://schemas.microsoft.com/office/drawing/2014/main" id="{822B1C15-0755-428B-BEC2-DA7886DA8C0D}"/>
                </a:ext>
              </a:extLst>
            </p:cNvPr>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7" name="Freeform 49">
              <a:extLst>
                <a:ext uri="{FF2B5EF4-FFF2-40B4-BE49-F238E27FC236}">
                  <a16:creationId xmlns:a16="http://schemas.microsoft.com/office/drawing/2014/main" id="{BAAB96EA-2EB1-4B57-9F58-9C309EFB54CE}"/>
                </a:ext>
              </a:extLst>
            </p:cNvPr>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8" name="Freeform 50">
              <a:extLst>
                <a:ext uri="{FF2B5EF4-FFF2-40B4-BE49-F238E27FC236}">
                  <a16:creationId xmlns:a16="http://schemas.microsoft.com/office/drawing/2014/main" id="{3FF60A59-07DF-4BA5-9CF5-313E9E31DA3F}"/>
                </a:ext>
              </a:extLst>
            </p:cNvPr>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9" name="Freeform 51">
              <a:extLst>
                <a:ext uri="{FF2B5EF4-FFF2-40B4-BE49-F238E27FC236}">
                  <a16:creationId xmlns:a16="http://schemas.microsoft.com/office/drawing/2014/main" id="{9D194193-9A92-49E3-9763-84DFBEC719CA}"/>
                </a:ext>
              </a:extLst>
            </p:cNvPr>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0" name="Freeform 52">
              <a:extLst>
                <a:ext uri="{FF2B5EF4-FFF2-40B4-BE49-F238E27FC236}">
                  <a16:creationId xmlns:a16="http://schemas.microsoft.com/office/drawing/2014/main" id="{78EF79CD-02D2-4EE5-B2E0-59C8CB846414}"/>
                </a:ext>
              </a:extLst>
            </p:cNvPr>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1" name="Freeform 53">
              <a:extLst>
                <a:ext uri="{FF2B5EF4-FFF2-40B4-BE49-F238E27FC236}">
                  <a16:creationId xmlns:a16="http://schemas.microsoft.com/office/drawing/2014/main" id="{62EACFAF-D105-4CCF-A1C9-0081C5EBE2C0}"/>
                </a:ext>
              </a:extLst>
            </p:cNvPr>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2" name="Freeform 54">
              <a:extLst>
                <a:ext uri="{FF2B5EF4-FFF2-40B4-BE49-F238E27FC236}">
                  <a16:creationId xmlns:a16="http://schemas.microsoft.com/office/drawing/2014/main" id="{78023E31-DE57-4767-818B-0E5A6B35DB40}"/>
                </a:ext>
              </a:extLst>
            </p:cNvPr>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3" name="Freeform 55">
              <a:extLst>
                <a:ext uri="{FF2B5EF4-FFF2-40B4-BE49-F238E27FC236}">
                  <a16:creationId xmlns:a16="http://schemas.microsoft.com/office/drawing/2014/main" id="{98061074-7B54-4AB1-879B-FF51F6CADCFD}"/>
                </a:ext>
              </a:extLst>
            </p:cNvPr>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4" name="Freeform 56">
              <a:extLst>
                <a:ext uri="{FF2B5EF4-FFF2-40B4-BE49-F238E27FC236}">
                  <a16:creationId xmlns:a16="http://schemas.microsoft.com/office/drawing/2014/main" id="{C2767968-AA66-4712-A474-BA67452C3CD8}"/>
                </a:ext>
              </a:extLst>
            </p:cNvPr>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5" name="Freeform 57">
              <a:extLst>
                <a:ext uri="{FF2B5EF4-FFF2-40B4-BE49-F238E27FC236}">
                  <a16:creationId xmlns:a16="http://schemas.microsoft.com/office/drawing/2014/main" id="{7C78D36F-3369-47B0-B30E-1A4B5BEFDC77}"/>
                </a:ext>
              </a:extLst>
            </p:cNvPr>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6" name="Freeform 58">
              <a:extLst>
                <a:ext uri="{FF2B5EF4-FFF2-40B4-BE49-F238E27FC236}">
                  <a16:creationId xmlns:a16="http://schemas.microsoft.com/office/drawing/2014/main" id="{A4FC853A-3848-4827-8C06-F1ED37EC9C4A}"/>
                </a:ext>
              </a:extLst>
            </p:cNvPr>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7" name="Freeform 59">
              <a:extLst>
                <a:ext uri="{FF2B5EF4-FFF2-40B4-BE49-F238E27FC236}">
                  <a16:creationId xmlns:a16="http://schemas.microsoft.com/office/drawing/2014/main" id="{9550868F-F710-41A6-AB18-3814D43F6ADA}"/>
                </a:ext>
              </a:extLst>
            </p:cNvPr>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8" name="Freeform 60">
              <a:extLst>
                <a:ext uri="{FF2B5EF4-FFF2-40B4-BE49-F238E27FC236}">
                  <a16:creationId xmlns:a16="http://schemas.microsoft.com/office/drawing/2014/main" id="{CED5F489-AC74-46CE-857D-1F9DE06F00A0}"/>
                </a:ext>
              </a:extLst>
            </p:cNvPr>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9" name="Freeform 61">
              <a:extLst>
                <a:ext uri="{FF2B5EF4-FFF2-40B4-BE49-F238E27FC236}">
                  <a16:creationId xmlns:a16="http://schemas.microsoft.com/office/drawing/2014/main" id="{13AF9D97-3E8A-40F6-98DE-78BE5A87B245}"/>
                </a:ext>
              </a:extLst>
            </p:cNvPr>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0" name="Freeform 62">
              <a:extLst>
                <a:ext uri="{FF2B5EF4-FFF2-40B4-BE49-F238E27FC236}">
                  <a16:creationId xmlns:a16="http://schemas.microsoft.com/office/drawing/2014/main" id="{D781DF4A-D09F-4462-8A51-A88D15DB8D6A}"/>
                </a:ext>
              </a:extLst>
            </p:cNvPr>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1" name="Freeform 63">
              <a:extLst>
                <a:ext uri="{FF2B5EF4-FFF2-40B4-BE49-F238E27FC236}">
                  <a16:creationId xmlns:a16="http://schemas.microsoft.com/office/drawing/2014/main" id="{2FC78399-41BA-4C9A-A60C-CBC7FC0192BA}"/>
                </a:ext>
              </a:extLst>
            </p:cNvPr>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2" name="Freeform 64">
              <a:extLst>
                <a:ext uri="{FF2B5EF4-FFF2-40B4-BE49-F238E27FC236}">
                  <a16:creationId xmlns:a16="http://schemas.microsoft.com/office/drawing/2014/main" id="{9D6B7C0E-33CA-4711-9018-14AB242A181E}"/>
                </a:ext>
              </a:extLst>
            </p:cNvPr>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3" name="Freeform 65">
              <a:extLst>
                <a:ext uri="{FF2B5EF4-FFF2-40B4-BE49-F238E27FC236}">
                  <a16:creationId xmlns:a16="http://schemas.microsoft.com/office/drawing/2014/main" id="{6CC8DD0F-4ADD-4653-B3B9-7D39DABE9A3E}"/>
                </a:ext>
              </a:extLst>
            </p:cNvPr>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4" name="Freeform 66">
              <a:extLst>
                <a:ext uri="{FF2B5EF4-FFF2-40B4-BE49-F238E27FC236}">
                  <a16:creationId xmlns:a16="http://schemas.microsoft.com/office/drawing/2014/main" id="{475D5633-48A2-4E79-8F9A-3A651AB59EB2}"/>
                </a:ext>
              </a:extLst>
            </p:cNvPr>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5" name="Freeform 67">
              <a:extLst>
                <a:ext uri="{FF2B5EF4-FFF2-40B4-BE49-F238E27FC236}">
                  <a16:creationId xmlns:a16="http://schemas.microsoft.com/office/drawing/2014/main" id="{94E6F7DE-99D4-4393-9D6E-9E5BE87364A8}"/>
                </a:ext>
              </a:extLst>
            </p:cNvPr>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6" name="Rectangle 68">
              <a:extLst>
                <a:ext uri="{FF2B5EF4-FFF2-40B4-BE49-F238E27FC236}">
                  <a16:creationId xmlns:a16="http://schemas.microsoft.com/office/drawing/2014/main" id="{9FBBB784-AEC6-48CC-BB86-7C9425A49E8F}"/>
                </a:ext>
              </a:extLst>
            </p:cNvPr>
            <p:cNvSpPr>
              <a:spLocks noChangeArrowheads="1"/>
            </p:cNvSpPr>
            <p:nvPr/>
          </p:nvSpPr>
          <p:spPr bwMode="auto">
            <a:xfrm>
              <a:off x="6961187" y="2870200"/>
              <a:ext cx="19050" cy="11113"/>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7" name="Freeform 69">
              <a:extLst>
                <a:ext uri="{FF2B5EF4-FFF2-40B4-BE49-F238E27FC236}">
                  <a16:creationId xmlns:a16="http://schemas.microsoft.com/office/drawing/2014/main" id="{EB0FD6F5-4FB9-4229-9469-BA38F5174CC1}"/>
                </a:ext>
              </a:extLst>
            </p:cNvPr>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8" name="Freeform 70">
              <a:extLst>
                <a:ext uri="{FF2B5EF4-FFF2-40B4-BE49-F238E27FC236}">
                  <a16:creationId xmlns:a16="http://schemas.microsoft.com/office/drawing/2014/main" id="{6DAD33DE-0C05-4DA6-95DC-739B497203A7}"/>
                </a:ext>
              </a:extLst>
            </p:cNvPr>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9" name="Freeform 71">
              <a:extLst>
                <a:ext uri="{FF2B5EF4-FFF2-40B4-BE49-F238E27FC236}">
                  <a16:creationId xmlns:a16="http://schemas.microsoft.com/office/drawing/2014/main" id="{A2B6E279-084B-459A-871E-21786EAC59F6}"/>
                </a:ext>
              </a:extLst>
            </p:cNvPr>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0" name="Freeform 72">
              <a:extLst>
                <a:ext uri="{FF2B5EF4-FFF2-40B4-BE49-F238E27FC236}">
                  <a16:creationId xmlns:a16="http://schemas.microsoft.com/office/drawing/2014/main" id="{759294C7-4B8F-436C-B09D-9E656D419C42}"/>
                </a:ext>
              </a:extLst>
            </p:cNvPr>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1" name="Freeform 73">
              <a:extLst>
                <a:ext uri="{FF2B5EF4-FFF2-40B4-BE49-F238E27FC236}">
                  <a16:creationId xmlns:a16="http://schemas.microsoft.com/office/drawing/2014/main" id="{C100DF32-FD74-4D9E-A3F2-AA20BBAFBE92}"/>
                </a:ext>
              </a:extLst>
            </p:cNvPr>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2" name="Freeform 74">
              <a:extLst>
                <a:ext uri="{FF2B5EF4-FFF2-40B4-BE49-F238E27FC236}">
                  <a16:creationId xmlns:a16="http://schemas.microsoft.com/office/drawing/2014/main" id="{EA718F36-7688-4B70-A693-851D18AF1778}"/>
                </a:ext>
              </a:extLst>
            </p:cNvPr>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3" name="Freeform 75">
              <a:extLst>
                <a:ext uri="{FF2B5EF4-FFF2-40B4-BE49-F238E27FC236}">
                  <a16:creationId xmlns:a16="http://schemas.microsoft.com/office/drawing/2014/main" id="{C9FE7857-DDF9-4C70-AA4E-B6DEFA464AB1}"/>
                </a:ext>
              </a:extLst>
            </p:cNvPr>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4" name="Freeform 76">
              <a:extLst>
                <a:ext uri="{FF2B5EF4-FFF2-40B4-BE49-F238E27FC236}">
                  <a16:creationId xmlns:a16="http://schemas.microsoft.com/office/drawing/2014/main" id="{8664640E-DA02-4170-82CE-5D7B7D21B669}"/>
                </a:ext>
              </a:extLst>
            </p:cNvPr>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5" name="Freeform 77">
              <a:extLst>
                <a:ext uri="{FF2B5EF4-FFF2-40B4-BE49-F238E27FC236}">
                  <a16:creationId xmlns:a16="http://schemas.microsoft.com/office/drawing/2014/main" id="{3F73A430-9DA7-4EC2-ADA6-BE610EFA1814}"/>
                </a:ext>
              </a:extLst>
            </p:cNvPr>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6" name="Freeform 78">
              <a:extLst>
                <a:ext uri="{FF2B5EF4-FFF2-40B4-BE49-F238E27FC236}">
                  <a16:creationId xmlns:a16="http://schemas.microsoft.com/office/drawing/2014/main" id="{C551E4D5-87C5-4183-91EB-42C88E5DCB27}"/>
                </a:ext>
              </a:extLst>
            </p:cNvPr>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7" name="Freeform 79">
              <a:extLst>
                <a:ext uri="{FF2B5EF4-FFF2-40B4-BE49-F238E27FC236}">
                  <a16:creationId xmlns:a16="http://schemas.microsoft.com/office/drawing/2014/main" id="{B1093829-10FE-4989-91C1-C829111AB5A2}"/>
                </a:ext>
              </a:extLst>
            </p:cNvPr>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8" name="Freeform 80">
              <a:extLst>
                <a:ext uri="{FF2B5EF4-FFF2-40B4-BE49-F238E27FC236}">
                  <a16:creationId xmlns:a16="http://schemas.microsoft.com/office/drawing/2014/main" id="{FB7F284C-DCE2-4FCE-90C0-9A4CD69DA4F5}"/>
                </a:ext>
              </a:extLst>
            </p:cNvPr>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9" name="Freeform 81">
              <a:extLst>
                <a:ext uri="{FF2B5EF4-FFF2-40B4-BE49-F238E27FC236}">
                  <a16:creationId xmlns:a16="http://schemas.microsoft.com/office/drawing/2014/main" id="{BAFF4B1E-C93B-4E64-B046-D214E7688007}"/>
                </a:ext>
              </a:extLst>
            </p:cNvPr>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0" name="Freeform 82">
              <a:extLst>
                <a:ext uri="{FF2B5EF4-FFF2-40B4-BE49-F238E27FC236}">
                  <a16:creationId xmlns:a16="http://schemas.microsoft.com/office/drawing/2014/main" id="{C1909B2C-8A3C-458A-9BC1-7EA5B98A086E}"/>
                </a:ext>
              </a:extLst>
            </p:cNvPr>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1" name="Freeform 83">
              <a:extLst>
                <a:ext uri="{FF2B5EF4-FFF2-40B4-BE49-F238E27FC236}">
                  <a16:creationId xmlns:a16="http://schemas.microsoft.com/office/drawing/2014/main" id="{B62B0047-DB29-489E-B3C9-EE522B929E17}"/>
                </a:ext>
              </a:extLst>
            </p:cNvPr>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2" name="Freeform 84">
              <a:extLst>
                <a:ext uri="{FF2B5EF4-FFF2-40B4-BE49-F238E27FC236}">
                  <a16:creationId xmlns:a16="http://schemas.microsoft.com/office/drawing/2014/main" id="{5F4F8BED-3EEA-4154-A26C-422B08373022}"/>
                </a:ext>
              </a:extLst>
            </p:cNvPr>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3" name="Freeform 85">
              <a:extLst>
                <a:ext uri="{FF2B5EF4-FFF2-40B4-BE49-F238E27FC236}">
                  <a16:creationId xmlns:a16="http://schemas.microsoft.com/office/drawing/2014/main" id="{815C4296-978D-4A80-9BC9-158514591ABC}"/>
                </a:ext>
              </a:extLst>
            </p:cNvPr>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4" name="Freeform 86">
              <a:extLst>
                <a:ext uri="{FF2B5EF4-FFF2-40B4-BE49-F238E27FC236}">
                  <a16:creationId xmlns:a16="http://schemas.microsoft.com/office/drawing/2014/main" id="{79BD503A-340A-442E-8495-D3DD05E074C4}"/>
                </a:ext>
              </a:extLst>
            </p:cNvPr>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5" name="Freeform 87">
              <a:extLst>
                <a:ext uri="{FF2B5EF4-FFF2-40B4-BE49-F238E27FC236}">
                  <a16:creationId xmlns:a16="http://schemas.microsoft.com/office/drawing/2014/main" id="{9A7F12DF-AE85-4E90-B5A9-AAE716E2C499}"/>
                </a:ext>
              </a:extLst>
            </p:cNvPr>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6" name="Freeform 88">
              <a:extLst>
                <a:ext uri="{FF2B5EF4-FFF2-40B4-BE49-F238E27FC236}">
                  <a16:creationId xmlns:a16="http://schemas.microsoft.com/office/drawing/2014/main" id="{5E3770EC-FCC3-46C9-BBA0-8A8077BD0E36}"/>
                </a:ext>
              </a:extLst>
            </p:cNvPr>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7" name="Freeform 89">
              <a:extLst>
                <a:ext uri="{FF2B5EF4-FFF2-40B4-BE49-F238E27FC236}">
                  <a16:creationId xmlns:a16="http://schemas.microsoft.com/office/drawing/2014/main" id="{DF9E211E-053C-4CC4-903D-A6244C70A559}"/>
                </a:ext>
              </a:extLst>
            </p:cNvPr>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8" name="Freeform 90">
              <a:extLst>
                <a:ext uri="{FF2B5EF4-FFF2-40B4-BE49-F238E27FC236}">
                  <a16:creationId xmlns:a16="http://schemas.microsoft.com/office/drawing/2014/main" id="{C9FCB02E-5D3D-47FA-825C-E8203D613D5E}"/>
                </a:ext>
              </a:extLst>
            </p:cNvPr>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9" name="Freeform 91">
              <a:extLst>
                <a:ext uri="{FF2B5EF4-FFF2-40B4-BE49-F238E27FC236}">
                  <a16:creationId xmlns:a16="http://schemas.microsoft.com/office/drawing/2014/main" id="{A99B12A3-69F0-4BEA-9F2C-B64A15651EFD}"/>
                </a:ext>
              </a:extLst>
            </p:cNvPr>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0" name="Freeform 92">
              <a:extLst>
                <a:ext uri="{FF2B5EF4-FFF2-40B4-BE49-F238E27FC236}">
                  <a16:creationId xmlns:a16="http://schemas.microsoft.com/office/drawing/2014/main" id="{53A0127F-5FFE-48CC-95D3-DDF67C75E6EA}"/>
                </a:ext>
              </a:extLst>
            </p:cNvPr>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1" name="Freeform 93">
              <a:extLst>
                <a:ext uri="{FF2B5EF4-FFF2-40B4-BE49-F238E27FC236}">
                  <a16:creationId xmlns:a16="http://schemas.microsoft.com/office/drawing/2014/main" id="{4A4D6328-2DC8-4446-8135-B1BF860BE2CA}"/>
                </a:ext>
              </a:extLst>
            </p:cNvPr>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2" name="Freeform 94">
              <a:extLst>
                <a:ext uri="{FF2B5EF4-FFF2-40B4-BE49-F238E27FC236}">
                  <a16:creationId xmlns:a16="http://schemas.microsoft.com/office/drawing/2014/main" id="{0CE6E30A-220A-4D7E-BC20-3B9B28418896}"/>
                </a:ext>
              </a:extLst>
            </p:cNvPr>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3" name="Freeform 95">
              <a:extLst>
                <a:ext uri="{FF2B5EF4-FFF2-40B4-BE49-F238E27FC236}">
                  <a16:creationId xmlns:a16="http://schemas.microsoft.com/office/drawing/2014/main" id="{B1908C94-FBDF-497C-9272-D40AA3F9114F}"/>
                </a:ext>
              </a:extLst>
            </p:cNvPr>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4" name="Freeform 96">
              <a:extLst>
                <a:ext uri="{FF2B5EF4-FFF2-40B4-BE49-F238E27FC236}">
                  <a16:creationId xmlns:a16="http://schemas.microsoft.com/office/drawing/2014/main" id="{C4CADD39-DC4B-4A4E-9FFA-4EB7CEB61CF5}"/>
                </a:ext>
              </a:extLst>
            </p:cNvPr>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5" name="Freeform 97">
              <a:extLst>
                <a:ext uri="{FF2B5EF4-FFF2-40B4-BE49-F238E27FC236}">
                  <a16:creationId xmlns:a16="http://schemas.microsoft.com/office/drawing/2014/main" id="{63C7F398-DD21-40E1-A3CB-A16A6FA0D744}"/>
                </a:ext>
              </a:extLst>
            </p:cNvPr>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6" name="Freeform 98">
              <a:extLst>
                <a:ext uri="{FF2B5EF4-FFF2-40B4-BE49-F238E27FC236}">
                  <a16:creationId xmlns:a16="http://schemas.microsoft.com/office/drawing/2014/main" id="{57FB73C7-4CA1-4688-B7A0-08949379955C}"/>
                </a:ext>
              </a:extLst>
            </p:cNvPr>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7" name="Freeform 99">
              <a:extLst>
                <a:ext uri="{FF2B5EF4-FFF2-40B4-BE49-F238E27FC236}">
                  <a16:creationId xmlns:a16="http://schemas.microsoft.com/office/drawing/2014/main" id="{DB629A0D-601E-4DFF-8966-D9BDAC6AD091}"/>
                </a:ext>
              </a:extLst>
            </p:cNvPr>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8" name="Freeform 100">
              <a:extLst>
                <a:ext uri="{FF2B5EF4-FFF2-40B4-BE49-F238E27FC236}">
                  <a16:creationId xmlns:a16="http://schemas.microsoft.com/office/drawing/2014/main" id="{1D7C3A83-FEEC-4DAC-B9F6-93F3933CABC3}"/>
                </a:ext>
              </a:extLst>
            </p:cNvPr>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9" name="Freeform 101">
              <a:extLst>
                <a:ext uri="{FF2B5EF4-FFF2-40B4-BE49-F238E27FC236}">
                  <a16:creationId xmlns:a16="http://schemas.microsoft.com/office/drawing/2014/main" id="{7E4BD516-F695-426B-BA3D-277BF4A42499}"/>
                </a:ext>
              </a:extLst>
            </p:cNvPr>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0" name="Freeform 102">
              <a:extLst>
                <a:ext uri="{FF2B5EF4-FFF2-40B4-BE49-F238E27FC236}">
                  <a16:creationId xmlns:a16="http://schemas.microsoft.com/office/drawing/2014/main" id="{0D83A5E2-99EA-4860-8B58-9D7BABC8CCF6}"/>
                </a:ext>
              </a:extLst>
            </p:cNvPr>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1" name="Freeform 103">
              <a:extLst>
                <a:ext uri="{FF2B5EF4-FFF2-40B4-BE49-F238E27FC236}">
                  <a16:creationId xmlns:a16="http://schemas.microsoft.com/office/drawing/2014/main" id="{916A6178-60AB-4EAD-B063-72FC4538AFBD}"/>
                </a:ext>
              </a:extLst>
            </p:cNvPr>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2" name="Freeform 104">
              <a:extLst>
                <a:ext uri="{FF2B5EF4-FFF2-40B4-BE49-F238E27FC236}">
                  <a16:creationId xmlns:a16="http://schemas.microsoft.com/office/drawing/2014/main" id="{928437B5-AEB4-4D17-B4B5-7525949C8A59}"/>
                </a:ext>
              </a:extLst>
            </p:cNvPr>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3" name="Freeform 105">
              <a:extLst>
                <a:ext uri="{FF2B5EF4-FFF2-40B4-BE49-F238E27FC236}">
                  <a16:creationId xmlns:a16="http://schemas.microsoft.com/office/drawing/2014/main" id="{036B16E6-FA9E-45D4-8676-91FF565BA0DA}"/>
                </a:ext>
              </a:extLst>
            </p:cNvPr>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4" name="Freeform 106">
              <a:extLst>
                <a:ext uri="{FF2B5EF4-FFF2-40B4-BE49-F238E27FC236}">
                  <a16:creationId xmlns:a16="http://schemas.microsoft.com/office/drawing/2014/main" id="{8227F4EB-17F1-4B63-9A63-4C651D9D3CC0}"/>
                </a:ext>
              </a:extLst>
            </p:cNvPr>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5" name="Freeform 107">
              <a:extLst>
                <a:ext uri="{FF2B5EF4-FFF2-40B4-BE49-F238E27FC236}">
                  <a16:creationId xmlns:a16="http://schemas.microsoft.com/office/drawing/2014/main" id="{5AB6D022-A014-475B-B515-131C85133C10}"/>
                </a:ext>
              </a:extLst>
            </p:cNvPr>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6" name="Freeform 108">
              <a:extLst>
                <a:ext uri="{FF2B5EF4-FFF2-40B4-BE49-F238E27FC236}">
                  <a16:creationId xmlns:a16="http://schemas.microsoft.com/office/drawing/2014/main" id="{5A0DB763-A8C0-4F55-A4E2-84B807C62395}"/>
                </a:ext>
              </a:extLst>
            </p:cNvPr>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7" name="Freeform 109">
              <a:extLst>
                <a:ext uri="{FF2B5EF4-FFF2-40B4-BE49-F238E27FC236}">
                  <a16:creationId xmlns:a16="http://schemas.microsoft.com/office/drawing/2014/main" id="{751B7B08-B8D3-42C3-B4A8-A7909B85B984}"/>
                </a:ext>
              </a:extLst>
            </p:cNvPr>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8" name="Freeform 110">
              <a:extLst>
                <a:ext uri="{FF2B5EF4-FFF2-40B4-BE49-F238E27FC236}">
                  <a16:creationId xmlns:a16="http://schemas.microsoft.com/office/drawing/2014/main" id="{D13142FC-461A-41DE-841D-952D97CB15EE}"/>
                </a:ext>
              </a:extLst>
            </p:cNvPr>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9" name="Freeform 111">
              <a:extLst>
                <a:ext uri="{FF2B5EF4-FFF2-40B4-BE49-F238E27FC236}">
                  <a16:creationId xmlns:a16="http://schemas.microsoft.com/office/drawing/2014/main" id="{97F6B530-BC74-4E74-9B35-CA3044C31F29}"/>
                </a:ext>
              </a:extLst>
            </p:cNvPr>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0" name="Freeform 112">
              <a:extLst>
                <a:ext uri="{FF2B5EF4-FFF2-40B4-BE49-F238E27FC236}">
                  <a16:creationId xmlns:a16="http://schemas.microsoft.com/office/drawing/2014/main" id="{40749FB1-FCC7-4155-A0B0-11A2B769FAF6}"/>
                </a:ext>
              </a:extLst>
            </p:cNvPr>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1" name="Freeform 113">
              <a:extLst>
                <a:ext uri="{FF2B5EF4-FFF2-40B4-BE49-F238E27FC236}">
                  <a16:creationId xmlns:a16="http://schemas.microsoft.com/office/drawing/2014/main" id="{A7D1F881-B75D-48C6-914D-224842AE8473}"/>
                </a:ext>
              </a:extLst>
            </p:cNvPr>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2" name="Freeform 114">
              <a:extLst>
                <a:ext uri="{FF2B5EF4-FFF2-40B4-BE49-F238E27FC236}">
                  <a16:creationId xmlns:a16="http://schemas.microsoft.com/office/drawing/2014/main" id="{781E00AD-9C5D-47CF-A3B8-EB101C43F60D}"/>
                </a:ext>
              </a:extLst>
            </p:cNvPr>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3" name="Freeform 115">
              <a:extLst>
                <a:ext uri="{FF2B5EF4-FFF2-40B4-BE49-F238E27FC236}">
                  <a16:creationId xmlns:a16="http://schemas.microsoft.com/office/drawing/2014/main" id="{887DFCF6-C70B-4867-862D-17BDCD48C94B}"/>
                </a:ext>
              </a:extLst>
            </p:cNvPr>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4" name="Freeform 116">
              <a:extLst>
                <a:ext uri="{FF2B5EF4-FFF2-40B4-BE49-F238E27FC236}">
                  <a16:creationId xmlns:a16="http://schemas.microsoft.com/office/drawing/2014/main" id="{9EAA3546-FF3C-465B-B544-699E8C93D474}"/>
                </a:ext>
              </a:extLst>
            </p:cNvPr>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grpSp>
      <p:grpSp>
        <p:nvGrpSpPr>
          <p:cNvPr id="126" name="组合 125"/>
          <p:cNvGrpSpPr/>
          <p:nvPr userDrawn="1"/>
        </p:nvGrpSpPr>
        <p:grpSpPr>
          <a:xfrm>
            <a:off x="-72697" y="1498809"/>
            <a:ext cx="1090954" cy="1768250"/>
            <a:chOff x="0" y="1272662"/>
            <a:chExt cx="1691680" cy="788186"/>
          </a:xfrm>
          <a:solidFill>
            <a:srgbClr val="1A92A2"/>
          </a:solidFill>
        </p:grpSpPr>
        <p:sp>
          <p:nvSpPr>
            <p:cNvPr id="127" name="矩形 126"/>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128" name="等腰三角形 127"/>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9" name="TextBox 128"/>
          <p:cNvSpPr txBox="1"/>
          <p:nvPr userDrawn="1"/>
        </p:nvSpPr>
        <p:spPr>
          <a:xfrm>
            <a:off x="-67704" y="1690249"/>
            <a:ext cx="923330" cy="1529386"/>
          </a:xfrm>
          <a:prstGeom prst="rect">
            <a:avLst/>
          </a:prstGeom>
          <a:noFill/>
        </p:spPr>
        <p:txBody>
          <a:bodyPr vert="vert270" wrap="square" rtlCol="0" anchor="b">
            <a:spAutoFit/>
          </a:bodyPr>
          <a:lstStyle/>
          <a:p>
            <a:r>
              <a:rPr lang="en-US" altLang="zh-CN" sz="2400" b="1" dirty="0"/>
              <a:t>Application Letters</a:t>
            </a:r>
            <a:endParaRPr lang="zh-CN" altLang="en-US" sz="2400" b="1" dirty="0"/>
          </a:p>
        </p:txBody>
      </p:sp>
    </p:spTree>
    <p:extLst>
      <p:ext uri="{BB962C8B-B14F-4D97-AF65-F5344CB8AC3E}">
        <p14:creationId xmlns:p14="http://schemas.microsoft.com/office/powerpoint/2010/main" val="934894232"/>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关键技术">
    <p:spTree>
      <p:nvGrpSpPr>
        <p:cNvPr id="1" name=""/>
        <p:cNvGrpSpPr/>
        <p:nvPr/>
      </p:nvGrpSpPr>
      <p:grpSpPr>
        <a:xfrm>
          <a:off x="0" y="0"/>
          <a:ext cx="0" cy="0"/>
          <a:chOff x="0" y="0"/>
          <a:chExt cx="0" cy="0"/>
        </a:xfrm>
      </p:grpSpPr>
      <p:sp>
        <p:nvSpPr>
          <p:cNvPr id="124" name="矩形 123"/>
          <p:cNvSpPr/>
          <p:nvPr userDrawn="1"/>
        </p:nvSpPr>
        <p:spPr>
          <a:xfrm>
            <a:off x="-67704" y="15228"/>
            <a:ext cx="1090954" cy="6858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accent2">
                  <a:lumMod val="60000"/>
                  <a:lumOff val="40000"/>
                </a:schemeClr>
              </a:solidFill>
            </a:endParaRPr>
          </a:p>
        </p:txBody>
      </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pic>
        <p:nvPicPr>
          <p:cNvPr id="3" name="图片 2">
            <a:extLst>
              <a:ext uri="{FF2B5EF4-FFF2-40B4-BE49-F238E27FC236}">
                <a16:creationId xmlns:a16="http://schemas.microsoft.com/office/drawing/2014/main" id="{FE5272AB-EB77-4C1A-8649-834EE876BA7A}"/>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p:blipFill>
        <p:spPr>
          <a:xfrm>
            <a:off x="100343" y="6123748"/>
            <a:ext cx="957062" cy="740691"/>
          </a:xfrm>
          <a:prstGeom prst="rect">
            <a:avLst/>
          </a:prstGeom>
        </p:spPr>
      </p:pic>
      <p:grpSp>
        <p:nvGrpSpPr>
          <p:cNvPr id="12" name="组合 11">
            <a:extLst>
              <a:ext uri="{FF2B5EF4-FFF2-40B4-BE49-F238E27FC236}">
                <a16:creationId xmlns:a16="http://schemas.microsoft.com/office/drawing/2014/main" id="{6D2CE970-C149-45A3-B60E-D4CD99C74506}"/>
              </a:ext>
            </a:extLst>
          </p:cNvPr>
          <p:cNvGrpSpPr/>
          <p:nvPr userDrawn="1"/>
        </p:nvGrpSpPr>
        <p:grpSpPr>
          <a:xfrm>
            <a:off x="9232090" y="5821042"/>
            <a:ext cx="2287414" cy="944769"/>
            <a:chOff x="776287" y="706437"/>
            <a:chExt cx="7658101" cy="3768726"/>
          </a:xfrm>
          <a:solidFill>
            <a:srgbClr val="66FFFF"/>
          </a:solidFill>
        </p:grpSpPr>
        <p:sp>
          <p:nvSpPr>
            <p:cNvPr id="16" name="Freeform 10">
              <a:extLst>
                <a:ext uri="{FF2B5EF4-FFF2-40B4-BE49-F238E27FC236}">
                  <a16:creationId xmlns:a16="http://schemas.microsoft.com/office/drawing/2014/main" id="{AEC7E247-DC9E-4311-8933-7345C7D9C244}"/>
                </a:ext>
              </a:extLst>
            </p:cNvPr>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 name="Freeform 11">
              <a:extLst>
                <a:ext uri="{FF2B5EF4-FFF2-40B4-BE49-F238E27FC236}">
                  <a16:creationId xmlns:a16="http://schemas.microsoft.com/office/drawing/2014/main" id="{549B3CF6-BB2D-4EC1-BAD2-DC745BE952BD}"/>
                </a:ext>
              </a:extLst>
            </p:cNvPr>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 name="Freeform 12">
              <a:extLst>
                <a:ext uri="{FF2B5EF4-FFF2-40B4-BE49-F238E27FC236}">
                  <a16:creationId xmlns:a16="http://schemas.microsoft.com/office/drawing/2014/main" id="{C342EF46-B22C-48C1-B361-17BFC32E0C46}"/>
                </a:ext>
              </a:extLst>
            </p:cNvPr>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 name="Freeform 13">
              <a:extLst>
                <a:ext uri="{FF2B5EF4-FFF2-40B4-BE49-F238E27FC236}">
                  <a16:creationId xmlns:a16="http://schemas.microsoft.com/office/drawing/2014/main" id="{55473A82-0FC0-4156-8038-A5D60BE5495B}"/>
                </a:ext>
              </a:extLst>
            </p:cNvPr>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 name="Freeform 14">
              <a:extLst>
                <a:ext uri="{FF2B5EF4-FFF2-40B4-BE49-F238E27FC236}">
                  <a16:creationId xmlns:a16="http://schemas.microsoft.com/office/drawing/2014/main" id="{E343C28E-3853-4809-9C6B-5E1AACDA67BE}"/>
                </a:ext>
              </a:extLst>
            </p:cNvPr>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 name="Freeform 15">
              <a:extLst>
                <a:ext uri="{FF2B5EF4-FFF2-40B4-BE49-F238E27FC236}">
                  <a16:creationId xmlns:a16="http://schemas.microsoft.com/office/drawing/2014/main" id="{EB5F6174-D209-478C-9164-55191CCF0B61}"/>
                </a:ext>
              </a:extLst>
            </p:cNvPr>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 name="Freeform 16">
              <a:extLst>
                <a:ext uri="{FF2B5EF4-FFF2-40B4-BE49-F238E27FC236}">
                  <a16:creationId xmlns:a16="http://schemas.microsoft.com/office/drawing/2014/main" id="{3EEC9A34-DEA8-42B6-A7A2-37A6E79BE588}"/>
                </a:ext>
              </a:extLst>
            </p:cNvPr>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 name="Freeform 17">
              <a:extLst>
                <a:ext uri="{FF2B5EF4-FFF2-40B4-BE49-F238E27FC236}">
                  <a16:creationId xmlns:a16="http://schemas.microsoft.com/office/drawing/2014/main" id="{28E8B9C6-2D86-4326-8B62-4F8917244CF7}"/>
                </a:ext>
              </a:extLst>
            </p:cNvPr>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 name="Freeform 18">
              <a:extLst>
                <a:ext uri="{FF2B5EF4-FFF2-40B4-BE49-F238E27FC236}">
                  <a16:creationId xmlns:a16="http://schemas.microsoft.com/office/drawing/2014/main" id="{DA4DE7C8-D23E-48A0-9156-971377F556D7}"/>
                </a:ext>
              </a:extLst>
            </p:cNvPr>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 name="Freeform 19">
              <a:extLst>
                <a:ext uri="{FF2B5EF4-FFF2-40B4-BE49-F238E27FC236}">
                  <a16:creationId xmlns:a16="http://schemas.microsoft.com/office/drawing/2014/main" id="{B225B4C6-9668-4D66-8DC0-B11BA7A71732}"/>
                </a:ext>
              </a:extLst>
            </p:cNvPr>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 name="Freeform 20">
              <a:extLst>
                <a:ext uri="{FF2B5EF4-FFF2-40B4-BE49-F238E27FC236}">
                  <a16:creationId xmlns:a16="http://schemas.microsoft.com/office/drawing/2014/main" id="{57C3884D-0CFF-4698-BD3F-9431265DA1E6}"/>
                </a:ext>
              </a:extLst>
            </p:cNvPr>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8" name="Freeform 21">
              <a:extLst>
                <a:ext uri="{FF2B5EF4-FFF2-40B4-BE49-F238E27FC236}">
                  <a16:creationId xmlns:a16="http://schemas.microsoft.com/office/drawing/2014/main" id="{AF5B141E-8797-48E5-8555-DF53AE100AA7}"/>
                </a:ext>
              </a:extLst>
            </p:cNvPr>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9" name="Freeform 22">
              <a:extLst>
                <a:ext uri="{FF2B5EF4-FFF2-40B4-BE49-F238E27FC236}">
                  <a16:creationId xmlns:a16="http://schemas.microsoft.com/office/drawing/2014/main" id="{B232D31F-3A6F-4436-A980-35F602B19BE2}"/>
                </a:ext>
              </a:extLst>
            </p:cNvPr>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0" name="Freeform 23">
              <a:extLst>
                <a:ext uri="{FF2B5EF4-FFF2-40B4-BE49-F238E27FC236}">
                  <a16:creationId xmlns:a16="http://schemas.microsoft.com/office/drawing/2014/main" id="{2D268A86-A6E0-40E3-8C7C-CFA1BAF0344D}"/>
                </a:ext>
              </a:extLst>
            </p:cNvPr>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1" name="Freeform 24">
              <a:extLst>
                <a:ext uri="{FF2B5EF4-FFF2-40B4-BE49-F238E27FC236}">
                  <a16:creationId xmlns:a16="http://schemas.microsoft.com/office/drawing/2014/main" id="{EC97CF21-4CD0-4B2E-BD52-CEBCA5AD135C}"/>
                </a:ext>
              </a:extLst>
            </p:cNvPr>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2" name="Freeform 25">
              <a:extLst>
                <a:ext uri="{FF2B5EF4-FFF2-40B4-BE49-F238E27FC236}">
                  <a16:creationId xmlns:a16="http://schemas.microsoft.com/office/drawing/2014/main" id="{7EC9426F-77A5-4A70-BB00-8FAEB4FC910B}"/>
                </a:ext>
              </a:extLst>
            </p:cNvPr>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3" name="Freeform 26">
              <a:extLst>
                <a:ext uri="{FF2B5EF4-FFF2-40B4-BE49-F238E27FC236}">
                  <a16:creationId xmlns:a16="http://schemas.microsoft.com/office/drawing/2014/main" id="{F6EC0156-88AA-4D9B-A2E9-DEF0D76C2B11}"/>
                </a:ext>
              </a:extLst>
            </p:cNvPr>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4" name="Freeform 27">
              <a:extLst>
                <a:ext uri="{FF2B5EF4-FFF2-40B4-BE49-F238E27FC236}">
                  <a16:creationId xmlns:a16="http://schemas.microsoft.com/office/drawing/2014/main" id="{9E57E9B9-C161-488D-A918-C76B5280463E}"/>
                </a:ext>
              </a:extLst>
            </p:cNvPr>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5" name="Freeform 28">
              <a:extLst>
                <a:ext uri="{FF2B5EF4-FFF2-40B4-BE49-F238E27FC236}">
                  <a16:creationId xmlns:a16="http://schemas.microsoft.com/office/drawing/2014/main" id="{AFC498B9-7D7E-4F34-995B-BD17EE621C3E}"/>
                </a:ext>
              </a:extLst>
            </p:cNvPr>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6" name="Freeform 29">
              <a:extLst>
                <a:ext uri="{FF2B5EF4-FFF2-40B4-BE49-F238E27FC236}">
                  <a16:creationId xmlns:a16="http://schemas.microsoft.com/office/drawing/2014/main" id="{5C63D48F-1579-424D-928D-383992A08CA9}"/>
                </a:ext>
              </a:extLst>
            </p:cNvPr>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7" name="Freeform 30">
              <a:extLst>
                <a:ext uri="{FF2B5EF4-FFF2-40B4-BE49-F238E27FC236}">
                  <a16:creationId xmlns:a16="http://schemas.microsoft.com/office/drawing/2014/main" id="{56C9B38E-B00C-4280-A06E-171CCA510AA5}"/>
                </a:ext>
              </a:extLst>
            </p:cNvPr>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8" name="Freeform 31">
              <a:extLst>
                <a:ext uri="{FF2B5EF4-FFF2-40B4-BE49-F238E27FC236}">
                  <a16:creationId xmlns:a16="http://schemas.microsoft.com/office/drawing/2014/main" id="{2CF8C3FF-3489-4C62-9F9B-AEF463AA0D50}"/>
                </a:ext>
              </a:extLst>
            </p:cNvPr>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9" name="Freeform 32">
              <a:extLst>
                <a:ext uri="{FF2B5EF4-FFF2-40B4-BE49-F238E27FC236}">
                  <a16:creationId xmlns:a16="http://schemas.microsoft.com/office/drawing/2014/main" id="{F9184BD9-7FDE-4B96-9623-D1E56D4F2D9C}"/>
                </a:ext>
              </a:extLst>
            </p:cNvPr>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0" name="Freeform 33">
              <a:extLst>
                <a:ext uri="{FF2B5EF4-FFF2-40B4-BE49-F238E27FC236}">
                  <a16:creationId xmlns:a16="http://schemas.microsoft.com/office/drawing/2014/main" id="{9B87E49B-6E9B-4F3C-A850-09481033B0E1}"/>
                </a:ext>
              </a:extLst>
            </p:cNvPr>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1" name="Freeform 34">
              <a:extLst>
                <a:ext uri="{FF2B5EF4-FFF2-40B4-BE49-F238E27FC236}">
                  <a16:creationId xmlns:a16="http://schemas.microsoft.com/office/drawing/2014/main" id="{0091D703-F49A-426B-B41C-824A0FA13BB0}"/>
                </a:ext>
              </a:extLst>
            </p:cNvPr>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2" name="Freeform 35">
              <a:extLst>
                <a:ext uri="{FF2B5EF4-FFF2-40B4-BE49-F238E27FC236}">
                  <a16:creationId xmlns:a16="http://schemas.microsoft.com/office/drawing/2014/main" id="{CC6EFE81-CB3F-4B73-8760-B439296C2727}"/>
                </a:ext>
              </a:extLst>
            </p:cNvPr>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3" name="Freeform 36">
              <a:extLst>
                <a:ext uri="{FF2B5EF4-FFF2-40B4-BE49-F238E27FC236}">
                  <a16:creationId xmlns:a16="http://schemas.microsoft.com/office/drawing/2014/main" id="{2B6D97A2-AD42-42F8-85F0-28E88A25B46D}"/>
                </a:ext>
              </a:extLst>
            </p:cNvPr>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4" name="Freeform 37">
              <a:extLst>
                <a:ext uri="{FF2B5EF4-FFF2-40B4-BE49-F238E27FC236}">
                  <a16:creationId xmlns:a16="http://schemas.microsoft.com/office/drawing/2014/main" id="{6562A595-1EAF-426F-AB2C-D591721CDCFF}"/>
                </a:ext>
              </a:extLst>
            </p:cNvPr>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5" name="Freeform 38">
              <a:extLst>
                <a:ext uri="{FF2B5EF4-FFF2-40B4-BE49-F238E27FC236}">
                  <a16:creationId xmlns:a16="http://schemas.microsoft.com/office/drawing/2014/main" id="{B1F10277-D9E7-4A8B-8CE8-EB34F45F4275}"/>
                </a:ext>
              </a:extLst>
            </p:cNvPr>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6" name="Freeform 39">
              <a:extLst>
                <a:ext uri="{FF2B5EF4-FFF2-40B4-BE49-F238E27FC236}">
                  <a16:creationId xmlns:a16="http://schemas.microsoft.com/office/drawing/2014/main" id="{2437395E-76F0-413A-9072-B4A46EE00A2F}"/>
                </a:ext>
              </a:extLst>
            </p:cNvPr>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7" name="Freeform 40">
              <a:extLst>
                <a:ext uri="{FF2B5EF4-FFF2-40B4-BE49-F238E27FC236}">
                  <a16:creationId xmlns:a16="http://schemas.microsoft.com/office/drawing/2014/main" id="{360EAFFC-8291-446B-9505-B9CBC446D4F2}"/>
                </a:ext>
              </a:extLst>
            </p:cNvPr>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8" name="Freeform 41">
              <a:extLst>
                <a:ext uri="{FF2B5EF4-FFF2-40B4-BE49-F238E27FC236}">
                  <a16:creationId xmlns:a16="http://schemas.microsoft.com/office/drawing/2014/main" id="{CF9D4874-35BB-475C-8D7E-960C6CC100E2}"/>
                </a:ext>
              </a:extLst>
            </p:cNvPr>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9" name="Freeform 42">
              <a:extLst>
                <a:ext uri="{FF2B5EF4-FFF2-40B4-BE49-F238E27FC236}">
                  <a16:creationId xmlns:a16="http://schemas.microsoft.com/office/drawing/2014/main" id="{1BC6BD71-3206-4529-A205-6EB6D51F20A9}"/>
                </a:ext>
              </a:extLst>
            </p:cNvPr>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0" name="Freeform 43">
              <a:extLst>
                <a:ext uri="{FF2B5EF4-FFF2-40B4-BE49-F238E27FC236}">
                  <a16:creationId xmlns:a16="http://schemas.microsoft.com/office/drawing/2014/main" id="{C7AF8CF6-85E8-4FFA-A71F-4401CCCD5487}"/>
                </a:ext>
              </a:extLst>
            </p:cNvPr>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1" name="Freeform 44">
              <a:extLst>
                <a:ext uri="{FF2B5EF4-FFF2-40B4-BE49-F238E27FC236}">
                  <a16:creationId xmlns:a16="http://schemas.microsoft.com/office/drawing/2014/main" id="{A9BA8DB1-135C-4EFE-9E9B-89DB24A519ED}"/>
                </a:ext>
              </a:extLst>
            </p:cNvPr>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2" name="Freeform 45">
              <a:extLst>
                <a:ext uri="{FF2B5EF4-FFF2-40B4-BE49-F238E27FC236}">
                  <a16:creationId xmlns:a16="http://schemas.microsoft.com/office/drawing/2014/main" id="{D66C2EB2-BDBC-4A6B-BC47-A5C4E3FC0EA5}"/>
                </a:ext>
              </a:extLst>
            </p:cNvPr>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3" name="Freeform 46">
              <a:extLst>
                <a:ext uri="{FF2B5EF4-FFF2-40B4-BE49-F238E27FC236}">
                  <a16:creationId xmlns:a16="http://schemas.microsoft.com/office/drawing/2014/main" id="{1EE1892B-3E0B-4B5A-85FB-29319E1ECD42}"/>
                </a:ext>
              </a:extLst>
            </p:cNvPr>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4" name="Freeform 47">
              <a:extLst>
                <a:ext uri="{FF2B5EF4-FFF2-40B4-BE49-F238E27FC236}">
                  <a16:creationId xmlns:a16="http://schemas.microsoft.com/office/drawing/2014/main" id="{D302B398-D23F-4DE0-8251-F0961B44AA0A}"/>
                </a:ext>
              </a:extLst>
            </p:cNvPr>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5" name="Freeform 48">
              <a:extLst>
                <a:ext uri="{FF2B5EF4-FFF2-40B4-BE49-F238E27FC236}">
                  <a16:creationId xmlns:a16="http://schemas.microsoft.com/office/drawing/2014/main" id="{822B1C15-0755-428B-BEC2-DA7886DA8C0D}"/>
                </a:ext>
              </a:extLst>
            </p:cNvPr>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6" name="Freeform 49">
              <a:extLst>
                <a:ext uri="{FF2B5EF4-FFF2-40B4-BE49-F238E27FC236}">
                  <a16:creationId xmlns:a16="http://schemas.microsoft.com/office/drawing/2014/main" id="{BAAB96EA-2EB1-4B57-9F58-9C309EFB54CE}"/>
                </a:ext>
              </a:extLst>
            </p:cNvPr>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7" name="Freeform 50">
              <a:extLst>
                <a:ext uri="{FF2B5EF4-FFF2-40B4-BE49-F238E27FC236}">
                  <a16:creationId xmlns:a16="http://schemas.microsoft.com/office/drawing/2014/main" id="{3FF60A59-07DF-4BA5-9CF5-313E9E31DA3F}"/>
                </a:ext>
              </a:extLst>
            </p:cNvPr>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8" name="Freeform 51">
              <a:extLst>
                <a:ext uri="{FF2B5EF4-FFF2-40B4-BE49-F238E27FC236}">
                  <a16:creationId xmlns:a16="http://schemas.microsoft.com/office/drawing/2014/main" id="{9D194193-9A92-49E3-9763-84DFBEC719CA}"/>
                </a:ext>
              </a:extLst>
            </p:cNvPr>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9" name="Freeform 52">
              <a:extLst>
                <a:ext uri="{FF2B5EF4-FFF2-40B4-BE49-F238E27FC236}">
                  <a16:creationId xmlns:a16="http://schemas.microsoft.com/office/drawing/2014/main" id="{78EF79CD-02D2-4EE5-B2E0-59C8CB846414}"/>
                </a:ext>
              </a:extLst>
            </p:cNvPr>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0" name="Freeform 53">
              <a:extLst>
                <a:ext uri="{FF2B5EF4-FFF2-40B4-BE49-F238E27FC236}">
                  <a16:creationId xmlns:a16="http://schemas.microsoft.com/office/drawing/2014/main" id="{62EACFAF-D105-4CCF-A1C9-0081C5EBE2C0}"/>
                </a:ext>
              </a:extLst>
            </p:cNvPr>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1" name="Freeform 54">
              <a:extLst>
                <a:ext uri="{FF2B5EF4-FFF2-40B4-BE49-F238E27FC236}">
                  <a16:creationId xmlns:a16="http://schemas.microsoft.com/office/drawing/2014/main" id="{78023E31-DE57-4767-818B-0E5A6B35DB40}"/>
                </a:ext>
              </a:extLst>
            </p:cNvPr>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2" name="Freeform 55">
              <a:extLst>
                <a:ext uri="{FF2B5EF4-FFF2-40B4-BE49-F238E27FC236}">
                  <a16:creationId xmlns:a16="http://schemas.microsoft.com/office/drawing/2014/main" id="{98061074-7B54-4AB1-879B-FF51F6CADCFD}"/>
                </a:ext>
              </a:extLst>
            </p:cNvPr>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3" name="Freeform 56">
              <a:extLst>
                <a:ext uri="{FF2B5EF4-FFF2-40B4-BE49-F238E27FC236}">
                  <a16:creationId xmlns:a16="http://schemas.microsoft.com/office/drawing/2014/main" id="{C2767968-AA66-4712-A474-BA67452C3CD8}"/>
                </a:ext>
              </a:extLst>
            </p:cNvPr>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4" name="Freeform 57">
              <a:extLst>
                <a:ext uri="{FF2B5EF4-FFF2-40B4-BE49-F238E27FC236}">
                  <a16:creationId xmlns:a16="http://schemas.microsoft.com/office/drawing/2014/main" id="{7C78D36F-3369-47B0-B30E-1A4B5BEFDC77}"/>
                </a:ext>
              </a:extLst>
            </p:cNvPr>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5" name="Freeform 58">
              <a:extLst>
                <a:ext uri="{FF2B5EF4-FFF2-40B4-BE49-F238E27FC236}">
                  <a16:creationId xmlns:a16="http://schemas.microsoft.com/office/drawing/2014/main" id="{A4FC853A-3848-4827-8C06-F1ED37EC9C4A}"/>
                </a:ext>
              </a:extLst>
            </p:cNvPr>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6" name="Freeform 59">
              <a:extLst>
                <a:ext uri="{FF2B5EF4-FFF2-40B4-BE49-F238E27FC236}">
                  <a16:creationId xmlns:a16="http://schemas.microsoft.com/office/drawing/2014/main" id="{9550868F-F710-41A6-AB18-3814D43F6ADA}"/>
                </a:ext>
              </a:extLst>
            </p:cNvPr>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7" name="Freeform 60">
              <a:extLst>
                <a:ext uri="{FF2B5EF4-FFF2-40B4-BE49-F238E27FC236}">
                  <a16:creationId xmlns:a16="http://schemas.microsoft.com/office/drawing/2014/main" id="{CED5F489-AC74-46CE-857D-1F9DE06F00A0}"/>
                </a:ext>
              </a:extLst>
            </p:cNvPr>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8" name="Freeform 61">
              <a:extLst>
                <a:ext uri="{FF2B5EF4-FFF2-40B4-BE49-F238E27FC236}">
                  <a16:creationId xmlns:a16="http://schemas.microsoft.com/office/drawing/2014/main" id="{13AF9D97-3E8A-40F6-98DE-78BE5A87B245}"/>
                </a:ext>
              </a:extLst>
            </p:cNvPr>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9" name="Freeform 62">
              <a:extLst>
                <a:ext uri="{FF2B5EF4-FFF2-40B4-BE49-F238E27FC236}">
                  <a16:creationId xmlns:a16="http://schemas.microsoft.com/office/drawing/2014/main" id="{D781DF4A-D09F-4462-8A51-A88D15DB8D6A}"/>
                </a:ext>
              </a:extLst>
            </p:cNvPr>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0" name="Freeform 63">
              <a:extLst>
                <a:ext uri="{FF2B5EF4-FFF2-40B4-BE49-F238E27FC236}">
                  <a16:creationId xmlns:a16="http://schemas.microsoft.com/office/drawing/2014/main" id="{2FC78399-41BA-4C9A-A60C-CBC7FC0192BA}"/>
                </a:ext>
              </a:extLst>
            </p:cNvPr>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1" name="Freeform 64">
              <a:extLst>
                <a:ext uri="{FF2B5EF4-FFF2-40B4-BE49-F238E27FC236}">
                  <a16:creationId xmlns:a16="http://schemas.microsoft.com/office/drawing/2014/main" id="{9D6B7C0E-33CA-4711-9018-14AB242A181E}"/>
                </a:ext>
              </a:extLst>
            </p:cNvPr>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2" name="Freeform 65">
              <a:extLst>
                <a:ext uri="{FF2B5EF4-FFF2-40B4-BE49-F238E27FC236}">
                  <a16:creationId xmlns:a16="http://schemas.microsoft.com/office/drawing/2014/main" id="{6CC8DD0F-4ADD-4653-B3B9-7D39DABE9A3E}"/>
                </a:ext>
              </a:extLst>
            </p:cNvPr>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3" name="Freeform 66">
              <a:extLst>
                <a:ext uri="{FF2B5EF4-FFF2-40B4-BE49-F238E27FC236}">
                  <a16:creationId xmlns:a16="http://schemas.microsoft.com/office/drawing/2014/main" id="{475D5633-48A2-4E79-8F9A-3A651AB59EB2}"/>
                </a:ext>
              </a:extLst>
            </p:cNvPr>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4" name="Freeform 67">
              <a:extLst>
                <a:ext uri="{FF2B5EF4-FFF2-40B4-BE49-F238E27FC236}">
                  <a16:creationId xmlns:a16="http://schemas.microsoft.com/office/drawing/2014/main" id="{94E6F7DE-99D4-4393-9D6E-9E5BE87364A8}"/>
                </a:ext>
              </a:extLst>
            </p:cNvPr>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5" name="Rectangle 68">
              <a:extLst>
                <a:ext uri="{FF2B5EF4-FFF2-40B4-BE49-F238E27FC236}">
                  <a16:creationId xmlns:a16="http://schemas.microsoft.com/office/drawing/2014/main" id="{9FBBB784-AEC6-48CC-BB86-7C9425A49E8F}"/>
                </a:ext>
              </a:extLst>
            </p:cNvPr>
            <p:cNvSpPr>
              <a:spLocks noChangeArrowheads="1"/>
            </p:cNvSpPr>
            <p:nvPr/>
          </p:nvSpPr>
          <p:spPr bwMode="auto">
            <a:xfrm>
              <a:off x="6961187" y="2870200"/>
              <a:ext cx="19050" cy="11113"/>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6" name="Freeform 69">
              <a:extLst>
                <a:ext uri="{FF2B5EF4-FFF2-40B4-BE49-F238E27FC236}">
                  <a16:creationId xmlns:a16="http://schemas.microsoft.com/office/drawing/2014/main" id="{EB0FD6F5-4FB9-4229-9469-BA38F5174CC1}"/>
                </a:ext>
              </a:extLst>
            </p:cNvPr>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7" name="Freeform 70">
              <a:extLst>
                <a:ext uri="{FF2B5EF4-FFF2-40B4-BE49-F238E27FC236}">
                  <a16:creationId xmlns:a16="http://schemas.microsoft.com/office/drawing/2014/main" id="{6DAD33DE-0C05-4DA6-95DC-739B497203A7}"/>
                </a:ext>
              </a:extLst>
            </p:cNvPr>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8" name="Freeform 71">
              <a:extLst>
                <a:ext uri="{FF2B5EF4-FFF2-40B4-BE49-F238E27FC236}">
                  <a16:creationId xmlns:a16="http://schemas.microsoft.com/office/drawing/2014/main" id="{A2B6E279-084B-459A-871E-21786EAC59F6}"/>
                </a:ext>
              </a:extLst>
            </p:cNvPr>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9" name="Freeform 72">
              <a:extLst>
                <a:ext uri="{FF2B5EF4-FFF2-40B4-BE49-F238E27FC236}">
                  <a16:creationId xmlns:a16="http://schemas.microsoft.com/office/drawing/2014/main" id="{759294C7-4B8F-436C-B09D-9E656D419C42}"/>
                </a:ext>
              </a:extLst>
            </p:cNvPr>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0" name="Freeform 73">
              <a:extLst>
                <a:ext uri="{FF2B5EF4-FFF2-40B4-BE49-F238E27FC236}">
                  <a16:creationId xmlns:a16="http://schemas.microsoft.com/office/drawing/2014/main" id="{C100DF32-FD74-4D9E-A3F2-AA20BBAFBE92}"/>
                </a:ext>
              </a:extLst>
            </p:cNvPr>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1" name="Freeform 74">
              <a:extLst>
                <a:ext uri="{FF2B5EF4-FFF2-40B4-BE49-F238E27FC236}">
                  <a16:creationId xmlns:a16="http://schemas.microsoft.com/office/drawing/2014/main" id="{EA718F36-7688-4B70-A693-851D18AF1778}"/>
                </a:ext>
              </a:extLst>
            </p:cNvPr>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2" name="Freeform 75">
              <a:extLst>
                <a:ext uri="{FF2B5EF4-FFF2-40B4-BE49-F238E27FC236}">
                  <a16:creationId xmlns:a16="http://schemas.microsoft.com/office/drawing/2014/main" id="{C9FE7857-DDF9-4C70-AA4E-B6DEFA464AB1}"/>
                </a:ext>
              </a:extLst>
            </p:cNvPr>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3" name="Freeform 76">
              <a:extLst>
                <a:ext uri="{FF2B5EF4-FFF2-40B4-BE49-F238E27FC236}">
                  <a16:creationId xmlns:a16="http://schemas.microsoft.com/office/drawing/2014/main" id="{8664640E-DA02-4170-82CE-5D7B7D21B669}"/>
                </a:ext>
              </a:extLst>
            </p:cNvPr>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4" name="Freeform 77">
              <a:extLst>
                <a:ext uri="{FF2B5EF4-FFF2-40B4-BE49-F238E27FC236}">
                  <a16:creationId xmlns:a16="http://schemas.microsoft.com/office/drawing/2014/main" id="{3F73A430-9DA7-4EC2-ADA6-BE610EFA1814}"/>
                </a:ext>
              </a:extLst>
            </p:cNvPr>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5" name="Freeform 78">
              <a:extLst>
                <a:ext uri="{FF2B5EF4-FFF2-40B4-BE49-F238E27FC236}">
                  <a16:creationId xmlns:a16="http://schemas.microsoft.com/office/drawing/2014/main" id="{C551E4D5-87C5-4183-91EB-42C88E5DCB27}"/>
                </a:ext>
              </a:extLst>
            </p:cNvPr>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6" name="Freeform 79">
              <a:extLst>
                <a:ext uri="{FF2B5EF4-FFF2-40B4-BE49-F238E27FC236}">
                  <a16:creationId xmlns:a16="http://schemas.microsoft.com/office/drawing/2014/main" id="{B1093829-10FE-4989-91C1-C829111AB5A2}"/>
                </a:ext>
              </a:extLst>
            </p:cNvPr>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7" name="Freeform 80">
              <a:extLst>
                <a:ext uri="{FF2B5EF4-FFF2-40B4-BE49-F238E27FC236}">
                  <a16:creationId xmlns:a16="http://schemas.microsoft.com/office/drawing/2014/main" id="{FB7F284C-DCE2-4FCE-90C0-9A4CD69DA4F5}"/>
                </a:ext>
              </a:extLst>
            </p:cNvPr>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8" name="Freeform 81">
              <a:extLst>
                <a:ext uri="{FF2B5EF4-FFF2-40B4-BE49-F238E27FC236}">
                  <a16:creationId xmlns:a16="http://schemas.microsoft.com/office/drawing/2014/main" id="{BAFF4B1E-C93B-4E64-B046-D214E7688007}"/>
                </a:ext>
              </a:extLst>
            </p:cNvPr>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9" name="Freeform 82">
              <a:extLst>
                <a:ext uri="{FF2B5EF4-FFF2-40B4-BE49-F238E27FC236}">
                  <a16:creationId xmlns:a16="http://schemas.microsoft.com/office/drawing/2014/main" id="{C1909B2C-8A3C-458A-9BC1-7EA5B98A086E}"/>
                </a:ext>
              </a:extLst>
            </p:cNvPr>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0" name="Freeform 83">
              <a:extLst>
                <a:ext uri="{FF2B5EF4-FFF2-40B4-BE49-F238E27FC236}">
                  <a16:creationId xmlns:a16="http://schemas.microsoft.com/office/drawing/2014/main" id="{B62B0047-DB29-489E-B3C9-EE522B929E17}"/>
                </a:ext>
              </a:extLst>
            </p:cNvPr>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1" name="Freeform 84">
              <a:extLst>
                <a:ext uri="{FF2B5EF4-FFF2-40B4-BE49-F238E27FC236}">
                  <a16:creationId xmlns:a16="http://schemas.microsoft.com/office/drawing/2014/main" id="{5F4F8BED-3EEA-4154-A26C-422B08373022}"/>
                </a:ext>
              </a:extLst>
            </p:cNvPr>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2" name="Freeform 85">
              <a:extLst>
                <a:ext uri="{FF2B5EF4-FFF2-40B4-BE49-F238E27FC236}">
                  <a16:creationId xmlns:a16="http://schemas.microsoft.com/office/drawing/2014/main" id="{815C4296-978D-4A80-9BC9-158514591ABC}"/>
                </a:ext>
              </a:extLst>
            </p:cNvPr>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3" name="Freeform 86">
              <a:extLst>
                <a:ext uri="{FF2B5EF4-FFF2-40B4-BE49-F238E27FC236}">
                  <a16:creationId xmlns:a16="http://schemas.microsoft.com/office/drawing/2014/main" id="{79BD503A-340A-442E-8495-D3DD05E074C4}"/>
                </a:ext>
              </a:extLst>
            </p:cNvPr>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4" name="Freeform 87">
              <a:extLst>
                <a:ext uri="{FF2B5EF4-FFF2-40B4-BE49-F238E27FC236}">
                  <a16:creationId xmlns:a16="http://schemas.microsoft.com/office/drawing/2014/main" id="{9A7F12DF-AE85-4E90-B5A9-AAE716E2C499}"/>
                </a:ext>
              </a:extLst>
            </p:cNvPr>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5" name="Freeform 88">
              <a:extLst>
                <a:ext uri="{FF2B5EF4-FFF2-40B4-BE49-F238E27FC236}">
                  <a16:creationId xmlns:a16="http://schemas.microsoft.com/office/drawing/2014/main" id="{5E3770EC-FCC3-46C9-BBA0-8A8077BD0E36}"/>
                </a:ext>
              </a:extLst>
            </p:cNvPr>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6" name="Freeform 89">
              <a:extLst>
                <a:ext uri="{FF2B5EF4-FFF2-40B4-BE49-F238E27FC236}">
                  <a16:creationId xmlns:a16="http://schemas.microsoft.com/office/drawing/2014/main" id="{DF9E211E-053C-4CC4-903D-A6244C70A559}"/>
                </a:ext>
              </a:extLst>
            </p:cNvPr>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7" name="Freeform 90">
              <a:extLst>
                <a:ext uri="{FF2B5EF4-FFF2-40B4-BE49-F238E27FC236}">
                  <a16:creationId xmlns:a16="http://schemas.microsoft.com/office/drawing/2014/main" id="{C9FCB02E-5D3D-47FA-825C-E8203D613D5E}"/>
                </a:ext>
              </a:extLst>
            </p:cNvPr>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8" name="Freeform 91">
              <a:extLst>
                <a:ext uri="{FF2B5EF4-FFF2-40B4-BE49-F238E27FC236}">
                  <a16:creationId xmlns:a16="http://schemas.microsoft.com/office/drawing/2014/main" id="{A99B12A3-69F0-4BEA-9F2C-B64A15651EFD}"/>
                </a:ext>
              </a:extLst>
            </p:cNvPr>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9" name="Freeform 92">
              <a:extLst>
                <a:ext uri="{FF2B5EF4-FFF2-40B4-BE49-F238E27FC236}">
                  <a16:creationId xmlns:a16="http://schemas.microsoft.com/office/drawing/2014/main" id="{53A0127F-5FFE-48CC-95D3-DDF67C75E6EA}"/>
                </a:ext>
              </a:extLst>
            </p:cNvPr>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0" name="Freeform 93">
              <a:extLst>
                <a:ext uri="{FF2B5EF4-FFF2-40B4-BE49-F238E27FC236}">
                  <a16:creationId xmlns:a16="http://schemas.microsoft.com/office/drawing/2014/main" id="{4A4D6328-2DC8-4446-8135-B1BF860BE2CA}"/>
                </a:ext>
              </a:extLst>
            </p:cNvPr>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1" name="Freeform 94">
              <a:extLst>
                <a:ext uri="{FF2B5EF4-FFF2-40B4-BE49-F238E27FC236}">
                  <a16:creationId xmlns:a16="http://schemas.microsoft.com/office/drawing/2014/main" id="{0CE6E30A-220A-4D7E-BC20-3B9B28418896}"/>
                </a:ext>
              </a:extLst>
            </p:cNvPr>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2" name="Freeform 95">
              <a:extLst>
                <a:ext uri="{FF2B5EF4-FFF2-40B4-BE49-F238E27FC236}">
                  <a16:creationId xmlns:a16="http://schemas.microsoft.com/office/drawing/2014/main" id="{B1908C94-FBDF-497C-9272-D40AA3F9114F}"/>
                </a:ext>
              </a:extLst>
            </p:cNvPr>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3" name="Freeform 96">
              <a:extLst>
                <a:ext uri="{FF2B5EF4-FFF2-40B4-BE49-F238E27FC236}">
                  <a16:creationId xmlns:a16="http://schemas.microsoft.com/office/drawing/2014/main" id="{C4CADD39-DC4B-4A4E-9FFA-4EB7CEB61CF5}"/>
                </a:ext>
              </a:extLst>
            </p:cNvPr>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4" name="Freeform 97">
              <a:extLst>
                <a:ext uri="{FF2B5EF4-FFF2-40B4-BE49-F238E27FC236}">
                  <a16:creationId xmlns:a16="http://schemas.microsoft.com/office/drawing/2014/main" id="{63C7F398-DD21-40E1-A3CB-A16A6FA0D744}"/>
                </a:ext>
              </a:extLst>
            </p:cNvPr>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5" name="Freeform 98">
              <a:extLst>
                <a:ext uri="{FF2B5EF4-FFF2-40B4-BE49-F238E27FC236}">
                  <a16:creationId xmlns:a16="http://schemas.microsoft.com/office/drawing/2014/main" id="{57FB73C7-4CA1-4688-B7A0-08949379955C}"/>
                </a:ext>
              </a:extLst>
            </p:cNvPr>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6" name="Freeform 99">
              <a:extLst>
                <a:ext uri="{FF2B5EF4-FFF2-40B4-BE49-F238E27FC236}">
                  <a16:creationId xmlns:a16="http://schemas.microsoft.com/office/drawing/2014/main" id="{DB629A0D-601E-4DFF-8966-D9BDAC6AD091}"/>
                </a:ext>
              </a:extLst>
            </p:cNvPr>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7" name="Freeform 100">
              <a:extLst>
                <a:ext uri="{FF2B5EF4-FFF2-40B4-BE49-F238E27FC236}">
                  <a16:creationId xmlns:a16="http://schemas.microsoft.com/office/drawing/2014/main" id="{1D7C3A83-FEEC-4DAC-B9F6-93F3933CABC3}"/>
                </a:ext>
              </a:extLst>
            </p:cNvPr>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8" name="Freeform 101">
              <a:extLst>
                <a:ext uri="{FF2B5EF4-FFF2-40B4-BE49-F238E27FC236}">
                  <a16:creationId xmlns:a16="http://schemas.microsoft.com/office/drawing/2014/main" id="{7E4BD516-F695-426B-BA3D-277BF4A42499}"/>
                </a:ext>
              </a:extLst>
            </p:cNvPr>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9" name="Freeform 102">
              <a:extLst>
                <a:ext uri="{FF2B5EF4-FFF2-40B4-BE49-F238E27FC236}">
                  <a16:creationId xmlns:a16="http://schemas.microsoft.com/office/drawing/2014/main" id="{0D83A5E2-99EA-4860-8B58-9D7BABC8CCF6}"/>
                </a:ext>
              </a:extLst>
            </p:cNvPr>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0" name="Freeform 103">
              <a:extLst>
                <a:ext uri="{FF2B5EF4-FFF2-40B4-BE49-F238E27FC236}">
                  <a16:creationId xmlns:a16="http://schemas.microsoft.com/office/drawing/2014/main" id="{916A6178-60AB-4EAD-B063-72FC4538AFBD}"/>
                </a:ext>
              </a:extLst>
            </p:cNvPr>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1" name="Freeform 104">
              <a:extLst>
                <a:ext uri="{FF2B5EF4-FFF2-40B4-BE49-F238E27FC236}">
                  <a16:creationId xmlns:a16="http://schemas.microsoft.com/office/drawing/2014/main" id="{928437B5-AEB4-4D17-B4B5-7525949C8A59}"/>
                </a:ext>
              </a:extLst>
            </p:cNvPr>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2" name="Freeform 105">
              <a:extLst>
                <a:ext uri="{FF2B5EF4-FFF2-40B4-BE49-F238E27FC236}">
                  <a16:creationId xmlns:a16="http://schemas.microsoft.com/office/drawing/2014/main" id="{036B16E6-FA9E-45D4-8676-91FF565BA0DA}"/>
                </a:ext>
              </a:extLst>
            </p:cNvPr>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3" name="Freeform 106">
              <a:extLst>
                <a:ext uri="{FF2B5EF4-FFF2-40B4-BE49-F238E27FC236}">
                  <a16:creationId xmlns:a16="http://schemas.microsoft.com/office/drawing/2014/main" id="{8227F4EB-17F1-4B63-9A63-4C651D9D3CC0}"/>
                </a:ext>
              </a:extLst>
            </p:cNvPr>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4" name="Freeform 107">
              <a:extLst>
                <a:ext uri="{FF2B5EF4-FFF2-40B4-BE49-F238E27FC236}">
                  <a16:creationId xmlns:a16="http://schemas.microsoft.com/office/drawing/2014/main" id="{5AB6D022-A014-475B-B515-131C85133C10}"/>
                </a:ext>
              </a:extLst>
            </p:cNvPr>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5" name="Freeform 108">
              <a:extLst>
                <a:ext uri="{FF2B5EF4-FFF2-40B4-BE49-F238E27FC236}">
                  <a16:creationId xmlns:a16="http://schemas.microsoft.com/office/drawing/2014/main" id="{5A0DB763-A8C0-4F55-A4E2-84B807C62395}"/>
                </a:ext>
              </a:extLst>
            </p:cNvPr>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6" name="Freeform 109">
              <a:extLst>
                <a:ext uri="{FF2B5EF4-FFF2-40B4-BE49-F238E27FC236}">
                  <a16:creationId xmlns:a16="http://schemas.microsoft.com/office/drawing/2014/main" id="{751B7B08-B8D3-42C3-B4A8-A7909B85B984}"/>
                </a:ext>
              </a:extLst>
            </p:cNvPr>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7" name="Freeform 110">
              <a:extLst>
                <a:ext uri="{FF2B5EF4-FFF2-40B4-BE49-F238E27FC236}">
                  <a16:creationId xmlns:a16="http://schemas.microsoft.com/office/drawing/2014/main" id="{D13142FC-461A-41DE-841D-952D97CB15EE}"/>
                </a:ext>
              </a:extLst>
            </p:cNvPr>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8" name="Freeform 111">
              <a:extLst>
                <a:ext uri="{FF2B5EF4-FFF2-40B4-BE49-F238E27FC236}">
                  <a16:creationId xmlns:a16="http://schemas.microsoft.com/office/drawing/2014/main" id="{97F6B530-BC74-4E74-9B35-CA3044C31F29}"/>
                </a:ext>
              </a:extLst>
            </p:cNvPr>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9" name="Freeform 112">
              <a:extLst>
                <a:ext uri="{FF2B5EF4-FFF2-40B4-BE49-F238E27FC236}">
                  <a16:creationId xmlns:a16="http://schemas.microsoft.com/office/drawing/2014/main" id="{40749FB1-FCC7-4155-A0B0-11A2B769FAF6}"/>
                </a:ext>
              </a:extLst>
            </p:cNvPr>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0" name="Freeform 113">
              <a:extLst>
                <a:ext uri="{FF2B5EF4-FFF2-40B4-BE49-F238E27FC236}">
                  <a16:creationId xmlns:a16="http://schemas.microsoft.com/office/drawing/2014/main" id="{A7D1F881-B75D-48C6-914D-224842AE8473}"/>
                </a:ext>
              </a:extLst>
            </p:cNvPr>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1" name="Freeform 114">
              <a:extLst>
                <a:ext uri="{FF2B5EF4-FFF2-40B4-BE49-F238E27FC236}">
                  <a16:creationId xmlns:a16="http://schemas.microsoft.com/office/drawing/2014/main" id="{781E00AD-9C5D-47CF-A3B8-EB101C43F60D}"/>
                </a:ext>
              </a:extLst>
            </p:cNvPr>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2" name="Freeform 115">
              <a:extLst>
                <a:ext uri="{FF2B5EF4-FFF2-40B4-BE49-F238E27FC236}">
                  <a16:creationId xmlns:a16="http://schemas.microsoft.com/office/drawing/2014/main" id="{887DFCF6-C70B-4867-862D-17BDCD48C94B}"/>
                </a:ext>
              </a:extLst>
            </p:cNvPr>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3" name="Freeform 116">
              <a:extLst>
                <a:ext uri="{FF2B5EF4-FFF2-40B4-BE49-F238E27FC236}">
                  <a16:creationId xmlns:a16="http://schemas.microsoft.com/office/drawing/2014/main" id="{9EAA3546-FF3C-465B-B544-699E8C93D474}"/>
                </a:ext>
              </a:extLst>
            </p:cNvPr>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grpSp>
      <p:grpSp>
        <p:nvGrpSpPr>
          <p:cNvPr id="2" name="组合 1"/>
          <p:cNvGrpSpPr/>
          <p:nvPr userDrawn="1"/>
        </p:nvGrpSpPr>
        <p:grpSpPr>
          <a:xfrm>
            <a:off x="-92875" y="1581006"/>
            <a:ext cx="1090954" cy="1768250"/>
            <a:chOff x="-92875" y="1581006"/>
            <a:chExt cx="1090954" cy="1768250"/>
          </a:xfrm>
        </p:grpSpPr>
        <p:grpSp>
          <p:nvGrpSpPr>
            <p:cNvPr id="125" name="组合 124"/>
            <p:cNvGrpSpPr/>
            <p:nvPr userDrawn="1"/>
          </p:nvGrpSpPr>
          <p:grpSpPr>
            <a:xfrm>
              <a:off x="-92875" y="1581006"/>
              <a:ext cx="1090954" cy="1768250"/>
              <a:chOff x="0" y="1272662"/>
              <a:chExt cx="1691680" cy="788186"/>
            </a:xfrm>
            <a:solidFill>
              <a:srgbClr val="1A92A2"/>
            </a:solidFill>
          </p:grpSpPr>
          <p:sp>
            <p:nvSpPr>
              <p:cNvPr id="126" name="矩形 125"/>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127" name="等腰三角形 12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 name="TextBox 127"/>
            <p:cNvSpPr txBox="1"/>
            <p:nvPr userDrawn="1"/>
          </p:nvSpPr>
          <p:spPr>
            <a:xfrm>
              <a:off x="-45695" y="1699671"/>
              <a:ext cx="923330" cy="1529386"/>
            </a:xfrm>
            <a:prstGeom prst="rect">
              <a:avLst/>
            </a:prstGeom>
            <a:noFill/>
          </p:spPr>
          <p:txBody>
            <a:bodyPr vert="vert270" wrap="square" rtlCol="0" anchor="b">
              <a:spAutoFit/>
            </a:bodyPr>
            <a:lstStyle/>
            <a:p>
              <a:r>
                <a:rPr lang="en-US" altLang="zh-CN" sz="2400" b="1" dirty="0"/>
                <a:t>Application Letters</a:t>
              </a:r>
              <a:endParaRPr lang="zh-CN" altLang="en-US" sz="2400" b="1" dirty="0"/>
            </a:p>
          </p:txBody>
        </p:sp>
      </p:grpSp>
    </p:spTree>
    <p:extLst>
      <p:ext uri="{BB962C8B-B14F-4D97-AF65-F5344CB8AC3E}">
        <p14:creationId xmlns:p14="http://schemas.microsoft.com/office/powerpoint/2010/main" val="858643514"/>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成果与应用">
    <p:spTree>
      <p:nvGrpSpPr>
        <p:cNvPr id="1" name=""/>
        <p:cNvGrpSpPr/>
        <p:nvPr/>
      </p:nvGrpSpPr>
      <p:grpSpPr>
        <a:xfrm>
          <a:off x="0" y="0"/>
          <a:ext cx="0" cy="0"/>
          <a:chOff x="0" y="0"/>
          <a:chExt cx="0" cy="0"/>
        </a:xfrm>
      </p:grpSpPr>
      <p:sp>
        <p:nvSpPr>
          <p:cNvPr id="125" name="矩形 124"/>
          <p:cNvSpPr/>
          <p:nvPr userDrawn="1"/>
        </p:nvSpPr>
        <p:spPr>
          <a:xfrm>
            <a:off x="-67704" y="15228"/>
            <a:ext cx="1090954" cy="6858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accent2">
                  <a:lumMod val="60000"/>
                  <a:lumOff val="40000"/>
                </a:schemeClr>
              </a:solidFill>
            </a:endParaRPr>
          </a:p>
        </p:txBody>
      </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等腰三角形 11"/>
          <p:cNvSpPr/>
          <p:nvPr userDrawn="1"/>
        </p:nvSpPr>
        <p:spPr>
          <a:xfrm rot="16200000">
            <a:off x="972508" y="3995917"/>
            <a:ext cx="144016" cy="92875"/>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五边形 14"/>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pic>
        <p:nvPicPr>
          <p:cNvPr id="18" name="图片 1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p:blipFill>
        <p:spPr>
          <a:xfrm>
            <a:off x="100343" y="6123748"/>
            <a:ext cx="957062" cy="740691"/>
          </a:xfrm>
          <a:prstGeom prst="rect">
            <a:avLst/>
          </a:prstGeom>
        </p:spPr>
      </p:pic>
      <p:grpSp>
        <p:nvGrpSpPr>
          <p:cNvPr id="16" name="组合 15">
            <a:extLst>
              <a:ext uri="{FF2B5EF4-FFF2-40B4-BE49-F238E27FC236}">
                <a16:creationId xmlns:a16="http://schemas.microsoft.com/office/drawing/2014/main" id="{6D2CE970-C149-45A3-B60E-D4CD99C74506}"/>
              </a:ext>
            </a:extLst>
          </p:cNvPr>
          <p:cNvGrpSpPr/>
          <p:nvPr userDrawn="1"/>
        </p:nvGrpSpPr>
        <p:grpSpPr>
          <a:xfrm>
            <a:off x="9232090" y="5821042"/>
            <a:ext cx="2287414" cy="944769"/>
            <a:chOff x="776287" y="706437"/>
            <a:chExt cx="7658101" cy="3768726"/>
          </a:xfrm>
          <a:solidFill>
            <a:srgbClr val="66FFFF"/>
          </a:solidFill>
        </p:grpSpPr>
        <p:sp>
          <p:nvSpPr>
            <p:cNvPr id="17" name="Freeform 10">
              <a:extLst>
                <a:ext uri="{FF2B5EF4-FFF2-40B4-BE49-F238E27FC236}">
                  <a16:creationId xmlns:a16="http://schemas.microsoft.com/office/drawing/2014/main" id="{AEC7E247-DC9E-4311-8933-7345C7D9C244}"/>
                </a:ext>
              </a:extLst>
            </p:cNvPr>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 name="Freeform 11">
              <a:extLst>
                <a:ext uri="{FF2B5EF4-FFF2-40B4-BE49-F238E27FC236}">
                  <a16:creationId xmlns:a16="http://schemas.microsoft.com/office/drawing/2014/main" id="{549B3CF6-BB2D-4EC1-BAD2-DC745BE952BD}"/>
                </a:ext>
              </a:extLst>
            </p:cNvPr>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 name="Freeform 12">
              <a:extLst>
                <a:ext uri="{FF2B5EF4-FFF2-40B4-BE49-F238E27FC236}">
                  <a16:creationId xmlns:a16="http://schemas.microsoft.com/office/drawing/2014/main" id="{C342EF46-B22C-48C1-B361-17BFC32E0C46}"/>
                </a:ext>
              </a:extLst>
            </p:cNvPr>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 name="Freeform 13">
              <a:extLst>
                <a:ext uri="{FF2B5EF4-FFF2-40B4-BE49-F238E27FC236}">
                  <a16:creationId xmlns:a16="http://schemas.microsoft.com/office/drawing/2014/main" id="{55473A82-0FC0-4156-8038-A5D60BE5495B}"/>
                </a:ext>
              </a:extLst>
            </p:cNvPr>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 name="Freeform 14">
              <a:extLst>
                <a:ext uri="{FF2B5EF4-FFF2-40B4-BE49-F238E27FC236}">
                  <a16:creationId xmlns:a16="http://schemas.microsoft.com/office/drawing/2014/main" id="{E343C28E-3853-4809-9C6B-5E1AACDA67BE}"/>
                </a:ext>
              </a:extLst>
            </p:cNvPr>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 name="Freeform 15">
              <a:extLst>
                <a:ext uri="{FF2B5EF4-FFF2-40B4-BE49-F238E27FC236}">
                  <a16:creationId xmlns:a16="http://schemas.microsoft.com/office/drawing/2014/main" id="{EB5F6174-D209-478C-9164-55191CCF0B61}"/>
                </a:ext>
              </a:extLst>
            </p:cNvPr>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 name="Freeform 16">
              <a:extLst>
                <a:ext uri="{FF2B5EF4-FFF2-40B4-BE49-F238E27FC236}">
                  <a16:creationId xmlns:a16="http://schemas.microsoft.com/office/drawing/2014/main" id="{3EEC9A34-DEA8-42B6-A7A2-37A6E79BE588}"/>
                </a:ext>
              </a:extLst>
            </p:cNvPr>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 name="Freeform 17">
              <a:extLst>
                <a:ext uri="{FF2B5EF4-FFF2-40B4-BE49-F238E27FC236}">
                  <a16:creationId xmlns:a16="http://schemas.microsoft.com/office/drawing/2014/main" id="{28E8B9C6-2D86-4326-8B62-4F8917244CF7}"/>
                </a:ext>
              </a:extLst>
            </p:cNvPr>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 name="Freeform 18">
              <a:extLst>
                <a:ext uri="{FF2B5EF4-FFF2-40B4-BE49-F238E27FC236}">
                  <a16:creationId xmlns:a16="http://schemas.microsoft.com/office/drawing/2014/main" id="{DA4DE7C8-D23E-48A0-9156-971377F556D7}"/>
                </a:ext>
              </a:extLst>
            </p:cNvPr>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 name="Freeform 19">
              <a:extLst>
                <a:ext uri="{FF2B5EF4-FFF2-40B4-BE49-F238E27FC236}">
                  <a16:creationId xmlns:a16="http://schemas.microsoft.com/office/drawing/2014/main" id="{B225B4C6-9668-4D66-8DC0-B11BA7A71732}"/>
                </a:ext>
              </a:extLst>
            </p:cNvPr>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8" name="Freeform 20">
              <a:extLst>
                <a:ext uri="{FF2B5EF4-FFF2-40B4-BE49-F238E27FC236}">
                  <a16:creationId xmlns:a16="http://schemas.microsoft.com/office/drawing/2014/main" id="{57C3884D-0CFF-4698-BD3F-9431265DA1E6}"/>
                </a:ext>
              </a:extLst>
            </p:cNvPr>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9" name="Freeform 21">
              <a:extLst>
                <a:ext uri="{FF2B5EF4-FFF2-40B4-BE49-F238E27FC236}">
                  <a16:creationId xmlns:a16="http://schemas.microsoft.com/office/drawing/2014/main" id="{AF5B141E-8797-48E5-8555-DF53AE100AA7}"/>
                </a:ext>
              </a:extLst>
            </p:cNvPr>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0" name="Freeform 22">
              <a:extLst>
                <a:ext uri="{FF2B5EF4-FFF2-40B4-BE49-F238E27FC236}">
                  <a16:creationId xmlns:a16="http://schemas.microsoft.com/office/drawing/2014/main" id="{B232D31F-3A6F-4436-A980-35F602B19BE2}"/>
                </a:ext>
              </a:extLst>
            </p:cNvPr>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1" name="Freeform 23">
              <a:extLst>
                <a:ext uri="{FF2B5EF4-FFF2-40B4-BE49-F238E27FC236}">
                  <a16:creationId xmlns:a16="http://schemas.microsoft.com/office/drawing/2014/main" id="{2D268A86-A6E0-40E3-8C7C-CFA1BAF0344D}"/>
                </a:ext>
              </a:extLst>
            </p:cNvPr>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2" name="Freeform 24">
              <a:extLst>
                <a:ext uri="{FF2B5EF4-FFF2-40B4-BE49-F238E27FC236}">
                  <a16:creationId xmlns:a16="http://schemas.microsoft.com/office/drawing/2014/main" id="{EC97CF21-4CD0-4B2E-BD52-CEBCA5AD135C}"/>
                </a:ext>
              </a:extLst>
            </p:cNvPr>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3" name="Freeform 25">
              <a:extLst>
                <a:ext uri="{FF2B5EF4-FFF2-40B4-BE49-F238E27FC236}">
                  <a16:creationId xmlns:a16="http://schemas.microsoft.com/office/drawing/2014/main" id="{7EC9426F-77A5-4A70-BB00-8FAEB4FC910B}"/>
                </a:ext>
              </a:extLst>
            </p:cNvPr>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4" name="Freeform 26">
              <a:extLst>
                <a:ext uri="{FF2B5EF4-FFF2-40B4-BE49-F238E27FC236}">
                  <a16:creationId xmlns:a16="http://schemas.microsoft.com/office/drawing/2014/main" id="{F6EC0156-88AA-4D9B-A2E9-DEF0D76C2B11}"/>
                </a:ext>
              </a:extLst>
            </p:cNvPr>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5" name="Freeform 27">
              <a:extLst>
                <a:ext uri="{FF2B5EF4-FFF2-40B4-BE49-F238E27FC236}">
                  <a16:creationId xmlns:a16="http://schemas.microsoft.com/office/drawing/2014/main" id="{9E57E9B9-C161-488D-A918-C76B5280463E}"/>
                </a:ext>
              </a:extLst>
            </p:cNvPr>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6" name="Freeform 28">
              <a:extLst>
                <a:ext uri="{FF2B5EF4-FFF2-40B4-BE49-F238E27FC236}">
                  <a16:creationId xmlns:a16="http://schemas.microsoft.com/office/drawing/2014/main" id="{AFC498B9-7D7E-4F34-995B-BD17EE621C3E}"/>
                </a:ext>
              </a:extLst>
            </p:cNvPr>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7" name="Freeform 29">
              <a:extLst>
                <a:ext uri="{FF2B5EF4-FFF2-40B4-BE49-F238E27FC236}">
                  <a16:creationId xmlns:a16="http://schemas.microsoft.com/office/drawing/2014/main" id="{5C63D48F-1579-424D-928D-383992A08CA9}"/>
                </a:ext>
              </a:extLst>
            </p:cNvPr>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8" name="Freeform 30">
              <a:extLst>
                <a:ext uri="{FF2B5EF4-FFF2-40B4-BE49-F238E27FC236}">
                  <a16:creationId xmlns:a16="http://schemas.microsoft.com/office/drawing/2014/main" id="{56C9B38E-B00C-4280-A06E-171CCA510AA5}"/>
                </a:ext>
              </a:extLst>
            </p:cNvPr>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9" name="Freeform 31">
              <a:extLst>
                <a:ext uri="{FF2B5EF4-FFF2-40B4-BE49-F238E27FC236}">
                  <a16:creationId xmlns:a16="http://schemas.microsoft.com/office/drawing/2014/main" id="{2CF8C3FF-3489-4C62-9F9B-AEF463AA0D50}"/>
                </a:ext>
              </a:extLst>
            </p:cNvPr>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0" name="Freeform 32">
              <a:extLst>
                <a:ext uri="{FF2B5EF4-FFF2-40B4-BE49-F238E27FC236}">
                  <a16:creationId xmlns:a16="http://schemas.microsoft.com/office/drawing/2014/main" id="{F9184BD9-7FDE-4B96-9623-D1E56D4F2D9C}"/>
                </a:ext>
              </a:extLst>
            </p:cNvPr>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1" name="Freeform 33">
              <a:extLst>
                <a:ext uri="{FF2B5EF4-FFF2-40B4-BE49-F238E27FC236}">
                  <a16:creationId xmlns:a16="http://schemas.microsoft.com/office/drawing/2014/main" id="{9B87E49B-6E9B-4F3C-A850-09481033B0E1}"/>
                </a:ext>
              </a:extLst>
            </p:cNvPr>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2" name="Freeform 34">
              <a:extLst>
                <a:ext uri="{FF2B5EF4-FFF2-40B4-BE49-F238E27FC236}">
                  <a16:creationId xmlns:a16="http://schemas.microsoft.com/office/drawing/2014/main" id="{0091D703-F49A-426B-B41C-824A0FA13BB0}"/>
                </a:ext>
              </a:extLst>
            </p:cNvPr>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3" name="Freeform 35">
              <a:extLst>
                <a:ext uri="{FF2B5EF4-FFF2-40B4-BE49-F238E27FC236}">
                  <a16:creationId xmlns:a16="http://schemas.microsoft.com/office/drawing/2014/main" id="{CC6EFE81-CB3F-4B73-8760-B439296C2727}"/>
                </a:ext>
              </a:extLst>
            </p:cNvPr>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4" name="Freeform 36">
              <a:extLst>
                <a:ext uri="{FF2B5EF4-FFF2-40B4-BE49-F238E27FC236}">
                  <a16:creationId xmlns:a16="http://schemas.microsoft.com/office/drawing/2014/main" id="{2B6D97A2-AD42-42F8-85F0-28E88A25B46D}"/>
                </a:ext>
              </a:extLst>
            </p:cNvPr>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5" name="Freeform 37">
              <a:extLst>
                <a:ext uri="{FF2B5EF4-FFF2-40B4-BE49-F238E27FC236}">
                  <a16:creationId xmlns:a16="http://schemas.microsoft.com/office/drawing/2014/main" id="{6562A595-1EAF-426F-AB2C-D591721CDCFF}"/>
                </a:ext>
              </a:extLst>
            </p:cNvPr>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6" name="Freeform 38">
              <a:extLst>
                <a:ext uri="{FF2B5EF4-FFF2-40B4-BE49-F238E27FC236}">
                  <a16:creationId xmlns:a16="http://schemas.microsoft.com/office/drawing/2014/main" id="{B1F10277-D9E7-4A8B-8CE8-EB34F45F4275}"/>
                </a:ext>
              </a:extLst>
            </p:cNvPr>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7" name="Freeform 39">
              <a:extLst>
                <a:ext uri="{FF2B5EF4-FFF2-40B4-BE49-F238E27FC236}">
                  <a16:creationId xmlns:a16="http://schemas.microsoft.com/office/drawing/2014/main" id="{2437395E-76F0-413A-9072-B4A46EE00A2F}"/>
                </a:ext>
              </a:extLst>
            </p:cNvPr>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8" name="Freeform 40">
              <a:extLst>
                <a:ext uri="{FF2B5EF4-FFF2-40B4-BE49-F238E27FC236}">
                  <a16:creationId xmlns:a16="http://schemas.microsoft.com/office/drawing/2014/main" id="{360EAFFC-8291-446B-9505-B9CBC446D4F2}"/>
                </a:ext>
              </a:extLst>
            </p:cNvPr>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9" name="Freeform 41">
              <a:extLst>
                <a:ext uri="{FF2B5EF4-FFF2-40B4-BE49-F238E27FC236}">
                  <a16:creationId xmlns:a16="http://schemas.microsoft.com/office/drawing/2014/main" id="{CF9D4874-35BB-475C-8D7E-960C6CC100E2}"/>
                </a:ext>
              </a:extLst>
            </p:cNvPr>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0" name="Freeform 42">
              <a:extLst>
                <a:ext uri="{FF2B5EF4-FFF2-40B4-BE49-F238E27FC236}">
                  <a16:creationId xmlns:a16="http://schemas.microsoft.com/office/drawing/2014/main" id="{1BC6BD71-3206-4529-A205-6EB6D51F20A9}"/>
                </a:ext>
              </a:extLst>
            </p:cNvPr>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1" name="Freeform 43">
              <a:extLst>
                <a:ext uri="{FF2B5EF4-FFF2-40B4-BE49-F238E27FC236}">
                  <a16:creationId xmlns:a16="http://schemas.microsoft.com/office/drawing/2014/main" id="{C7AF8CF6-85E8-4FFA-A71F-4401CCCD5487}"/>
                </a:ext>
              </a:extLst>
            </p:cNvPr>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2" name="Freeform 44">
              <a:extLst>
                <a:ext uri="{FF2B5EF4-FFF2-40B4-BE49-F238E27FC236}">
                  <a16:creationId xmlns:a16="http://schemas.microsoft.com/office/drawing/2014/main" id="{A9BA8DB1-135C-4EFE-9E9B-89DB24A519ED}"/>
                </a:ext>
              </a:extLst>
            </p:cNvPr>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3" name="Freeform 45">
              <a:extLst>
                <a:ext uri="{FF2B5EF4-FFF2-40B4-BE49-F238E27FC236}">
                  <a16:creationId xmlns:a16="http://schemas.microsoft.com/office/drawing/2014/main" id="{D66C2EB2-BDBC-4A6B-BC47-A5C4E3FC0EA5}"/>
                </a:ext>
              </a:extLst>
            </p:cNvPr>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4" name="Freeform 46">
              <a:extLst>
                <a:ext uri="{FF2B5EF4-FFF2-40B4-BE49-F238E27FC236}">
                  <a16:creationId xmlns:a16="http://schemas.microsoft.com/office/drawing/2014/main" id="{1EE1892B-3E0B-4B5A-85FB-29319E1ECD42}"/>
                </a:ext>
              </a:extLst>
            </p:cNvPr>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5" name="Freeform 47">
              <a:extLst>
                <a:ext uri="{FF2B5EF4-FFF2-40B4-BE49-F238E27FC236}">
                  <a16:creationId xmlns:a16="http://schemas.microsoft.com/office/drawing/2014/main" id="{D302B398-D23F-4DE0-8251-F0961B44AA0A}"/>
                </a:ext>
              </a:extLst>
            </p:cNvPr>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6" name="Freeform 48">
              <a:extLst>
                <a:ext uri="{FF2B5EF4-FFF2-40B4-BE49-F238E27FC236}">
                  <a16:creationId xmlns:a16="http://schemas.microsoft.com/office/drawing/2014/main" id="{822B1C15-0755-428B-BEC2-DA7886DA8C0D}"/>
                </a:ext>
              </a:extLst>
            </p:cNvPr>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7" name="Freeform 49">
              <a:extLst>
                <a:ext uri="{FF2B5EF4-FFF2-40B4-BE49-F238E27FC236}">
                  <a16:creationId xmlns:a16="http://schemas.microsoft.com/office/drawing/2014/main" id="{BAAB96EA-2EB1-4B57-9F58-9C309EFB54CE}"/>
                </a:ext>
              </a:extLst>
            </p:cNvPr>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8" name="Freeform 50">
              <a:extLst>
                <a:ext uri="{FF2B5EF4-FFF2-40B4-BE49-F238E27FC236}">
                  <a16:creationId xmlns:a16="http://schemas.microsoft.com/office/drawing/2014/main" id="{3FF60A59-07DF-4BA5-9CF5-313E9E31DA3F}"/>
                </a:ext>
              </a:extLst>
            </p:cNvPr>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9" name="Freeform 51">
              <a:extLst>
                <a:ext uri="{FF2B5EF4-FFF2-40B4-BE49-F238E27FC236}">
                  <a16:creationId xmlns:a16="http://schemas.microsoft.com/office/drawing/2014/main" id="{9D194193-9A92-49E3-9763-84DFBEC719CA}"/>
                </a:ext>
              </a:extLst>
            </p:cNvPr>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0" name="Freeform 52">
              <a:extLst>
                <a:ext uri="{FF2B5EF4-FFF2-40B4-BE49-F238E27FC236}">
                  <a16:creationId xmlns:a16="http://schemas.microsoft.com/office/drawing/2014/main" id="{78EF79CD-02D2-4EE5-B2E0-59C8CB846414}"/>
                </a:ext>
              </a:extLst>
            </p:cNvPr>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1" name="Freeform 53">
              <a:extLst>
                <a:ext uri="{FF2B5EF4-FFF2-40B4-BE49-F238E27FC236}">
                  <a16:creationId xmlns:a16="http://schemas.microsoft.com/office/drawing/2014/main" id="{62EACFAF-D105-4CCF-A1C9-0081C5EBE2C0}"/>
                </a:ext>
              </a:extLst>
            </p:cNvPr>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2" name="Freeform 54">
              <a:extLst>
                <a:ext uri="{FF2B5EF4-FFF2-40B4-BE49-F238E27FC236}">
                  <a16:creationId xmlns:a16="http://schemas.microsoft.com/office/drawing/2014/main" id="{78023E31-DE57-4767-818B-0E5A6B35DB40}"/>
                </a:ext>
              </a:extLst>
            </p:cNvPr>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3" name="Freeform 55">
              <a:extLst>
                <a:ext uri="{FF2B5EF4-FFF2-40B4-BE49-F238E27FC236}">
                  <a16:creationId xmlns:a16="http://schemas.microsoft.com/office/drawing/2014/main" id="{98061074-7B54-4AB1-879B-FF51F6CADCFD}"/>
                </a:ext>
              </a:extLst>
            </p:cNvPr>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4" name="Freeform 56">
              <a:extLst>
                <a:ext uri="{FF2B5EF4-FFF2-40B4-BE49-F238E27FC236}">
                  <a16:creationId xmlns:a16="http://schemas.microsoft.com/office/drawing/2014/main" id="{C2767968-AA66-4712-A474-BA67452C3CD8}"/>
                </a:ext>
              </a:extLst>
            </p:cNvPr>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5" name="Freeform 57">
              <a:extLst>
                <a:ext uri="{FF2B5EF4-FFF2-40B4-BE49-F238E27FC236}">
                  <a16:creationId xmlns:a16="http://schemas.microsoft.com/office/drawing/2014/main" id="{7C78D36F-3369-47B0-B30E-1A4B5BEFDC77}"/>
                </a:ext>
              </a:extLst>
            </p:cNvPr>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6" name="Freeform 58">
              <a:extLst>
                <a:ext uri="{FF2B5EF4-FFF2-40B4-BE49-F238E27FC236}">
                  <a16:creationId xmlns:a16="http://schemas.microsoft.com/office/drawing/2014/main" id="{A4FC853A-3848-4827-8C06-F1ED37EC9C4A}"/>
                </a:ext>
              </a:extLst>
            </p:cNvPr>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7" name="Freeform 59">
              <a:extLst>
                <a:ext uri="{FF2B5EF4-FFF2-40B4-BE49-F238E27FC236}">
                  <a16:creationId xmlns:a16="http://schemas.microsoft.com/office/drawing/2014/main" id="{9550868F-F710-41A6-AB18-3814D43F6ADA}"/>
                </a:ext>
              </a:extLst>
            </p:cNvPr>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8" name="Freeform 60">
              <a:extLst>
                <a:ext uri="{FF2B5EF4-FFF2-40B4-BE49-F238E27FC236}">
                  <a16:creationId xmlns:a16="http://schemas.microsoft.com/office/drawing/2014/main" id="{CED5F489-AC74-46CE-857D-1F9DE06F00A0}"/>
                </a:ext>
              </a:extLst>
            </p:cNvPr>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9" name="Freeform 61">
              <a:extLst>
                <a:ext uri="{FF2B5EF4-FFF2-40B4-BE49-F238E27FC236}">
                  <a16:creationId xmlns:a16="http://schemas.microsoft.com/office/drawing/2014/main" id="{13AF9D97-3E8A-40F6-98DE-78BE5A87B245}"/>
                </a:ext>
              </a:extLst>
            </p:cNvPr>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0" name="Freeform 62">
              <a:extLst>
                <a:ext uri="{FF2B5EF4-FFF2-40B4-BE49-F238E27FC236}">
                  <a16:creationId xmlns:a16="http://schemas.microsoft.com/office/drawing/2014/main" id="{D781DF4A-D09F-4462-8A51-A88D15DB8D6A}"/>
                </a:ext>
              </a:extLst>
            </p:cNvPr>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1" name="Freeform 63">
              <a:extLst>
                <a:ext uri="{FF2B5EF4-FFF2-40B4-BE49-F238E27FC236}">
                  <a16:creationId xmlns:a16="http://schemas.microsoft.com/office/drawing/2014/main" id="{2FC78399-41BA-4C9A-A60C-CBC7FC0192BA}"/>
                </a:ext>
              </a:extLst>
            </p:cNvPr>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2" name="Freeform 64">
              <a:extLst>
                <a:ext uri="{FF2B5EF4-FFF2-40B4-BE49-F238E27FC236}">
                  <a16:creationId xmlns:a16="http://schemas.microsoft.com/office/drawing/2014/main" id="{9D6B7C0E-33CA-4711-9018-14AB242A181E}"/>
                </a:ext>
              </a:extLst>
            </p:cNvPr>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3" name="Freeform 65">
              <a:extLst>
                <a:ext uri="{FF2B5EF4-FFF2-40B4-BE49-F238E27FC236}">
                  <a16:creationId xmlns:a16="http://schemas.microsoft.com/office/drawing/2014/main" id="{6CC8DD0F-4ADD-4653-B3B9-7D39DABE9A3E}"/>
                </a:ext>
              </a:extLst>
            </p:cNvPr>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4" name="Freeform 66">
              <a:extLst>
                <a:ext uri="{FF2B5EF4-FFF2-40B4-BE49-F238E27FC236}">
                  <a16:creationId xmlns:a16="http://schemas.microsoft.com/office/drawing/2014/main" id="{475D5633-48A2-4E79-8F9A-3A651AB59EB2}"/>
                </a:ext>
              </a:extLst>
            </p:cNvPr>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5" name="Freeform 67">
              <a:extLst>
                <a:ext uri="{FF2B5EF4-FFF2-40B4-BE49-F238E27FC236}">
                  <a16:creationId xmlns:a16="http://schemas.microsoft.com/office/drawing/2014/main" id="{94E6F7DE-99D4-4393-9D6E-9E5BE87364A8}"/>
                </a:ext>
              </a:extLst>
            </p:cNvPr>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6" name="Rectangle 68">
              <a:extLst>
                <a:ext uri="{FF2B5EF4-FFF2-40B4-BE49-F238E27FC236}">
                  <a16:creationId xmlns:a16="http://schemas.microsoft.com/office/drawing/2014/main" id="{9FBBB784-AEC6-48CC-BB86-7C9425A49E8F}"/>
                </a:ext>
              </a:extLst>
            </p:cNvPr>
            <p:cNvSpPr>
              <a:spLocks noChangeArrowheads="1"/>
            </p:cNvSpPr>
            <p:nvPr/>
          </p:nvSpPr>
          <p:spPr bwMode="auto">
            <a:xfrm>
              <a:off x="6961187" y="2870200"/>
              <a:ext cx="19050" cy="11113"/>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7" name="Freeform 69">
              <a:extLst>
                <a:ext uri="{FF2B5EF4-FFF2-40B4-BE49-F238E27FC236}">
                  <a16:creationId xmlns:a16="http://schemas.microsoft.com/office/drawing/2014/main" id="{EB0FD6F5-4FB9-4229-9469-BA38F5174CC1}"/>
                </a:ext>
              </a:extLst>
            </p:cNvPr>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8" name="Freeform 70">
              <a:extLst>
                <a:ext uri="{FF2B5EF4-FFF2-40B4-BE49-F238E27FC236}">
                  <a16:creationId xmlns:a16="http://schemas.microsoft.com/office/drawing/2014/main" id="{6DAD33DE-0C05-4DA6-95DC-739B497203A7}"/>
                </a:ext>
              </a:extLst>
            </p:cNvPr>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9" name="Freeform 71">
              <a:extLst>
                <a:ext uri="{FF2B5EF4-FFF2-40B4-BE49-F238E27FC236}">
                  <a16:creationId xmlns:a16="http://schemas.microsoft.com/office/drawing/2014/main" id="{A2B6E279-084B-459A-871E-21786EAC59F6}"/>
                </a:ext>
              </a:extLst>
            </p:cNvPr>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0" name="Freeform 72">
              <a:extLst>
                <a:ext uri="{FF2B5EF4-FFF2-40B4-BE49-F238E27FC236}">
                  <a16:creationId xmlns:a16="http://schemas.microsoft.com/office/drawing/2014/main" id="{759294C7-4B8F-436C-B09D-9E656D419C42}"/>
                </a:ext>
              </a:extLst>
            </p:cNvPr>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1" name="Freeform 73">
              <a:extLst>
                <a:ext uri="{FF2B5EF4-FFF2-40B4-BE49-F238E27FC236}">
                  <a16:creationId xmlns:a16="http://schemas.microsoft.com/office/drawing/2014/main" id="{C100DF32-FD74-4D9E-A3F2-AA20BBAFBE92}"/>
                </a:ext>
              </a:extLst>
            </p:cNvPr>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2" name="Freeform 74">
              <a:extLst>
                <a:ext uri="{FF2B5EF4-FFF2-40B4-BE49-F238E27FC236}">
                  <a16:creationId xmlns:a16="http://schemas.microsoft.com/office/drawing/2014/main" id="{EA718F36-7688-4B70-A693-851D18AF1778}"/>
                </a:ext>
              </a:extLst>
            </p:cNvPr>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3" name="Freeform 75">
              <a:extLst>
                <a:ext uri="{FF2B5EF4-FFF2-40B4-BE49-F238E27FC236}">
                  <a16:creationId xmlns:a16="http://schemas.microsoft.com/office/drawing/2014/main" id="{C9FE7857-DDF9-4C70-AA4E-B6DEFA464AB1}"/>
                </a:ext>
              </a:extLst>
            </p:cNvPr>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4" name="Freeform 76">
              <a:extLst>
                <a:ext uri="{FF2B5EF4-FFF2-40B4-BE49-F238E27FC236}">
                  <a16:creationId xmlns:a16="http://schemas.microsoft.com/office/drawing/2014/main" id="{8664640E-DA02-4170-82CE-5D7B7D21B669}"/>
                </a:ext>
              </a:extLst>
            </p:cNvPr>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5" name="Freeform 77">
              <a:extLst>
                <a:ext uri="{FF2B5EF4-FFF2-40B4-BE49-F238E27FC236}">
                  <a16:creationId xmlns:a16="http://schemas.microsoft.com/office/drawing/2014/main" id="{3F73A430-9DA7-4EC2-ADA6-BE610EFA1814}"/>
                </a:ext>
              </a:extLst>
            </p:cNvPr>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6" name="Freeform 78">
              <a:extLst>
                <a:ext uri="{FF2B5EF4-FFF2-40B4-BE49-F238E27FC236}">
                  <a16:creationId xmlns:a16="http://schemas.microsoft.com/office/drawing/2014/main" id="{C551E4D5-87C5-4183-91EB-42C88E5DCB27}"/>
                </a:ext>
              </a:extLst>
            </p:cNvPr>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7" name="Freeform 79">
              <a:extLst>
                <a:ext uri="{FF2B5EF4-FFF2-40B4-BE49-F238E27FC236}">
                  <a16:creationId xmlns:a16="http://schemas.microsoft.com/office/drawing/2014/main" id="{B1093829-10FE-4989-91C1-C829111AB5A2}"/>
                </a:ext>
              </a:extLst>
            </p:cNvPr>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8" name="Freeform 80">
              <a:extLst>
                <a:ext uri="{FF2B5EF4-FFF2-40B4-BE49-F238E27FC236}">
                  <a16:creationId xmlns:a16="http://schemas.microsoft.com/office/drawing/2014/main" id="{FB7F284C-DCE2-4FCE-90C0-9A4CD69DA4F5}"/>
                </a:ext>
              </a:extLst>
            </p:cNvPr>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9" name="Freeform 81">
              <a:extLst>
                <a:ext uri="{FF2B5EF4-FFF2-40B4-BE49-F238E27FC236}">
                  <a16:creationId xmlns:a16="http://schemas.microsoft.com/office/drawing/2014/main" id="{BAFF4B1E-C93B-4E64-B046-D214E7688007}"/>
                </a:ext>
              </a:extLst>
            </p:cNvPr>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0" name="Freeform 82">
              <a:extLst>
                <a:ext uri="{FF2B5EF4-FFF2-40B4-BE49-F238E27FC236}">
                  <a16:creationId xmlns:a16="http://schemas.microsoft.com/office/drawing/2014/main" id="{C1909B2C-8A3C-458A-9BC1-7EA5B98A086E}"/>
                </a:ext>
              </a:extLst>
            </p:cNvPr>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1" name="Freeform 83">
              <a:extLst>
                <a:ext uri="{FF2B5EF4-FFF2-40B4-BE49-F238E27FC236}">
                  <a16:creationId xmlns:a16="http://schemas.microsoft.com/office/drawing/2014/main" id="{B62B0047-DB29-489E-B3C9-EE522B929E17}"/>
                </a:ext>
              </a:extLst>
            </p:cNvPr>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2" name="Freeform 84">
              <a:extLst>
                <a:ext uri="{FF2B5EF4-FFF2-40B4-BE49-F238E27FC236}">
                  <a16:creationId xmlns:a16="http://schemas.microsoft.com/office/drawing/2014/main" id="{5F4F8BED-3EEA-4154-A26C-422B08373022}"/>
                </a:ext>
              </a:extLst>
            </p:cNvPr>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3" name="Freeform 85">
              <a:extLst>
                <a:ext uri="{FF2B5EF4-FFF2-40B4-BE49-F238E27FC236}">
                  <a16:creationId xmlns:a16="http://schemas.microsoft.com/office/drawing/2014/main" id="{815C4296-978D-4A80-9BC9-158514591ABC}"/>
                </a:ext>
              </a:extLst>
            </p:cNvPr>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4" name="Freeform 86">
              <a:extLst>
                <a:ext uri="{FF2B5EF4-FFF2-40B4-BE49-F238E27FC236}">
                  <a16:creationId xmlns:a16="http://schemas.microsoft.com/office/drawing/2014/main" id="{79BD503A-340A-442E-8495-D3DD05E074C4}"/>
                </a:ext>
              </a:extLst>
            </p:cNvPr>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5" name="Freeform 87">
              <a:extLst>
                <a:ext uri="{FF2B5EF4-FFF2-40B4-BE49-F238E27FC236}">
                  <a16:creationId xmlns:a16="http://schemas.microsoft.com/office/drawing/2014/main" id="{9A7F12DF-AE85-4E90-B5A9-AAE716E2C499}"/>
                </a:ext>
              </a:extLst>
            </p:cNvPr>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6" name="Freeform 88">
              <a:extLst>
                <a:ext uri="{FF2B5EF4-FFF2-40B4-BE49-F238E27FC236}">
                  <a16:creationId xmlns:a16="http://schemas.microsoft.com/office/drawing/2014/main" id="{5E3770EC-FCC3-46C9-BBA0-8A8077BD0E36}"/>
                </a:ext>
              </a:extLst>
            </p:cNvPr>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7" name="Freeform 89">
              <a:extLst>
                <a:ext uri="{FF2B5EF4-FFF2-40B4-BE49-F238E27FC236}">
                  <a16:creationId xmlns:a16="http://schemas.microsoft.com/office/drawing/2014/main" id="{DF9E211E-053C-4CC4-903D-A6244C70A559}"/>
                </a:ext>
              </a:extLst>
            </p:cNvPr>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8" name="Freeform 90">
              <a:extLst>
                <a:ext uri="{FF2B5EF4-FFF2-40B4-BE49-F238E27FC236}">
                  <a16:creationId xmlns:a16="http://schemas.microsoft.com/office/drawing/2014/main" id="{C9FCB02E-5D3D-47FA-825C-E8203D613D5E}"/>
                </a:ext>
              </a:extLst>
            </p:cNvPr>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9" name="Freeform 91">
              <a:extLst>
                <a:ext uri="{FF2B5EF4-FFF2-40B4-BE49-F238E27FC236}">
                  <a16:creationId xmlns:a16="http://schemas.microsoft.com/office/drawing/2014/main" id="{A99B12A3-69F0-4BEA-9F2C-B64A15651EFD}"/>
                </a:ext>
              </a:extLst>
            </p:cNvPr>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0" name="Freeform 92">
              <a:extLst>
                <a:ext uri="{FF2B5EF4-FFF2-40B4-BE49-F238E27FC236}">
                  <a16:creationId xmlns:a16="http://schemas.microsoft.com/office/drawing/2014/main" id="{53A0127F-5FFE-48CC-95D3-DDF67C75E6EA}"/>
                </a:ext>
              </a:extLst>
            </p:cNvPr>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1" name="Freeform 93">
              <a:extLst>
                <a:ext uri="{FF2B5EF4-FFF2-40B4-BE49-F238E27FC236}">
                  <a16:creationId xmlns:a16="http://schemas.microsoft.com/office/drawing/2014/main" id="{4A4D6328-2DC8-4446-8135-B1BF860BE2CA}"/>
                </a:ext>
              </a:extLst>
            </p:cNvPr>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2" name="Freeform 94">
              <a:extLst>
                <a:ext uri="{FF2B5EF4-FFF2-40B4-BE49-F238E27FC236}">
                  <a16:creationId xmlns:a16="http://schemas.microsoft.com/office/drawing/2014/main" id="{0CE6E30A-220A-4D7E-BC20-3B9B28418896}"/>
                </a:ext>
              </a:extLst>
            </p:cNvPr>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3" name="Freeform 95">
              <a:extLst>
                <a:ext uri="{FF2B5EF4-FFF2-40B4-BE49-F238E27FC236}">
                  <a16:creationId xmlns:a16="http://schemas.microsoft.com/office/drawing/2014/main" id="{B1908C94-FBDF-497C-9272-D40AA3F9114F}"/>
                </a:ext>
              </a:extLst>
            </p:cNvPr>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4" name="Freeform 96">
              <a:extLst>
                <a:ext uri="{FF2B5EF4-FFF2-40B4-BE49-F238E27FC236}">
                  <a16:creationId xmlns:a16="http://schemas.microsoft.com/office/drawing/2014/main" id="{C4CADD39-DC4B-4A4E-9FFA-4EB7CEB61CF5}"/>
                </a:ext>
              </a:extLst>
            </p:cNvPr>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5" name="Freeform 97">
              <a:extLst>
                <a:ext uri="{FF2B5EF4-FFF2-40B4-BE49-F238E27FC236}">
                  <a16:creationId xmlns:a16="http://schemas.microsoft.com/office/drawing/2014/main" id="{63C7F398-DD21-40E1-A3CB-A16A6FA0D744}"/>
                </a:ext>
              </a:extLst>
            </p:cNvPr>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6" name="Freeform 98">
              <a:extLst>
                <a:ext uri="{FF2B5EF4-FFF2-40B4-BE49-F238E27FC236}">
                  <a16:creationId xmlns:a16="http://schemas.microsoft.com/office/drawing/2014/main" id="{57FB73C7-4CA1-4688-B7A0-08949379955C}"/>
                </a:ext>
              </a:extLst>
            </p:cNvPr>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7" name="Freeform 99">
              <a:extLst>
                <a:ext uri="{FF2B5EF4-FFF2-40B4-BE49-F238E27FC236}">
                  <a16:creationId xmlns:a16="http://schemas.microsoft.com/office/drawing/2014/main" id="{DB629A0D-601E-4DFF-8966-D9BDAC6AD091}"/>
                </a:ext>
              </a:extLst>
            </p:cNvPr>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8" name="Freeform 100">
              <a:extLst>
                <a:ext uri="{FF2B5EF4-FFF2-40B4-BE49-F238E27FC236}">
                  <a16:creationId xmlns:a16="http://schemas.microsoft.com/office/drawing/2014/main" id="{1D7C3A83-FEEC-4DAC-B9F6-93F3933CABC3}"/>
                </a:ext>
              </a:extLst>
            </p:cNvPr>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9" name="Freeform 101">
              <a:extLst>
                <a:ext uri="{FF2B5EF4-FFF2-40B4-BE49-F238E27FC236}">
                  <a16:creationId xmlns:a16="http://schemas.microsoft.com/office/drawing/2014/main" id="{7E4BD516-F695-426B-BA3D-277BF4A42499}"/>
                </a:ext>
              </a:extLst>
            </p:cNvPr>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0" name="Freeform 102">
              <a:extLst>
                <a:ext uri="{FF2B5EF4-FFF2-40B4-BE49-F238E27FC236}">
                  <a16:creationId xmlns:a16="http://schemas.microsoft.com/office/drawing/2014/main" id="{0D83A5E2-99EA-4860-8B58-9D7BABC8CCF6}"/>
                </a:ext>
              </a:extLst>
            </p:cNvPr>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1" name="Freeform 103">
              <a:extLst>
                <a:ext uri="{FF2B5EF4-FFF2-40B4-BE49-F238E27FC236}">
                  <a16:creationId xmlns:a16="http://schemas.microsoft.com/office/drawing/2014/main" id="{916A6178-60AB-4EAD-B063-72FC4538AFBD}"/>
                </a:ext>
              </a:extLst>
            </p:cNvPr>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2" name="Freeform 104">
              <a:extLst>
                <a:ext uri="{FF2B5EF4-FFF2-40B4-BE49-F238E27FC236}">
                  <a16:creationId xmlns:a16="http://schemas.microsoft.com/office/drawing/2014/main" id="{928437B5-AEB4-4D17-B4B5-7525949C8A59}"/>
                </a:ext>
              </a:extLst>
            </p:cNvPr>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3" name="Freeform 105">
              <a:extLst>
                <a:ext uri="{FF2B5EF4-FFF2-40B4-BE49-F238E27FC236}">
                  <a16:creationId xmlns:a16="http://schemas.microsoft.com/office/drawing/2014/main" id="{036B16E6-FA9E-45D4-8676-91FF565BA0DA}"/>
                </a:ext>
              </a:extLst>
            </p:cNvPr>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4" name="Freeform 106">
              <a:extLst>
                <a:ext uri="{FF2B5EF4-FFF2-40B4-BE49-F238E27FC236}">
                  <a16:creationId xmlns:a16="http://schemas.microsoft.com/office/drawing/2014/main" id="{8227F4EB-17F1-4B63-9A63-4C651D9D3CC0}"/>
                </a:ext>
              </a:extLst>
            </p:cNvPr>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5" name="Freeform 107">
              <a:extLst>
                <a:ext uri="{FF2B5EF4-FFF2-40B4-BE49-F238E27FC236}">
                  <a16:creationId xmlns:a16="http://schemas.microsoft.com/office/drawing/2014/main" id="{5AB6D022-A014-475B-B515-131C85133C10}"/>
                </a:ext>
              </a:extLst>
            </p:cNvPr>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6" name="Freeform 108">
              <a:extLst>
                <a:ext uri="{FF2B5EF4-FFF2-40B4-BE49-F238E27FC236}">
                  <a16:creationId xmlns:a16="http://schemas.microsoft.com/office/drawing/2014/main" id="{5A0DB763-A8C0-4F55-A4E2-84B807C62395}"/>
                </a:ext>
              </a:extLst>
            </p:cNvPr>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7" name="Freeform 109">
              <a:extLst>
                <a:ext uri="{FF2B5EF4-FFF2-40B4-BE49-F238E27FC236}">
                  <a16:creationId xmlns:a16="http://schemas.microsoft.com/office/drawing/2014/main" id="{751B7B08-B8D3-42C3-B4A8-A7909B85B984}"/>
                </a:ext>
              </a:extLst>
            </p:cNvPr>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8" name="Freeform 110">
              <a:extLst>
                <a:ext uri="{FF2B5EF4-FFF2-40B4-BE49-F238E27FC236}">
                  <a16:creationId xmlns:a16="http://schemas.microsoft.com/office/drawing/2014/main" id="{D13142FC-461A-41DE-841D-952D97CB15EE}"/>
                </a:ext>
              </a:extLst>
            </p:cNvPr>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9" name="Freeform 111">
              <a:extLst>
                <a:ext uri="{FF2B5EF4-FFF2-40B4-BE49-F238E27FC236}">
                  <a16:creationId xmlns:a16="http://schemas.microsoft.com/office/drawing/2014/main" id="{97F6B530-BC74-4E74-9B35-CA3044C31F29}"/>
                </a:ext>
              </a:extLst>
            </p:cNvPr>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0" name="Freeform 112">
              <a:extLst>
                <a:ext uri="{FF2B5EF4-FFF2-40B4-BE49-F238E27FC236}">
                  <a16:creationId xmlns:a16="http://schemas.microsoft.com/office/drawing/2014/main" id="{40749FB1-FCC7-4155-A0B0-11A2B769FAF6}"/>
                </a:ext>
              </a:extLst>
            </p:cNvPr>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1" name="Freeform 113">
              <a:extLst>
                <a:ext uri="{FF2B5EF4-FFF2-40B4-BE49-F238E27FC236}">
                  <a16:creationId xmlns:a16="http://schemas.microsoft.com/office/drawing/2014/main" id="{A7D1F881-B75D-48C6-914D-224842AE8473}"/>
                </a:ext>
              </a:extLst>
            </p:cNvPr>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2" name="Freeform 114">
              <a:extLst>
                <a:ext uri="{FF2B5EF4-FFF2-40B4-BE49-F238E27FC236}">
                  <a16:creationId xmlns:a16="http://schemas.microsoft.com/office/drawing/2014/main" id="{781E00AD-9C5D-47CF-A3B8-EB101C43F60D}"/>
                </a:ext>
              </a:extLst>
            </p:cNvPr>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3" name="Freeform 115">
              <a:extLst>
                <a:ext uri="{FF2B5EF4-FFF2-40B4-BE49-F238E27FC236}">
                  <a16:creationId xmlns:a16="http://schemas.microsoft.com/office/drawing/2014/main" id="{887DFCF6-C70B-4867-862D-17BDCD48C94B}"/>
                </a:ext>
              </a:extLst>
            </p:cNvPr>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4" name="Freeform 116">
              <a:extLst>
                <a:ext uri="{FF2B5EF4-FFF2-40B4-BE49-F238E27FC236}">
                  <a16:creationId xmlns:a16="http://schemas.microsoft.com/office/drawing/2014/main" id="{9EAA3546-FF3C-465B-B544-699E8C93D474}"/>
                </a:ext>
              </a:extLst>
            </p:cNvPr>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grpSp>
      <p:grpSp>
        <p:nvGrpSpPr>
          <p:cNvPr id="126" name="组合 125"/>
          <p:cNvGrpSpPr/>
          <p:nvPr userDrawn="1"/>
        </p:nvGrpSpPr>
        <p:grpSpPr>
          <a:xfrm>
            <a:off x="-71609" y="1591639"/>
            <a:ext cx="1090954" cy="1768250"/>
            <a:chOff x="-92875" y="1581006"/>
            <a:chExt cx="1090954" cy="1768250"/>
          </a:xfrm>
        </p:grpSpPr>
        <p:grpSp>
          <p:nvGrpSpPr>
            <p:cNvPr id="127" name="组合 126"/>
            <p:cNvGrpSpPr/>
            <p:nvPr userDrawn="1"/>
          </p:nvGrpSpPr>
          <p:grpSpPr>
            <a:xfrm>
              <a:off x="-92875" y="1581006"/>
              <a:ext cx="1090954" cy="1768250"/>
              <a:chOff x="0" y="1272662"/>
              <a:chExt cx="1691680" cy="788186"/>
            </a:xfrm>
            <a:solidFill>
              <a:srgbClr val="1A92A2"/>
            </a:solidFill>
          </p:grpSpPr>
          <p:sp>
            <p:nvSpPr>
              <p:cNvPr id="129" name="矩形 128"/>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130" name="等腰三角形 129"/>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 name="TextBox 127"/>
            <p:cNvSpPr txBox="1"/>
            <p:nvPr userDrawn="1"/>
          </p:nvSpPr>
          <p:spPr>
            <a:xfrm>
              <a:off x="-45695" y="1699671"/>
              <a:ext cx="923330" cy="1529386"/>
            </a:xfrm>
            <a:prstGeom prst="rect">
              <a:avLst/>
            </a:prstGeom>
            <a:noFill/>
          </p:spPr>
          <p:txBody>
            <a:bodyPr vert="vert270" wrap="square" rtlCol="0" anchor="b">
              <a:spAutoFit/>
            </a:bodyPr>
            <a:lstStyle/>
            <a:p>
              <a:r>
                <a:rPr lang="en-US" altLang="zh-CN" sz="2400" b="1" dirty="0"/>
                <a:t>Application Letters</a:t>
              </a:r>
              <a:endParaRPr lang="zh-CN" altLang="en-US" sz="2400" b="1" dirty="0"/>
            </a:p>
          </p:txBody>
        </p:sp>
      </p:grpSp>
    </p:spTree>
    <p:extLst>
      <p:ext uri="{BB962C8B-B14F-4D97-AF65-F5344CB8AC3E}">
        <p14:creationId xmlns:p14="http://schemas.microsoft.com/office/powerpoint/2010/main" val="4142272506"/>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相关建议">
    <p:spTree>
      <p:nvGrpSpPr>
        <p:cNvPr id="1" name=""/>
        <p:cNvGrpSpPr/>
        <p:nvPr/>
      </p:nvGrpSpPr>
      <p:grpSpPr>
        <a:xfrm>
          <a:off x="0" y="0"/>
          <a:ext cx="0" cy="0"/>
          <a:chOff x="0" y="0"/>
          <a:chExt cx="0" cy="0"/>
        </a:xfrm>
      </p:grpSpPr>
      <p:sp>
        <p:nvSpPr>
          <p:cNvPr id="125" name="矩形 124"/>
          <p:cNvSpPr/>
          <p:nvPr userDrawn="1"/>
        </p:nvSpPr>
        <p:spPr>
          <a:xfrm>
            <a:off x="-67704" y="15228"/>
            <a:ext cx="1090954" cy="6858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accent2">
                  <a:lumMod val="60000"/>
                  <a:lumOff val="40000"/>
                </a:schemeClr>
              </a:solidFill>
            </a:endParaRPr>
          </a:p>
        </p:txBody>
      </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p:blipFill>
        <p:spPr>
          <a:xfrm>
            <a:off x="100343" y="6123748"/>
            <a:ext cx="957062" cy="740691"/>
          </a:xfrm>
          <a:prstGeom prst="rect">
            <a:avLst/>
          </a:prstGeom>
        </p:spPr>
      </p:pic>
      <p:grpSp>
        <p:nvGrpSpPr>
          <p:cNvPr id="12" name="组合 11">
            <a:extLst>
              <a:ext uri="{FF2B5EF4-FFF2-40B4-BE49-F238E27FC236}">
                <a16:creationId xmlns:a16="http://schemas.microsoft.com/office/drawing/2014/main" id="{6D2CE970-C149-45A3-B60E-D4CD99C74506}"/>
              </a:ext>
            </a:extLst>
          </p:cNvPr>
          <p:cNvGrpSpPr/>
          <p:nvPr userDrawn="1"/>
        </p:nvGrpSpPr>
        <p:grpSpPr>
          <a:xfrm>
            <a:off x="9232090" y="5821042"/>
            <a:ext cx="2287414" cy="944769"/>
            <a:chOff x="776287" y="706437"/>
            <a:chExt cx="7658101" cy="3768726"/>
          </a:xfrm>
          <a:solidFill>
            <a:srgbClr val="66FFFF"/>
          </a:solidFill>
        </p:grpSpPr>
        <p:sp>
          <p:nvSpPr>
            <p:cNvPr id="16" name="Freeform 10">
              <a:extLst>
                <a:ext uri="{FF2B5EF4-FFF2-40B4-BE49-F238E27FC236}">
                  <a16:creationId xmlns:a16="http://schemas.microsoft.com/office/drawing/2014/main" id="{AEC7E247-DC9E-4311-8933-7345C7D9C244}"/>
                </a:ext>
              </a:extLst>
            </p:cNvPr>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 name="Freeform 11">
              <a:extLst>
                <a:ext uri="{FF2B5EF4-FFF2-40B4-BE49-F238E27FC236}">
                  <a16:creationId xmlns:a16="http://schemas.microsoft.com/office/drawing/2014/main" id="{549B3CF6-BB2D-4EC1-BAD2-DC745BE952BD}"/>
                </a:ext>
              </a:extLst>
            </p:cNvPr>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 name="Freeform 12">
              <a:extLst>
                <a:ext uri="{FF2B5EF4-FFF2-40B4-BE49-F238E27FC236}">
                  <a16:creationId xmlns:a16="http://schemas.microsoft.com/office/drawing/2014/main" id="{C342EF46-B22C-48C1-B361-17BFC32E0C46}"/>
                </a:ext>
              </a:extLst>
            </p:cNvPr>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 name="Freeform 13">
              <a:extLst>
                <a:ext uri="{FF2B5EF4-FFF2-40B4-BE49-F238E27FC236}">
                  <a16:creationId xmlns:a16="http://schemas.microsoft.com/office/drawing/2014/main" id="{55473A82-0FC0-4156-8038-A5D60BE5495B}"/>
                </a:ext>
              </a:extLst>
            </p:cNvPr>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 name="Freeform 14">
              <a:extLst>
                <a:ext uri="{FF2B5EF4-FFF2-40B4-BE49-F238E27FC236}">
                  <a16:creationId xmlns:a16="http://schemas.microsoft.com/office/drawing/2014/main" id="{E343C28E-3853-4809-9C6B-5E1AACDA67BE}"/>
                </a:ext>
              </a:extLst>
            </p:cNvPr>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 name="Freeform 15">
              <a:extLst>
                <a:ext uri="{FF2B5EF4-FFF2-40B4-BE49-F238E27FC236}">
                  <a16:creationId xmlns:a16="http://schemas.microsoft.com/office/drawing/2014/main" id="{EB5F6174-D209-478C-9164-55191CCF0B61}"/>
                </a:ext>
              </a:extLst>
            </p:cNvPr>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 name="Freeform 16">
              <a:extLst>
                <a:ext uri="{FF2B5EF4-FFF2-40B4-BE49-F238E27FC236}">
                  <a16:creationId xmlns:a16="http://schemas.microsoft.com/office/drawing/2014/main" id="{3EEC9A34-DEA8-42B6-A7A2-37A6E79BE588}"/>
                </a:ext>
              </a:extLst>
            </p:cNvPr>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 name="Freeform 17">
              <a:extLst>
                <a:ext uri="{FF2B5EF4-FFF2-40B4-BE49-F238E27FC236}">
                  <a16:creationId xmlns:a16="http://schemas.microsoft.com/office/drawing/2014/main" id="{28E8B9C6-2D86-4326-8B62-4F8917244CF7}"/>
                </a:ext>
              </a:extLst>
            </p:cNvPr>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 name="Freeform 18">
              <a:extLst>
                <a:ext uri="{FF2B5EF4-FFF2-40B4-BE49-F238E27FC236}">
                  <a16:creationId xmlns:a16="http://schemas.microsoft.com/office/drawing/2014/main" id="{DA4DE7C8-D23E-48A0-9156-971377F556D7}"/>
                </a:ext>
              </a:extLst>
            </p:cNvPr>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 name="Freeform 19">
              <a:extLst>
                <a:ext uri="{FF2B5EF4-FFF2-40B4-BE49-F238E27FC236}">
                  <a16:creationId xmlns:a16="http://schemas.microsoft.com/office/drawing/2014/main" id="{B225B4C6-9668-4D66-8DC0-B11BA7A71732}"/>
                </a:ext>
              </a:extLst>
            </p:cNvPr>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8" name="Freeform 20">
              <a:extLst>
                <a:ext uri="{FF2B5EF4-FFF2-40B4-BE49-F238E27FC236}">
                  <a16:creationId xmlns:a16="http://schemas.microsoft.com/office/drawing/2014/main" id="{57C3884D-0CFF-4698-BD3F-9431265DA1E6}"/>
                </a:ext>
              </a:extLst>
            </p:cNvPr>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9" name="Freeform 21">
              <a:extLst>
                <a:ext uri="{FF2B5EF4-FFF2-40B4-BE49-F238E27FC236}">
                  <a16:creationId xmlns:a16="http://schemas.microsoft.com/office/drawing/2014/main" id="{AF5B141E-8797-48E5-8555-DF53AE100AA7}"/>
                </a:ext>
              </a:extLst>
            </p:cNvPr>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0" name="Freeform 22">
              <a:extLst>
                <a:ext uri="{FF2B5EF4-FFF2-40B4-BE49-F238E27FC236}">
                  <a16:creationId xmlns:a16="http://schemas.microsoft.com/office/drawing/2014/main" id="{B232D31F-3A6F-4436-A980-35F602B19BE2}"/>
                </a:ext>
              </a:extLst>
            </p:cNvPr>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1" name="Freeform 23">
              <a:extLst>
                <a:ext uri="{FF2B5EF4-FFF2-40B4-BE49-F238E27FC236}">
                  <a16:creationId xmlns:a16="http://schemas.microsoft.com/office/drawing/2014/main" id="{2D268A86-A6E0-40E3-8C7C-CFA1BAF0344D}"/>
                </a:ext>
              </a:extLst>
            </p:cNvPr>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2" name="Freeform 24">
              <a:extLst>
                <a:ext uri="{FF2B5EF4-FFF2-40B4-BE49-F238E27FC236}">
                  <a16:creationId xmlns:a16="http://schemas.microsoft.com/office/drawing/2014/main" id="{EC97CF21-4CD0-4B2E-BD52-CEBCA5AD135C}"/>
                </a:ext>
              </a:extLst>
            </p:cNvPr>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3" name="Freeform 25">
              <a:extLst>
                <a:ext uri="{FF2B5EF4-FFF2-40B4-BE49-F238E27FC236}">
                  <a16:creationId xmlns:a16="http://schemas.microsoft.com/office/drawing/2014/main" id="{7EC9426F-77A5-4A70-BB00-8FAEB4FC910B}"/>
                </a:ext>
              </a:extLst>
            </p:cNvPr>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4" name="Freeform 26">
              <a:extLst>
                <a:ext uri="{FF2B5EF4-FFF2-40B4-BE49-F238E27FC236}">
                  <a16:creationId xmlns:a16="http://schemas.microsoft.com/office/drawing/2014/main" id="{F6EC0156-88AA-4D9B-A2E9-DEF0D76C2B11}"/>
                </a:ext>
              </a:extLst>
            </p:cNvPr>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5" name="Freeform 27">
              <a:extLst>
                <a:ext uri="{FF2B5EF4-FFF2-40B4-BE49-F238E27FC236}">
                  <a16:creationId xmlns:a16="http://schemas.microsoft.com/office/drawing/2014/main" id="{9E57E9B9-C161-488D-A918-C76B5280463E}"/>
                </a:ext>
              </a:extLst>
            </p:cNvPr>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6" name="Freeform 28">
              <a:extLst>
                <a:ext uri="{FF2B5EF4-FFF2-40B4-BE49-F238E27FC236}">
                  <a16:creationId xmlns:a16="http://schemas.microsoft.com/office/drawing/2014/main" id="{AFC498B9-7D7E-4F34-995B-BD17EE621C3E}"/>
                </a:ext>
              </a:extLst>
            </p:cNvPr>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7" name="Freeform 29">
              <a:extLst>
                <a:ext uri="{FF2B5EF4-FFF2-40B4-BE49-F238E27FC236}">
                  <a16:creationId xmlns:a16="http://schemas.microsoft.com/office/drawing/2014/main" id="{5C63D48F-1579-424D-928D-383992A08CA9}"/>
                </a:ext>
              </a:extLst>
            </p:cNvPr>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8" name="Freeform 30">
              <a:extLst>
                <a:ext uri="{FF2B5EF4-FFF2-40B4-BE49-F238E27FC236}">
                  <a16:creationId xmlns:a16="http://schemas.microsoft.com/office/drawing/2014/main" id="{56C9B38E-B00C-4280-A06E-171CCA510AA5}"/>
                </a:ext>
              </a:extLst>
            </p:cNvPr>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9" name="Freeform 31">
              <a:extLst>
                <a:ext uri="{FF2B5EF4-FFF2-40B4-BE49-F238E27FC236}">
                  <a16:creationId xmlns:a16="http://schemas.microsoft.com/office/drawing/2014/main" id="{2CF8C3FF-3489-4C62-9F9B-AEF463AA0D50}"/>
                </a:ext>
              </a:extLst>
            </p:cNvPr>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0" name="Freeform 32">
              <a:extLst>
                <a:ext uri="{FF2B5EF4-FFF2-40B4-BE49-F238E27FC236}">
                  <a16:creationId xmlns:a16="http://schemas.microsoft.com/office/drawing/2014/main" id="{F9184BD9-7FDE-4B96-9623-D1E56D4F2D9C}"/>
                </a:ext>
              </a:extLst>
            </p:cNvPr>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1" name="Freeform 33">
              <a:extLst>
                <a:ext uri="{FF2B5EF4-FFF2-40B4-BE49-F238E27FC236}">
                  <a16:creationId xmlns:a16="http://schemas.microsoft.com/office/drawing/2014/main" id="{9B87E49B-6E9B-4F3C-A850-09481033B0E1}"/>
                </a:ext>
              </a:extLst>
            </p:cNvPr>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2" name="Freeform 34">
              <a:extLst>
                <a:ext uri="{FF2B5EF4-FFF2-40B4-BE49-F238E27FC236}">
                  <a16:creationId xmlns:a16="http://schemas.microsoft.com/office/drawing/2014/main" id="{0091D703-F49A-426B-B41C-824A0FA13BB0}"/>
                </a:ext>
              </a:extLst>
            </p:cNvPr>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3" name="Freeform 35">
              <a:extLst>
                <a:ext uri="{FF2B5EF4-FFF2-40B4-BE49-F238E27FC236}">
                  <a16:creationId xmlns:a16="http://schemas.microsoft.com/office/drawing/2014/main" id="{CC6EFE81-CB3F-4B73-8760-B439296C2727}"/>
                </a:ext>
              </a:extLst>
            </p:cNvPr>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4" name="Freeform 36">
              <a:extLst>
                <a:ext uri="{FF2B5EF4-FFF2-40B4-BE49-F238E27FC236}">
                  <a16:creationId xmlns:a16="http://schemas.microsoft.com/office/drawing/2014/main" id="{2B6D97A2-AD42-42F8-85F0-28E88A25B46D}"/>
                </a:ext>
              </a:extLst>
            </p:cNvPr>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5" name="Freeform 37">
              <a:extLst>
                <a:ext uri="{FF2B5EF4-FFF2-40B4-BE49-F238E27FC236}">
                  <a16:creationId xmlns:a16="http://schemas.microsoft.com/office/drawing/2014/main" id="{6562A595-1EAF-426F-AB2C-D591721CDCFF}"/>
                </a:ext>
              </a:extLst>
            </p:cNvPr>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6" name="Freeform 38">
              <a:extLst>
                <a:ext uri="{FF2B5EF4-FFF2-40B4-BE49-F238E27FC236}">
                  <a16:creationId xmlns:a16="http://schemas.microsoft.com/office/drawing/2014/main" id="{B1F10277-D9E7-4A8B-8CE8-EB34F45F4275}"/>
                </a:ext>
              </a:extLst>
            </p:cNvPr>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7" name="Freeform 39">
              <a:extLst>
                <a:ext uri="{FF2B5EF4-FFF2-40B4-BE49-F238E27FC236}">
                  <a16:creationId xmlns:a16="http://schemas.microsoft.com/office/drawing/2014/main" id="{2437395E-76F0-413A-9072-B4A46EE00A2F}"/>
                </a:ext>
              </a:extLst>
            </p:cNvPr>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8" name="Freeform 40">
              <a:extLst>
                <a:ext uri="{FF2B5EF4-FFF2-40B4-BE49-F238E27FC236}">
                  <a16:creationId xmlns:a16="http://schemas.microsoft.com/office/drawing/2014/main" id="{360EAFFC-8291-446B-9505-B9CBC446D4F2}"/>
                </a:ext>
              </a:extLst>
            </p:cNvPr>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9" name="Freeform 41">
              <a:extLst>
                <a:ext uri="{FF2B5EF4-FFF2-40B4-BE49-F238E27FC236}">
                  <a16:creationId xmlns:a16="http://schemas.microsoft.com/office/drawing/2014/main" id="{CF9D4874-35BB-475C-8D7E-960C6CC100E2}"/>
                </a:ext>
              </a:extLst>
            </p:cNvPr>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0" name="Freeform 42">
              <a:extLst>
                <a:ext uri="{FF2B5EF4-FFF2-40B4-BE49-F238E27FC236}">
                  <a16:creationId xmlns:a16="http://schemas.microsoft.com/office/drawing/2014/main" id="{1BC6BD71-3206-4529-A205-6EB6D51F20A9}"/>
                </a:ext>
              </a:extLst>
            </p:cNvPr>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1" name="Freeform 43">
              <a:extLst>
                <a:ext uri="{FF2B5EF4-FFF2-40B4-BE49-F238E27FC236}">
                  <a16:creationId xmlns:a16="http://schemas.microsoft.com/office/drawing/2014/main" id="{C7AF8CF6-85E8-4FFA-A71F-4401CCCD5487}"/>
                </a:ext>
              </a:extLst>
            </p:cNvPr>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2" name="Freeform 44">
              <a:extLst>
                <a:ext uri="{FF2B5EF4-FFF2-40B4-BE49-F238E27FC236}">
                  <a16:creationId xmlns:a16="http://schemas.microsoft.com/office/drawing/2014/main" id="{A9BA8DB1-135C-4EFE-9E9B-89DB24A519ED}"/>
                </a:ext>
              </a:extLst>
            </p:cNvPr>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3" name="Freeform 45">
              <a:extLst>
                <a:ext uri="{FF2B5EF4-FFF2-40B4-BE49-F238E27FC236}">
                  <a16:creationId xmlns:a16="http://schemas.microsoft.com/office/drawing/2014/main" id="{D66C2EB2-BDBC-4A6B-BC47-A5C4E3FC0EA5}"/>
                </a:ext>
              </a:extLst>
            </p:cNvPr>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4" name="Freeform 46">
              <a:extLst>
                <a:ext uri="{FF2B5EF4-FFF2-40B4-BE49-F238E27FC236}">
                  <a16:creationId xmlns:a16="http://schemas.microsoft.com/office/drawing/2014/main" id="{1EE1892B-3E0B-4B5A-85FB-29319E1ECD42}"/>
                </a:ext>
              </a:extLst>
            </p:cNvPr>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5" name="Freeform 47">
              <a:extLst>
                <a:ext uri="{FF2B5EF4-FFF2-40B4-BE49-F238E27FC236}">
                  <a16:creationId xmlns:a16="http://schemas.microsoft.com/office/drawing/2014/main" id="{D302B398-D23F-4DE0-8251-F0961B44AA0A}"/>
                </a:ext>
              </a:extLst>
            </p:cNvPr>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6" name="Freeform 48">
              <a:extLst>
                <a:ext uri="{FF2B5EF4-FFF2-40B4-BE49-F238E27FC236}">
                  <a16:creationId xmlns:a16="http://schemas.microsoft.com/office/drawing/2014/main" id="{822B1C15-0755-428B-BEC2-DA7886DA8C0D}"/>
                </a:ext>
              </a:extLst>
            </p:cNvPr>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7" name="Freeform 49">
              <a:extLst>
                <a:ext uri="{FF2B5EF4-FFF2-40B4-BE49-F238E27FC236}">
                  <a16:creationId xmlns:a16="http://schemas.microsoft.com/office/drawing/2014/main" id="{BAAB96EA-2EB1-4B57-9F58-9C309EFB54CE}"/>
                </a:ext>
              </a:extLst>
            </p:cNvPr>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8" name="Freeform 50">
              <a:extLst>
                <a:ext uri="{FF2B5EF4-FFF2-40B4-BE49-F238E27FC236}">
                  <a16:creationId xmlns:a16="http://schemas.microsoft.com/office/drawing/2014/main" id="{3FF60A59-07DF-4BA5-9CF5-313E9E31DA3F}"/>
                </a:ext>
              </a:extLst>
            </p:cNvPr>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9" name="Freeform 51">
              <a:extLst>
                <a:ext uri="{FF2B5EF4-FFF2-40B4-BE49-F238E27FC236}">
                  <a16:creationId xmlns:a16="http://schemas.microsoft.com/office/drawing/2014/main" id="{9D194193-9A92-49E3-9763-84DFBEC719CA}"/>
                </a:ext>
              </a:extLst>
            </p:cNvPr>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0" name="Freeform 52">
              <a:extLst>
                <a:ext uri="{FF2B5EF4-FFF2-40B4-BE49-F238E27FC236}">
                  <a16:creationId xmlns:a16="http://schemas.microsoft.com/office/drawing/2014/main" id="{78EF79CD-02D2-4EE5-B2E0-59C8CB846414}"/>
                </a:ext>
              </a:extLst>
            </p:cNvPr>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1" name="Freeform 53">
              <a:extLst>
                <a:ext uri="{FF2B5EF4-FFF2-40B4-BE49-F238E27FC236}">
                  <a16:creationId xmlns:a16="http://schemas.microsoft.com/office/drawing/2014/main" id="{62EACFAF-D105-4CCF-A1C9-0081C5EBE2C0}"/>
                </a:ext>
              </a:extLst>
            </p:cNvPr>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2" name="Freeform 54">
              <a:extLst>
                <a:ext uri="{FF2B5EF4-FFF2-40B4-BE49-F238E27FC236}">
                  <a16:creationId xmlns:a16="http://schemas.microsoft.com/office/drawing/2014/main" id="{78023E31-DE57-4767-818B-0E5A6B35DB40}"/>
                </a:ext>
              </a:extLst>
            </p:cNvPr>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3" name="Freeform 55">
              <a:extLst>
                <a:ext uri="{FF2B5EF4-FFF2-40B4-BE49-F238E27FC236}">
                  <a16:creationId xmlns:a16="http://schemas.microsoft.com/office/drawing/2014/main" id="{98061074-7B54-4AB1-879B-FF51F6CADCFD}"/>
                </a:ext>
              </a:extLst>
            </p:cNvPr>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4" name="Freeform 56">
              <a:extLst>
                <a:ext uri="{FF2B5EF4-FFF2-40B4-BE49-F238E27FC236}">
                  <a16:creationId xmlns:a16="http://schemas.microsoft.com/office/drawing/2014/main" id="{C2767968-AA66-4712-A474-BA67452C3CD8}"/>
                </a:ext>
              </a:extLst>
            </p:cNvPr>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5" name="Freeform 57">
              <a:extLst>
                <a:ext uri="{FF2B5EF4-FFF2-40B4-BE49-F238E27FC236}">
                  <a16:creationId xmlns:a16="http://schemas.microsoft.com/office/drawing/2014/main" id="{7C78D36F-3369-47B0-B30E-1A4B5BEFDC77}"/>
                </a:ext>
              </a:extLst>
            </p:cNvPr>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6" name="Freeform 58">
              <a:extLst>
                <a:ext uri="{FF2B5EF4-FFF2-40B4-BE49-F238E27FC236}">
                  <a16:creationId xmlns:a16="http://schemas.microsoft.com/office/drawing/2014/main" id="{A4FC853A-3848-4827-8C06-F1ED37EC9C4A}"/>
                </a:ext>
              </a:extLst>
            </p:cNvPr>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7" name="Freeform 59">
              <a:extLst>
                <a:ext uri="{FF2B5EF4-FFF2-40B4-BE49-F238E27FC236}">
                  <a16:creationId xmlns:a16="http://schemas.microsoft.com/office/drawing/2014/main" id="{9550868F-F710-41A6-AB18-3814D43F6ADA}"/>
                </a:ext>
              </a:extLst>
            </p:cNvPr>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8" name="Freeform 60">
              <a:extLst>
                <a:ext uri="{FF2B5EF4-FFF2-40B4-BE49-F238E27FC236}">
                  <a16:creationId xmlns:a16="http://schemas.microsoft.com/office/drawing/2014/main" id="{CED5F489-AC74-46CE-857D-1F9DE06F00A0}"/>
                </a:ext>
              </a:extLst>
            </p:cNvPr>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9" name="Freeform 61">
              <a:extLst>
                <a:ext uri="{FF2B5EF4-FFF2-40B4-BE49-F238E27FC236}">
                  <a16:creationId xmlns:a16="http://schemas.microsoft.com/office/drawing/2014/main" id="{13AF9D97-3E8A-40F6-98DE-78BE5A87B245}"/>
                </a:ext>
              </a:extLst>
            </p:cNvPr>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0" name="Freeform 62">
              <a:extLst>
                <a:ext uri="{FF2B5EF4-FFF2-40B4-BE49-F238E27FC236}">
                  <a16:creationId xmlns:a16="http://schemas.microsoft.com/office/drawing/2014/main" id="{D781DF4A-D09F-4462-8A51-A88D15DB8D6A}"/>
                </a:ext>
              </a:extLst>
            </p:cNvPr>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1" name="Freeform 63">
              <a:extLst>
                <a:ext uri="{FF2B5EF4-FFF2-40B4-BE49-F238E27FC236}">
                  <a16:creationId xmlns:a16="http://schemas.microsoft.com/office/drawing/2014/main" id="{2FC78399-41BA-4C9A-A60C-CBC7FC0192BA}"/>
                </a:ext>
              </a:extLst>
            </p:cNvPr>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2" name="Freeform 64">
              <a:extLst>
                <a:ext uri="{FF2B5EF4-FFF2-40B4-BE49-F238E27FC236}">
                  <a16:creationId xmlns:a16="http://schemas.microsoft.com/office/drawing/2014/main" id="{9D6B7C0E-33CA-4711-9018-14AB242A181E}"/>
                </a:ext>
              </a:extLst>
            </p:cNvPr>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3" name="Freeform 65">
              <a:extLst>
                <a:ext uri="{FF2B5EF4-FFF2-40B4-BE49-F238E27FC236}">
                  <a16:creationId xmlns:a16="http://schemas.microsoft.com/office/drawing/2014/main" id="{6CC8DD0F-4ADD-4653-B3B9-7D39DABE9A3E}"/>
                </a:ext>
              </a:extLst>
            </p:cNvPr>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4" name="Freeform 66">
              <a:extLst>
                <a:ext uri="{FF2B5EF4-FFF2-40B4-BE49-F238E27FC236}">
                  <a16:creationId xmlns:a16="http://schemas.microsoft.com/office/drawing/2014/main" id="{475D5633-48A2-4E79-8F9A-3A651AB59EB2}"/>
                </a:ext>
              </a:extLst>
            </p:cNvPr>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5" name="Freeform 67">
              <a:extLst>
                <a:ext uri="{FF2B5EF4-FFF2-40B4-BE49-F238E27FC236}">
                  <a16:creationId xmlns:a16="http://schemas.microsoft.com/office/drawing/2014/main" id="{94E6F7DE-99D4-4393-9D6E-9E5BE87364A8}"/>
                </a:ext>
              </a:extLst>
            </p:cNvPr>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6" name="Rectangle 68">
              <a:extLst>
                <a:ext uri="{FF2B5EF4-FFF2-40B4-BE49-F238E27FC236}">
                  <a16:creationId xmlns:a16="http://schemas.microsoft.com/office/drawing/2014/main" id="{9FBBB784-AEC6-48CC-BB86-7C9425A49E8F}"/>
                </a:ext>
              </a:extLst>
            </p:cNvPr>
            <p:cNvSpPr>
              <a:spLocks noChangeArrowheads="1"/>
            </p:cNvSpPr>
            <p:nvPr/>
          </p:nvSpPr>
          <p:spPr bwMode="auto">
            <a:xfrm>
              <a:off x="6961187" y="2870200"/>
              <a:ext cx="19050" cy="11113"/>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7" name="Freeform 69">
              <a:extLst>
                <a:ext uri="{FF2B5EF4-FFF2-40B4-BE49-F238E27FC236}">
                  <a16:creationId xmlns:a16="http://schemas.microsoft.com/office/drawing/2014/main" id="{EB0FD6F5-4FB9-4229-9469-BA38F5174CC1}"/>
                </a:ext>
              </a:extLst>
            </p:cNvPr>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8" name="Freeform 70">
              <a:extLst>
                <a:ext uri="{FF2B5EF4-FFF2-40B4-BE49-F238E27FC236}">
                  <a16:creationId xmlns:a16="http://schemas.microsoft.com/office/drawing/2014/main" id="{6DAD33DE-0C05-4DA6-95DC-739B497203A7}"/>
                </a:ext>
              </a:extLst>
            </p:cNvPr>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9" name="Freeform 71">
              <a:extLst>
                <a:ext uri="{FF2B5EF4-FFF2-40B4-BE49-F238E27FC236}">
                  <a16:creationId xmlns:a16="http://schemas.microsoft.com/office/drawing/2014/main" id="{A2B6E279-084B-459A-871E-21786EAC59F6}"/>
                </a:ext>
              </a:extLst>
            </p:cNvPr>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0" name="Freeform 72">
              <a:extLst>
                <a:ext uri="{FF2B5EF4-FFF2-40B4-BE49-F238E27FC236}">
                  <a16:creationId xmlns:a16="http://schemas.microsoft.com/office/drawing/2014/main" id="{759294C7-4B8F-436C-B09D-9E656D419C42}"/>
                </a:ext>
              </a:extLst>
            </p:cNvPr>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1" name="Freeform 73">
              <a:extLst>
                <a:ext uri="{FF2B5EF4-FFF2-40B4-BE49-F238E27FC236}">
                  <a16:creationId xmlns:a16="http://schemas.microsoft.com/office/drawing/2014/main" id="{C100DF32-FD74-4D9E-A3F2-AA20BBAFBE92}"/>
                </a:ext>
              </a:extLst>
            </p:cNvPr>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2" name="Freeform 74">
              <a:extLst>
                <a:ext uri="{FF2B5EF4-FFF2-40B4-BE49-F238E27FC236}">
                  <a16:creationId xmlns:a16="http://schemas.microsoft.com/office/drawing/2014/main" id="{EA718F36-7688-4B70-A693-851D18AF1778}"/>
                </a:ext>
              </a:extLst>
            </p:cNvPr>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3" name="Freeform 75">
              <a:extLst>
                <a:ext uri="{FF2B5EF4-FFF2-40B4-BE49-F238E27FC236}">
                  <a16:creationId xmlns:a16="http://schemas.microsoft.com/office/drawing/2014/main" id="{C9FE7857-DDF9-4C70-AA4E-B6DEFA464AB1}"/>
                </a:ext>
              </a:extLst>
            </p:cNvPr>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4" name="Freeform 76">
              <a:extLst>
                <a:ext uri="{FF2B5EF4-FFF2-40B4-BE49-F238E27FC236}">
                  <a16:creationId xmlns:a16="http://schemas.microsoft.com/office/drawing/2014/main" id="{8664640E-DA02-4170-82CE-5D7B7D21B669}"/>
                </a:ext>
              </a:extLst>
            </p:cNvPr>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5" name="Freeform 77">
              <a:extLst>
                <a:ext uri="{FF2B5EF4-FFF2-40B4-BE49-F238E27FC236}">
                  <a16:creationId xmlns:a16="http://schemas.microsoft.com/office/drawing/2014/main" id="{3F73A430-9DA7-4EC2-ADA6-BE610EFA1814}"/>
                </a:ext>
              </a:extLst>
            </p:cNvPr>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6" name="Freeform 78">
              <a:extLst>
                <a:ext uri="{FF2B5EF4-FFF2-40B4-BE49-F238E27FC236}">
                  <a16:creationId xmlns:a16="http://schemas.microsoft.com/office/drawing/2014/main" id="{C551E4D5-87C5-4183-91EB-42C88E5DCB27}"/>
                </a:ext>
              </a:extLst>
            </p:cNvPr>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7" name="Freeform 79">
              <a:extLst>
                <a:ext uri="{FF2B5EF4-FFF2-40B4-BE49-F238E27FC236}">
                  <a16:creationId xmlns:a16="http://schemas.microsoft.com/office/drawing/2014/main" id="{B1093829-10FE-4989-91C1-C829111AB5A2}"/>
                </a:ext>
              </a:extLst>
            </p:cNvPr>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8" name="Freeform 80">
              <a:extLst>
                <a:ext uri="{FF2B5EF4-FFF2-40B4-BE49-F238E27FC236}">
                  <a16:creationId xmlns:a16="http://schemas.microsoft.com/office/drawing/2014/main" id="{FB7F284C-DCE2-4FCE-90C0-9A4CD69DA4F5}"/>
                </a:ext>
              </a:extLst>
            </p:cNvPr>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9" name="Freeform 81">
              <a:extLst>
                <a:ext uri="{FF2B5EF4-FFF2-40B4-BE49-F238E27FC236}">
                  <a16:creationId xmlns:a16="http://schemas.microsoft.com/office/drawing/2014/main" id="{BAFF4B1E-C93B-4E64-B046-D214E7688007}"/>
                </a:ext>
              </a:extLst>
            </p:cNvPr>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0" name="Freeform 82">
              <a:extLst>
                <a:ext uri="{FF2B5EF4-FFF2-40B4-BE49-F238E27FC236}">
                  <a16:creationId xmlns:a16="http://schemas.microsoft.com/office/drawing/2014/main" id="{C1909B2C-8A3C-458A-9BC1-7EA5B98A086E}"/>
                </a:ext>
              </a:extLst>
            </p:cNvPr>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1" name="Freeform 83">
              <a:extLst>
                <a:ext uri="{FF2B5EF4-FFF2-40B4-BE49-F238E27FC236}">
                  <a16:creationId xmlns:a16="http://schemas.microsoft.com/office/drawing/2014/main" id="{B62B0047-DB29-489E-B3C9-EE522B929E17}"/>
                </a:ext>
              </a:extLst>
            </p:cNvPr>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2" name="Freeform 84">
              <a:extLst>
                <a:ext uri="{FF2B5EF4-FFF2-40B4-BE49-F238E27FC236}">
                  <a16:creationId xmlns:a16="http://schemas.microsoft.com/office/drawing/2014/main" id="{5F4F8BED-3EEA-4154-A26C-422B08373022}"/>
                </a:ext>
              </a:extLst>
            </p:cNvPr>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3" name="Freeform 85">
              <a:extLst>
                <a:ext uri="{FF2B5EF4-FFF2-40B4-BE49-F238E27FC236}">
                  <a16:creationId xmlns:a16="http://schemas.microsoft.com/office/drawing/2014/main" id="{815C4296-978D-4A80-9BC9-158514591ABC}"/>
                </a:ext>
              </a:extLst>
            </p:cNvPr>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4" name="Freeform 86">
              <a:extLst>
                <a:ext uri="{FF2B5EF4-FFF2-40B4-BE49-F238E27FC236}">
                  <a16:creationId xmlns:a16="http://schemas.microsoft.com/office/drawing/2014/main" id="{79BD503A-340A-442E-8495-D3DD05E074C4}"/>
                </a:ext>
              </a:extLst>
            </p:cNvPr>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5" name="Freeform 87">
              <a:extLst>
                <a:ext uri="{FF2B5EF4-FFF2-40B4-BE49-F238E27FC236}">
                  <a16:creationId xmlns:a16="http://schemas.microsoft.com/office/drawing/2014/main" id="{9A7F12DF-AE85-4E90-B5A9-AAE716E2C499}"/>
                </a:ext>
              </a:extLst>
            </p:cNvPr>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6" name="Freeform 88">
              <a:extLst>
                <a:ext uri="{FF2B5EF4-FFF2-40B4-BE49-F238E27FC236}">
                  <a16:creationId xmlns:a16="http://schemas.microsoft.com/office/drawing/2014/main" id="{5E3770EC-FCC3-46C9-BBA0-8A8077BD0E36}"/>
                </a:ext>
              </a:extLst>
            </p:cNvPr>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7" name="Freeform 89">
              <a:extLst>
                <a:ext uri="{FF2B5EF4-FFF2-40B4-BE49-F238E27FC236}">
                  <a16:creationId xmlns:a16="http://schemas.microsoft.com/office/drawing/2014/main" id="{DF9E211E-053C-4CC4-903D-A6244C70A559}"/>
                </a:ext>
              </a:extLst>
            </p:cNvPr>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8" name="Freeform 90">
              <a:extLst>
                <a:ext uri="{FF2B5EF4-FFF2-40B4-BE49-F238E27FC236}">
                  <a16:creationId xmlns:a16="http://schemas.microsoft.com/office/drawing/2014/main" id="{C9FCB02E-5D3D-47FA-825C-E8203D613D5E}"/>
                </a:ext>
              </a:extLst>
            </p:cNvPr>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9" name="Freeform 91">
              <a:extLst>
                <a:ext uri="{FF2B5EF4-FFF2-40B4-BE49-F238E27FC236}">
                  <a16:creationId xmlns:a16="http://schemas.microsoft.com/office/drawing/2014/main" id="{A99B12A3-69F0-4BEA-9F2C-B64A15651EFD}"/>
                </a:ext>
              </a:extLst>
            </p:cNvPr>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0" name="Freeform 92">
              <a:extLst>
                <a:ext uri="{FF2B5EF4-FFF2-40B4-BE49-F238E27FC236}">
                  <a16:creationId xmlns:a16="http://schemas.microsoft.com/office/drawing/2014/main" id="{53A0127F-5FFE-48CC-95D3-DDF67C75E6EA}"/>
                </a:ext>
              </a:extLst>
            </p:cNvPr>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1" name="Freeform 93">
              <a:extLst>
                <a:ext uri="{FF2B5EF4-FFF2-40B4-BE49-F238E27FC236}">
                  <a16:creationId xmlns:a16="http://schemas.microsoft.com/office/drawing/2014/main" id="{4A4D6328-2DC8-4446-8135-B1BF860BE2CA}"/>
                </a:ext>
              </a:extLst>
            </p:cNvPr>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2" name="Freeform 94">
              <a:extLst>
                <a:ext uri="{FF2B5EF4-FFF2-40B4-BE49-F238E27FC236}">
                  <a16:creationId xmlns:a16="http://schemas.microsoft.com/office/drawing/2014/main" id="{0CE6E30A-220A-4D7E-BC20-3B9B28418896}"/>
                </a:ext>
              </a:extLst>
            </p:cNvPr>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3" name="Freeform 95">
              <a:extLst>
                <a:ext uri="{FF2B5EF4-FFF2-40B4-BE49-F238E27FC236}">
                  <a16:creationId xmlns:a16="http://schemas.microsoft.com/office/drawing/2014/main" id="{B1908C94-FBDF-497C-9272-D40AA3F9114F}"/>
                </a:ext>
              </a:extLst>
            </p:cNvPr>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4" name="Freeform 96">
              <a:extLst>
                <a:ext uri="{FF2B5EF4-FFF2-40B4-BE49-F238E27FC236}">
                  <a16:creationId xmlns:a16="http://schemas.microsoft.com/office/drawing/2014/main" id="{C4CADD39-DC4B-4A4E-9FFA-4EB7CEB61CF5}"/>
                </a:ext>
              </a:extLst>
            </p:cNvPr>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5" name="Freeform 97">
              <a:extLst>
                <a:ext uri="{FF2B5EF4-FFF2-40B4-BE49-F238E27FC236}">
                  <a16:creationId xmlns:a16="http://schemas.microsoft.com/office/drawing/2014/main" id="{63C7F398-DD21-40E1-A3CB-A16A6FA0D744}"/>
                </a:ext>
              </a:extLst>
            </p:cNvPr>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6" name="Freeform 98">
              <a:extLst>
                <a:ext uri="{FF2B5EF4-FFF2-40B4-BE49-F238E27FC236}">
                  <a16:creationId xmlns:a16="http://schemas.microsoft.com/office/drawing/2014/main" id="{57FB73C7-4CA1-4688-B7A0-08949379955C}"/>
                </a:ext>
              </a:extLst>
            </p:cNvPr>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7" name="Freeform 99">
              <a:extLst>
                <a:ext uri="{FF2B5EF4-FFF2-40B4-BE49-F238E27FC236}">
                  <a16:creationId xmlns:a16="http://schemas.microsoft.com/office/drawing/2014/main" id="{DB629A0D-601E-4DFF-8966-D9BDAC6AD091}"/>
                </a:ext>
              </a:extLst>
            </p:cNvPr>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8" name="Freeform 100">
              <a:extLst>
                <a:ext uri="{FF2B5EF4-FFF2-40B4-BE49-F238E27FC236}">
                  <a16:creationId xmlns:a16="http://schemas.microsoft.com/office/drawing/2014/main" id="{1D7C3A83-FEEC-4DAC-B9F6-93F3933CABC3}"/>
                </a:ext>
              </a:extLst>
            </p:cNvPr>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9" name="Freeform 101">
              <a:extLst>
                <a:ext uri="{FF2B5EF4-FFF2-40B4-BE49-F238E27FC236}">
                  <a16:creationId xmlns:a16="http://schemas.microsoft.com/office/drawing/2014/main" id="{7E4BD516-F695-426B-BA3D-277BF4A42499}"/>
                </a:ext>
              </a:extLst>
            </p:cNvPr>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0" name="Freeform 102">
              <a:extLst>
                <a:ext uri="{FF2B5EF4-FFF2-40B4-BE49-F238E27FC236}">
                  <a16:creationId xmlns:a16="http://schemas.microsoft.com/office/drawing/2014/main" id="{0D83A5E2-99EA-4860-8B58-9D7BABC8CCF6}"/>
                </a:ext>
              </a:extLst>
            </p:cNvPr>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1" name="Freeform 103">
              <a:extLst>
                <a:ext uri="{FF2B5EF4-FFF2-40B4-BE49-F238E27FC236}">
                  <a16:creationId xmlns:a16="http://schemas.microsoft.com/office/drawing/2014/main" id="{916A6178-60AB-4EAD-B063-72FC4538AFBD}"/>
                </a:ext>
              </a:extLst>
            </p:cNvPr>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2" name="Freeform 104">
              <a:extLst>
                <a:ext uri="{FF2B5EF4-FFF2-40B4-BE49-F238E27FC236}">
                  <a16:creationId xmlns:a16="http://schemas.microsoft.com/office/drawing/2014/main" id="{928437B5-AEB4-4D17-B4B5-7525949C8A59}"/>
                </a:ext>
              </a:extLst>
            </p:cNvPr>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3" name="Freeform 105">
              <a:extLst>
                <a:ext uri="{FF2B5EF4-FFF2-40B4-BE49-F238E27FC236}">
                  <a16:creationId xmlns:a16="http://schemas.microsoft.com/office/drawing/2014/main" id="{036B16E6-FA9E-45D4-8676-91FF565BA0DA}"/>
                </a:ext>
              </a:extLst>
            </p:cNvPr>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4" name="Freeform 106">
              <a:extLst>
                <a:ext uri="{FF2B5EF4-FFF2-40B4-BE49-F238E27FC236}">
                  <a16:creationId xmlns:a16="http://schemas.microsoft.com/office/drawing/2014/main" id="{8227F4EB-17F1-4B63-9A63-4C651D9D3CC0}"/>
                </a:ext>
              </a:extLst>
            </p:cNvPr>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5" name="Freeform 107">
              <a:extLst>
                <a:ext uri="{FF2B5EF4-FFF2-40B4-BE49-F238E27FC236}">
                  <a16:creationId xmlns:a16="http://schemas.microsoft.com/office/drawing/2014/main" id="{5AB6D022-A014-475B-B515-131C85133C10}"/>
                </a:ext>
              </a:extLst>
            </p:cNvPr>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6" name="Freeform 108">
              <a:extLst>
                <a:ext uri="{FF2B5EF4-FFF2-40B4-BE49-F238E27FC236}">
                  <a16:creationId xmlns:a16="http://schemas.microsoft.com/office/drawing/2014/main" id="{5A0DB763-A8C0-4F55-A4E2-84B807C62395}"/>
                </a:ext>
              </a:extLst>
            </p:cNvPr>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7" name="Freeform 109">
              <a:extLst>
                <a:ext uri="{FF2B5EF4-FFF2-40B4-BE49-F238E27FC236}">
                  <a16:creationId xmlns:a16="http://schemas.microsoft.com/office/drawing/2014/main" id="{751B7B08-B8D3-42C3-B4A8-A7909B85B984}"/>
                </a:ext>
              </a:extLst>
            </p:cNvPr>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8" name="Freeform 110">
              <a:extLst>
                <a:ext uri="{FF2B5EF4-FFF2-40B4-BE49-F238E27FC236}">
                  <a16:creationId xmlns:a16="http://schemas.microsoft.com/office/drawing/2014/main" id="{D13142FC-461A-41DE-841D-952D97CB15EE}"/>
                </a:ext>
              </a:extLst>
            </p:cNvPr>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9" name="Freeform 111">
              <a:extLst>
                <a:ext uri="{FF2B5EF4-FFF2-40B4-BE49-F238E27FC236}">
                  <a16:creationId xmlns:a16="http://schemas.microsoft.com/office/drawing/2014/main" id="{97F6B530-BC74-4E74-9B35-CA3044C31F29}"/>
                </a:ext>
              </a:extLst>
            </p:cNvPr>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0" name="Freeform 112">
              <a:extLst>
                <a:ext uri="{FF2B5EF4-FFF2-40B4-BE49-F238E27FC236}">
                  <a16:creationId xmlns:a16="http://schemas.microsoft.com/office/drawing/2014/main" id="{40749FB1-FCC7-4155-A0B0-11A2B769FAF6}"/>
                </a:ext>
              </a:extLst>
            </p:cNvPr>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1" name="Freeform 113">
              <a:extLst>
                <a:ext uri="{FF2B5EF4-FFF2-40B4-BE49-F238E27FC236}">
                  <a16:creationId xmlns:a16="http://schemas.microsoft.com/office/drawing/2014/main" id="{A7D1F881-B75D-48C6-914D-224842AE8473}"/>
                </a:ext>
              </a:extLst>
            </p:cNvPr>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2" name="Freeform 114">
              <a:extLst>
                <a:ext uri="{FF2B5EF4-FFF2-40B4-BE49-F238E27FC236}">
                  <a16:creationId xmlns:a16="http://schemas.microsoft.com/office/drawing/2014/main" id="{781E00AD-9C5D-47CF-A3B8-EB101C43F60D}"/>
                </a:ext>
              </a:extLst>
            </p:cNvPr>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3" name="Freeform 115">
              <a:extLst>
                <a:ext uri="{FF2B5EF4-FFF2-40B4-BE49-F238E27FC236}">
                  <a16:creationId xmlns:a16="http://schemas.microsoft.com/office/drawing/2014/main" id="{887DFCF6-C70B-4867-862D-17BDCD48C94B}"/>
                </a:ext>
              </a:extLst>
            </p:cNvPr>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4" name="Freeform 116">
              <a:extLst>
                <a:ext uri="{FF2B5EF4-FFF2-40B4-BE49-F238E27FC236}">
                  <a16:creationId xmlns:a16="http://schemas.microsoft.com/office/drawing/2014/main" id="{9EAA3546-FF3C-465B-B544-699E8C93D474}"/>
                </a:ext>
              </a:extLst>
            </p:cNvPr>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grpSp>
      <p:grpSp>
        <p:nvGrpSpPr>
          <p:cNvPr id="126" name="组合 125"/>
          <p:cNvGrpSpPr/>
          <p:nvPr userDrawn="1"/>
        </p:nvGrpSpPr>
        <p:grpSpPr>
          <a:xfrm>
            <a:off x="-71609" y="1666070"/>
            <a:ext cx="1090954" cy="1768250"/>
            <a:chOff x="-92875" y="1581006"/>
            <a:chExt cx="1090954" cy="1768250"/>
          </a:xfrm>
        </p:grpSpPr>
        <p:grpSp>
          <p:nvGrpSpPr>
            <p:cNvPr id="127" name="组合 126"/>
            <p:cNvGrpSpPr/>
            <p:nvPr userDrawn="1"/>
          </p:nvGrpSpPr>
          <p:grpSpPr>
            <a:xfrm>
              <a:off x="-92875" y="1581006"/>
              <a:ext cx="1090954" cy="1768250"/>
              <a:chOff x="0" y="1272662"/>
              <a:chExt cx="1691680" cy="788186"/>
            </a:xfrm>
            <a:solidFill>
              <a:srgbClr val="1A92A2"/>
            </a:solidFill>
          </p:grpSpPr>
          <p:sp>
            <p:nvSpPr>
              <p:cNvPr id="129" name="矩形 128"/>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130" name="等腰三角形 129"/>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 name="TextBox 127"/>
            <p:cNvSpPr txBox="1"/>
            <p:nvPr userDrawn="1"/>
          </p:nvSpPr>
          <p:spPr>
            <a:xfrm>
              <a:off x="-45695" y="1699671"/>
              <a:ext cx="923330" cy="1529386"/>
            </a:xfrm>
            <a:prstGeom prst="rect">
              <a:avLst/>
            </a:prstGeom>
            <a:noFill/>
          </p:spPr>
          <p:txBody>
            <a:bodyPr vert="vert270" wrap="square" rtlCol="0" anchor="b">
              <a:spAutoFit/>
            </a:bodyPr>
            <a:lstStyle/>
            <a:p>
              <a:r>
                <a:rPr lang="en-US" altLang="zh-CN" sz="2400" b="1" dirty="0"/>
                <a:t>Application Letters</a:t>
              </a:r>
              <a:endParaRPr lang="zh-CN" altLang="en-US" sz="2400" b="1" dirty="0"/>
            </a:p>
          </p:txBody>
        </p:sp>
      </p:grpSp>
    </p:spTree>
    <p:extLst>
      <p:ext uri="{BB962C8B-B14F-4D97-AF65-F5344CB8AC3E}">
        <p14:creationId xmlns:p14="http://schemas.microsoft.com/office/powerpoint/2010/main" val="1686917471"/>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论文总结">
    <p:spTree>
      <p:nvGrpSpPr>
        <p:cNvPr id="1" name=""/>
        <p:cNvGrpSpPr/>
        <p:nvPr/>
      </p:nvGrpSpPr>
      <p:grpSpPr>
        <a:xfrm>
          <a:off x="0" y="0"/>
          <a:ext cx="0" cy="0"/>
          <a:chOff x="0" y="0"/>
          <a:chExt cx="0" cy="0"/>
        </a:xfrm>
      </p:grpSpPr>
      <p:sp>
        <p:nvSpPr>
          <p:cNvPr id="125" name="矩形 124"/>
          <p:cNvSpPr/>
          <p:nvPr userDrawn="1"/>
        </p:nvSpPr>
        <p:spPr>
          <a:xfrm>
            <a:off x="-67704" y="15228"/>
            <a:ext cx="1090954" cy="6858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accent2">
                  <a:lumMod val="60000"/>
                  <a:lumOff val="40000"/>
                </a:schemeClr>
              </a:solidFill>
            </a:endParaRPr>
          </a:p>
        </p:txBody>
      </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等腰三角形 16"/>
          <p:cNvSpPr/>
          <p:nvPr userDrawn="1"/>
        </p:nvSpPr>
        <p:spPr>
          <a:xfrm rot="16200000">
            <a:off x="972509" y="5579272"/>
            <a:ext cx="144016" cy="92875"/>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dirty="0">
              <a:solidFill>
                <a:sysClr val="window" lastClr="FFFFFF"/>
              </a:solidFill>
              <a:latin typeface="Calibri"/>
              <a:ea typeface="宋体"/>
            </a:endParaRPr>
          </a:p>
        </p:txBody>
      </p:sp>
      <p:pic>
        <p:nvPicPr>
          <p:cNvPr id="23" name="图片 2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35752"/>
          <a:stretch/>
        </p:blipFill>
        <p:spPr>
          <a:xfrm>
            <a:off x="100343" y="6123748"/>
            <a:ext cx="957062" cy="740691"/>
          </a:xfrm>
          <a:prstGeom prst="rect">
            <a:avLst/>
          </a:prstGeom>
        </p:spPr>
      </p:pic>
      <p:grpSp>
        <p:nvGrpSpPr>
          <p:cNvPr id="12" name="组合 11">
            <a:extLst>
              <a:ext uri="{FF2B5EF4-FFF2-40B4-BE49-F238E27FC236}">
                <a16:creationId xmlns:a16="http://schemas.microsoft.com/office/drawing/2014/main" id="{6D2CE970-C149-45A3-B60E-D4CD99C74506}"/>
              </a:ext>
            </a:extLst>
          </p:cNvPr>
          <p:cNvGrpSpPr/>
          <p:nvPr userDrawn="1"/>
        </p:nvGrpSpPr>
        <p:grpSpPr>
          <a:xfrm>
            <a:off x="9232090" y="5821042"/>
            <a:ext cx="2287414" cy="944769"/>
            <a:chOff x="776287" y="706437"/>
            <a:chExt cx="7658101" cy="3768726"/>
          </a:xfrm>
          <a:solidFill>
            <a:srgbClr val="66FFFF"/>
          </a:solidFill>
        </p:grpSpPr>
        <p:sp>
          <p:nvSpPr>
            <p:cNvPr id="16" name="Freeform 10">
              <a:extLst>
                <a:ext uri="{FF2B5EF4-FFF2-40B4-BE49-F238E27FC236}">
                  <a16:creationId xmlns:a16="http://schemas.microsoft.com/office/drawing/2014/main" id="{AEC7E247-DC9E-4311-8933-7345C7D9C244}"/>
                </a:ext>
              </a:extLst>
            </p:cNvPr>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 name="Freeform 11">
              <a:extLst>
                <a:ext uri="{FF2B5EF4-FFF2-40B4-BE49-F238E27FC236}">
                  <a16:creationId xmlns:a16="http://schemas.microsoft.com/office/drawing/2014/main" id="{549B3CF6-BB2D-4EC1-BAD2-DC745BE952BD}"/>
                </a:ext>
              </a:extLst>
            </p:cNvPr>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 name="Freeform 12">
              <a:extLst>
                <a:ext uri="{FF2B5EF4-FFF2-40B4-BE49-F238E27FC236}">
                  <a16:creationId xmlns:a16="http://schemas.microsoft.com/office/drawing/2014/main" id="{C342EF46-B22C-48C1-B361-17BFC32E0C46}"/>
                </a:ext>
              </a:extLst>
            </p:cNvPr>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 name="Freeform 13">
              <a:extLst>
                <a:ext uri="{FF2B5EF4-FFF2-40B4-BE49-F238E27FC236}">
                  <a16:creationId xmlns:a16="http://schemas.microsoft.com/office/drawing/2014/main" id="{55473A82-0FC0-4156-8038-A5D60BE5495B}"/>
                </a:ext>
              </a:extLst>
            </p:cNvPr>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 name="Freeform 14">
              <a:extLst>
                <a:ext uri="{FF2B5EF4-FFF2-40B4-BE49-F238E27FC236}">
                  <a16:creationId xmlns:a16="http://schemas.microsoft.com/office/drawing/2014/main" id="{E343C28E-3853-4809-9C6B-5E1AACDA67BE}"/>
                </a:ext>
              </a:extLst>
            </p:cNvPr>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 name="Freeform 15">
              <a:extLst>
                <a:ext uri="{FF2B5EF4-FFF2-40B4-BE49-F238E27FC236}">
                  <a16:creationId xmlns:a16="http://schemas.microsoft.com/office/drawing/2014/main" id="{EB5F6174-D209-478C-9164-55191CCF0B61}"/>
                </a:ext>
              </a:extLst>
            </p:cNvPr>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 name="Freeform 16">
              <a:extLst>
                <a:ext uri="{FF2B5EF4-FFF2-40B4-BE49-F238E27FC236}">
                  <a16:creationId xmlns:a16="http://schemas.microsoft.com/office/drawing/2014/main" id="{3EEC9A34-DEA8-42B6-A7A2-37A6E79BE588}"/>
                </a:ext>
              </a:extLst>
            </p:cNvPr>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 name="Freeform 17">
              <a:extLst>
                <a:ext uri="{FF2B5EF4-FFF2-40B4-BE49-F238E27FC236}">
                  <a16:creationId xmlns:a16="http://schemas.microsoft.com/office/drawing/2014/main" id="{28E8B9C6-2D86-4326-8B62-4F8917244CF7}"/>
                </a:ext>
              </a:extLst>
            </p:cNvPr>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 name="Freeform 18">
              <a:extLst>
                <a:ext uri="{FF2B5EF4-FFF2-40B4-BE49-F238E27FC236}">
                  <a16:creationId xmlns:a16="http://schemas.microsoft.com/office/drawing/2014/main" id="{DA4DE7C8-D23E-48A0-9156-971377F556D7}"/>
                </a:ext>
              </a:extLst>
            </p:cNvPr>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 name="Freeform 19">
              <a:extLst>
                <a:ext uri="{FF2B5EF4-FFF2-40B4-BE49-F238E27FC236}">
                  <a16:creationId xmlns:a16="http://schemas.microsoft.com/office/drawing/2014/main" id="{B225B4C6-9668-4D66-8DC0-B11BA7A71732}"/>
                </a:ext>
              </a:extLst>
            </p:cNvPr>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8" name="Freeform 20">
              <a:extLst>
                <a:ext uri="{FF2B5EF4-FFF2-40B4-BE49-F238E27FC236}">
                  <a16:creationId xmlns:a16="http://schemas.microsoft.com/office/drawing/2014/main" id="{57C3884D-0CFF-4698-BD3F-9431265DA1E6}"/>
                </a:ext>
              </a:extLst>
            </p:cNvPr>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9" name="Freeform 21">
              <a:extLst>
                <a:ext uri="{FF2B5EF4-FFF2-40B4-BE49-F238E27FC236}">
                  <a16:creationId xmlns:a16="http://schemas.microsoft.com/office/drawing/2014/main" id="{AF5B141E-8797-48E5-8555-DF53AE100AA7}"/>
                </a:ext>
              </a:extLst>
            </p:cNvPr>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0" name="Freeform 22">
              <a:extLst>
                <a:ext uri="{FF2B5EF4-FFF2-40B4-BE49-F238E27FC236}">
                  <a16:creationId xmlns:a16="http://schemas.microsoft.com/office/drawing/2014/main" id="{B232D31F-3A6F-4436-A980-35F602B19BE2}"/>
                </a:ext>
              </a:extLst>
            </p:cNvPr>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1" name="Freeform 23">
              <a:extLst>
                <a:ext uri="{FF2B5EF4-FFF2-40B4-BE49-F238E27FC236}">
                  <a16:creationId xmlns:a16="http://schemas.microsoft.com/office/drawing/2014/main" id="{2D268A86-A6E0-40E3-8C7C-CFA1BAF0344D}"/>
                </a:ext>
              </a:extLst>
            </p:cNvPr>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2" name="Freeform 24">
              <a:extLst>
                <a:ext uri="{FF2B5EF4-FFF2-40B4-BE49-F238E27FC236}">
                  <a16:creationId xmlns:a16="http://schemas.microsoft.com/office/drawing/2014/main" id="{EC97CF21-4CD0-4B2E-BD52-CEBCA5AD135C}"/>
                </a:ext>
              </a:extLst>
            </p:cNvPr>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3" name="Freeform 25">
              <a:extLst>
                <a:ext uri="{FF2B5EF4-FFF2-40B4-BE49-F238E27FC236}">
                  <a16:creationId xmlns:a16="http://schemas.microsoft.com/office/drawing/2014/main" id="{7EC9426F-77A5-4A70-BB00-8FAEB4FC910B}"/>
                </a:ext>
              </a:extLst>
            </p:cNvPr>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4" name="Freeform 26">
              <a:extLst>
                <a:ext uri="{FF2B5EF4-FFF2-40B4-BE49-F238E27FC236}">
                  <a16:creationId xmlns:a16="http://schemas.microsoft.com/office/drawing/2014/main" id="{F6EC0156-88AA-4D9B-A2E9-DEF0D76C2B11}"/>
                </a:ext>
              </a:extLst>
            </p:cNvPr>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5" name="Freeform 27">
              <a:extLst>
                <a:ext uri="{FF2B5EF4-FFF2-40B4-BE49-F238E27FC236}">
                  <a16:creationId xmlns:a16="http://schemas.microsoft.com/office/drawing/2014/main" id="{9E57E9B9-C161-488D-A918-C76B5280463E}"/>
                </a:ext>
              </a:extLst>
            </p:cNvPr>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6" name="Freeform 28">
              <a:extLst>
                <a:ext uri="{FF2B5EF4-FFF2-40B4-BE49-F238E27FC236}">
                  <a16:creationId xmlns:a16="http://schemas.microsoft.com/office/drawing/2014/main" id="{AFC498B9-7D7E-4F34-995B-BD17EE621C3E}"/>
                </a:ext>
              </a:extLst>
            </p:cNvPr>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7" name="Freeform 29">
              <a:extLst>
                <a:ext uri="{FF2B5EF4-FFF2-40B4-BE49-F238E27FC236}">
                  <a16:creationId xmlns:a16="http://schemas.microsoft.com/office/drawing/2014/main" id="{5C63D48F-1579-424D-928D-383992A08CA9}"/>
                </a:ext>
              </a:extLst>
            </p:cNvPr>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8" name="Freeform 30">
              <a:extLst>
                <a:ext uri="{FF2B5EF4-FFF2-40B4-BE49-F238E27FC236}">
                  <a16:creationId xmlns:a16="http://schemas.microsoft.com/office/drawing/2014/main" id="{56C9B38E-B00C-4280-A06E-171CCA510AA5}"/>
                </a:ext>
              </a:extLst>
            </p:cNvPr>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9" name="Freeform 31">
              <a:extLst>
                <a:ext uri="{FF2B5EF4-FFF2-40B4-BE49-F238E27FC236}">
                  <a16:creationId xmlns:a16="http://schemas.microsoft.com/office/drawing/2014/main" id="{2CF8C3FF-3489-4C62-9F9B-AEF463AA0D50}"/>
                </a:ext>
              </a:extLst>
            </p:cNvPr>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0" name="Freeform 32">
              <a:extLst>
                <a:ext uri="{FF2B5EF4-FFF2-40B4-BE49-F238E27FC236}">
                  <a16:creationId xmlns:a16="http://schemas.microsoft.com/office/drawing/2014/main" id="{F9184BD9-7FDE-4B96-9623-D1E56D4F2D9C}"/>
                </a:ext>
              </a:extLst>
            </p:cNvPr>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1" name="Freeform 33">
              <a:extLst>
                <a:ext uri="{FF2B5EF4-FFF2-40B4-BE49-F238E27FC236}">
                  <a16:creationId xmlns:a16="http://schemas.microsoft.com/office/drawing/2014/main" id="{9B87E49B-6E9B-4F3C-A850-09481033B0E1}"/>
                </a:ext>
              </a:extLst>
            </p:cNvPr>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2" name="Freeform 34">
              <a:extLst>
                <a:ext uri="{FF2B5EF4-FFF2-40B4-BE49-F238E27FC236}">
                  <a16:creationId xmlns:a16="http://schemas.microsoft.com/office/drawing/2014/main" id="{0091D703-F49A-426B-B41C-824A0FA13BB0}"/>
                </a:ext>
              </a:extLst>
            </p:cNvPr>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3" name="Freeform 35">
              <a:extLst>
                <a:ext uri="{FF2B5EF4-FFF2-40B4-BE49-F238E27FC236}">
                  <a16:creationId xmlns:a16="http://schemas.microsoft.com/office/drawing/2014/main" id="{CC6EFE81-CB3F-4B73-8760-B439296C2727}"/>
                </a:ext>
              </a:extLst>
            </p:cNvPr>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4" name="Freeform 36">
              <a:extLst>
                <a:ext uri="{FF2B5EF4-FFF2-40B4-BE49-F238E27FC236}">
                  <a16:creationId xmlns:a16="http://schemas.microsoft.com/office/drawing/2014/main" id="{2B6D97A2-AD42-42F8-85F0-28E88A25B46D}"/>
                </a:ext>
              </a:extLst>
            </p:cNvPr>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5" name="Freeform 37">
              <a:extLst>
                <a:ext uri="{FF2B5EF4-FFF2-40B4-BE49-F238E27FC236}">
                  <a16:creationId xmlns:a16="http://schemas.microsoft.com/office/drawing/2014/main" id="{6562A595-1EAF-426F-AB2C-D591721CDCFF}"/>
                </a:ext>
              </a:extLst>
            </p:cNvPr>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6" name="Freeform 38">
              <a:extLst>
                <a:ext uri="{FF2B5EF4-FFF2-40B4-BE49-F238E27FC236}">
                  <a16:creationId xmlns:a16="http://schemas.microsoft.com/office/drawing/2014/main" id="{B1F10277-D9E7-4A8B-8CE8-EB34F45F4275}"/>
                </a:ext>
              </a:extLst>
            </p:cNvPr>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7" name="Freeform 39">
              <a:extLst>
                <a:ext uri="{FF2B5EF4-FFF2-40B4-BE49-F238E27FC236}">
                  <a16:creationId xmlns:a16="http://schemas.microsoft.com/office/drawing/2014/main" id="{2437395E-76F0-413A-9072-B4A46EE00A2F}"/>
                </a:ext>
              </a:extLst>
            </p:cNvPr>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8" name="Freeform 40">
              <a:extLst>
                <a:ext uri="{FF2B5EF4-FFF2-40B4-BE49-F238E27FC236}">
                  <a16:creationId xmlns:a16="http://schemas.microsoft.com/office/drawing/2014/main" id="{360EAFFC-8291-446B-9505-B9CBC446D4F2}"/>
                </a:ext>
              </a:extLst>
            </p:cNvPr>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9" name="Freeform 41">
              <a:extLst>
                <a:ext uri="{FF2B5EF4-FFF2-40B4-BE49-F238E27FC236}">
                  <a16:creationId xmlns:a16="http://schemas.microsoft.com/office/drawing/2014/main" id="{CF9D4874-35BB-475C-8D7E-960C6CC100E2}"/>
                </a:ext>
              </a:extLst>
            </p:cNvPr>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0" name="Freeform 42">
              <a:extLst>
                <a:ext uri="{FF2B5EF4-FFF2-40B4-BE49-F238E27FC236}">
                  <a16:creationId xmlns:a16="http://schemas.microsoft.com/office/drawing/2014/main" id="{1BC6BD71-3206-4529-A205-6EB6D51F20A9}"/>
                </a:ext>
              </a:extLst>
            </p:cNvPr>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1" name="Freeform 43">
              <a:extLst>
                <a:ext uri="{FF2B5EF4-FFF2-40B4-BE49-F238E27FC236}">
                  <a16:creationId xmlns:a16="http://schemas.microsoft.com/office/drawing/2014/main" id="{C7AF8CF6-85E8-4FFA-A71F-4401CCCD5487}"/>
                </a:ext>
              </a:extLst>
            </p:cNvPr>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2" name="Freeform 44">
              <a:extLst>
                <a:ext uri="{FF2B5EF4-FFF2-40B4-BE49-F238E27FC236}">
                  <a16:creationId xmlns:a16="http://schemas.microsoft.com/office/drawing/2014/main" id="{A9BA8DB1-135C-4EFE-9E9B-89DB24A519ED}"/>
                </a:ext>
              </a:extLst>
            </p:cNvPr>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3" name="Freeform 45">
              <a:extLst>
                <a:ext uri="{FF2B5EF4-FFF2-40B4-BE49-F238E27FC236}">
                  <a16:creationId xmlns:a16="http://schemas.microsoft.com/office/drawing/2014/main" id="{D66C2EB2-BDBC-4A6B-BC47-A5C4E3FC0EA5}"/>
                </a:ext>
              </a:extLst>
            </p:cNvPr>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4" name="Freeform 46">
              <a:extLst>
                <a:ext uri="{FF2B5EF4-FFF2-40B4-BE49-F238E27FC236}">
                  <a16:creationId xmlns:a16="http://schemas.microsoft.com/office/drawing/2014/main" id="{1EE1892B-3E0B-4B5A-85FB-29319E1ECD42}"/>
                </a:ext>
              </a:extLst>
            </p:cNvPr>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5" name="Freeform 47">
              <a:extLst>
                <a:ext uri="{FF2B5EF4-FFF2-40B4-BE49-F238E27FC236}">
                  <a16:creationId xmlns:a16="http://schemas.microsoft.com/office/drawing/2014/main" id="{D302B398-D23F-4DE0-8251-F0961B44AA0A}"/>
                </a:ext>
              </a:extLst>
            </p:cNvPr>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6" name="Freeform 48">
              <a:extLst>
                <a:ext uri="{FF2B5EF4-FFF2-40B4-BE49-F238E27FC236}">
                  <a16:creationId xmlns:a16="http://schemas.microsoft.com/office/drawing/2014/main" id="{822B1C15-0755-428B-BEC2-DA7886DA8C0D}"/>
                </a:ext>
              </a:extLst>
            </p:cNvPr>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7" name="Freeform 49">
              <a:extLst>
                <a:ext uri="{FF2B5EF4-FFF2-40B4-BE49-F238E27FC236}">
                  <a16:creationId xmlns:a16="http://schemas.microsoft.com/office/drawing/2014/main" id="{BAAB96EA-2EB1-4B57-9F58-9C309EFB54CE}"/>
                </a:ext>
              </a:extLst>
            </p:cNvPr>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8" name="Freeform 50">
              <a:extLst>
                <a:ext uri="{FF2B5EF4-FFF2-40B4-BE49-F238E27FC236}">
                  <a16:creationId xmlns:a16="http://schemas.microsoft.com/office/drawing/2014/main" id="{3FF60A59-07DF-4BA5-9CF5-313E9E31DA3F}"/>
                </a:ext>
              </a:extLst>
            </p:cNvPr>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9" name="Freeform 51">
              <a:extLst>
                <a:ext uri="{FF2B5EF4-FFF2-40B4-BE49-F238E27FC236}">
                  <a16:creationId xmlns:a16="http://schemas.microsoft.com/office/drawing/2014/main" id="{9D194193-9A92-49E3-9763-84DFBEC719CA}"/>
                </a:ext>
              </a:extLst>
            </p:cNvPr>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0" name="Freeform 52">
              <a:extLst>
                <a:ext uri="{FF2B5EF4-FFF2-40B4-BE49-F238E27FC236}">
                  <a16:creationId xmlns:a16="http://schemas.microsoft.com/office/drawing/2014/main" id="{78EF79CD-02D2-4EE5-B2E0-59C8CB846414}"/>
                </a:ext>
              </a:extLst>
            </p:cNvPr>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1" name="Freeform 53">
              <a:extLst>
                <a:ext uri="{FF2B5EF4-FFF2-40B4-BE49-F238E27FC236}">
                  <a16:creationId xmlns:a16="http://schemas.microsoft.com/office/drawing/2014/main" id="{62EACFAF-D105-4CCF-A1C9-0081C5EBE2C0}"/>
                </a:ext>
              </a:extLst>
            </p:cNvPr>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2" name="Freeform 54">
              <a:extLst>
                <a:ext uri="{FF2B5EF4-FFF2-40B4-BE49-F238E27FC236}">
                  <a16:creationId xmlns:a16="http://schemas.microsoft.com/office/drawing/2014/main" id="{78023E31-DE57-4767-818B-0E5A6B35DB40}"/>
                </a:ext>
              </a:extLst>
            </p:cNvPr>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3" name="Freeform 55">
              <a:extLst>
                <a:ext uri="{FF2B5EF4-FFF2-40B4-BE49-F238E27FC236}">
                  <a16:creationId xmlns:a16="http://schemas.microsoft.com/office/drawing/2014/main" id="{98061074-7B54-4AB1-879B-FF51F6CADCFD}"/>
                </a:ext>
              </a:extLst>
            </p:cNvPr>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4" name="Freeform 56">
              <a:extLst>
                <a:ext uri="{FF2B5EF4-FFF2-40B4-BE49-F238E27FC236}">
                  <a16:creationId xmlns:a16="http://schemas.microsoft.com/office/drawing/2014/main" id="{C2767968-AA66-4712-A474-BA67452C3CD8}"/>
                </a:ext>
              </a:extLst>
            </p:cNvPr>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5" name="Freeform 57">
              <a:extLst>
                <a:ext uri="{FF2B5EF4-FFF2-40B4-BE49-F238E27FC236}">
                  <a16:creationId xmlns:a16="http://schemas.microsoft.com/office/drawing/2014/main" id="{7C78D36F-3369-47B0-B30E-1A4B5BEFDC77}"/>
                </a:ext>
              </a:extLst>
            </p:cNvPr>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6" name="Freeform 58">
              <a:extLst>
                <a:ext uri="{FF2B5EF4-FFF2-40B4-BE49-F238E27FC236}">
                  <a16:creationId xmlns:a16="http://schemas.microsoft.com/office/drawing/2014/main" id="{A4FC853A-3848-4827-8C06-F1ED37EC9C4A}"/>
                </a:ext>
              </a:extLst>
            </p:cNvPr>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7" name="Freeform 59">
              <a:extLst>
                <a:ext uri="{FF2B5EF4-FFF2-40B4-BE49-F238E27FC236}">
                  <a16:creationId xmlns:a16="http://schemas.microsoft.com/office/drawing/2014/main" id="{9550868F-F710-41A6-AB18-3814D43F6ADA}"/>
                </a:ext>
              </a:extLst>
            </p:cNvPr>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8" name="Freeform 60">
              <a:extLst>
                <a:ext uri="{FF2B5EF4-FFF2-40B4-BE49-F238E27FC236}">
                  <a16:creationId xmlns:a16="http://schemas.microsoft.com/office/drawing/2014/main" id="{CED5F489-AC74-46CE-857D-1F9DE06F00A0}"/>
                </a:ext>
              </a:extLst>
            </p:cNvPr>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9" name="Freeform 61">
              <a:extLst>
                <a:ext uri="{FF2B5EF4-FFF2-40B4-BE49-F238E27FC236}">
                  <a16:creationId xmlns:a16="http://schemas.microsoft.com/office/drawing/2014/main" id="{13AF9D97-3E8A-40F6-98DE-78BE5A87B245}"/>
                </a:ext>
              </a:extLst>
            </p:cNvPr>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0" name="Freeform 62">
              <a:extLst>
                <a:ext uri="{FF2B5EF4-FFF2-40B4-BE49-F238E27FC236}">
                  <a16:creationId xmlns:a16="http://schemas.microsoft.com/office/drawing/2014/main" id="{D781DF4A-D09F-4462-8A51-A88D15DB8D6A}"/>
                </a:ext>
              </a:extLst>
            </p:cNvPr>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1" name="Freeform 63">
              <a:extLst>
                <a:ext uri="{FF2B5EF4-FFF2-40B4-BE49-F238E27FC236}">
                  <a16:creationId xmlns:a16="http://schemas.microsoft.com/office/drawing/2014/main" id="{2FC78399-41BA-4C9A-A60C-CBC7FC0192BA}"/>
                </a:ext>
              </a:extLst>
            </p:cNvPr>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2" name="Freeform 64">
              <a:extLst>
                <a:ext uri="{FF2B5EF4-FFF2-40B4-BE49-F238E27FC236}">
                  <a16:creationId xmlns:a16="http://schemas.microsoft.com/office/drawing/2014/main" id="{9D6B7C0E-33CA-4711-9018-14AB242A181E}"/>
                </a:ext>
              </a:extLst>
            </p:cNvPr>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3" name="Freeform 65">
              <a:extLst>
                <a:ext uri="{FF2B5EF4-FFF2-40B4-BE49-F238E27FC236}">
                  <a16:creationId xmlns:a16="http://schemas.microsoft.com/office/drawing/2014/main" id="{6CC8DD0F-4ADD-4653-B3B9-7D39DABE9A3E}"/>
                </a:ext>
              </a:extLst>
            </p:cNvPr>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4" name="Freeform 66">
              <a:extLst>
                <a:ext uri="{FF2B5EF4-FFF2-40B4-BE49-F238E27FC236}">
                  <a16:creationId xmlns:a16="http://schemas.microsoft.com/office/drawing/2014/main" id="{475D5633-48A2-4E79-8F9A-3A651AB59EB2}"/>
                </a:ext>
              </a:extLst>
            </p:cNvPr>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5" name="Freeform 67">
              <a:extLst>
                <a:ext uri="{FF2B5EF4-FFF2-40B4-BE49-F238E27FC236}">
                  <a16:creationId xmlns:a16="http://schemas.microsoft.com/office/drawing/2014/main" id="{94E6F7DE-99D4-4393-9D6E-9E5BE87364A8}"/>
                </a:ext>
              </a:extLst>
            </p:cNvPr>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6" name="Rectangle 68">
              <a:extLst>
                <a:ext uri="{FF2B5EF4-FFF2-40B4-BE49-F238E27FC236}">
                  <a16:creationId xmlns:a16="http://schemas.microsoft.com/office/drawing/2014/main" id="{9FBBB784-AEC6-48CC-BB86-7C9425A49E8F}"/>
                </a:ext>
              </a:extLst>
            </p:cNvPr>
            <p:cNvSpPr>
              <a:spLocks noChangeArrowheads="1"/>
            </p:cNvSpPr>
            <p:nvPr/>
          </p:nvSpPr>
          <p:spPr bwMode="auto">
            <a:xfrm>
              <a:off x="6961187" y="2870200"/>
              <a:ext cx="19050" cy="11113"/>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7" name="Freeform 69">
              <a:extLst>
                <a:ext uri="{FF2B5EF4-FFF2-40B4-BE49-F238E27FC236}">
                  <a16:creationId xmlns:a16="http://schemas.microsoft.com/office/drawing/2014/main" id="{EB0FD6F5-4FB9-4229-9469-BA38F5174CC1}"/>
                </a:ext>
              </a:extLst>
            </p:cNvPr>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8" name="Freeform 70">
              <a:extLst>
                <a:ext uri="{FF2B5EF4-FFF2-40B4-BE49-F238E27FC236}">
                  <a16:creationId xmlns:a16="http://schemas.microsoft.com/office/drawing/2014/main" id="{6DAD33DE-0C05-4DA6-95DC-739B497203A7}"/>
                </a:ext>
              </a:extLst>
            </p:cNvPr>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9" name="Freeform 71">
              <a:extLst>
                <a:ext uri="{FF2B5EF4-FFF2-40B4-BE49-F238E27FC236}">
                  <a16:creationId xmlns:a16="http://schemas.microsoft.com/office/drawing/2014/main" id="{A2B6E279-084B-459A-871E-21786EAC59F6}"/>
                </a:ext>
              </a:extLst>
            </p:cNvPr>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0" name="Freeform 72">
              <a:extLst>
                <a:ext uri="{FF2B5EF4-FFF2-40B4-BE49-F238E27FC236}">
                  <a16:creationId xmlns:a16="http://schemas.microsoft.com/office/drawing/2014/main" id="{759294C7-4B8F-436C-B09D-9E656D419C42}"/>
                </a:ext>
              </a:extLst>
            </p:cNvPr>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1" name="Freeform 73">
              <a:extLst>
                <a:ext uri="{FF2B5EF4-FFF2-40B4-BE49-F238E27FC236}">
                  <a16:creationId xmlns:a16="http://schemas.microsoft.com/office/drawing/2014/main" id="{C100DF32-FD74-4D9E-A3F2-AA20BBAFBE92}"/>
                </a:ext>
              </a:extLst>
            </p:cNvPr>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2" name="Freeform 74">
              <a:extLst>
                <a:ext uri="{FF2B5EF4-FFF2-40B4-BE49-F238E27FC236}">
                  <a16:creationId xmlns:a16="http://schemas.microsoft.com/office/drawing/2014/main" id="{EA718F36-7688-4B70-A693-851D18AF1778}"/>
                </a:ext>
              </a:extLst>
            </p:cNvPr>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3" name="Freeform 75">
              <a:extLst>
                <a:ext uri="{FF2B5EF4-FFF2-40B4-BE49-F238E27FC236}">
                  <a16:creationId xmlns:a16="http://schemas.microsoft.com/office/drawing/2014/main" id="{C9FE7857-DDF9-4C70-AA4E-B6DEFA464AB1}"/>
                </a:ext>
              </a:extLst>
            </p:cNvPr>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4" name="Freeform 76">
              <a:extLst>
                <a:ext uri="{FF2B5EF4-FFF2-40B4-BE49-F238E27FC236}">
                  <a16:creationId xmlns:a16="http://schemas.microsoft.com/office/drawing/2014/main" id="{8664640E-DA02-4170-82CE-5D7B7D21B669}"/>
                </a:ext>
              </a:extLst>
            </p:cNvPr>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5" name="Freeform 77">
              <a:extLst>
                <a:ext uri="{FF2B5EF4-FFF2-40B4-BE49-F238E27FC236}">
                  <a16:creationId xmlns:a16="http://schemas.microsoft.com/office/drawing/2014/main" id="{3F73A430-9DA7-4EC2-ADA6-BE610EFA1814}"/>
                </a:ext>
              </a:extLst>
            </p:cNvPr>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6" name="Freeform 78">
              <a:extLst>
                <a:ext uri="{FF2B5EF4-FFF2-40B4-BE49-F238E27FC236}">
                  <a16:creationId xmlns:a16="http://schemas.microsoft.com/office/drawing/2014/main" id="{C551E4D5-87C5-4183-91EB-42C88E5DCB27}"/>
                </a:ext>
              </a:extLst>
            </p:cNvPr>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7" name="Freeform 79">
              <a:extLst>
                <a:ext uri="{FF2B5EF4-FFF2-40B4-BE49-F238E27FC236}">
                  <a16:creationId xmlns:a16="http://schemas.microsoft.com/office/drawing/2014/main" id="{B1093829-10FE-4989-91C1-C829111AB5A2}"/>
                </a:ext>
              </a:extLst>
            </p:cNvPr>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8" name="Freeform 80">
              <a:extLst>
                <a:ext uri="{FF2B5EF4-FFF2-40B4-BE49-F238E27FC236}">
                  <a16:creationId xmlns:a16="http://schemas.microsoft.com/office/drawing/2014/main" id="{FB7F284C-DCE2-4FCE-90C0-9A4CD69DA4F5}"/>
                </a:ext>
              </a:extLst>
            </p:cNvPr>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9" name="Freeform 81">
              <a:extLst>
                <a:ext uri="{FF2B5EF4-FFF2-40B4-BE49-F238E27FC236}">
                  <a16:creationId xmlns:a16="http://schemas.microsoft.com/office/drawing/2014/main" id="{BAFF4B1E-C93B-4E64-B046-D214E7688007}"/>
                </a:ext>
              </a:extLst>
            </p:cNvPr>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0" name="Freeform 82">
              <a:extLst>
                <a:ext uri="{FF2B5EF4-FFF2-40B4-BE49-F238E27FC236}">
                  <a16:creationId xmlns:a16="http://schemas.microsoft.com/office/drawing/2014/main" id="{C1909B2C-8A3C-458A-9BC1-7EA5B98A086E}"/>
                </a:ext>
              </a:extLst>
            </p:cNvPr>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1" name="Freeform 83">
              <a:extLst>
                <a:ext uri="{FF2B5EF4-FFF2-40B4-BE49-F238E27FC236}">
                  <a16:creationId xmlns:a16="http://schemas.microsoft.com/office/drawing/2014/main" id="{B62B0047-DB29-489E-B3C9-EE522B929E17}"/>
                </a:ext>
              </a:extLst>
            </p:cNvPr>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2" name="Freeform 84">
              <a:extLst>
                <a:ext uri="{FF2B5EF4-FFF2-40B4-BE49-F238E27FC236}">
                  <a16:creationId xmlns:a16="http://schemas.microsoft.com/office/drawing/2014/main" id="{5F4F8BED-3EEA-4154-A26C-422B08373022}"/>
                </a:ext>
              </a:extLst>
            </p:cNvPr>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3" name="Freeform 85">
              <a:extLst>
                <a:ext uri="{FF2B5EF4-FFF2-40B4-BE49-F238E27FC236}">
                  <a16:creationId xmlns:a16="http://schemas.microsoft.com/office/drawing/2014/main" id="{815C4296-978D-4A80-9BC9-158514591ABC}"/>
                </a:ext>
              </a:extLst>
            </p:cNvPr>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4" name="Freeform 86">
              <a:extLst>
                <a:ext uri="{FF2B5EF4-FFF2-40B4-BE49-F238E27FC236}">
                  <a16:creationId xmlns:a16="http://schemas.microsoft.com/office/drawing/2014/main" id="{79BD503A-340A-442E-8495-D3DD05E074C4}"/>
                </a:ext>
              </a:extLst>
            </p:cNvPr>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5" name="Freeform 87">
              <a:extLst>
                <a:ext uri="{FF2B5EF4-FFF2-40B4-BE49-F238E27FC236}">
                  <a16:creationId xmlns:a16="http://schemas.microsoft.com/office/drawing/2014/main" id="{9A7F12DF-AE85-4E90-B5A9-AAE716E2C499}"/>
                </a:ext>
              </a:extLst>
            </p:cNvPr>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6" name="Freeform 88">
              <a:extLst>
                <a:ext uri="{FF2B5EF4-FFF2-40B4-BE49-F238E27FC236}">
                  <a16:creationId xmlns:a16="http://schemas.microsoft.com/office/drawing/2014/main" id="{5E3770EC-FCC3-46C9-BBA0-8A8077BD0E36}"/>
                </a:ext>
              </a:extLst>
            </p:cNvPr>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7" name="Freeform 89">
              <a:extLst>
                <a:ext uri="{FF2B5EF4-FFF2-40B4-BE49-F238E27FC236}">
                  <a16:creationId xmlns:a16="http://schemas.microsoft.com/office/drawing/2014/main" id="{DF9E211E-053C-4CC4-903D-A6244C70A559}"/>
                </a:ext>
              </a:extLst>
            </p:cNvPr>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8" name="Freeform 90">
              <a:extLst>
                <a:ext uri="{FF2B5EF4-FFF2-40B4-BE49-F238E27FC236}">
                  <a16:creationId xmlns:a16="http://schemas.microsoft.com/office/drawing/2014/main" id="{C9FCB02E-5D3D-47FA-825C-E8203D613D5E}"/>
                </a:ext>
              </a:extLst>
            </p:cNvPr>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9" name="Freeform 91">
              <a:extLst>
                <a:ext uri="{FF2B5EF4-FFF2-40B4-BE49-F238E27FC236}">
                  <a16:creationId xmlns:a16="http://schemas.microsoft.com/office/drawing/2014/main" id="{A99B12A3-69F0-4BEA-9F2C-B64A15651EFD}"/>
                </a:ext>
              </a:extLst>
            </p:cNvPr>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0" name="Freeform 92">
              <a:extLst>
                <a:ext uri="{FF2B5EF4-FFF2-40B4-BE49-F238E27FC236}">
                  <a16:creationId xmlns:a16="http://schemas.microsoft.com/office/drawing/2014/main" id="{53A0127F-5FFE-48CC-95D3-DDF67C75E6EA}"/>
                </a:ext>
              </a:extLst>
            </p:cNvPr>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1" name="Freeform 93">
              <a:extLst>
                <a:ext uri="{FF2B5EF4-FFF2-40B4-BE49-F238E27FC236}">
                  <a16:creationId xmlns:a16="http://schemas.microsoft.com/office/drawing/2014/main" id="{4A4D6328-2DC8-4446-8135-B1BF860BE2CA}"/>
                </a:ext>
              </a:extLst>
            </p:cNvPr>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2" name="Freeform 94">
              <a:extLst>
                <a:ext uri="{FF2B5EF4-FFF2-40B4-BE49-F238E27FC236}">
                  <a16:creationId xmlns:a16="http://schemas.microsoft.com/office/drawing/2014/main" id="{0CE6E30A-220A-4D7E-BC20-3B9B28418896}"/>
                </a:ext>
              </a:extLst>
            </p:cNvPr>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3" name="Freeform 95">
              <a:extLst>
                <a:ext uri="{FF2B5EF4-FFF2-40B4-BE49-F238E27FC236}">
                  <a16:creationId xmlns:a16="http://schemas.microsoft.com/office/drawing/2014/main" id="{B1908C94-FBDF-497C-9272-D40AA3F9114F}"/>
                </a:ext>
              </a:extLst>
            </p:cNvPr>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4" name="Freeform 96">
              <a:extLst>
                <a:ext uri="{FF2B5EF4-FFF2-40B4-BE49-F238E27FC236}">
                  <a16:creationId xmlns:a16="http://schemas.microsoft.com/office/drawing/2014/main" id="{C4CADD39-DC4B-4A4E-9FFA-4EB7CEB61CF5}"/>
                </a:ext>
              </a:extLst>
            </p:cNvPr>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5" name="Freeform 97">
              <a:extLst>
                <a:ext uri="{FF2B5EF4-FFF2-40B4-BE49-F238E27FC236}">
                  <a16:creationId xmlns:a16="http://schemas.microsoft.com/office/drawing/2014/main" id="{63C7F398-DD21-40E1-A3CB-A16A6FA0D744}"/>
                </a:ext>
              </a:extLst>
            </p:cNvPr>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6" name="Freeform 98">
              <a:extLst>
                <a:ext uri="{FF2B5EF4-FFF2-40B4-BE49-F238E27FC236}">
                  <a16:creationId xmlns:a16="http://schemas.microsoft.com/office/drawing/2014/main" id="{57FB73C7-4CA1-4688-B7A0-08949379955C}"/>
                </a:ext>
              </a:extLst>
            </p:cNvPr>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7" name="Freeform 99">
              <a:extLst>
                <a:ext uri="{FF2B5EF4-FFF2-40B4-BE49-F238E27FC236}">
                  <a16:creationId xmlns:a16="http://schemas.microsoft.com/office/drawing/2014/main" id="{DB629A0D-601E-4DFF-8966-D9BDAC6AD091}"/>
                </a:ext>
              </a:extLst>
            </p:cNvPr>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8" name="Freeform 100">
              <a:extLst>
                <a:ext uri="{FF2B5EF4-FFF2-40B4-BE49-F238E27FC236}">
                  <a16:creationId xmlns:a16="http://schemas.microsoft.com/office/drawing/2014/main" id="{1D7C3A83-FEEC-4DAC-B9F6-93F3933CABC3}"/>
                </a:ext>
              </a:extLst>
            </p:cNvPr>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9" name="Freeform 101">
              <a:extLst>
                <a:ext uri="{FF2B5EF4-FFF2-40B4-BE49-F238E27FC236}">
                  <a16:creationId xmlns:a16="http://schemas.microsoft.com/office/drawing/2014/main" id="{7E4BD516-F695-426B-BA3D-277BF4A42499}"/>
                </a:ext>
              </a:extLst>
            </p:cNvPr>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0" name="Freeform 102">
              <a:extLst>
                <a:ext uri="{FF2B5EF4-FFF2-40B4-BE49-F238E27FC236}">
                  <a16:creationId xmlns:a16="http://schemas.microsoft.com/office/drawing/2014/main" id="{0D83A5E2-99EA-4860-8B58-9D7BABC8CCF6}"/>
                </a:ext>
              </a:extLst>
            </p:cNvPr>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1" name="Freeform 103">
              <a:extLst>
                <a:ext uri="{FF2B5EF4-FFF2-40B4-BE49-F238E27FC236}">
                  <a16:creationId xmlns:a16="http://schemas.microsoft.com/office/drawing/2014/main" id="{916A6178-60AB-4EAD-B063-72FC4538AFBD}"/>
                </a:ext>
              </a:extLst>
            </p:cNvPr>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2" name="Freeform 104">
              <a:extLst>
                <a:ext uri="{FF2B5EF4-FFF2-40B4-BE49-F238E27FC236}">
                  <a16:creationId xmlns:a16="http://schemas.microsoft.com/office/drawing/2014/main" id="{928437B5-AEB4-4D17-B4B5-7525949C8A59}"/>
                </a:ext>
              </a:extLst>
            </p:cNvPr>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3" name="Freeform 105">
              <a:extLst>
                <a:ext uri="{FF2B5EF4-FFF2-40B4-BE49-F238E27FC236}">
                  <a16:creationId xmlns:a16="http://schemas.microsoft.com/office/drawing/2014/main" id="{036B16E6-FA9E-45D4-8676-91FF565BA0DA}"/>
                </a:ext>
              </a:extLst>
            </p:cNvPr>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4" name="Freeform 106">
              <a:extLst>
                <a:ext uri="{FF2B5EF4-FFF2-40B4-BE49-F238E27FC236}">
                  <a16:creationId xmlns:a16="http://schemas.microsoft.com/office/drawing/2014/main" id="{8227F4EB-17F1-4B63-9A63-4C651D9D3CC0}"/>
                </a:ext>
              </a:extLst>
            </p:cNvPr>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5" name="Freeform 107">
              <a:extLst>
                <a:ext uri="{FF2B5EF4-FFF2-40B4-BE49-F238E27FC236}">
                  <a16:creationId xmlns:a16="http://schemas.microsoft.com/office/drawing/2014/main" id="{5AB6D022-A014-475B-B515-131C85133C10}"/>
                </a:ext>
              </a:extLst>
            </p:cNvPr>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6" name="Freeform 108">
              <a:extLst>
                <a:ext uri="{FF2B5EF4-FFF2-40B4-BE49-F238E27FC236}">
                  <a16:creationId xmlns:a16="http://schemas.microsoft.com/office/drawing/2014/main" id="{5A0DB763-A8C0-4F55-A4E2-84B807C62395}"/>
                </a:ext>
              </a:extLst>
            </p:cNvPr>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7" name="Freeform 109">
              <a:extLst>
                <a:ext uri="{FF2B5EF4-FFF2-40B4-BE49-F238E27FC236}">
                  <a16:creationId xmlns:a16="http://schemas.microsoft.com/office/drawing/2014/main" id="{751B7B08-B8D3-42C3-B4A8-A7909B85B984}"/>
                </a:ext>
              </a:extLst>
            </p:cNvPr>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8" name="Freeform 110">
              <a:extLst>
                <a:ext uri="{FF2B5EF4-FFF2-40B4-BE49-F238E27FC236}">
                  <a16:creationId xmlns:a16="http://schemas.microsoft.com/office/drawing/2014/main" id="{D13142FC-461A-41DE-841D-952D97CB15EE}"/>
                </a:ext>
              </a:extLst>
            </p:cNvPr>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9" name="Freeform 111">
              <a:extLst>
                <a:ext uri="{FF2B5EF4-FFF2-40B4-BE49-F238E27FC236}">
                  <a16:creationId xmlns:a16="http://schemas.microsoft.com/office/drawing/2014/main" id="{97F6B530-BC74-4E74-9B35-CA3044C31F29}"/>
                </a:ext>
              </a:extLst>
            </p:cNvPr>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0" name="Freeform 112">
              <a:extLst>
                <a:ext uri="{FF2B5EF4-FFF2-40B4-BE49-F238E27FC236}">
                  <a16:creationId xmlns:a16="http://schemas.microsoft.com/office/drawing/2014/main" id="{40749FB1-FCC7-4155-A0B0-11A2B769FAF6}"/>
                </a:ext>
              </a:extLst>
            </p:cNvPr>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1" name="Freeform 113">
              <a:extLst>
                <a:ext uri="{FF2B5EF4-FFF2-40B4-BE49-F238E27FC236}">
                  <a16:creationId xmlns:a16="http://schemas.microsoft.com/office/drawing/2014/main" id="{A7D1F881-B75D-48C6-914D-224842AE8473}"/>
                </a:ext>
              </a:extLst>
            </p:cNvPr>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2" name="Freeform 114">
              <a:extLst>
                <a:ext uri="{FF2B5EF4-FFF2-40B4-BE49-F238E27FC236}">
                  <a16:creationId xmlns:a16="http://schemas.microsoft.com/office/drawing/2014/main" id="{781E00AD-9C5D-47CF-A3B8-EB101C43F60D}"/>
                </a:ext>
              </a:extLst>
            </p:cNvPr>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3" name="Freeform 115">
              <a:extLst>
                <a:ext uri="{FF2B5EF4-FFF2-40B4-BE49-F238E27FC236}">
                  <a16:creationId xmlns:a16="http://schemas.microsoft.com/office/drawing/2014/main" id="{887DFCF6-C70B-4867-862D-17BDCD48C94B}"/>
                </a:ext>
              </a:extLst>
            </p:cNvPr>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4" name="Freeform 116">
              <a:extLst>
                <a:ext uri="{FF2B5EF4-FFF2-40B4-BE49-F238E27FC236}">
                  <a16:creationId xmlns:a16="http://schemas.microsoft.com/office/drawing/2014/main" id="{9EAA3546-FF3C-465B-B544-699E8C93D474}"/>
                </a:ext>
              </a:extLst>
            </p:cNvPr>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grpSp>
      <p:grpSp>
        <p:nvGrpSpPr>
          <p:cNvPr id="126" name="组合 125"/>
          <p:cNvGrpSpPr/>
          <p:nvPr userDrawn="1"/>
        </p:nvGrpSpPr>
        <p:grpSpPr>
          <a:xfrm>
            <a:off x="-50343" y="1612905"/>
            <a:ext cx="1090954" cy="1768250"/>
            <a:chOff x="-92875" y="1581006"/>
            <a:chExt cx="1090954" cy="1768250"/>
          </a:xfrm>
        </p:grpSpPr>
        <p:grpSp>
          <p:nvGrpSpPr>
            <p:cNvPr id="127" name="组合 126"/>
            <p:cNvGrpSpPr/>
            <p:nvPr userDrawn="1"/>
          </p:nvGrpSpPr>
          <p:grpSpPr>
            <a:xfrm>
              <a:off x="-92875" y="1581006"/>
              <a:ext cx="1090954" cy="1768250"/>
              <a:chOff x="0" y="1272662"/>
              <a:chExt cx="1691680" cy="788186"/>
            </a:xfrm>
            <a:solidFill>
              <a:srgbClr val="1A92A2"/>
            </a:solidFill>
          </p:grpSpPr>
          <p:sp>
            <p:nvSpPr>
              <p:cNvPr id="129" name="矩形 128"/>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130" name="等腰三角形 129"/>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 name="TextBox 127"/>
            <p:cNvSpPr txBox="1"/>
            <p:nvPr userDrawn="1"/>
          </p:nvSpPr>
          <p:spPr>
            <a:xfrm>
              <a:off x="-45695" y="1699671"/>
              <a:ext cx="923330" cy="1529386"/>
            </a:xfrm>
            <a:prstGeom prst="rect">
              <a:avLst/>
            </a:prstGeom>
            <a:noFill/>
          </p:spPr>
          <p:txBody>
            <a:bodyPr vert="vert270" wrap="square" rtlCol="0" anchor="b">
              <a:spAutoFit/>
            </a:bodyPr>
            <a:lstStyle/>
            <a:p>
              <a:r>
                <a:rPr lang="en-US" altLang="zh-CN" sz="2400" b="1" dirty="0"/>
                <a:t>Application Letters</a:t>
              </a:r>
              <a:endParaRPr lang="zh-CN" altLang="en-US" sz="2400" b="1" dirty="0"/>
            </a:p>
          </p:txBody>
        </p:sp>
      </p:grpSp>
    </p:spTree>
    <p:extLst>
      <p:ext uri="{BB962C8B-B14F-4D97-AF65-F5344CB8AC3E}">
        <p14:creationId xmlns:p14="http://schemas.microsoft.com/office/powerpoint/2010/main" val="971196936"/>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113" name="矩形 112"/>
          <p:cNvSpPr/>
          <p:nvPr userDrawn="1"/>
        </p:nvSpPr>
        <p:spPr>
          <a:xfrm>
            <a:off x="-67704" y="15228"/>
            <a:ext cx="1090954" cy="6858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accent2">
                  <a:lumMod val="60000"/>
                  <a:lumOff val="40000"/>
                </a:schemeClr>
              </a:solidFill>
            </a:endParaRPr>
          </a:p>
        </p:txBody>
      </p:sp>
      <p:sp>
        <p:nvSpPr>
          <p:cNvPr id="2" name="日期占位符 1"/>
          <p:cNvSpPr>
            <a:spLocks noGrp="1"/>
          </p:cNvSpPr>
          <p:nvPr>
            <p:ph type="dt" sz="half" idx="10"/>
          </p:nvPr>
        </p:nvSpPr>
        <p:spPr>
          <a:xfrm>
            <a:off x="838200" y="6356350"/>
            <a:ext cx="2743200" cy="365125"/>
          </a:xfrm>
          <a:prstGeom prst="rect">
            <a:avLst/>
          </a:prstGeom>
        </p:spPr>
        <p:txBody>
          <a:bodyPr/>
          <a:lstStyle/>
          <a:p>
            <a:fld id="{1F29A10A-2BA3-48EC-97A4-ECAEED063087}" type="datetimeFigureOut">
              <a:rPr lang="zh-CN" altLang="en-US" smtClean="0"/>
              <a:t>2020/8/24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6B532E8-4759-4A04-95B7-616AF7572367}" type="slidenum">
              <a:rPr lang="zh-CN" altLang="en-US" smtClean="0"/>
              <a:t>‹#›</a:t>
            </a:fld>
            <a:endParaRPr lang="zh-CN" altLang="en-US"/>
          </a:p>
        </p:txBody>
      </p:sp>
      <p:grpSp>
        <p:nvGrpSpPr>
          <p:cNvPr id="5" name="组合 4">
            <a:extLst>
              <a:ext uri="{FF2B5EF4-FFF2-40B4-BE49-F238E27FC236}">
                <a16:creationId xmlns:a16="http://schemas.microsoft.com/office/drawing/2014/main" id="{6D2CE970-C149-45A3-B60E-D4CD99C74506}"/>
              </a:ext>
            </a:extLst>
          </p:cNvPr>
          <p:cNvGrpSpPr/>
          <p:nvPr userDrawn="1"/>
        </p:nvGrpSpPr>
        <p:grpSpPr>
          <a:xfrm>
            <a:off x="9232090" y="5821042"/>
            <a:ext cx="2287414" cy="944769"/>
            <a:chOff x="776287" y="706437"/>
            <a:chExt cx="7658101" cy="3768726"/>
          </a:xfrm>
          <a:solidFill>
            <a:srgbClr val="66FFFF"/>
          </a:solidFill>
        </p:grpSpPr>
        <p:sp>
          <p:nvSpPr>
            <p:cNvPr id="6" name="Freeform 10">
              <a:extLst>
                <a:ext uri="{FF2B5EF4-FFF2-40B4-BE49-F238E27FC236}">
                  <a16:creationId xmlns:a16="http://schemas.microsoft.com/office/drawing/2014/main" id="{AEC7E247-DC9E-4311-8933-7345C7D9C244}"/>
                </a:ext>
              </a:extLst>
            </p:cNvPr>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 name="Freeform 11">
              <a:extLst>
                <a:ext uri="{FF2B5EF4-FFF2-40B4-BE49-F238E27FC236}">
                  <a16:creationId xmlns:a16="http://schemas.microsoft.com/office/drawing/2014/main" id="{549B3CF6-BB2D-4EC1-BAD2-DC745BE952BD}"/>
                </a:ext>
              </a:extLst>
            </p:cNvPr>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 name="Freeform 12">
              <a:extLst>
                <a:ext uri="{FF2B5EF4-FFF2-40B4-BE49-F238E27FC236}">
                  <a16:creationId xmlns:a16="http://schemas.microsoft.com/office/drawing/2014/main" id="{C342EF46-B22C-48C1-B361-17BFC32E0C46}"/>
                </a:ext>
              </a:extLst>
            </p:cNvPr>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 name="Freeform 13">
              <a:extLst>
                <a:ext uri="{FF2B5EF4-FFF2-40B4-BE49-F238E27FC236}">
                  <a16:creationId xmlns:a16="http://schemas.microsoft.com/office/drawing/2014/main" id="{55473A82-0FC0-4156-8038-A5D60BE5495B}"/>
                </a:ext>
              </a:extLst>
            </p:cNvPr>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 name="Freeform 14">
              <a:extLst>
                <a:ext uri="{FF2B5EF4-FFF2-40B4-BE49-F238E27FC236}">
                  <a16:creationId xmlns:a16="http://schemas.microsoft.com/office/drawing/2014/main" id="{E343C28E-3853-4809-9C6B-5E1AACDA67BE}"/>
                </a:ext>
              </a:extLst>
            </p:cNvPr>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 name="Freeform 15">
              <a:extLst>
                <a:ext uri="{FF2B5EF4-FFF2-40B4-BE49-F238E27FC236}">
                  <a16:creationId xmlns:a16="http://schemas.microsoft.com/office/drawing/2014/main" id="{EB5F6174-D209-478C-9164-55191CCF0B61}"/>
                </a:ext>
              </a:extLst>
            </p:cNvPr>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 name="Freeform 16">
              <a:extLst>
                <a:ext uri="{FF2B5EF4-FFF2-40B4-BE49-F238E27FC236}">
                  <a16:creationId xmlns:a16="http://schemas.microsoft.com/office/drawing/2014/main" id="{3EEC9A34-DEA8-42B6-A7A2-37A6E79BE588}"/>
                </a:ext>
              </a:extLst>
            </p:cNvPr>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 name="Freeform 17">
              <a:extLst>
                <a:ext uri="{FF2B5EF4-FFF2-40B4-BE49-F238E27FC236}">
                  <a16:creationId xmlns:a16="http://schemas.microsoft.com/office/drawing/2014/main" id="{28E8B9C6-2D86-4326-8B62-4F8917244CF7}"/>
                </a:ext>
              </a:extLst>
            </p:cNvPr>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 name="Freeform 18">
              <a:extLst>
                <a:ext uri="{FF2B5EF4-FFF2-40B4-BE49-F238E27FC236}">
                  <a16:creationId xmlns:a16="http://schemas.microsoft.com/office/drawing/2014/main" id="{DA4DE7C8-D23E-48A0-9156-971377F556D7}"/>
                </a:ext>
              </a:extLst>
            </p:cNvPr>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 name="Freeform 19">
              <a:extLst>
                <a:ext uri="{FF2B5EF4-FFF2-40B4-BE49-F238E27FC236}">
                  <a16:creationId xmlns:a16="http://schemas.microsoft.com/office/drawing/2014/main" id="{B225B4C6-9668-4D66-8DC0-B11BA7A71732}"/>
                </a:ext>
              </a:extLst>
            </p:cNvPr>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 name="Freeform 20">
              <a:extLst>
                <a:ext uri="{FF2B5EF4-FFF2-40B4-BE49-F238E27FC236}">
                  <a16:creationId xmlns:a16="http://schemas.microsoft.com/office/drawing/2014/main" id="{57C3884D-0CFF-4698-BD3F-9431265DA1E6}"/>
                </a:ext>
              </a:extLst>
            </p:cNvPr>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 name="Freeform 21">
              <a:extLst>
                <a:ext uri="{FF2B5EF4-FFF2-40B4-BE49-F238E27FC236}">
                  <a16:creationId xmlns:a16="http://schemas.microsoft.com/office/drawing/2014/main" id="{AF5B141E-8797-48E5-8555-DF53AE100AA7}"/>
                </a:ext>
              </a:extLst>
            </p:cNvPr>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 name="Freeform 22">
              <a:extLst>
                <a:ext uri="{FF2B5EF4-FFF2-40B4-BE49-F238E27FC236}">
                  <a16:creationId xmlns:a16="http://schemas.microsoft.com/office/drawing/2014/main" id="{B232D31F-3A6F-4436-A980-35F602B19BE2}"/>
                </a:ext>
              </a:extLst>
            </p:cNvPr>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 name="Freeform 23">
              <a:extLst>
                <a:ext uri="{FF2B5EF4-FFF2-40B4-BE49-F238E27FC236}">
                  <a16:creationId xmlns:a16="http://schemas.microsoft.com/office/drawing/2014/main" id="{2D268A86-A6E0-40E3-8C7C-CFA1BAF0344D}"/>
                </a:ext>
              </a:extLst>
            </p:cNvPr>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 name="Freeform 24">
              <a:extLst>
                <a:ext uri="{FF2B5EF4-FFF2-40B4-BE49-F238E27FC236}">
                  <a16:creationId xmlns:a16="http://schemas.microsoft.com/office/drawing/2014/main" id="{EC97CF21-4CD0-4B2E-BD52-CEBCA5AD135C}"/>
                </a:ext>
              </a:extLst>
            </p:cNvPr>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 name="Freeform 25">
              <a:extLst>
                <a:ext uri="{FF2B5EF4-FFF2-40B4-BE49-F238E27FC236}">
                  <a16:creationId xmlns:a16="http://schemas.microsoft.com/office/drawing/2014/main" id="{7EC9426F-77A5-4A70-BB00-8FAEB4FC910B}"/>
                </a:ext>
              </a:extLst>
            </p:cNvPr>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 name="Freeform 26">
              <a:extLst>
                <a:ext uri="{FF2B5EF4-FFF2-40B4-BE49-F238E27FC236}">
                  <a16:creationId xmlns:a16="http://schemas.microsoft.com/office/drawing/2014/main" id="{F6EC0156-88AA-4D9B-A2E9-DEF0D76C2B11}"/>
                </a:ext>
              </a:extLst>
            </p:cNvPr>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 name="Freeform 27">
              <a:extLst>
                <a:ext uri="{FF2B5EF4-FFF2-40B4-BE49-F238E27FC236}">
                  <a16:creationId xmlns:a16="http://schemas.microsoft.com/office/drawing/2014/main" id="{9E57E9B9-C161-488D-A918-C76B5280463E}"/>
                </a:ext>
              </a:extLst>
            </p:cNvPr>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 name="Freeform 28">
              <a:extLst>
                <a:ext uri="{FF2B5EF4-FFF2-40B4-BE49-F238E27FC236}">
                  <a16:creationId xmlns:a16="http://schemas.microsoft.com/office/drawing/2014/main" id="{AFC498B9-7D7E-4F34-995B-BD17EE621C3E}"/>
                </a:ext>
              </a:extLst>
            </p:cNvPr>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 name="Freeform 29">
              <a:extLst>
                <a:ext uri="{FF2B5EF4-FFF2-40B4-BE49-F238E27FC236}">
                  <a16:creationId xmlns:a16="http://schemas.microsoft.com/office/drawing/2014/main" id="{5C63D48F-1579-424D-928D-383992A08CA9}"/>
                </a:ext>
              </a:extLst>
            </p:cNvPr>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 name="Freeform 30">
              <a:extLst>
                <a:ext uri="{FF2B5EF4-FFF2-40B4-BE49-F238E27FC236}">
                  <a16:creationId xmlns:a16="http://schemas.microsoft.com/office/drawing/2014/main" id="{56C9B38E-B00C-4280-A06E-171CCA510AA5}"/>
                </a:ext>
              </a:extLst>
            </p:cNvPr>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 name="Freeform 31">
              <a:extLst>
                <a:ext uri="{FF2B5EF4-FFF2-40B4-BE49-F238E27FC236}">
                  <a16:creationId xmlns:a16="http://schemas.microsoft.com/office/drawing/2014/main" id="{2CF8C3FF-3489-4C62-9F9B-AEF463AA0D50}"/>
                </a:ext>
              </a:extLst>
            </p:cNvPr>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8" name="Freeform 32">
              <a:extLst>
                <a:ext uri="{FF2B5EF4-FFF2-40B4-BE49-F238E27FC236}">
                  <a16:creationId xmlns:a16="http://schemas.microsoft.com/office/drawing/2014/main" id="{F9184BD9-7FDE-4B96-9623-D1E56D4F2D9C}"/>
                </a:ext>
              </a:extLst>
            </p:cNvPr>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9" name="Freeform 33">
              <a:extLst>
                <a:ext uri="{FF2B5EF4-FFF2-40B4-BE49-F238E27FC236}">
                  <a16:creationId xmlns:a16="http://schemas.microsoft.com/office/drawing/2014/main" id="{9B87E49B-6E9B-4F3C-A850-09481033B0E1}"/>
                </a:ext>
              </a:extLst>
            </p:cNvPr>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0" name="Freeform 34">
              <a:extLst>
                <a:ext uri="{FF2B5EF4-FFF2-40B4-BE49-F238E27FC236}">
                  <a16:creationId xmlns:a16="http://schemas.microsoft.com/office/drawing/2014/main" id="{0091D703-F49A-426B-B41C-824A0FA13BB0}"/>
                </a:ext>
              </a:extLst>
            </p:cNvPr>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1" name="Freeform 35">
              <a:extLst>
                <a:ext uri="{FF2B5EF4-FFF2-40B4-BE49-F238E27FC236}">
                  <a16:creationId xmlns:a16="http://schemas.microsoft.com/office/drawing/2014/main" id="{CC6EFE81-CB3F-4B73-8760-B439296C2727}"/>
                </a:ext>
              </a:extLst>
            </p:cNvPr>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2" name="Freeform 36">
              <a:extLst>
                <a:ext uri="{FF2B5EF4-FFF2-40B4-BE49-F238E27FC236}">
                  <a16:creationId xmlns:a16="http://schemas.microsoft.com/office/drawing/2014/main" id="{2B6D97A2-AD42-42F8-85F0-28E88A25B46D}"/>
                </a:ext>
              </a:extLst>
            </p:cNvPr>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3" name="Freeform 37">
              <a:extLst>
                <a:ext uri="{FF2B5EF4-FFF2-40B4-BE49-F238E27FC236}">
                  <a16:creationId xmlns:a16="http://schemas.microsoft.com/office/drawing/2014/main" id="{6562A595-1EAF-426F-AB2C-D591721CDCFF}"/>
                </a:ext>
              </a:extLst>
            </p:cNvPr>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4" name="Freeform 38">
              <a:extLst>
                <a:ext uri="{FF2B5EF4-FFF2-40B4-BE49-F238E27FC236}">
                  <a16:creationId xmlns:a16="http://schemas.microsoft.com/office/drawing/2014/main" id="{B1F10277-D9E7-4A8B-8CE8-EB34F45F4275}"/>
                </a:ext>
              </a:extLst>
            </p:cNvPr>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5" name="Freeform 39">
              <a:extLst>
                <a:ext uri="{FF2B5EF4-FFF2-40B4-BE49-F238E27FC236}">
                  <a16:creationId xmlns:a16="http://schemas.microsoft.com/office/drawing/2014/main" id="{2437395E-76F0-413A-9072-B4A46EE00A2F}"/>
                </a:ext>
              </a:extLst>
            </p:cNvPr>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6" name="Freeform 40">
              <a:extLst>
                <a:ext uri="{FF2B5EF4-FFF2-40B4-BE49-F238E27FC236}">
                  <a16:creationId xmlns:a16="http://schemas.microsoft.com/office/drawing/2014/main" id="{360EAFFC-8291-446B-9505-B9CBC446D4F2}"/>
                </a:ext>
              </a:extLst>
            </p:cNvPr>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7" name="Freeform 41">
              <a:extLst>
                <a:ext uri="{FF2B5EF4-FFF2-40B4-BE49-F238E27FC236}">
                  <a16:creationId xmlns:a16="http://schemas.microsoft.com/office/drawing/2014/main" id="{CF9D4874-35BB-475C-8D7E-960C6CC100E2}"/>
                </a:ext>
              </a:extLst>
            </p:cNvPr>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8" name="Freeform 42">
              <a:extLst>
                <a:ext uri="{FF2B5EF4-FFF2-40B4-BE49-F238E27FC236}">
                  <a16:creationId xmlns:a16="http://schemas.microsoft.com/office/drawing/2014/main" id="{1BC6BD71-3206-4529-A205-6EB6D51F20A9}"/>
                </a:ext>
              </a:extLst>
            </p:cNvPr>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9" name="Freeform 43">
              <a:extLst>
                <a:ext uri="{FF2B5EF4-FFF2-40B4-BE49-F238E27FC236}">
                  <a16:creationId xmlns:a16="http://schemas.microsoft.com/office/drawing/2014/main" id="{C7AF8CF6-85E8-4FFA-A71F-4401CCCD5487}"/>
                </a:ext>
              </a:extLst>
            </p:cNvPr>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0" name="Freeform 44">
              <a:extLst>
                <a:ext uri="{FF2B5EF4-FFF2-40B4-BE49-F238E27FC236}">
                  <a16:creationId xmlns:a16="http://schemas.microsoft.com/office/drawing/2014/main" id="{A9BA8DB1-135C-4EFE-9E9B-89DB24A519ED}"/>
                </a:ext>
              </a:extLst>
            </p:cNvPr>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1" name="Freeform 45">
              <a:extLst>
                <a:ext uri="{FF2B5EF4-FFF2-40B4-BE49-F238E27FC236}">
                  <a16:creationId xmlns:a16="http://schemas.microsoft.com/office/drawing/2014/main" id="{D66C2EB2-BDBC-4A6B-BC47-A5C4E3FC0EA5}"/>
                </a:ext>
              </a:extLst>
            </p:cNvPr>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2" name="Freeform 46">
              <a:extLst>
                <a:ext uri="{FF2B5EF4-FFF2-40B4-BE49-F238E27FC236}">
                  <a16:creationId xmlns:a16="http://schemas.microsoft.com/office/drawing/2014/main" id="{1EE1892B-3E0B-4B5A-85FB-29319E1ECD42}"/>
                </a:ext>
              </a:extLst>
            </p:cNvPr>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3" name="Freeform 47">
              <a:extLst>
                <a:ext uri="{FF2B5EF4-FFF2-40B4-BE49-F238E27FC236}">
                  <a16:creationId xmlns:a16="http://schemas.microsoft.com/office/drawing/2014/main" id="{D302B398-D23F-4DE0-8251-F0961B44AA0A}"/>
                </a:ext>
              </a:extLst>
            </p:cNvPr>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4" name="Freeform 48">
              <a:extLst>
                <a:ext uri="{FF2B5EF4-FFF2-40B4-BE49-F238E27FC236}">
                  <a16:creationId xmlns:a16="http://schemas.microsoft.com/office/drawing/2014/main" id="{822B1C15-0755-428B-BEC2-DA7886DA8C0D}"/>
                </a:ext>
              </a:extLst>
            </p:cNvPr>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5" name="Freeform 49">
              <a:extLst>
                <a:ext uri="{FF2B5EF4-FFF2-40B4-BE49-F238E27FC236}">
                  <a16:creationId xmlns:a16="http://schemas.microsoft.com/office/drawing/2014/main" id="{BAAB96EA-2EB1-4B57-9F58-9C309EFB54CE}"/>
                </a:ext>
              </a:extLst>
            </p:cNvPr>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6" name="Freeform 50">
              <a:extLst>
                <a:ext uri="{FF2B5EF4-FFF2-40B4-BE49-F238E27FC236}">
                  <a16:creationId xmlns:a16="http://schemas.microsoft.com/office/drawing/2014/main" id="{3FF60A59-07DF-4BA5-9CF5-313E9E31DA3F}"/>
                </a:ext>
              </a:extLst>
            </p:cNvPr>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7" name="Freeform 51">
              <a:extLst>
                <a:ext uri="{FF2B5EF4-FFF2-40B4-BE49-F238E27FC236}">
                  <a16:creationId xmlns:a16="http://schemas.microsoft.com/office/drawing/2014/main" id="{9D194193-9A92-49E3-9763-84DFBEC719CA}"/>
                </a:ext>
              </a:extLst>
            </p:cNvPr>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8" name="Freeform 52">
              <a:extLst>
                <a:ext uri="{FF2B5EF4-FFF2-40B4-BE49-F238E27FC236}">
                  <a16:creationId xmlns:a16="http://schemas.microsoft.com/office/drawing/2014/main" id="{78EF79CD-02D2-4EE5-B2E0-59C8CB846414}"/>
                </a:ext>
              </a:extLst>
            </p:cNvPr>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9" name="Freeform 53">
              <a:extLst>
                <a:ext uri="{FF2B5EF4-FFF2-40B4-BE49-F238E27FC236}">
                  <a16:creationId xmlns:a16="http://schemas.microsoft.com/office/drawing/2014/main" id="{62EACFAF-D105-4CCF-A1C9-0081C5EBE2C0}"/>
                </a:ext>
              </a:extLst>
            </p:cNvPr>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0" name="Freeform 54">
              <a:extLst>
                <a:ext uri="{FF2B5EF4-FFF2-40B4-BE49-F238E27FC236}">
                  <a16:creationId xmlns:a16="http://schemas.microsoft.com/office/drawing/2014/main" id="{78023E31-DE57-4767-818B-0E5A6B35DB40}"/>
                </a:ext>
              </a:extLst>
            </p:cNvPr>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1" name="Freeform 55">
              <a:extLst>
                <a:ext uri="{FF2B5EF4-FFF2-40B4-BE49-F238E27FC236}">
                  <a16:creationId xmlns:a16="http://schemas.microsoft.com/office/drawing/2014/main" id="{98061074-7B54-4AB1-879B-FF51F6CADCFD}"/>
                </a:ext>
              </a:extLst>
            </p:cNvPr>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2" name="Freeform 56">
              <a:extLst>
                <a:ext uri="{FF2B5EF4-FFF2-40B4-BE49-F238E27FC236}">
                  <a16:creationId xmlns:a16="http://schemas.microsoft.com/office/drawing/2014/main" id="{C2767968-AA66-4712-A474-BA67452C3CD8}"/>
                </a:ext>
              </a:extLst>
            </p:cNvPr>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3" name="Freeform 57">
              <a:extLst>
                <a:ext uri="{FF2B5EF4-FFF2-40B4-BE49-F238E27FC236}">
                  <a16:creationId xmlns:a16="http://schemas.microsoft.com/office/drawing/2014/main" id="{7C78D36F-3369-47B0-B30E-1A4B5BEFDC77}"/>
                </a:ext>
              </a:extLst>
            </p:cNvPr>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4" name="Freeform 58">
              <a:extLst>
                <a:ext uri="{FF2B5EF4-FFF2-40B4-BE49-F238E27FC236}">
                  <a16:creationId xmlns:a16="http://schemas.microsoft.com/office/drawing/2014/main" id="{A4FC853A-3848-4827-8C06-F1ED37EC9C4A}"/>
                </a:ext>
              </a:extLst>
            </p:cNvPr>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5" name="Freeform 59">
              <a:extLst>
                <a:ext uri="{FF2B5EF4-FFF2-40B4-BE49-F238E27FC236}">
                  <a16:creationId xmlns:a16="http://schemas.microsoft.com/office/drawing/2014/main" id="{9550868F-F710-41A6-AB18-3814D43F6ADA}"/>
                </a:ext>
              </a:extLst>
            </p:cNvPr>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6" name="Freeform 60">
              <a:extLst>
                <a:ext uri="{FF2B5EF4-FFF2-40B4-BE49-F238E27FC236}">
                  <a16:creationId xmlns:a16="http://schemas.microsoft.com/office/drawing/2014/main" id="{CED5F489-AC74-46CE-857D-1F9DE06F00A0}"/>
                </a:ext>
              </a:extLst>
            </p:cNvPr>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7" name="Freeform 61">
              <a:extLst>
                <a:ext uri="{FF2B5EF4-FFF2-40B4-BE49-F238E27FC236}">
                  <a16:creationId xmlns:a16="http://schemas.microsoft.com/office/drawing/2014/main" id="{13AF9D97-3E8A-40F6-98DE-78BE5A87B245}"/>
                </a:ext>
              </a:extLst>
            </p:cNvPr>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8" name="Freeform 62">
              <a:extLst>
                <a:ext uri="{FF2B5EF4-FFF2-40B4-BE49-F238E27FC236}">
                  <a16:creationId xmlns:a16="http://schemas.microsoft.com/office/drawing/2014/main" id="{D781DF4A-D09F-4462-8A51-A88D15DB8D6A}"/>
                </a:ext>
              </a:extLst>
            </p:cNvPr>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9" name="Freeform 63">
              <a:extLst>
                <a:ext uri="{FF2B5EF4-FFF2-40B4-BE49-F238E27FC236}">
                  <a16:creationId xmlns:a16="http://schemas.microsoft.com/office/drawing/2014/main" id="{2FC78399-41BA-4C9A-A60C-CBC7FC0192BA}"/>
                </a:ext>
              </a:extLst>
            </p:cNvPr>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0" name="Freeform 64">
              <a:extLst>
                <a:ext uri="{FF2B5EF4-FFF2-40B4-BE49-F238E27FC236}">
                  <a16:creationId xmlns:a16="http://schemas.microsoft.com/office/drawing/2014/main" id="{9D6B7C0E-33CA-4711-9018-14AB242A181E}"/>
                </a:ext>
              </a:extLst>
            </p:cNvPr>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1" name="Freeform 65">
              <a:extLst>
                <a:ext uri="{FF2B5EF4-FFF2-40B4-BE49-F238E27FC236}">
                  <a16:creationId xmlns:a16="http://schemas.microsoft.com/office/drawing/2014/main" id="{6CC8DD0F-4ADD-4653-B3B9-7D39DABE9A3E}"/>
                </a:ext>
              </a:extLst>
            </p:cNvPr>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2" name="Freeform 66">
              <a:extLst>
                <a:ext uri="{FF2B5EF4-FFF2-40B4-BE49-F238E27FC236}">
                  <a16:creationId xmlns:a16="http://schemas.microsoft.com/office/drawing/2014/main" id="{475D5633-48A2-4E79-8F9A-3A651AB59EB2}"/>
                </a:ext>
              </a:extLst>
            </p:cNvPr>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3" name="Freeform 67">
              <a:extLst>
                <a:ext uri="{FF2B5EF4-FFF2-40B4-BE49-F238E27FC236}">
                  <a16:creationId xmlns:a16="http://schemas.microsoft.com/office/drawing/2014/main" id="{94E6F7DE-99D4-4393-9D6E-9E5BE87364A8}"/>
                </a:ext>
              </a:extLst>
            </p:cNvPr>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4" name="Rectangle 68">
              <a:extLst>
                <a:ext uri="{FF2B5EF4-FFF2-40B4-BE49-F238E27FC236}">
                  <a16:creationId xmlns:a16="http://schemas.microsoft.com/office/drawing/2014/main" id="{9FBBB784-AEC6-48CC-BB86-7C9425A49E8F}"/>
                </a:ext>
              </a:extLst>
            </p:cNvPr>
            <p:cNvSpPr>
              <a:spLocks noChangeArrowheads="1"/>
            </p:cNvSpPr>
            <p:nvPr/>
          </p:nvSpPr>
          <p:spPr bwMode="auto">
            <a:xfrm>
              <a:off x="6961187" y="2870200"/>
              <a:ext cx="19050" cy="11113"/>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5" name="Freeform 69">
              <a:extLst>
                <a:ext uri="{FF2B5EF4-FFF2-40B4-BE49-F238E27FC236}">
                  <a16:creationId xmlns:a16="http://schemas.microsoft.com/office/drawing/2014/main" id="{EB0FD6F5-4FB9-4229-9469-BA38F5174CC1}"/>
                </a:ext>
              </a:extLst>
            </p:cNvPr>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6" name="Freeform 70">
              <a:extLst>
                <a:ext uri="{FF2B5EF4-FFF2-40B4-BE49-F238E27FC236}">
                  <a16:creationId xmlns:a16="http://schemas.microsoft.com/office/drawing/2014/main" id="{6DAD33DE-0C05-4DA6-95DC-739B497203A7}"/>
                </a:ext>
              </a:extLst>
            </p:cNvPr>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7" name="Freeform 71">
              <a:extLst>
                <a:ext uri="{FF2B5EF4-FFF2-40B4-BE49-F238E27FC236}">
                  <a16:creationId xmlns:a16="http://schemas.microsoft.com/office/drawing/2014/main" id="{A2B6E279-084B-459A-871E-21786EAC59F6}"/>
                </a:ext>
              </a:extLst>
            </p:cNvPr>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8" name="Freeform 72">
              <a:extLst>
                <a:ext uri="{FF2B5EF4-FFF2-40B4-BE49-F238E27FC236}">
                  <a16:creationId xmlns:a16="http://schemas.microsoft.com/office/drawing/2014/main" id="{759294C7-4B8F-436C-B09D-9E656D419C42}"/>
                </a:ext>
              </a:extLst>
            </p:cNvPr>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9" name="Freeform 73">
              <a:extLst>
                <a:ext uri="{FF2B5EF4-FFF2-40B4-BE49-F238E27FC236}">
                  <a16:creationId xmlns:a16="http://schemas.microsoft.com/office/drawing/2014/main" id="{C100DF32-FD74-4D9E-A3F2-AA20BBAFBE92}"/>
                </a:ext>
              </a:extLst>
            </p:cNvPr>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0" name="Freeform 74">
              <a:extLst>
                <a:ext uri="{FF2B5EF4-FFF2-40B4-BE49-F238E27FC236}">
                  <a16:creationId xmlns:a16="http://schemas.microsoft.com/office/drawing/2014/main" id="{EA718F36-7688-4B70-A693-851D18AF1778}"/>
                </a:ext>
              </a:extLst>
            </p:cNvPr>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1" name="Freeform 75">
              <a:extLst>
                <a:ext uri="{FF2B5EF4-FFF2-40B4-BE49-F238E27FC236}">
                  <a16:creationId xmlns:a16="http://schemas.microsoft.com/office/drawing/2014/main" id="{C9FE7857-DDF9-4C70-AA4E-B6DEFA464AB1}"/>
                </a:ext>
              </a:extLst>
            </p:cNvPr>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2" name="Freeform 76">
              <a:extLst>
                <a:ext uri="{FF2B5EF4-FFF2-40B4-BE49-F238E27FC236}">
                  <a16:creationId xmlns:a16="http://schemas.microsoft.com/office/drawing/2014/main" id="{8664640E-DA02-4170-82CE-5D7B7D21B669}"/>
                </a:ext>
              </a:extLst>
            </p:cNvPr>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3" name="Freeform 77">
              <a:extLst>
                <a:ext uri="{FF2B5EF4-FFF2-40B4-BE49-F238E27FC236}">
                  <a16:creationId xmlns:a16="http://schemas.microsoft.com/office/drawing/2014/main" id="{3F73A430-9DA7-4EC2-ADA6-BE610EFA1814}"/>
                </a:ext>
              </a:extLst>
            </p:cNvPr>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4" name="Freeform 78">
              <a:extLst>
                <a:ext uri="{FF2B5EF4-FFF2-40B4-BE49-F238E27FC236}">
                  <a16:creationId xmlns:a16="http://schemas.microsoft.com/office/drawing/2014/main" id="{C551E4D5-87C5-4183-91EB-42C88E5DCB27}"/>
                </a:ext>
              </a:extLst>
            </p:cNvPr>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5" name="Freeform 79">
              <a:extLst>
                <a:ext uri="{FF2B5EF4-FFF2-40B4-BE49-F238E27FC236}">
                  <a16:creationId xmlns:a16="http://schemas.microsoft.com/office/drawing/2014/main" id="{B1093829-10FE-4989-91C1-C829111AB5A2}"/>
                </a:ext>
              </a:extLst>
            </p:cNvPr>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6" name="Freeform 80">
              <a:extLst>
                <a:ext uri="{FF2B5EF4-FFF2-40B4-BE49-F238E27FC236}">
                  <a16:creationId xmlns:a16="http://schemas.microsoft.com/office/drawing/2014/main" id="{FB7F284C-DCE2-4FCE-90C0-9A4CD69DA4F5}"/>
                </a:ext>
              </a:extLst>
            </p:cNvPr>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7" name="Freeform 81">
              <a:extLst>
                <a:ext uri="{FF2B5EF4-FFF2-40B4-BE49-F238E27FC236}">
                  <a16:creationId xmlns:a16="http://schemas.microsoft.com/office/drawing/2014/main" id="{BAFF4B1E-C93B-4E64-B046-D214E7688007}"/>
                </a:ext>
              </a:extLst>
            </p:cNvPr>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8" name="Freeform 82">
              <a:extLst>
                <a:ext uri="{FF2B5EF4-FFF2-40B4-BE49-F238E27FC236}">
                  <a16:creationId xmlns:a16="http://schemas.microsoft.com/office/drawing/2014/main" id="{C1909B2C-8A3C-458A-9BC1-7EA5B98A086E}"/>
                </a:ext>
              </a:extLst>
            </p:cNvPr>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9" name="Freeform 83">
              <a:extLst>
                <a:ext uri="{FF2B5EF4-FFF2-40B4-BE49-F238E27FC236}">
                  <a16:creationId xmlns:a16="http://schemas.microsoft.com/office/drawing/2014/main" id="{B62B0047-DB29-489E-B3C9-EE522B929E17}"/>
                </a:ext>
              </a:extLst>
            </p:cNvPr>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0" name="Freeform 84">
              <a:extLst>
                <a:ext uri="{FF2B5EF4-FFF2-40B4-BE49-F238E27FC236}">
                  <a16:creationId xmlns:a16="http://schemas.microsoft.com/office/drawing/2014/main" id="{5F4F8BED-3EEA-4154-A26C-422B08373022}"/>
                </a:ext>
              </a:extLst>
            </p:cNvPr>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1" name="Freeform 85">
              <a:extLst>
                <a:ext uri="{FF2B5EF4-FFF2-40B4-BE49-F238E27FC236}">
                  <a16:creationId xmlns:a16="http://schemas.microsoft.com/office/drawing/2014/main" id="{815C4296-978D-4A80-9BC9-158514591ABC}"/>
                </a:ext>
              </a:extLst>
            </p:cNvPr>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2" name="Freeform 86">
              <a:extLst>
                <a:ext uri="{FF2B5EF4-FFF2-40B4-BE49-F238E27FC236}">
                  <a16:creationId xmlns:a16="http://schemas.microsoft.com/office/drawing/2014/main" id="{79BD503A-340A-442E-8495-D3DD05E074C4}"/>
                </a:ext>
              </a:extLst>
            </p:cNvPr>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3" name="Freeform 87">
              <a:extLst>
                <a:ext uri="{FF2B5EF4-FFF2-40B4-BE49-F238E27FC236}">
                  <a16:creationId xmlns:a16="http://schemas.microsoft.com/office/drawing/2014/main" id="{9A7F12DF-AE85-4E90-B5A9-AAE716E2C499}"/>
                </a:ext>
              </a:extLst>
            </p:cNvPr>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4" name="Freeform 88">
              <a:extLst>
                <a:ext uri="{FF2B5EF4-FFF2-40B4-BE49-F238E27FC236}">
                  <a16:creationId xmlns:a16="http://schemas.microsoft.com/office/drawing/2014/main" id="{5E3770EC-FCC3-46C9-BBA0-8A8077BD0E36}"/>
                </a:ext>
              </a:extLst>
            </p:cNvPr>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5" name="Freeform 89">
              <a:extLst>
                <a:ext uri="{FF2B5EF4-FFF2-40B4-BE49-F238E27FC236}">
                  <a16:creationId xmlns:a16="http://schemas.microsoft.com/office/drawing/2014/main" id="{DF9E211E-053C-4CC4-903D-A6244C70A559}"/>
                </a:ext>
              </a:extLst>
            </p:cNvPr>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6" name="Freeform 90">
              <a:extLst>
                <a:ext uri="{FF2B5EF4-FFF2-40B4-BE49-F238E27FC236}">
                  <a16:creationId xmlns:a16="http://schemas.microsoft.com/office/drawing/2014/main" id="{C9FCB02E-5D3D-47FA-825C-E8203D613D5E}"/>
                </a:ext>
              </a:extLst>
            </p:cNvPr>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7" name="Freeform 91">
              <a:extLst>
                <a:ext uri="{FF2B5EF4-FFF2-40B4-BE49-F238E27FC236}">
                  <a16:creationId xmlns:a16="http://schemas.microsoft.com/office/drawing/2014/main" id="{A99B12A3-69F0-4BEA-9F2C-B64A15651EFD}"/>
                </a:ext>
              </a:extLst>
            </p:cNvPr>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8" name="Freeform 92">
              <a:extLst>
                <a:ext uri="{FF2B5EF4-FFF2-40B4-BE49-F238E27FC236}">
                  <a16:creationId xmlns:a16="http://schemas.microsoft.com/office/drawing/2014/main" id="{53A0127F-5FFE-48CC-95D3-DDF67C75E6EA}"/>
                </a:ext>
              </a:extLst>
            </p:cNvPr>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9" name="Freeform 93">
              <a:extLst>
                <a:ext uri="{FF2B5EF4-FFF2-40B4-BE49-F238E27FC236}">
                  <a16:creationId xmlns:a16="http://schemas.microsoft.com/office/drawing/2014/main" id="{4A4D6328-2DC8-4446-8135-B1BF860BE2CA}"/>
                </a:ext>
              </a:extLst>
            </p:cNvPr>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0" name="Freeform 94">
              <a:extLst>
                <a:ext uri="{FF2B5EF4-FFF2-40B4-BE49-F238E27FC236}">
                  <a16:creationId xmlns:a16="http://schemas.microsoft.com/office/drawing/2014/main" id="{0CE6E30A-220A-4D7E-BC20-3B9B28418896}"/>
                </a:ext>
              </a:extLst>
            </p:cNvPr>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1" name="Freeform 95">
              <a:extLst>
                <a:ext uri="{FF2B5EF4-FFF2-40B4-BE49-F238E27FC236}">
                  <a16:creationId xmlns:a16="http://schemas.microsoft.com/office/drawing/2014/main" id="{B1908C94-FBDF-497C-9272-D40AA3F9114F}"/>
                </a:ext>
              </a:extLst>
            </p:cNvPr>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2" name="Freeform 96">
              <a:extLst>
                <a:ext uri="{FF2B5EF4-FFF2-40B4-BE49-F238E27FC236}">
                  <a16:creationId xmlns:a16="http://schemas.microsoft.com/office/drawing/2014/main" id="{C4CADD39-DC4B-4A4E-9FFA-4EB7CEB61CF5}"/>
                </a:ext>
              </a:extLst>
            </p:cNvPr>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3" name="Freeform 97">
              <a:extLst>
                <a:ext uri="{FF2B5EF4-FFF2-40B4-BE49-F238E27FC236}">
                  <a16:creationId xmlns:a16="http://schemas.microsoft.com/office/drawing/2014/main" id="{63C7F398-DD21-40E1-A3CB-A16A6FA0D744}"/>
                </a:ext>
              </a:extLst>
            </p:cNvPr>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4" name="Freeform 98">
              <a:extLst>
                <a:ext uri="{FF2B5EF4-FFF2-40B4-BE49-F238E27FC236}">
                  <a16:creationId xmlns:a16="http://schemas.microsoft.com/office/drawing/2014/main" id="{57FB73C7-4CA1-4688-B7A0-08949379955C}"/>
                </a:ext>
              </a:extLst>
            </p:cNvPr>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5" name="Freeform 99">
              <a:extLst>
                <a:ext uri="{FF2B5EF4-FFF2-40B4-BE49-F238E27FC236}">
                  <a16:creationId xmlns:a16="http://schemas.microsoft.com/office/drawing/2014/main" id="{DB629A0D-601E-4DFF-8966-D9BDAC6AD091}"/>
                </a:ext>
              </a:extLst>
            </p:cNvPr>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6" name="Freeform 100">
              <a:extLst>
                <a:ext uri="{FF2B5EF4-FFF2-40B4-BE49-F238E27FC236}">
                  <a16:creationId xmlns:a16="http://schemas.microsoft.com/office/drawing/2014/main" id="{1D7C3A83-FEEC-4DAC-B9F6-93F3933CABC3}"/>
                </a:ext>
              </a:extLst>
            </p:cNvPr>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7" name="Freeform 101">
              <a:extLst>
                <a:ext uri="{FF2B5EF4-FFF2-40B4-BE49-F238E27FC236}">
                  <a16:creationId xmlns:a16="http://schemas.microsoft.com/office/drawing/2014/main" id="{7E4BD516-F695-426B-BA3D-277BF4A42499}"/>
                </a:ext>
              </a:extLst>
            </p:cNvPr>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8" name="Freeform 102">
              <a:extLst>
                <a:ext uri="{FF2B5EF4-FFF2-40B4-BE49-F238E27FC236}">
                  <a16:creationId xmlns:a16="http://schemas.microsoft.com/office/drawing/2014/main" id="{0D83A5E2-99EA-4860-8B58-9D7BABC8CCF6}"/>
                </a:ext>
              </a:extLst>
            </p:cNvPr>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9" name="Freeform 103">
              <a:extLst>
                <a:ext uri="{FF2B5EF4-FFF2-40B4-BE49-F238E27FC236}">
                  <a16:creationId xmlns:a16="http://schemas.microsoft.com/office/drawing/2014/main" id="{916A6178-60AB-4EAD-B063-72FC4538AFBD}"/>
                </a:ext>
              </a:extLst>
            </p:cNvPr>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0" name="Freeform 104">
              <a:extLst>
                <a:ext uri="{FF2B5EF4-FFF2-40B4-BE49-F238E27FC236}">
                  <a16:creationId xmlns:a16="http://schemas.microsoft.com/office/drawing/2014/main" id="{928437B5-AEB4-4D17-B4B5-7525949C8A59}"/>
                </a:ext>
              </a:extLst>
            </p:cNvPr>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1" name="Freeform 105">
              <a:extLst>
                <a:ext uri="{FF2B5EF4-FFF2-40B4-BE49-F238E27FC236}">
                  <a16:creationId xmlns:a16="http://schemas.microsoft.com/office/drawing/2014/main" id="{036B16E6-FA9E-45D4-8676-91FF565BA0DA}"/>
                </a:ext>
              </a:extLst>
            </p:cNvPr>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2" name="Freeform 106">
              <a:extLst>
                <a:ext uri="{FF2B5EF4-FFF2-40B4-BE49-F238E27FC236}">
                  <a16:creationId xmlns:a16="http://schemas.microsoft.com/office/drawing/2014/main" id="{8227F4EB-17F1-4B63-9A63-4C651D9D3CC0}"/>
                </a:ext>
              </a:extLst>
            </p:cNvPr>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3" name="Freeform 107">
              <a:extLst>
                <a:ext uri="{FF2B5EF4-FFF2-40B4-BE49-F238E27FC236}">
                  <a16:creationId xmlns:a16="http://schemas.microsoft.com/office/drawing/2014/main" id="{5AB6D022-A014-475B-B515-131C85133C10}"/>
                </a:ext>
              </a:extLst>
            </p:cNvPr>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4" name="Freeform 108">
              <a:extLst>
                <a:ext uri="{FF2B5EF4-FFF2-40B4-BE49-F238E27FC236}">
                  <a16:creationId xmlns:a16="http://schemas.microsoft.com/office/drawing/2014/main" id="{5A0DB763-A8C0-4F55-A4E2-84B807C62395}"/>
                </a:ext>
              </a:extLst>
            </p:cNvPr>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5" name="Freeform 109">
              <a:extLst>
                <a:ext uri="{FF2B5EF4-FFF2-40B4-BE49-F238E27FC236}">
                  <a16:creationId xmlns:a16="http://schemas.microsoft.com/office/drawing/2014/main" id="{751B7B08-B8D3-42C3-B4A8-A7909B85B984}"/>
                </a:ext>
              </a:extLst>
            </p:cNvPr>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6" name="Freeform 110">
              <a:extLst>
                <a:ext uri="{FF2B5EF4-FFF2-40B4-BE49-F238E27FC236}">
                  <a16:creationId xmlns:a16="http://schemas.microsoft.com/office/drawing/2014/main" id="{D13142FC-461A-41DE-841D-952D97CB15EE}"/>
                </a:ext>
              </a:extLst>
            </p:cNvPr>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7" name="Freeform 111">
              <a:extLst>
                <a:ext uri="{FF2B5EF4-FFF2-40B4-BE49-F238E27FC236}">
                  <a16:creationId xmlns:a16="http://schemas.microsoft.com/office/drawing/2014/main" id="{97F6B530-BC74-4E74-9B35-CA3044C31F29}"/>
                </a:ext>
              </a:extLst>
            </p:cNvPr>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8" name="Freeform 112">
              <a:extLst>
                <a:ext uri="{FF2B5EF4-FFF2-40B4-BE49-F238E27FC236}">
                  <a16:creationId xmlns:a16="http://schemas.microsoft.com/office/drawing/2014/main" id="{40749FB1-FCC7-4155-A0B0-11A2B769FAF6}"/>
                </a:ext>
              </a:extLst>
            </p:cNvPr>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9" name="Freeform 113">
              <a:extLst>
                <a:ext uri="{FF2B5EF4-FFF2-40B4-BE49-F238E27FC236}">
                  <a16:creationId xmlns:a16="http://schemas.microsoft.com/office/drawing/2014/main" id="{A7D1F881-B75D-48C6-914D-224842AE8473}"/>
                </a:ext>
              </a:extLst>
            </p:cNvPr>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0" name="Freeform 114">
              <a:extLst>
                <a:ext uri="{FF2B5EF4-FFF2-40B4-BE49-F238E27FC236}">
                  <a16:creationId xmlns:a16="http://schemas.microsoft.com/office/drawing/2014/main" id="{781E00AD-9C5D-47CF-A3B8-EB101C43F60D}"/>
                </a:ext>
              </a:extLst>
            </p:cNvPr>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1" name="Freeform 115">
              <a:extLst>
                <a:ext uri="{FF2B5EF4-FFF2-40B4-BE49-F238E27FC236}">
                  <a16:creationId xmlns:a16="http://schemas.microsoft.com/office/drawing/2014/main" id="{887DFCF6-C70B-4867-862D-17BDCD48C94B}"/>
                </a:ext>
              </a:extLst>
            </p:cNvPr>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2" name="Freeform 116">
              <a:extLst>
                <a:ext uri="{FF2B5EF4-FFF2-40B4-BE49-F238E27FC236}">
                  <a16:creationId xmlns:a16="http://schemas.microsoft.com/office/drawing/2014/main" id="{9EAA3546-FF3C-465B-B544-699E8C93D474}"/>
                </a:ext>
              </a:extLst>
            </p:cNvPr>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grpSp>
      <p:grpSp>
        <p:nvGrpSpPr>
          <p:cNvPr id="114" name="组合 113"/>
          <p:cNvGrpSpPr/>
          <p:nvPr userDrawn="1"/>
        </p:nvGrpSpPr>
        <p:grpSpPr>
          <a:xfrm>
            <a:off x="-71609" y="1634171"/>
            <a:ext cx="1090954" cy="1768250"/>
            <a:chOff x="-92875" y="1581006"/>
            <a:chExt cx="1090954" cy="1768250"/>
          </a:xfrm>
        </p:grpSpPr>
        <p:grpSp>
          <p:nvGrpSpPr>
            <p:cNvPr id="115" name="组合 114"/>
            <p:cNvGrpSpPr/>
            <p:nvPr userDrawn="1"/>
          </p:nvGrpSpPr>
          <p:grpSpPr>
            <a:xfrm>
              <a:off x="-92875" y="1581006"/>
              <a:ext cx="1090954" cy="1768250"/>
              <a:chOff x="0" y="1272662"/>
              <a:chExt cx="1691680" cy="788186"/>
            </a:xfrm>
            <a:solidFill>
              <a:srgbClr val="1A92A2"/>
            </a:solidFill>
          </p:grpSpPr>
          <p:sp>
            <p:nvSpPr>
              <p:cNvPr id="117" name="矩形 116"/>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118" name="等腰三角形 117"/>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6" name="TextBox 115"/>
            <p:cNvSpPr txBox="1"/>
            <p:nvPr userDrawn="1"/>
          </p:nvSpPr>
          <p:spPr>
            <a:xfrm>
              <a:off x="-45695" y="1699671"/>
              <a:ext cx="923330" cy="1529386"/>
            </a:xfrm>
            <a:prstGeom prst="rect">
              <a:avLst/>
            </a:prstGeom>
            <a:noFill/>
          </p:spPr>
          <p:txBody>
            <a:bodyPr vert="vert270" wrap="square" rtlCol="0" anchor="b">
              <a:spAutoFit/>
            </a:bodyPr>
            <a:lstStyle/>
            <a:p>
              <a:r>
                <a:rPr lang="en-US" altLang="zh-CN" sz="2400" b="1" dirty="0"/>
                <a:t>Application Letters</a:t>
              </a:r>
              <a:endParaRPr lang="zh-CN" altLang="en-US" sz="2400" b="1" dirty="0"/>
            </a:p>
          </p:txBody>
        </p:sp>
      </p:grpSp>
    </p:spTree>
    <p:extLst>
      <p:ext uri="{BB962C8B-B14F-4D97-AF65-F5344CB8AC3E}">
        <p14:creationId xmlns:p14="http://schemas.microsoft.com/office/powerpoint/2010/main" val="2609218752"/>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矩形 1"/>
          <p:cNvSpPr/>
          <p:nvPr userDrawn="1"/>
        </p:nvSpPr>
        <p:spPr>
          <a:xfrm>
            <a:off x="-67704" y="15228"/>
            <a:ext cx="1090954" cy="6858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accent2">
                  <a:lumMod val="60000"/>
                  <a:lumOff val="40000"/>
                </a:schemeClr>
              </a:solidFill>
            </a:endParaRPr>
          </a:p>
        </p:txBody>
      </p:sp>
      <p:grpSp>
        <p:nvGrpSpPr>
          <p:cNvPr id="3" name="组合 2"/>
          <p:cNvGrpSpPr/>
          <p:nvPr userDrawn="1"/>
        </p:nvGrpSpPr>
        <p:grpSpPr>
          <a:xfrm>
            <a:off x="-72697" y="1498809"/>
            <a:ext cx="1090954" cy="1768250"/>
            <a:chOff x="0" y="1272662"/>
            <a:chExt cx="1691680" cy="788186"/>
          </a:xfrm>
          <a:solidFill>
            <a:srgbClr val="1A92A2"/>
          </a:solidFill>
        </p:grpSpPr>
        <p:sp>
          <p:nvSpPr>
            <p:cNvPr id="4" name="矩形 3"/>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5" name="等腰三角形 4"/>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p:cNvSpPr txBox="1"/>
          <p:nvPr userDrawn="1"/>
        </p:nvSpPr>
        <p:spPr>
          <a:xfrm>
            <a:off x="-67704" y="1690249"/>
            <a:ext cx="923330" cy="1529386"/>
          </a:xfrm>
          <a:prstGeom prst="rect">
            <a:avLst/>
          </a:prstGeom>
          <a:noFill/>
        </p:spPr>
        <p:txBody>
          <a:bodyPr vert="vert270" wrap="square" rtlCol="0" anchor="b">
            <a:spAutoFit/>
          </a:bodyPr>
          <a:lstStyle/>
          <a:p>
            <a:r>
              <a:rPr lang="en-US" altLang="zh-CN" sz="2400" b="1" dirty="0"/>
              <a:t>Application Letters</a:t>
            </a:r>
            <a:endParaRPr lang="zh-CN" altLang="en-US" sz="2400" b="1" dirty="0"/>
          </a:p>
        </p:txBody>
      </p:sp>
      <p:pic>
        <p:nvPicPr>
          <p:cNvPr id="8" name="图片 7" descr="水印">
            <a:extLst>
              <a:ext uri="{FF2B5EF4-FFF2-40B4-BE49-F238E27FC236}">
                <a16:creationId xmlns:a16="http://schemas.microsoft.com/office/drawing/2014/main" id="{A4E27F56-D83D-4E16-9B6E-30C66E08C3C5}"/>
              </a:ext>
            </a:extLst>
          </p:cNvPr>
          <p:cNvPicPr>
            <a:picLocks noChangeAspect="1"/>
          </p:cNvPicPr>
          <p:nvPr userDrawn="1"/>
        </p:nvPicPr>
        <p:blipFill>
          <a:blip r:embed="rId11"/>
          <a:stretch>
            <a:fillRect/>
          </a:stretch>
        </p:blipFill>
        <p:spPr>
          <a:xfrm>
            <a:off x="7186295" y="63500"/>
            <a:ext cx="4902200" cy="1586865"/>
          </a:xfrm>
          <a:prstGeom prst="rect">
            <a:avLst/>
          </a:prstGeom>
        </p:spPr>
      </p:pic>
    </p:spTree>
    <p:extLst>
      <p:ext uri="{BB962C8B-B14F-4D97-AF65-F5344CB8AC3E}">
        <p14:creationId xmlns:p14="http://schemas.microsoft.com/office/powerpoint/2010/main" val="65332704"/>
      </p:ext>
    </p:extLst>
  </p:cSld>
  <p:clrMap bg1="lt1" tx1="dk1" bg2="lt2" tx2="dk2" accent1="accent1" accent2="accent2" accent3="accent3" accent4="accent4" accent5="accent5" accent6="accent6" hlink="hlink" folHlink="folHlink"/>
  <p:sldLayoutIdLst>
    <p:sldLayoutId id="2147483675" r:id="rId1"/>
    <p:sldLayoutId id="2147483682" r:id="rId2"/>
    <p:sldLayoutId id="2147483651" r:id="rId3"/>
    <p:sldLayoutId id="2147483676" r:id="rId4"/>
    <p:sldLayoutId id="2147483677" r:id="rId5"/>
    <p:sldLayoutId id="2147483680" r:id="rId6"/>
    <p:sldLayoutId id="2147483678" r:id="rId7"/>
    <p:sldLayoutId id="2147483679" r:id="rId8"/>
    <p:sldLayoutId id="2147483695" r:id="rId9"/>
  </p:sldLayoutIdLst>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mailto:123456@gmail.co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045336" y="124565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dirty="0">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panose="02000503000000020004" pitchFamily="2" charset="0"/>
            </a:endParaRPr>
          </a:p>
          <a:p>
            <a:pPr eaLnBrk="1" hangingPunct="1">
              <a:spcBef>
                <a:spcPct val="0"/>
              </a:spcBef>
              <a:buFontTx/>
              <a:buNone/>
              <a:defRPr/>
            </a:pPr>
            <a:endParaRPr lang="en-US" altLang="zh-CN" sz="4000" b="1" dirty="0">
              <a:solidFill>
                <a:srgbClr val="FF0000"/>
              </a:solidFill>
              <a:latin typeface="HelveticaNeue" panose="02000503000000020004" pitchFamily="2" charset="0"/>
            </a:endParaRPr>
          </a:p>
          <a:p>
            <a:pPr eaLnBrk="1" hangingPunct="1">
              <a:spcBef>
                <a:spcPct val="0"/>
              </a:spcBef>
              <a:buFontTx/>
              <a:buNone/>
              <a:defRPr/>
            </a:pPr>
            <a:r>
              <a:rPr lang="zh-CN" altLang="en-US" sz="4000" b="1" dirty="0">
                <a:solidFill>
                  <a:srgbClr val="FF0000"/>
                </a:solidFill>
                <a:latin typeface="HelveticaNeue" panose="02000503000000020004" pitchFamily="2" charset="0"/>
              </a:rPr>
              <a:t>更多教学资源请关注</a:t>
            </a:r>
            <a:endParaRPr lang="en-US" altLang="zh-CN" sz="4000" b="1" dirty="0">
              <a:solidFill>
                <a:srgbClr val="FF0000"/>
              </a:solidFill>
              <a:latin typeface="HelveticaNeue" panose="02000503000000020004" pitchFamily="2" charset="0"/>
            </a:endParaRPr>
          </a:p>
          <a:p>
            <a:pPr eaLnBrk="1" hangingPunct="1">
              <a:spcBef>
                <a:spcPct val="0"/>
              </a:spcBef>
              <a:buFontTx/>
              <a:buNone/>
              <a:defRPr/>
            </a:pPr>
            <a:r>
              <a:rPr lang="zh-CN" altLang="en-US" sz="4000" b="1" dirty="0">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B6D6AC4-55DE-4240-82B4-30AE16C433A0}"/>
              </a:ext>
            </a:extLst>
          </p:cNvPr>
          <p:cNvGrpSpPr/>
          <p:nvPr/>
        </p:nvGrpSpPr>
        <p:grpSpPr>
          <a:xfrm>
            <a:off x="1822998" y="283795"/>
            <a:ext cx="6471148" cy="889299"/>
            <a:chOff x="2796224" y="1744887"/>
            <a:chExt cx="5190407" cy="889299"/>
          </a:xfrm>
        </p:grpSpPr>
        <p:grpSp>
          <p:nvGrpSpPr>
            <p:cNvPr id="2" name="组合 1"/>
            <p:cNvGrpSpPr/>
            <p:nvPr/>
          </p:nvGrpSpPr>
          <p:grpSpPr>
            <a:xfrm>
              <a:off x="2796224" y="1795986"/>
              <a:ext cx="838200" cy="838200"/>
              <a:chOff x="3693695" y="1876644"/>
              <a:chExt cx="838200" cy="838200"/>
            </a:xfrm>
            <a:solidFill>
              <a:srgbClr val="202A36"/>
            </a:solidFill>
          </p:grpSpPr>
          <p:sp>
            <p:nvSpPr>
              <p:cNvPr id="50" name="Rounded Rectangle 5"/>
              <p:cNvSpPr/>
              <p:nvPr/>
            </p:nvSpPr>
            <p:spPr>
              <a:xfrm>
                <a:off x="36936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8"/>
              <p:cNvGrpSpPr/>
              <p:nvPr/>
            </p:nvGrpSpPr>
            <p:grpSpPr>
              <a:xfrm>
                <a:off x="3898158" y="2053653"/>
                <a:ext cx="429274" cy="484183"/>
                <a:chOff x="5513440" y="1766202"/>
                <a:chExt cx="429274" cy="484183"/>
              </a:xfrm>
              <a:grpFill/>
            </p:grpSpPr>
            <p:sp>
              <p:nvSpPr>
                <p:cNvPr id="84" name="Freeform 147"/>
                <p:cNvSpPr>
                  <a:spLocks/>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FCB0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49"/>
                <p:cNvSpPr>
                  <a:spLocks/>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 name="文本框 7"/>
            <p:cNvSpPr txBox="1"/>
            <p:nvPr/>
          </p:nvSpPr>
          <p:spPr>
            <a:xfrm>
              <a:off x="3671860" y="1744887"/>
              <a:ext cx="4314771"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lvl="0" indent="-342900" algn="just">
                <a:buBlip>
                  <a:blip r:embed="rId3"/>
                </a:buBlip>
              </a:pPr>
              <a:r>
                <a:rPr lang="en-US" altLang="zh-CN" sz="2400" b="1" kern="100" dirty="0">
                  <a:solidFill>
                    <a:srgbClr val="0000FF"/>
                  </a:solidFill>
                  <a:latin typeface="Calibri" panose="020F0502020204030204" pitchFamily="34" charset="0"/>
                  <a:cs typeface="Times New Roman" panose="02020603050405020304" pitchFamily="18" charset="0"/>
                </a:rPr>
                <a:t>Useful words and expressions</a:t>
              </a:r>
              <a:endParaRPr lang="zh-CN" altLang="zh-CN" sz="2400" kern="100" dirty="0">
                <a:solidFill>
                  <a:prstClr val="black"/>
                </a:solidFill>
                <a:latin typeface="Calibri" panose="020F0502020204030204" pitchFamily="34" charset="0"/>
                <a:cs typeface="Times New Roman" panose="02020603050405020304" pitchFamily="18" charset="0"/>
              </a:endParaRPr>
            </a:p>
          </p:txBody>
        </p:sp>
      </p:grpSp>
      <p:sp>
        <p:nvSpPr>
          <p:cNvPr id="9" name="文本框 8"/>
          <p:cNvSpPr txBox="1"/>
          <p:nvPr/>
        </p:nvSpPr>
        <p:spPr>
          <a:xfrm>
            <a:off x="2868025" y="807654"/>
            <a:ext cx="9040690" cy="5632311"/>
          </a:xfrm>
          <a:prstGeom prst="rect">
            <a:avLst/>
          </a:prstGeom>
          <a:noFill/>
        </p:spPr>
        <p:txBody>
          <a:bodyPr wrap="square" numCol="2" rtlCol="0">
            <a:spAutoFit/>
          </a:bodyPr>
          <a:lstStyle/>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acted </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ability</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achieved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adapted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advanced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addressed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adjusted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adopted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advocated </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ambitious</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announce</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anticipated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applied</a:t>
            </a: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approved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appointed</a:t>
            </a: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approached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arranged</a:t>
            </a: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assisted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assigned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attached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attended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balanced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boosted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background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combined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clarified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confirmed</a:t>
            </a: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cultivated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Delivered</a:t>
            </a: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designed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developed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diagnosed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determined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effective</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experienced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education</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exchanged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evaluated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enhanced</a:t>
            </a:r>
            <a:endParaRPr lang="zh-CN" altLang="zh-CN"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b="1" kern="100" dirty="0">
                <a:latin typeface="Times New Roman" panose="02020603050405020304" pitchFamily="18" charset="0"/>
                <a:cs typeface="Times New Roman" panose="02020603050405020304" pitchFamily="18" charset="0"/>
              </a:rPr>
              <a:t>energetic</a:t>
            </a:r>
            <a:endParaRPr lang="zh-CN" altLang="zh-CN" b="1"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1690086"/>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文本框 76"/>
          <p:cNvSpPr txBox="1"/>
          <p:nvPr/>
        </p:nvSpPr>
        <p:spPr>
          <a:xfrm>
            <a:off x="2820765" y="1997586"/>
            <a:ext cx="7848226" cy="4112758"/>
          </a:xfrm>
          <a:prstGeom prst="rect">
            <a:avLst/>
          </a:prstGeom>
        </p:spPr>
        <p:txBody>
          <a:bodyPr vert="horz" lIns="121807" tIns="60904" rIns="121807" bIns="60904" numCol="2"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specialized in</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good sense of</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good candidate</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responsible for</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well suited for</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technical skills</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willing to travel</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your request</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match for the job</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 am sending you</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meet your criteria</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keep an interest in </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take pride in my work</a:t>
            </a:r>
            <a:endParaRPr lang="zh-CN" altLang="zh-CN" sz="20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 name="组合 1">
            <a:extLst>
              <a:ext uri="{FF2B5EF4-FFF2-40B4-BE49-F238E27FC236}">
                <a16:creationId xmlns:a16="http://schemas.microsoft.com/office/drawing/2014/main" id="{FA9FBD6C-4678-4E52-85F9-B8CE526D936D}"/>
              </a:ext>
            </a:extLst>
          </p:cNvPr>
          <p:cNvGrpSpPr/>
          <p:nvPr/>
        </p:nvGrpSpPr>
        <p:grpSpPr>
          <a:xfrm>
            <a:off x="1955863" y="1329304"/>
            <a:ext cx="6574950" cy="969497"/>
            <a:chOff x="2470767" y="2492279"/>
            <a:chExt cx="2533612" cy="969497"/>
          </a:xfrm>
        </p:grpSpPr>
        <p:sp>
          <p:nvSpPr>
            <p:cNvPr id="65" name="Right Arrow 10"/>
            <p:cNvSpPr/>
            <p:nvPr/>
          </p:nvSpPr>
          <p:spPr>
            <a:xfrm rot="16200000" flipV="1">
              <a:off x="2145273" y="2863816"/>
              <a:ext cx="923454" cy="272466"/>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sz="2131"/>
            </a:p>
          </p:txBody>
        </p:sp>
        <p:sp>
          <p:nvSpPr>
            <p:cNvPr id="80" name="文本框 79"/>
            <p:cNvSpPr txBox="1"/>
            <p:nvPr/>
          </p:nvSpPr>
          <p:spPr>
            <a:xfrm>
              <a:off x="2804051" y="2492279"/>
              <a:ext cx="2200328" cy="461665"/>
            </a:xfrm>
            <a:prstGeom prst="rect">
              <a:avLst/>
            </a:prstGeom>
            <a:noFill/>
          </p:spPr>
          <p:txBody>
            <a:bodyPr wrap="square" rtlCol="0">
              <a:spAutoFit/>
            </a:bodyPr>
            <a:lstStyle/>
            <a:p>
              <a:pPr marL="342900" lvl="0" indent="-342900" algn="just">
                <a:buFont typeface="Wingdings" panose="05000000000000000000" pitchFamily="2" charset="2"/>
                <a:buBlip>
                  <a:blip r:embed="rId3"/>
                </a:buBlip>
              </a:pPr>
              <a:r>
                <a:rPr lang="en-US" altLang="zh-CN" sz="24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Writing help: Useful phrases</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grpSp>
      <p:sp>
        <p:nvSpPr>
          <p:cNvPr id="7" name="文本框 79"/>
          <p:cNvSpPr txBox="1"/>
          <p:nvPr/>
        </p:nvSpPr>
        <p:spPr>
          <a:xfrm>
            <a:off x="2820765" y="574052"/>
            <a:ext cx="571004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lvl="0" indent="-342900" algn="just">
              <a:buFont typeface="Wingdings" panose="05000000000000000000" pitchFamily="2" charset="2"/>
              <a:buBlip>
                <a:blip r:embed="rId3"/>
              </a:buBlip>
            </a:pPr>
            <a:r>
              <a:rPr lang="en-US" altLang="zh-CN" sz="24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Writing help: Useful phrases</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92793442"/>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84E03B1-65D1-4756-AB75-0477F6899C2C}"/>
              </a:ext>
            </a:extLst>
          </p:cNvPr>
          <p:cNvGrpSpPr/>
          <p:nvPr/>
        </p:nvGrpSpPr>
        <p:grpSpPr>
          <a:xfrm>
            <a:off x="1275144" y="1376916"/>
            <a:ext cx="2096878" cy="2072339"/>
            <a:chOff x="2645561" y="1997456"/>
            <a:chExt cx="3737815" cy="3694072"/>
          </a:xfrm>
        </p:grpSpPr>
        <p:sp>
          <p:nvSpPr>
            <p:cNvPr id="26" name="矩形 25"/>
            <p:cNvSpPr/>
            <p:nvPr/>
          </p:nvSpPr>
          <p:spPr>
            <a:xfrm>
              <a:off x="2645561" y="2130621"/>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91644" y="2130621"/>
              <a:ext cx="1134464" cy="1134464"/>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68603" y="3343843"/>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645561" y="4557064"/>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091644" y="4557064"/>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4566C5F1-B953-4689-83DD-1690C8B72B2B}"/>
                </a:ext>
              </a:extLst>
            </p:cNvPr>
            <p:cNvGrpSpPr/>
            <p:nvPr/>
          </p:nvGrpSpPr>
          <p:grpSpPr>
            <a:xfrm>
              <a:off x="2802829" y="1997456"/>
              <a:ext cx="3580547" cy="3560907"/>
              <a:chOff x="2645561" y="2130621"/>
              <a:chExt cx="3580547" cy="3560907"/>
            </a:xfrm>
          </p:grpSpPr>
          <p:sp>
            <p:nvSpPr>
              <p:cNvPr id="27" name="矩形 26"/>
              <p:cNvSpPr/>
              <p:nvPr/>
            </p:nvSpPr>
            <p:spPr>
              <a:xfrm>
                <a:off x="3868603" y="2130621"/>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645561"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091644"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868603" y="4557064"/>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645561" y="2130621"/>
                <a:ext cx="1134464" cy="1134464"/>
              </a:xfrm>
              <a:prstGeom prst="rect">
                <a:avLst/>
              </a:prstGeom>
              <a:blipFill>
                <a:blip r:embed="rId3"/>
                <a:srcRect/>
                <a:stretch>
                  <a:fillRect l="-86745" r="-3698" b="-7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6" name="矩形 35"/>
              <p:cNvSpPr/>
              <p:nvPr/>
            </p:nvSpPr>
            <p:spPr>
              <a:xfrm>
                <a:off x="3868603" y="3343843"/>
                <a:ext cx="1134464" cy="1134464"/>
              </a:xfrm>
              <a:prstGeom prst="rect">
                <a:avLst/>
              </a:prstGeom>
              <a:blipFill>
                <a:blip r:embed="rId4"/>
                <a:srcRect/>
                <a:stretch>
                  <a:fillRect l="-1" t="-27169" r="-14508" b="-9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7" name="矩形 36"/>
              <p:cNvSpPr/>
              <p:nvPr/>
            </p:nvSpPr>
            <p:spPr>
              <a:xfrm>
                <a:off x="5091644" y="2130621"/>
                <a:ext cx="1134464" cy="1134464"/>
              </a:xfrm>
              <a:prstGeom prst="rect">
                <a:avLst/>
              </a:prstGeom>
              <a:blipFill>
                <a:blip r:embed="rId5"/>
                <a:srcRect/>
                <a:stretch>
                  <a:fillRect l="-15781" r="-27531" b="-45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8" name="矩形 37"/>
              <p:cNvSpPr/>
              <p:nvPr/>
            </p:nvSpPr>
            <p:spPr>
              <a:xfrm>
                <a:off x="5091644" y="4557064"/>
                <a:ext cx="1134464" cy="1134464"/>
              </a:xfrm>
              <a:prstGeom prst="rect">
                <a:avLst/>
              </a:prstGeom>
              <a:blipFill>
                <a:blip r:embed="rId6"/>
                <a:srcRect/>
                <a:stretch>
                  <a:fillRect l="-35634" r="-30125" b="-34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9" name="矩形 38"/>
              <p:cNvSpPr/>
              <p:nvPr/>
            </p:nvSpPr>
            <p:spPr>
              <a:xfrm>
                <a:off x="2645561" y="4557064"/>
                <a:ext cx="1134464" cy="1134464"/>
              </a:xfrm>
              <a:prstGeom prst="rect">
                <a:avLst/>
              </a:prstGeom>
              <a:blipFill>
                <a:blip r:embed="rId7"/>
                <a:srcRect/>
                <a:stretch>
                  <a:fillRect l="-27581" t="-1" r="-20914" b="-47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grpSp>
      </p:grpSp>
      <p:sp>
        <p:nvSpPr>
          <p:cNvPr id="16" name="线形标注 2(带强调线) 2"/>
          <p:cNvSpPr>
            <a:spLocks/>
          </p:cNvSpPr>
          <p:nvPr/>
        </p:nvSpPr>
        <p:spPr bwMode="auto">
          <a:xfrm>
            <a:off x="3974237" y="1601025"/>
            <a:ext cx="7025195" cy="570947"/>
          </a:xfrm>
          <a:prstGeom prst="accentCallout2">
            <a:avLst>
              <a:gd name="adj1" fmla="val 24336"/>
              <a:gd name="adj2" fmla="val -3739"/>
              <a:gd name="adj3" fmla="val 28074"/>
              <a:gd name="adj4" fmla="val -11132"/>
              <a:gd name="adj5" fmla="val 60149"/>
              <a:gd name="adj6" fmla="val -15413"/>
            </a:avLst>
          </a:prstGeom>
          <a:noFill/>
          <a:ln w="15875" cmpd="sng">
            <a:solidFill>
              <a:srgbClr val="FCB00F"/>
            </a:solidFill>
            <a:miter lim="800000"/>
            <a:headEnd type="oval" w="med" len="med"/>
            <a:tailEn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marL="342900" lvl="0" indent="-342900" algn="just">
              <a:buFont typeface="Wingdings" panose="05000000000000000000" pitchFamily="2" charset="2"/>
              <a:buBlip>
                <a:blip r:embed="rId8"/>
              </a:buBlip>
            </a:pPr>
            <a:r>
              <a:rPr lang="en-US" altLang="zh-CN" sz="2000" b="1" kern="100" dirty="0">
                <a:solidFill>
                  <a:srgbClr val="0000FF"/>
                </a:solidFill>
                <a:latin typeface="Calibri" panose="020F0502020204030204" pitchFamily="34" charset="0"/>
                <a:cs typeface="Times New Roman" panose="02020603050405020304" pitchFamily="18" charset="0"/>
              </a:rPr>
              <a:t>Writing help: sentences</a:t>
            </a:r>
            <a:r>
              <a:rPr lang="en-US" altLang="zh-CN" sz="2000" b="1" kern="100" dirty="0">
                <a:latin typeface="Calibri" panose="020F0502020204030204" pitchFamily="34" charset="0"/>
                <a:cs typeface="Times New Roman" panose="02020603050405020304" pitchFamily="18" charset="0"/>
              </a:rPr>
              <a:t> </a:t>
            </a:r>
          </a:p>
          <a:p>
            <a:pPr lvl="0" algn="just"/>
            <a:r>
              <a:rPr lang="en-US" altLang="zh-CN" sz="2000" b="1" kern="100" dirty="0">
                <a:latin typeface="Times New Roman" panose="02020603050405020304" pitchFamily="18" charset="0"/>
                <a:cs typeface="Times New Roman" panose="02020603050405020304" pitchFamily="18" charset="0"/>
              </a:rPr>
              <a:t>1. I am </a:t>
            </a:r>
            <a:r>
              <a:rPr lang="en-US" altLang="zh-CN" sz="2000" b="1" u="sng" kern="0" spc="25" dirty="0">
                <a:solidFill>
                  <a:srgbClr val="0000FF"/>
                </a:solidFill>
                <a:latin typeface="Times New Roman" panose="02020603050405020304" pitchFamily="18" charset="0"/>
                <a:cs typeface="Times New Roman" panose="02020603050405020304" pitchFamily="18" charset="0"/>
              </a:rPr>
              <a:t>responding to</a:t>
            </a:r>
            <a:r>
              <a:rPr lang="en-US" altLang="zh-CN" sz="2000" b="1" kern="100" dirty="0">
                <a:latin typeface="Times New Roman" panose="02020603050405020304" pitchFamily="18" charset="0"/>
                <a:cs typeface="Times New Roman" panose="02020603050405020304" pitchFamily="18" charset="0"/>
              </a:rPr>
              <a:t> your advertisement in Sunday’s paper for...</a:t>
            </a:r>
            <a:endParaRPr lang="zh-CN" altLang="zh-CN" sz="2000" kern="100" dirty="0">
              <a:latin typeface="Calibri" panose="020F0502020204030204" pitchFamily="34" charset="0"/>
              <a:cs typeface="Times New Roman" panose="02020603050405020304" pitchFamily="18" charset="0"/>
            </a:endParaRPr>
          </a:p>
        </p:txBody>
      </p:sp>
      <p:sp>
        <p:nvSpPr>
          <p:cNvPr id="17" name="线形标注 2(带强调线) 3"/>
          <p:cNvSpPr>
            <a:spLocks/>
          </p:cNvSpPr>
          <p:nvPr/>
        </p:nvSpPr>
        <p:spPr bwMode="auto">
          <a:xfrm>
            <a:off x="3974237" y="2524207"/>
            <a:ext cx="7025194" cy="572813"/>
          </a:xfrm>
          <a:prstGeom prst="accentCallout2">
            <a:avLst>
              <a:gd name="adj1" fmla="val 35733"/>
              <a:gd name="adj2" fmla="val -3553"/>
              <a:gd name="adj3" fmla="val 23826"/>
              <a:gd name="adj4" fmla="val -16194"/>
              <a:gd name="adj5" fmla="val -6038"/>
              <a:gd name="adj6" fmla="val -22307"/>
            </a:avLst>
          </a:prstGeom>
          <a:noFill/>
          <a:ln w="15875" cmpd="sng">
            <a:solidFill>
              <a:srgbClr val="FCB00F"/>
            </a:solidFill>
            <a:miter lim="800000"/>
            <a:headEnd type="oval" w="med" len="med"/>
            <a:tailEn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lgn="just"/>
            <a:r>
              <a:rPr lang="en-US" altLang="zh-CN" sz="2000" b="1" kern="100" dirty="0">
                <a:solidFill>
                  <a:prstClr val="black"/>
                </a:solidFill>
                <a:latin typeface="Times New Roman" panose="02020603050405020304" pitchFamily="18" charset="0"/>
                <a:cs typeface="Times New Roman" panose="02020603050405020304" pitchFamily="18" charset="0"/>
              </a:rPr>
              <a:t>2.</a:t>
            </a:r>
            <a:r>
              <a:rPr lang="en-US" altLang="zh-CN" sz="2000" b="1" kern="100" dirty="0">
                <a:solidFill>
                  <a:prstClr val="black"/>
                </a:solidFill>
                <a:latin typeface="Calibri" panose="020F0502020204030204" pitchFamily="34" charset="0"/>
                <a:cs typeface="Times New Roman" panose="02020603050405020304" pitchFamily="18" charset="0"/>
              </a:rPr>
              <a:t> </a:t>
            </a:r>
            <a:r>
              <a:rPr lang="en-US" altLang="zh-CN" sz="2000" b="1" kern="100" dirty="0">
                <a:solidFill>
                  <a:prstClr val="black"/>
                </a:solidFill>
                <a:latin typeface="Times New Roman" panose="02020603050405020304" pitchFamily="18" charset="0"/>
                <a:cs typeface="Times New Roman" panose="02020603050405020304" pitchFamily="18" charset="0"/>
              </a:rPr>
              <a:t>Sb. has </a:t>
            </a:r>
            <a:r>
              <a:rPr lang="en-US" altLang="zh-CN" sz="2000" b="1" u="sng" kern="0" spc="25" dirty="0">
                <a:solidFill>
                  <a:srgbClr val="0000FF"/>
                </a:solidFill>
                <a:latin typeface="Times New Roman" panose="02020603050405020304" pitchFamily="18" charset="0"/>
                <a:cs typeface="Times New Roman" panose="02020603050405020304" pitchFamily="18" charset="0"/>
              </a:rPr>
              <a:t>informed me that</a:t>
            </a:r>
            <a:r>
              <a:rPr lang="en-US" altLang="zh-CN" sz="2000" b="1" kern="100" dirty="0">
                <a:solidFill>
                  <a:prstClr val="black"/>
                </a:solidFill>
                <a:latin typeface="Times New Roman" panose="02020603050405020304" pitchFamily="18" charset="0"/>
                <a:cs typeface="Times New Roman" panose="02020603050405020304" pitchFamily="18" charset="0"/>
              </a:rPr>
              <a:t> you are currently looking for a part-time...</a:t>
            </a:r>
            <a:endParaRPr lang="zh-CN" altLang="zh-CN" sz="2000" kern="100" dirty="0">
              <a:solidFill>
                <a:prstClr val="black"/>
              </a:solidFill>
              <a:latin typeface="Calibri" panose="020F0502020204030204" pitchFamily="34" charset="0"/>
              <a:cs typeface="Times New Roman" panose="02020603050405020304" pitchFamily="18" charset="0"/>
            </a:endParaRPr>
          </a:p>
        </p:txBody>
      </p:sp>
      <p:sp>
        <p:nvSpPr>
          <p:cNvPr id="18" name="线形标注 2(带强调线) 4"/>
          <p:cNvSpPr>
            <a:spLocks/>
          </p:cNvSpPr>
          <p:nvPr/>
        </p:nvSpPr>
        <p:spPr bwMode="auto">
          <a:xfrm>
            <a:off x="3974236" y="3449255"/>
            <a:ext cx="7025195" cy="572813"/>
          </a:xfrm>
          <a:prstGeom prst="accentCallout2">
            <a:avLst>
              <a:gd name="adj1" fmla="val 19770"/>
              <a:gd name="adj2" fmla="val -3293"/>
              <a:gd name="adj3" fmla="val 22311"/>
              <a:gd name="adj4" fmla="val -20500"/>
              <a:gd name="adj5" fmla="val -257608"/>
              <a:gd name="adj6" fmla="val -29425"/>
            </a:avLst>
          </a:prstGeom>
          <a:noFill/>
          <a:ln w="15875" cmpd="sng">
            <a:solidFill>
              <a:srgbClr val="FCB00F"/>
            </a:solidFill>
            <a:miter lim="800000"/>
            <a:headEnd type="oval" w="med" len="med"/>
            <a:tailEn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lgn="just"/>
            <a:r>
              <a:rPr lang="en-US" altLang="zh-CN" sz="2000" b="1" kern="100" dirty="0">
                <a:solidFill>
                  <a:prstClr val="black"/>
                </a:solidFill>
                <a:latin typeface="Times New Roman" panose="02020603050405020304" pitchFamily="18" charset="0"/>
                <a:cs typeface="Times New Roman" panose="02020603050405020304" pitchFamily="18" charset="0"/>
              </a:rPr>
              <a:t>3. </a:t>
            </a:r>
            <a:r>
              <a:rPr lang="en-US" altLang="zh-CN" sz="2000" b="1" u="sng" kern="0" spc="25" dirty="0">
                <a:solidFill>
                  <a:srgbClr val="0000FF"/>
                </a:solidFill>
                <a:latin typeface="Times New Roman" panose="02020603050405020304" pitchFamily="18" charset="0"/>
                <a:cs typeface="Times New Roman" panose="02020603050405020304" pitchFamily="18" charset="0"/>
              </a:rPr>
              <a:t>In response to</a:t>
            </a:r>
            <a:r>
              <a:rPr lang="en-US" altLang="zh-CN" sz="2000" b="1" kern="100" dirty="0">
                <a:solidFill>
                  <a:prstClr val="black"/>
                </a:solidFill>
                <a:latin typeface="Times New Roman" panose="02020603050405020304" pitchFamily="18" charset="0"/>
                <a:cs typeface="Times New Roman" panose="02020603050405020304" pitchFamily="18" charset="0"/>
              </a:rPr>
              <a:t> your ad for a website producer/editor, I’m enclosing....</a:t>
            </a:r>
            <a:endParaRPr lang="zh-CN" altLang="zh-CN" sz="2000" kern="100" dirty="0">
              <a:solidFill>
                <a:prstClr val="black"/>
              </a:solidFill>
              <a:latin typeface="Calibri" panose="020F0502020204030204" pitchFamily="34" charset="0"/>
              <a:cs typeface="Times New Roman" panose="02020603050405020304" pitchFamily="18" charset="0"/>
            </a:endParaRPr>
          </a:p>
          <a:p>
            <a:pPr lvl="0" algn="just"/>
            <a:r>
              <a:rPr lang="en-US" altLang="zh-CN" sz="2000" b="1" kern="100" dirty="0">
                <a:solidFill>
                  <a:prstClr val="black"/>
                </a:solidFill>
                <a:latin typeface="华文隶书" panose="02010800040101010101" pitchFamily="2" charset="-122"/>
                <a:cs typeface="Vijaya" panose="02020604020202020204" pitchFamily="18" charset="0"/>
              </a:rPr>
              <a:t>_</a:t>
            </a:r>
            <a:endParaRPr lang="zh-CN" altLang="zh-CN" sz="2000" kern="100" dirty="0">
              <a:solidFill>
                <a:prstClr val="black"/>
              </a:solidFill>
              <a:latin typeface="Calibri" panose="020F0502020204030204" pitchFamily="34" charset="0"/>
              <a:cs typeface="Times New Roman" panose="02020603050405020304" pitchFamily="18" charset="0"/>
            </a:endParaRPr>
          </a:p>
        </p:txBody>
      </p:sp>
      <p:sp>
        <p:nvSpPr>
          <p:cNvPr id="19" name="线形标注 2(带强调线) 5"/>
          <p:cNvSpPr>
            <a:spLocks/>
          </p:cNvSpPr>
          <p:nvPr/>
        </p:nvSpPr>
        <p:spPr bwMode="auto">
          <a:xfrm>
            <a:off x="3974236" y="4276662"/>
            <a:ext cx="7025195" cy="570947"/>
          </a:xfrm>
          <a:prstGeom prst="accentCallout2">
            <a:avLst>
              <a:gd name="adj1" fmla="val 43663"/>
              <a:gd name="adj2" fmla="val -3276"/>
              <a:gd name="adj3" fmla="val 38173"/>
              <a:gd name="adj4" fmla="val -22083"/>
              <a:gd name="adj5" fmla="val -151627"/>
              <a:gd name="adj6" fmla="val -30681"/>
            </a:avLst>
          </a:prstGeom>
          <a:noFill/>
          <a:ln w="15875" cmpd="sng">
            <a:solidFill>
              <a:srgbClr val="FCB00F"/>
            </a:solidFill>
            <a:miter lim="800000"/>
            <a:headEnd type="oval" w="med" len="med"/>
            <a:tailEn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lgn="just"/>
            <a:r>
              <a:rPr lang="en-US" altLang="zh-CN" sz="2000" b="1" kern="100" dirty="0">
                <a:solidFill>
                  <a:prstClr val="black"/>
                </a:solidFill>
                <a:latin typeface="Times New Roman" panose="02020603050405020304" pitchFamily="18" charset="0"/>
                <a:cs typeface="Times New Roman" panose="02020603050405020304" pitchFamily="18" charset="0"/>
              </a:rPr>
              <a:t>4. I was pleased to see your advertisement in this morning’s paper for...</a:t>
            </a:r>
            <a:endParaRPr lang="zh-CN" altLang="zh-CN" sz="2000" kern="100" dirty="0">
              <a:solidFill>
                <a:prstClr val="black"/>
              </a:solidFill>
              <a:latin typeface="Calibri" panose="020F0502020204030204" pitchFamily="34" charset="0"/>
              <a:cs typeface="Times New Roman" panose="02020603050405020304" pitchFamily="18" charset="0"/>
            </a:endParaRPr>
          </a:p>
          <a:p>
            <a:pPr lvl="0" algn="just"/>
            <a:r>
              <a:rPr lang="en-US" altLang="zh-CN" sz="2000" b="1" kern="100" dirty="0">
                <a:solidFill>
                  <a:prstClr val="black"/>
                </a:solidFill>
                <a:latin typeface="华文隶书" panose="02010800040101010101" pitchFamily="2" charset="-122"/>
                <a:cs typeface="Vijaya" panose="02020604020202020204" pitchFamily="18" charset="0"/>
              </a:rPr>
              <a:t>__</a:t>
            </a:r>
            <a:endParaRPr lang="zh-CN" altLang="en-US" sz="2000" dirty="0">
              <a:solidFill>
                <a:srgbClr val="202A36"/>
              </a:solidFill>
              <a:latin typeface="微软雅黑" pitchFamily="34" charset="-122"/>
              <a:ea typeface="微软雅黑" pitchFamily="34" charset="-122"/>
              <a:sym typeface="微软雅黑" pitchFamily="34" charset="-122"/>
            </a:endParaRPr>
          </a:p>
        </p:txBody>
      </p:sp>
      <p:sp>
        <p:nvSpPr>
          <p:cNvPr id="20" name="线形标注 2(带强调线) 6"/>
          <p:cNvSpPr>
            <a:spLocks/>
          </p:cNvSpPr>
          <p:nvPr/>
        </p:nvSpPr>
        <p:spPr bwMode="auto">
          <a:xfrm>
            <a:off x="3974235" y="5256975"/>
            <a:ext cx="7025195" cy="594537"/>
          </a:xfrm>
          <a:prstGeom prst="accentCallout2">
            <a:avLst>
              <a:gd name="adj1" fmla="val 19828"/>
              <a:gd name="adj2" fmla="val -3525"/>
              <a:gd name="adj3" fmla="val 16464"/>
              <a:gd name="adj4" fmla="val -15892"/>
              <a:gd name="adj5" fmla="val -127416"/>
              <a:gd name="adj6" fmla="val -18670"/>
            </a:avLst>
          </a:prstGeom>
          <a:noFill/>
          <a:ln w="15875" cmpd="sng">
            <a:solidFill>
              <a:srgbClr val="FCB00F"/>
            </a:solidFill>
            <a:miter lim="800000"/>
            <a:headEnd type="oval" w="med" len="med"/>
            <a:tailEn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lgn="just"/>
            <a:r>
              <a:rPr lang="en-US" altLang="zh-CN" sz="2000" b="1" kern="100" dirty="0">
                <a:solidFill>
                  <a:prstClr val="black"/>
                </a:solidFill>
                <a:latin typeface="Times New Roman" panose="02020603050405020304" pitchFamily="18" charset="0"/>
                <a:cs typeface="Times New Roman" panose="02020603050405020304" pitchFamily="18" charset="0"/>
              </a:rPr>
              <a:t>5. My eight years as a..., </a:t>
            </a:r>
            <a:r>
              <a:rPr lang="en-US" altLang="zh-CN" sz="2000" b="1" u="sng" kern="0" spc="25" dirty="0">
                <a:solidFill>
                  <a:srgbClr val="0000FF"/>
                </a:solidFill>
                <a:latin typeface="Times New Roman" panose="02020603050405020304" pitchFamily="18" charset="0"/>
                <a:cs typeface="Times New Roman" panose="02020603050405020304" pitchFamily="18" charset="0"/>
              </a:rPr>
              <a:t>make me suitable for</a:t>
            </a:r>
            <a:r>
              <a:rPr lang="en-US" altLang="zh-CN" sz="2000" b="1" kern="100" dirty="0">
                <a:solidFill>
                  <a:prstClr val="black"/>
                </a:solidFill>
                <a:latin typeface="Times New Roman" panose="02020603050405020304" pitchFamily="18" charset="0"/>
                <a:cs typeface="Times New Roman" panose="02020603050405020304" pitchFamily="18" charset="0"/>
              </a:rPr>
              <a:t> the responsibilities of the position you are advertising.</a:t>
            </a:r>
            <a:endParaRPr lang="zh-CN" altLang="zh-CN" sz="2000" kern="100" dirty="0">
              <a:solidFill>
                <a:prstClr val="black"/>
              </a:solidFill>
              <a:latin typeface="Calibri" panose="020F0502020204030204" pitchFamily="34" charset="0"/>
              <a:cs typeface="Times New Roman" panose="02020603050405020304" pitchFamily="18" charset="0"/>
            </a:endParaRPr>
          </a:p>
          <a:p>
            <a:pPr lvl="0"/>
            <a:r>
              <a:rPr lang="en-US" altLang="zh-CN" sz="2000" b="1" kern="100" dirty="0">
                <a:solidFill>
                  <a:prstClr val="black"/>
                </a:solidFill>
                <a:latin typeface="Calibri" panose="020F0502020204030204" pitchFamily="34" charset="0"/>
                <a:cs typeface="Times New Roman" panose="02020603050405020304" pitchFamily="18" charset="0"/>
              </a:rPr>
              <a:t> </a:t>
            </a:r>
            <a:endParaRPr lang="zh-CN" altLang="zh-CN" sz="2000" kern="100" dirty="0">
              <a:solidFill>
                <a:prstClr val="black"/>
              </a:solidFill>
              <a:latin typeface="Calibri" panose="020F0502020204030204" pitchFamily="34" charset="0"/>
              <a:cs typeface="Times New Roman" panose="02020603050405020304" pitchFamily="18" charset="0"/>
            </a:endParaRPr>
          </a:p>
        </p:txBody>
      </p:sp>
      <p:sp>
        <p:nvSpPr>
          <p:cNvPr id="21" name="矩形 3"/>
          <p:cNvSpPr>
            <a:spLocks noChangeArrowheads="1"/>
          </p:cNvSpPr>
          <p:nvPr/>
        </p:nvSpPr>
        <p:spPr bwMode="auto">
          <a:xfrm>
            <a:off x="2735599" y="515424"/>
            <a:ext cx="4188180" cy="584767"/>
          </a:xfrm>
          <a:prstGeom prst="rect">
            <a:avLst/>
          </a:prstGeom>
          <a:ln/>
        </p:spPr>
        <p:style>
          <a:lnRef idx="1">
            <a:schemeClr val="accent3"/>
          </a:lnRef>
          <a:fillRef idx="2">
            <a:schemeClr val="accent3"/>
          </a:fillRef>
          <a:effectRef idx="1">
            <a:schemeClr val="accent3"/>
          </a:effectRef>
          <a:fontRef idx="minor">
            <a:schemeClr val="dk1"/>
          </a:fontRef>
        </p:style>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en-US" altLang="zh-CN" b="1" kern="100" dirty="0">
                <a:solidFill>
                  <a:srgbClr val="0000FF"/>
                </a:solidFill>
                <a:latin typeface="Calibri" panose="020F0502020204030204" pitchFamily="34" charset="0"/>
                <a:cs typeface="Times New Roman" panose="02020603050405020304" pitchFamily="18" charset="0"/>
              </a:rPr>
              <a:t>Writing help: sentences</a:t>
            </a:r>
            <a:endParaRPr lang="zh-CN" altLang="en-US" sz="2933" b="1" dirty="0">
              <a:solidFill>
                <a:srgbClr val="202A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829388"/>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23234" y="515424"/>
            <a:ext cx="3194061" cy="543667"/>
          </a:xfrm>
          <a:prstGeom prst="rect">
            <a:avLst/>
          </a:prstGeom>
          <a:ln/>
        </p:spPr>
        <p:style>
          <a:lnRef idx="3">
            <a:schemeClr val="lt1"/>
          </a:lnRef>
          <a:fillRef idx="1">
            <a:schemeClr val="accent2"/>
          </a:fillRef>
          <a:effectRef idx="1">
            <a:schemeClr val="accent2"/>
          </a:effectRef>
          <a:fontRef idx="minor">
            <a:schemeClr val="lt1"/>
          </a:fontRef>
        </p:style>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en-US" altLang="zh-CN" sz="2933" b="1" dirty="0">
                <a:solidFill>
                  <a:srgbClr val="202A36"/>
                </a:solidFill>
                <a:latin typeface="Arial" panose="020B0604020202020204" pitchFamily="34" charset="0"/>
                <a:cs typeface="Arial" panose="020B0604020202020204" pitchFamily="34" charset="0"/>
              </a:rPr>
              <a:t>Writing Template</a:t>
            </a:r>
          </a:p>
        </p:txBody>
      </p:sp>
      <p:grpSp>
        <p:nvGrpSpPr>
          <p:cNvPr id="24" name="组合 23"/>
          <p:cNvGrpSpPr/>
          <p:nvPr/>
        </p:nvGrpSpPr>
        <p:grpSpPr>
          <a:xfrm>
            <a:off x="1175112" y="31396"/>
            <a:ext cx="1548121" cy="1162703"/>
            <a:chOff x="3427660" y="3452388"/>
            <a:chExt cx="1484148" cy="1484148"/>
          </a:xfrm>
        </p:grpSpPr>
        <p:sp>
          <p:nvSpPr>
            <p:cNvPr id="25" name="椭圆 24"/>
            <p:cNvSpPr/>
            <p:nvPr/>
          </p:nvSpPr>
          <p:spPr>
            <a:xfrm>
              <a:off x="3427660" y="3452388"/>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a:grpSpLocks noChangeAspect="1"/>
            </p:cNvGrpSpPr>
            <p:nvPr/>
          </p:nvGrpSpPr>
          <p:grpSpPr>
            <a:xfrm>
              <a:off x="3809886" y="3874477"/>
              <a:ext cx="719696" cy="551771"/>
              <a:chOff x="5611813" y="1835150"/>
              <a:chExt cx="285750" cy="219076"/>
            </a:xfrm>
            <a:solidFill>
              <a:schemeClr val="bg1"/>
            </a:solidFill>
          </p:grpSpPr>
          <p:sp>
            <p:nvSpPr>
              <p:cNvPr id="27" name="Freeform 57"/>
              <p:cNvSpPr>
                <a:spLocks/>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60"/>
              <p:cNvSpPr>
                <a:spLocks noChangeArrowheads="1"/>
              </p:cNvSpPr>
              <p:nvPr/>
            </p:nvSpPr>
            <p:spPr bwMode="auto">
              <a:xfrm>
                <a:off x="5768976"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6" name="矩形 47"/>
          <p:cNvSpPr>
            <a:spLocks noChangeArrowheads="1"/>
          </p:cNvSpPr>
          <p:nvPr/>
        </p:nvSpPr>
        <p:spPr bwMode="auto">
          <a:xfrm>
            <a:off x="1573814" y="1379580"/>
            <a:ext cx="10066831" cy="547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marL="342900" lvl="0" indent="-342900" algn="just">
              <a:buFont typeface="Wingdings" panose="05000000000000000000" pitchFamily="2" charset="2"/>
              <a:buChar char=""/>
            </a:pPr>
            <a:r>
              <a:rPr lang="zh-CN" altLang="zh-CN" sz="2000" b="1" kern="100" dirty="0">
                <a:solidFill>
                  <a:srgbClr val="0033CC"/>
                </a:solidFill>
                <a:latin typeface="Calibri" panose="020F0502020204030204" pitchFamily="34" charset="0"/>
                <a:cs typeface="Times New Roman" panose="02020603050405020304" pitchFamily="18" charset="0"/>
              </a:rPr>
              <a:t>申请求职信写作模板</a:t>
            </a:r>
            <a:r>
              <a:rPr lang="en-US" altLang="zh-CN" sz="2000" b="1" kern="100" dirty="0">
                <a:solidFill>
                  <a:srgbClr val="0033CC"/>
                </a:solidFill>
                <a:latin typeface="Calibri" panose="020F0502020204030204" pitchFamily="34" charset="0"/>
                <a:cs typeface="Times New Roman" panose="02020603050405020304" pitchFamily="18" charset="0"/>
              </a:rPr>
              <a:t>2</a:t>
            </a:r>
            <a:r>
              <a:rPr lang="zh-CN" altLang="zh-CN" sz="2000" b="1" kern="100" dirty="0">
                <a:solidFill>
                  <a:srgbClr val="0033CC"/>
                </a:solidFill>
                <a:latin typeface="Calibri" panose="020F0502020204030204" pitchFamily="34"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pPr indent="228600" algn="just"/>
            <a:r>
              <a:rPr lang="en-US" altLang="zh-CN" sz="2000" b="1" kern="100" dirty="0">
                <a:latin typeface="Calibri" panose="020F0502020204030204" pitchFamily="34" charset="0"/>
                <a:cs typeface="Times New Roman" panose="02020603050405020304" pitchFamily="18" charset="0"/>
              </a:rPr>
              <a:t>Dear ______, </a:t>
            </a:r>
            <a:r>
              <a:rPr lang="en-US" altLang="zh-CN" sz="2000" b="1" kern="100" dirty="0">
                <a:latin typeface="Times New Roman" panose="02020603050405020304" pitchFamily="18" charset="0"/>
                <a:cs typeface="Times New Roman" panose="02020603050405020304" pitchFamily="18" charset="0"/>
              </a:rPr>
              <a:t>(</a:t>
            </a:r>
            <a:r>
              <a:rPr lang="zh-CN" altLang="zh-CN" sz="2000" b="1" kern="100" dirty="0">
                <a:latin typeface="Times New Roman" panose="02020603050405020304" pitchFamily="18" charset="0"/>
                <a:cs typeface="Times New Roman" panose="02020603050405020304" pitchFamily="18" charset="0"/>
              </a:rPr>
              <a:t>写信对象</a:t>
            </a:r>
            <a:r>
              <a:rPr lang="en-US" altLang="zh-CN" sz="2000" b="1" kern="100" dirty="0">
                <a:latin typeface="Times New Roman" panose="02020603050405020304" pitchFamily="18"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altLang="zh-CN" sz="2000" b="1" kern="100" dirty="0">
                <a:solidFill>
                  <a:srgbClr val="FF0000"/>
                </a:solidFill>
                <a:latin typeface="Calibri" panose="020F0502020204030204" pitchFamily="34" charset="0"/>
                <a:cs typeface="Times New Roman" panose="02020603050405020304" pitchFamily="18" charset="0"/>
              </a:rPr>
              <a:t>Writing Purpose</a:t>
            </a:r>
            <a:r>
              <a:rPr lang="zh-CN" altLang="zh-CN" sz="2000" b="1" kern="100" dirty="0">
                <a:solidFill>
                  <a:srgbClr val="FF0000"/>
                </a:solidFill>
                <a:latin typeface="Calibri" panose="020F0502020204030204" pitchFamily="34"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pPr indent="228600" algn="just"/>
            <a:r>
              <a:rPr lang="en-US" altLang="zh-CN" sz="2000" b="1" kern="100" dirty="0">
                <a:latin typeface="Calibri" panose="020F0502020204030204" pitchFamily="34" charset="0"/>
                <a:cs typeface="Times New Roman" panose="02020603050405020304" pitchFamily="18" charset="0"/>
              </a:rPr>
              <a:t>My name is ____, from _______ (</a:t>
            </a:r>
            <a:r>
              <a:rPr lang="zh-CN" altLang="zh-CN" sz="2000" b="1" kern="100" dirty="0">
                <a:latin typeface="Calibri" panose="020F0502020204030204" pitchFamily="34" charset="0"/>
                <a:cs typeface="Times New Roman" panose="02020603050405020304" pitchFamily="18" charset="0"/>
              </a:rPr>
              <a:t>自我介绍</a:t>
            </a:r>
            <a:r>
              <a:rPr lang="en-US" altLang="zh-CN" sz="2000" b="1" kern="100" dirty="0">
                <a:latin typeface="Calibri" panose="020F0502020204030204" pitchFamily="34" charset="0"/>
                <a:cs typeface="Times New Roman" panose="02020603050405020304" pitchFamily="18" charset="0"/>
              </a:rPr>
              <a:t>). I would like </a:t>
            </a:r>
            <a:r>
              <a:rPr lang="en-US" altLang="zh-CN" sz="2000" b="1" u="sng" kern="0" spc="25" dirty="0">
                <a:solidFill>
                  <a:srgbClr val="0000FF"/>
                </a:solidFill>
                <a:latin typeface="Times New Roman" panose="02020603050405020304" pitchFamily="18" charset="0"/>
                <a:cs typeface="Times New Roman" panose="02020603050405020304" pitchFamily="18" charset="0"/>
              </a:rPr>
              <a:t>to apply for </a:t>
            </a:r>
            <a:r>
              <a:rPr lang="en-US" altLang="zh-CN" sz="2000" b="1" kern="100" dirty="0">
                <a:latin typeface="Calibri" panose="020F0502020204030204" pitchFamily="34" charset="0"/>
                <a:cs typeface="Times New Roman" panose="02020603050405020304" pitchFamily="18" charset="0"/>
              </a:rPr>
              <a:t> (</a:t>
            </a:r>
            <a:r>
              <a:rPr lang="zh-CN" altLang="zh-CN" sz="2000" b="1" kern="100" dirty="0">
                <a:latin typeface="Calibri" panose="020F0502020204030204" pitchFamily="34" charset="0"/>
                <a:cs typeface="Times New Roman" panose="02020603050405020304" pitchFamily="18" charset="0"/>
              </a:rPr>
              <a:t>写信目的</a:t>
            </a:r>
            <a:r>
              <a:rPr lang="en-US" altLang="zh-CN" sz="2000" b="1" kern="100" dirty="0">
                <a:latin typeface="Calibri" panose="020F0502020204030204" pitchFamily="34" charset="0"/>
                <a:cs typeface="Times New Roman" panose="02020603050405020304" pitchFamily="18" charset="0"/>
              </a:rPr>
              <a:t>).I firmly believe that I have the qualification as a/an _____(</a:t>
            </a:r>
            <a:r>
              <a:rPr lang="zh-CN" altLang="zh-CN" sz="2000" b="1" kern="100" dirty="0">
                <a:latin typeface="Calibri" panose="020F0502020204030204" pitchFamily="34" charset="0"/>
                <a:cs typeface="Times New Roman" panose="02020603050405020304" pitchFamily="18" charset="0"/>
              </a:rPr>
              <a:t>申请的职位</a:t>
            </a:r>
            <a:r>
              <a:rPr lang="en-US" altLang="zh-CN" sz="2000" b="1" kern="100" dirty="0">
                <a:latin typeface="Calibri" panose="020F0502020204030204" pitchFamily="34" charset="0"/>
                <a:cs typeface="Times New Roman" panose="02020603050405020304" pitchFamily="18" charset="0"/>
              </a:rPr>
              <a:t>). </a:t>
            </a:r>
            <a:endParaRPr lang="zh-CN" altLang="zh-CN" sz="20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solidFill>
                  <a:srgbClr val="FF0000"/>
                </a:solidFill>
                <a:latin typeface="Calibri" panose="020F0502020204030204" pitchFamily="34" charset="0"/>
                <a:cs typeface="Times New Roman" panose="02020603050405020304" pitchFamily="18" charset="0"/>
              </a:rPr>
              <a:t>Body ---</a:t>
            </a:r>
            <a:r>
              <a:rPr lang="en-US" altLang="zh-CN" sz="2000" kern="100" dirty="0">
                <a:latin typeface="Calibri" panose="020F0502020204030204" pitchFamily="34" charset="0"/>
                <a:cs typeface="Times New Roman" panose="02020603050405020304" pitchFamily="18" charset="0"/>
              </a:rPr>
              <a:t> </a:t>
            </a:r>
            <a:r>
              <a:rPr lang="en-US" altLang="zh-CN" sz="2000" b="1" kern="100" dirty="0">
                <a:solidFill>
                  <a:srgbClr val="FF0000"/>
                </a:solidFill>
                <a:latin typeface="Calibri" panose="020F0502020204030204" pitchFamily="34" charset="0"/>
                <a:cs typeface="Times New Roman" panose="02020603050405020304" pitchFamily="18" charset="0"/>
              </a:rPr>
              <a:t>describing </a:t>
            </a:r>
            <a:r>
              <a:rPr lang="en-US" altLang="zh-CN" sz="2000" b="1" kern="100" dirty="0">
                <a:solidFill>
                  <a:srgbClr val="000000"/>
                </a:solidFill>
                <a:latin typeface="Calibri" panose="020F0502020204030204" pitchFamily="34" charset="0"/>
                <a:cs typeface="Times New Roman" panose="02020603050405020304" pitchFamily="18" charset="0"/>
              </a:rPr>
              <a:t>your viewpoint</a:t>
            </a:r>
            <a:r>
              <a:rPr lang="en-US" altLang="zh-CN" sz="2000" b="1" kern="100" dirty="0">
                <a:solidFill>
                  <a:srgbClr val="FF0000"/>
                </a:solidFill>
                <a:latin typeface="Calibri" panose="020F0502020204030204" pitchFamily="34" charset="0"/>
                <a:cs typeface="Times New Roman" panose="02020603050405020304" pitchFamily="18" charset="0"/>
              </a:rPr>
              <a:t> on why you feel you are qualified for the job</a:t>
            </a:r>
            <a:endParaRPr lang="zh-CN" altLang="zh-CN" sz="2000" kern="100" dirty="0">
              <a:latin typeface="Calibri" panose="020F0502020204030204" pitchFamily="34" charset="0"/>
              <a:cs typeface="Times New Roman" panose="02020603050405020304" pitchFamily="18" charset="0"/>
            </a:endParaRPr>
          </a:p>
          <a:p>
            <a:pPr marL="528955" indent="200660" algn="just"/>
            <a:r>
              <a:rPr lang="en-US" altLang="zh-CN" sz="2000" b="1" kern="100" dirty="0">
                <a:solidFill>
                  <a:srgbClr val="FF0000"/>
                </a:solidFill>
                <a:latin typeface="Calibri" panose="020F0502020204030204" pitchFamily="34" charset="0"/>
                <a:cs typeface="Times New Roman" panose="02020603050405020304" pitchFamily="18" charset="0"/>
              </a:rPr>
              <a:t>  --- describing </a:t>
            </a:r>
            <a:r>
              <a:rPr lang="en-US" altLang="zh-CN" sz="2000" b="1" kern="100" dirty="0">
                <a:solidFill>
                  <a:srgbClr val="000000"/>
                </a:solidFill>
                <a:latin typeface="Calibri" panose="020F0502020204030204" pitchFamily="34" charset="0"/>
                <a:cs typeface="Times New Roman" panose="02020603050405020304" pitchFamily="18" charset="0"/>
              </a:rPr>
              <a:t>how you think</a:t>
            </a:r>
            <a:r>
              <a:rPr lang="en-US" altLang="zh-CN" sz="2000" b="1" kern="100" dirty="0">
                <a:solidFill>
                  <a:srgbClr val="FF0000"/>
                </a:solidFill>
                <a:latin typeface="Calibri" panose="020F0502020204030204" pitchFamily="34" charset="0"/>
                <a:cs typeface="Times New Roman" panose="02020603050405020304" pitchFamily="18" charset="0"/>
              </a:rPr>
              <a:t> they will fit the position you are applying for</a:t>
            </a:r>
            <a:endParaRPr lang="zh-CN" altLang="zh-CN" sz="2000" kern="100" dirty="0">
              <a:latin typeface="Calibri" panose="020F0502020204030204" pitchFamily="34" charset="0"/>
              <a:cs typeface="Times New Roman" panose="02020603050405020304" pitchFamily="18" charset="0"/>
            </a:endParaRPr>
          </a:p>
          <a:p>
            <a:pPr marL="262255" algn="just"/>
            <a:r>
              <a:rPr lang="en-US" altLang="zh-CN" sz="2000" b="1" kern="100" dirty="0">
                <a:solidFill>
                  <a:srgbClr val="FF0000"/>
                </a:solidFill>
                <a:latin typeface="Calibri" panose="020F0502020204030204" pitchFamily="34" charset="0"/>
                <a:cs typeface="Times New Roman" panose="02020603050405020304" pitchFamily="18" charset="0"/>
              </a:rPr>
              <a:t>         </a:t>
            </a:r>
            <a:r>
              <a:rPr lang="en-US" altLang="zh-CN" sz="2000" b="1" kern="100" dirty="0">
                <a:solidFill>
                  <a:srgbClr val="000000"/>
                </a:solidFill>
                <a:latin typeface="Calibri" panose="020F0502020204030204" pitchFamily="34" charset="0"/>
                <a:cs typeface="Times New Roman" panose="02020603050405020304" pitchFamily="18" charset="0"/>
              </a:rPr>
              <a:t>Why do you feel you </a:t>
            </a:r>
            <a:r>
              <a:rPr lang="en-US" altLang="zh-CN" sz="2000" b="1" u="sng" kern="100" dirty="0">
                <a:solidFill>
                  <a:srgbClr val="7030A0"/>
                </a:solidFill>
                <a:latin typeface="Calibri" panose="020F0502020204030204" pitchFamily="34" charset="0"/>
                <a:cs typeface="Times New Roman" panose="02020603050405020304" pitchFamily="18" charset="0"/>
              </a:rPr>
              <a:t>are qualified for</a:t>
            </a:r>
            <a:r>
              <a:rPr lang="en-US" altLang="zh-CN" sz="2000" b="1" kern="100" dirty="0">
                <a:solidFill>
                  <a:srgbClr val="000000"/>
                </a:solidFill>
                <a:latin typeface="Calibri" panose="020F0502020204030204" pitchFamily="34" charset="0"/>
                <a:cs typeface="Times New Roman" panose="02020603050405020304" pitchFamily="18" charset="0"/>
              </a:rPr>
              <a:t> the job?</a:t>
            </a:r>
            <a:endParaRPr lang="zh-CN" altLang="zh-CN" sz="2000" kern="100" dirty="0">
              <a:latin typeface="Calibri" panose="020F0502020204030204" pitchFamily="34" charset="0"/>
              <a:cs typeface="Times New Roman" panose="02020603050405020304" pitchFamily="18" charset="0"/>
            </a:endParaRPr>
          </a:p>
          <a:p>
            <a:pPr indent="267970" algn="just"/>
            <a:r>
              <a:rPr lang="en-US" altLang="zh-CN" sz="2000" b="1" kern="100" dirty="0">
                <a:latin typeface="Calibri" panose="020F0502020204030204" pitchFamily="34" charset="0"/>
                <a:cs typeface="Times New Roman" panose="02020603050405020304" pitchFamily="18" charset="0"/>
              </a:rPr>
              <a:t>Being a _____, I have been working in ____for___ years and I have a good command of _____. What’s the most important is that I was brought up to respect others and share happiness and sorrow with others. (</a:t>
            </a:r>
            <a:r>
              <a:rPr lang="zh-CN" altLang="zh-CN" sz="2000" b="1" kern="100" dirty="0">
                <a:latin typeface="Calibri" panose="020F0502020204030204" pitchFamily="34" charset="0"/>
                <a:cs typeface="Times New Roman" panose="02020603050405020304" pitchFamily="18" charset="0"/>
              </a:rPr>
              <a:t>申请的主要原因至少两个优点</a:t>
            </a:r>
            <a:r>
              <a:rPr lang="en-US" altLang="zh-CN" sz="2000" b="1" kern="100" dirty="0">
                <a:latin typeface="Calibri" panose="020F0502020204030204" pitchFamily="34" charset="0"/>
                <a:cs typeface="Times New Roman" panose="02020603050405020304" pitchFamily="18" charset="0"/>
              </a:rPr>
              <a:t>). I think that it will be beneficial to my ______. </a:t>
            </a:r>
            <a:endParaRPr lang="zh-CN" altLang="zh-CN" sz="2000" kern="100" dirty="0">
              <a:latin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tabLst>
                <a:tab pos="2514600" algn="l"/>
              </a:tabLst>
            </a:pPr>
            <a:r>
              <a:rPr lang="en-US" altLang="zh-CN" sz="2000" b="1" kern="100" dirty="0">
                <a:solidFill>
                  <a:srgbClr val="FF0000"/>
                </a:solidFill>
                <a:latin typeface="Calibri" panose="020F0502020204030204" pitchFamily="34" charset="0"/>
                <a:cs typeface="Times New Roman" panose="02020603050405020304" pitchFamily="18" charset="0"/>
              </a:rPr>
              <a:t>Ending ---About your wishes for response and your gratitude.</a:t>
            </a:r>
            <a:endParaRPr lang="zh-CN" altLang="zh-CN" sz="2000" kern="100" dirty="0">
              <a:latin typeface="宋体" panose="02010600030101010101" pitchFamily="2" charset="-122"/>
              <a:cs typeface="Courier New" panose="02070309020205020404" pitchFamily="49" charset="0"/>
            </a:endParaRPr>
          </a:p>
          <a:p>
            <a:pPr indent="228600" algn="just"/>
            <a:r>
              <a:rPr lang="en-US" altLang="zh-CN" sz="2000" b="1" kern="100" dirty="0">
                <a:latin typeface="Calibri" panose="020F0502020204030204" pitchFamily="34" charset="0"/>
                <a:cs typeface="Times New Roman" panose="02020603050405020304" pitchFamily="18" charset="0"/>
              </a:rPr>
              <a:t>I believe I have what the job takes. I hope you can </a:t>
            </a:r>
            <a:r>
              <a:rPr lang="en-US" altLang="zh-CN" sz="2000" b="1" u="sng" kern="0" spc="25" dirty="0">
                <a:solidFill>
                  <a:srgbClr val="0000FF"/>
                </a:solidFill>
                <a:latin typeface="Times New Roman" panose="02020603050405020304" pitchFamily="18" charset="0"/>
                <a:cs typeface="Times New Roman" panose="02020603050405020304" pitchFamily="18" charset="0"/>
              </a:rPr>
              <a:t>offer me the opportunity</a:t>
            </a:r>
            <a:r>
              <a:rPr lang="en-US" altLang="zh-CN" sz="2000" b="1" kern="100" dirty="0">
                <a:latin typeface="Calibri" panose="020F0502020204030204" pitchFamily="34" charset="0"/>
                <a:cs typeface="Times New Roman" panose="02020603050405020304" pitchFamily="18" charset="0"/>
              </a:rPr>
              <a:t>. Looking forward to your earliest reply.</a:t>
            </a:r>
            <a:endParaRPr lang="zh-CN" altLang="zh-CN" sz="2000" kern="100" dirty="0">
              <a:latin typeface="Calibri" panose="020F0502020204030204" pitchFamily="34" charset="0"/>
              <a:cs typeface="Times New Roman" panose="02020603050405020304" pitchFamily="18" charset="0"/>
            </a:endParaRPr>
          </a:p>
          <a:p>
            <a:pPr marL="5067300" indent="266700"/>
            <a:r>
              <a:rPr lang="en-US" altLang="zh-CN" sz="2000" b="1" kern="100" dirty="0">
                <a:latin typeface="华文隶书" panose="02010800040101010101" pitchFamily="2" charset="-122"/>
                <a:cs typeface="Vijaya" panose="02020604020202020204" pitchFamily="18" charset="0"/>
              </a:rPr>
              <a:t>Sincerely yours                                                              Li Hua</a:t>
            </a:r>
            <a:endParaRPr lang="zh-CN" altLang="zh-CN" sz="20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373231"/>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3013553" y="2235972"/>
            <a:ext cx="0" cy="42267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47" name="矩形 3"/>
          <p:cNvSpPr>
            <a:spLocks noChangeArrowheads="1"/>
          </p:cNvSpPr>
          <p:nvPr/>
        </p:nvSpPr>
        <p:spPr bwMode="auto">
          <a:xfrm>
            <a:off x="2675479" y="515424"/>
            <a:ext cx="2391373" cy="52321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indent="266700" algn="ctr" eaLnBrk="0" fontAlgn="base" hangingPunct="0">
              <a:spcBef>
                <a:spcPct val="0"/>
              </a:spcBef>
              <a:spcAft>
                <a:spcPct val="0"/>
              </a:spcAft>
              <a:buNone/>
            </a:pPr>
            <a:r>
              <a:rPr lang="en-US" altLang="zh-CN" sz="2800" b="1" u="sng" dirty="0">
                <a:solidFill>
                  <a:srgbClr val="FF0000"/>
                </a:solidFill>
                <a:latin typeface="Calibri" panose="020F0502020204030204" pitchFamily="34" charset="0"/>
                <a:ea typeface="宋体" panose="02010600030101010101" pitchFamily="2" charset="-122"/>
                <a:cs typeface="Times New Roman" panose="02020603050405020304" pitchFamily="18" charset="0"/>
              </a:rPr>
              <a:t>Assessment</a:t>
            </a:r>
            <a:endParaRPr lang="en-US" altLang="zh-CN" sz="2400" dirty="0"/>
          </a:p>
        </p:txBody>
      </p:sp>
      <p:sp>
        <p:nvSpPr>
          <p:cNvPr id="51" name="Freeform 12"/>
          <p:cNvSpPr>
            <a:spLocks noEditPoints="1"/>
          </p:cNvSpPr>
          <p:nvPr/>
        </p:nvSpPr>
        <p:spPr bwMode="auto">
          <a:xfrm>
            <a:off x="1029824" y="-23947"/>
            <a:ext cx="1828786" cy="1954631"/>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3" name="表格 2">
            <a:extLst>
              <a:ext uri="{FF2B5EF4-FFF2-40B4-BE49-F238E27FC236}">
                <a16:creationId xmlns:a16="http://schemas.microsoft.com/office/drawing/2014/main" id="{739A3A67-24D5-490D-B7D7-BF08729706F0}"/>
              </a:ext>
            </a:extLst>
          </p:cNvPr>
          <p:cNvGraphicFramePr>
            <a:graphicFrameLocks noGrp="1"/>
          </p:cNvGraphicFramePr>
          <p:nvPr>
            <p:extLst>
              <p:ext uri="{D42A27DB-BD31-4B8C-83A1-F6EECF244321}">
                <p14:modId xmlns:p14="http://schemas.microsoft.com/office/powerpoint/2010/main" val="1340540586"/>
              </p:ext>
            </p:extLst>
          </p:nvPr>
        </p:nvGraphicFramePr>
        <p:xfrm>
          <a:off x="1430766" y="2676023"/>
          <a:ext cx="10564010" cy="3786692"/>
        </p:xfrm>
        <a:graphic>
          <a:graphicData uri="http://schemas.openxmlformats.org/drawingml/2006/table">
            <a:tbl>
              <a:tblPr/>
              <a:tblGrid>
                <a:gridCol w="2878177">
                  <a:extLst>
                    <a:ext uri="{9D8B030D-6E8A-4147-A177-3AD203B41FA5}">
                      <a16:colId xmlns:a16="http://schemas.microsoft.com/office/drawing/2014/main" val="1035403463"/>
                    </a:ext>
                  </a:extLst>
                </a:gridCol>
                <a:gridCol w="7685833">
                  <a:extLst>
                    <a:ext uri="{9D8B030D-6E8A-4147-A177-3AD203B41FA5}">
                      <a16:colId xmlns:a16="http://schemas.microsoft.com/office/drawing/2014/main" val="4091391731"/>
                    </a:ext>
                  </a:extLst>
                </a:gridCol>
              </a:tblGrid>
              <a:tr h="575559">
                <a:tc>
                  <a:txBody>
                    <a:bodyPr/>
                    <a:lstStyle/>
                    <a:p>
                      <a:pPr algn="just"/>
                      <a:r>
                        <a:rPr lang="en-US"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Purpose</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Have you made the purpose </a:t>
                      </a:r>
                      <a:r>
                        <a:rPr lang="en-US" sz="20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obvious</a:t>
                      </a: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310115"/>
                  </a:ext>
                </a:extLst>
              </a:tr>
              <a:tr h="856657">
                <a:tc>
                  <a:txBody>
                    <a:bodyPr/>
                    <a:lstStyle/>
                    <a:p>
                      <a:pPr algn="just"/>
                      <a:r>
                        <a:rPr lang="en-US" sz="2000" b="1"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Format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Does the format conform to the requirements?</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241979"/>
                  </a:ext>
                </a:extLst>
              </a:tr>
              <a:tr h="934466">
                <a:tc>
                  <a:txBody>
                    <a:bodyPr/>
                    <a:lstStyle/>
                    <a:p>
                      <a:pPr algn="just"/>
                      <a:r>
                        <a:rPr lang="en-US"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Language</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Are the sentences correct?  Have you used the proper punctuation, words, sentence and paragraphs to convey yourself?</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383192"/>
                  </a:ext>
                </a:extLst>
              </a:tr>
              <a:tr h="856657">
                <a:tc>
                  <a:txBody>
                    <a:bodyPr/>
                    <a:lstStyle/>
                    <a:p>
                      <a:pPr algn="just"/>
                      <a:r>
                        <a:rPr lang="en-US" sz="2000" b="1"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Content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Have you included </a:t>
                      </a:r>
                      <a:r>
                        <a:rPr lang="en-US" sz="20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all the points of view</a:t>
                      </a:r>
                      <a:r>
                        <a:rPr 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637350"/>
                  </a:ext>
                </a:extLst>
              </a:tr>
              <a:tr h="563353">
                <a:tc>
                  <a:txBody>
                    <a:bodyPr/>
                    <a:lstStyle/>
                    <a:p>
                      <a:pPr algn="just"/>
                      <a:r>
                        <a:rPr lang="en-US"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Are the details suitable?</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r"/>
                      <a:endParaRPr lang="zh-CN" sz="2000" kern="100" dirty="0">
                        <a:effectLst/>
                        <a:latin typeface="Calibri" panose="020F0502020204030204" pitchFamily="34" charset="0"/>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907571"/>
                  </a:ext>
                </a:extLst>
              </a:tr>
            </a:tbl>
          </a:graphicData>
        </a:graphic>
      </p:graphicFrame>
      <p:sp>
        <p:nvSpPr>
          <p:cNvPr id="4" name="Rectangle 1">
            <a:extLst>
              <a:ext uri="{FF2B5EF4-FFF2-40B4-BE49-F238E27FC236}">
                <a16:creationId xmlns:a16="http://schemas.microsoft.com/office/drawing/2014/main" id="{3FACBC9C-41DC-4974-AB2C-7007028E0B5D}"/>
              </a:ext>
            </a:extLst>
          </p:cNvPr>
          <p:cNvSpPr>
            <a:spLocks noChangeArrowheads="1"/>
          </p:cNvSpPr>
          <p:nvPr/>
        </p:nvSpPr>
        <p:spPr bwMode="auto">
          <a:xfrm>
            <a:off x="2999872" y="1244667"/>
            <a:ext cx="87166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Work in groups of four. Each student read the article and others comment on your partner’s work. Then select the best one out to show in the class. When you are discussing, you can pay attention to the following hints.</a:t>
            </a:r>
            <a:endParaRPr kumimoji="0" lang="en-US" altLang="zh-CN"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076283211"/>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1)">
                                      <p:cBhvr>
                                        <p:cTn id="7" dur="2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239086" y="75304"/>
            <a:ext cx="1484148" cy="983787"/>
            <a:chOff x="7270150" y="4604902"/>
            <a:chExt cx="1484148" cy="1484148"/>
          </a:xfrm>
        </p:grpSpPr>
        <p:sp>
          <p:nvSpPr>
            <p:cNvPr id="33" name="椭圆 32"/>
            <p:cNvSpPr/>
            <p:nvPr/>
          </p:nvSpPr>
          <p:spPr>
            <a:xfrm>
              <a:off x="7270150" y="4604902"/>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形标注 33"/>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47"/>
          <p:cNvSpPr>
            <a:spLocks noChangeArrowheads="1"/>
          </p:cNvSpPr>
          <p:nvPr/>
        </p:nvSpPr>
        <p:spPr bwMode="auto">
          <a:xfrm>
            <a:off x="1904146" y="1482058"/>
            <a:ext cx="9631637" cy="463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marL="342900" lvl="0" indent="-342900" algn="just">
              <a:buClr>
                <a:srgbClr val="FF0000"/>
              </a:buClr>
              <a:buFont typeface="Wingdings" panose="05000000000000000000" pitchFamily="2" charset="2"/>
              <a:buChar char=""/>
            </a:pPr>
            <a:r>
              <a:rPr lang="zh-CN" altLang="zh-CN" sz="2600" b="1" kern="0" spc="25" dirty="0">
                <a:latin typeface="Times New Roman" panose="02020603050405020304" pitchFamily="18" charset="0"/>
                <a:cs typeface="Times New Roman" panose="02020603050405020304" pitchFamily="18" charset="0"/>
              </a:rPr>
              <a:t>范文</a:t>
            </a:r>
            <a:r>
              <a:rPr lang="en-US" altLang="zh-CN" sz="2600" b="1" kern="0" spc="25" dirty="0">
                <a:latin typeface="Times New Roman" panose="02020603050405020304" pitchFamily="18" charset="0"/>
                <a:cs typeface="Times New Roman" panose="02020603050405020304" pitchFamily="18" charset="0"/>
              </a:rPr>
              <a:t>1</a:t>
            </a:r>
            <a:r>
              <a:rPr lang="zh-CN" altLang="zh-CN" sz="2600" b="1" kern="0" spc="25" dirty="0">
                <a:latin typeface="Times New Roman" panose="02020603050405020304" pitchFamily="18" charset="0"/>
                <a:cs typeface="Times New Roman" panose="02020603050405020304" pitchFamily="18" charset="0"/>
              </a:rPr>
              <a:t>：（</a:t>
            </a:r>
            <a:r>
              <a:rPr lang="en-US" altLang="zh-CN" sz="2600" b="1" kern="0" spc="25" dirty="0">
                <a:latin typeface="Times New Roman" panose="02020603050405020304" pitchFamily="18" charset="0"/>
                <a:cs typeface="Times New Roman" panose="02020603050405020304" pitchFamily="18" charset="0"/>
              </a:rPr>
              <a:t>2018</a:t>
            </a:r>
            <a:r>
              <a:rPr lang="zh-CN" altLang="zh-CN" sz="2600" b="1" kern="0" spc="25" dirty="0">
                <a:latin typeface="Times New Roman" panose="02020603050405020304" pitchFamily="18" charset="0"/>
                <a:cs typeface="Times New Roman" panose="02020603050405020304" pitchFamily="18" charset="0"/>
              </a:rPr>
              <a:t>年</a:t>
            </a:r>
            <a:r>
              <a:rPr lang="en-US" altLang="zh-CN" sz="2600" b="1" kern="0" spc="25" dirty="0">
                <a:latin typeface="Times New Roman" panose="02020603050405020304" pitchFamily="18" charset="0"/>
                <a:cs typeface="Times New Roman" panose="02020603050405020304" pitchFamily="18" charset="0"/>
              </a:rPr>
              <a:t>6</a:t>
            </a:r>
            <a:r>
              <a:rPr lang="zh-CN" altLang="zh-CN" sz="2600" b="1" kern="0" spc="25" dirty="0">
                <a:latin typeface="Times New Roman" panose="02020603050405020304" pitchFamily="18" charset="0"/>
                <a:cs typeface="Times New Roman" panose="02020603050405020304" pitchFamily="18" charset="0"/>
              </a:rPr>
              <a:t>月浙江高考真题</a:t>
            </a:r>
            <a:r>
              <a:rPr lang="zh-CN" altLang="en-US" sz="2600" b="1" kern="0" spc="25" dirty="0">
                <a:latin typeface="Times New Roman" panose="02020603050405020304" pitchFamily="18" charset="0"/>
                <a:cs typeface="Times New Roman" panose="02020603050405020304" pitchFamily="18" charset="0"/>
              </a:rPr>
              <a:t>）</a:t>
            </a:r>
            <a:endParaRPr lang="zh-CN" altLang="zh-CN" sz="2600" b="1" kern="100" dirty="0">
              <a:latin typeface="Calibri" panose="020F0502020204030204" pitchFamily="34" charset="0"/>
              <a:cs typeface="Times New Roman" panose="02020603050405020304" pitchFamily="18" charset="0"/>
            </a:endParaRPr>
          </a:p>
          <a:p>
            <a:pPr algn="just">
              <a:lnSpc>
                <a:spcPct val="115000"/>
              </a:lnSpc>
            </a:pPr>
            <a:r>
              <a:rPr lang="zh-CN" altLang="zh-CN" sz="2600" b="1" kern="0" spc="25" dirty="0">
                <a:latin typeface="Times New Roman" panose="02020603050405020304" pitchFamily="18" charset="0"/>
                <a:cs typeface="Times New Roman" panose="02020603050405020304" pitchFamily="18" charset="0"/>
              </a:rPr>
              <a:t>第一节</a:t>
            </a:r>
            <a:r>
              <a:rPr lang="en-US" altLang="zh-CN" sz="2600" b="1" kern="0" spc="25" dirty="0">
                <a:latin typeface="Times New Roman" panose="02020603050405020304" pitchFamily="18" charset="0"/>
                <a:cs typeface="Times New Roman" panose="02020603050405020304" pitchFamily="18" charset="0"/>
              </a:rPr>
              <a:t>  </a:t>
            </a:r>
            <a:r>
              <a:rPr lang="zh-CN" altLang="zh-CN" sz="2600" b="1" kern="0" spc="25" dirty="0">
                <a:latin typeface="Times New Roman" panose="02020603050405020304" pitchFamily="18" charset="0"/>
                <a:cs typeface="Times New Roman" panose="02020603050405020304" pitchFamily="18" charset="0"/>
              </a:rPr>
              <a:t>应用文写作（满分</a:t>
            </a:r>
            <a:r>
              <a:rPr lang="en-US" altLang="zh-CN" sz="2600" b="1" kern="0" spc="25" dirty="0">
                <a:latin typeface="Times New Roman" panose="02020603050405020304" pitchFamily="18" charset="0"/>
                <a:cs typeface="Times New Roman" panose="02020603050405020304" pitchFamily="18" charset="0"/>
              </a:rPr>
              <a:t>15</a:t>
            </a:r>
            <a:r>
              <a:rPr lang="zh-CN" altLang="zh-CN" sz="2600" b="1" kern="0" spc="25" dirty="0">
                <a:latin typeface="Times New Roman" panose="02020603050405020304" pitchFamily="18" charset="0"/>
                <a:cs typeface="Times New Roman" panose="02020603050405020304" pitchFamily="18" charset="0"/>
              </a:rPr>
              <a:t>分）</a:t>
            </a:r>
            <a:endParaRPr lang="zh-CN" altLang="zh-CN" sz="2600" b="1" kern="100" dirty="0">
              <a:latin typeface="Calibri" panose="020F0502020204030204" pitchFamily="34" charset="0"/>
              <a:cs typeface="Times New Roman" panose="02020603050405020304" pitchFamily="18" charset="0"/>
            </a:endParaRPr>
          </a:p>
          <a:p>
            <a:pPr algn="just">
              <a:lnSpc>
                <a:spcPct val="115000"/>
              </a:lnSpc>
            </a:pPr>
            <a:r>
              <a:rPr lang="en-US" altLang="zh-CN" sz="2600" b="1" kern="0" spc="25" dirty="0">
                <a:latin typeface="Times New Roman" panose="02020603050405020304" pitchFamily="18" charset="0"/>
                <a:cs typeface="Times New Roman" panose="02020603050405020304" pitchFamily="18" charset="0"/>
              </a:rPr>
              <a:t>    </a:t>
            </a:r>
            <a:r>
              <a:rPr lang="zh-CN" altLang="zh-CN" sz="2600" b="1" kern="0" spc="25" dirty="0">
                <a:latin typeface="Times New Roman" panose="02020603050405020304" pitchFamily="18" charset="0"/>
                <a:cs typeface="Times New Roman" panose="02020603050405020304" pitchFamily="18" charset="0"/>
              </a:rPr>
              <a:t>假定你是李华，你校英语协会</a:t>
            </a:r>
            <a:r>
              <a:rPr lang="zh-CN" altLang="zh-CN" sz="2600" b="1" u="sng" kern="0" spc="25" dirty="0">
                <a:solidFill>
                  <a:srgbClr val="0000FF"/>
                </a:solidFill>
                <a:latin typeface="Times New Roman" panose="02020603050405020304" pitchFamily="18" charset="0"/>
                <a:cs typeface="Times New Roman" panose="02020603050405020304" pitchFamily="18" charset="0"/>
              </a:rPr>
              <a:t>招聘志愿者</a:t>
            </a:r>
            <a:r>
              <a:rPr lang="zh-CN" altLang="zh-CN" sz="2600" b="1" kern="0" spc="25" dirty="0">
                <a:latin typeface="Times New Roman" panose="02020603050405020304" pitchFamily="18" charset="0"/>
                <a:cs typeface="Times New Roman" panose="02020603050405020304" pitchFamily="18" charset="0"/>
              </a:rPr>
              <a:t>，</a:t>
            </a:r>
            <a:r>
              <a:rPr lang="zh-CN" altLang="zh-CN" sz="2600" b="1" u="sng" kern="0" spc="25" dirty="0">
                <a:solidFill>
                  <a:srgbClr val="0000FF"/>
                </a:solidFill>
                <a:latin typeface="Times New Roman" panose="02020603050405020304" pitchFamily="18" charset="0"/>
                <a:cs typeface="Times New Roman" panose="02020603050405020304" pitchFamily="18" charset="0"/>
              </a:rPr>
              <a:t>接待</a:t>
            </a:r>
            <a:r>
              <a:rPr lang="zh-CN" altLang="zh-CN" sz="2600" b="1" kern="0" spc="25" dirty="0">
                <a:latin typeface="Times New Roman" panose="02020603050405020304" pitchFamily="18" charset="0"/>
                <a:cs typeface="Times New Roman" panose="02020603050405020304" pitchFamily="18" charset="0"/>
              </a:rPr>
              <a:t>来访的国外中学生。请你</a:t>
            </a:r>
            <a:r>
              <a:rPr lang="zh-CN" altLang="zh-CN" sz="2600" b="1" u="sng" kern="0" spc="25" dirty="0">
                <a:solidFill>
                  <a:srgbClr val="0000FF"/>
                </a:solidFill>
                <a:latin typeface="Times New Roman" panose="02020603050405020304" pitchFamily="18" charset="0"/>
                <a:cs typeface="Times New Roman" panose="02020603050405020304" pitchFamily="18" charset="0"/>
              </a:rPr>
              <a:t>写信应聘</a:t>
            </a:r>
            <a:r>
              <a:rPr lang="zh-CN" altLang="zh-CN" sz="2600" b="1" kern="0" spc="25" dirty="0">
                <a:latin typeface="Times New Roman" panose="02020603050405020304" pitchFamily="18" charset="0"/>
                <a:cs typeface="Times New Roman" panose="02020603050405020304" pitchFamily="18" charset="0"/>
              </a:rPr>
              <a:t>，内容包括：</a:t>
            </a:r>
            <a:endParaRPr lang="zh-CN" altLang="zh-CN" sz="2600" b="1" kern="100" dirty="0">
              <a:latin typeface="Calibri" panose="020F0502020204030204" pitchFamily="34" charset="0"/>
              <a:cs typeface="Times New Roman" panose="02020603050405020304" pitchFamily="18" charset="0"/>
            </a:endParaRPr>
          </a:p>
          <a:p>
            <a:pPr indent="330835" algn="just">
              <a:lnSpc>
                <a:spcPct val="115000"/>
              </a:lnSpc>
            </a:pPr>
            <a:r>
              <a:rPr lang="en-US" altLang="zh-CN" sz="2600" b="1" kern="0" spc="25" dirty="0">
                <a:latin typeface="Times New Roman" panose="02020603050405020304" pitchFamily="18" charset="0"/>
                <a:cs typeface="Times New Roman" panose="02020603050405020304" pitchFamily="18" charset="0"/>
              </a:rPr>
              <a:t>1. </a:t>
            </a:r>
            <a:r>
              <a:rPr lang="zh-CN" altLang="zh-CN" sz="2600" b="1" kern="0" spc="25" dirty="0">
                <a:latin typeface="Times New Roman" panose="02020603050405020304" pitchFamily="18" charset="0"/>
                <a:cs typeface="Times New Roman" panose="02020603050405020304" pitchFamily="18" charset="0"/>
              </a:rPr>
              <a:t>口语能力：</a:t>
            </a:r>
            <a:endParaRPr lang="zh-CN" altLang="zh-CN" sz="2600" b="1" kern="100" dirty="0">
              <a:latin typeface="Calibri" panose="020F0502020204030204" pitchFamily="34" charset="0"/>
              <a:cs typeface="Times New Roman" panose="02020603050405020304" pitchFamily="18" charset="0"/>
            </a:endParaRPr>
          </a:p>
          <a:p>
            <a:pPr indent="330835" algn="just">
              <a:lnSpc>
                <a:spcPct val="115000"/>
              </a:lnSpc>
            </a:pPr>
            <a:r>
              <a:rPr lang="en-US" altLang="zh-CN" sz="2600" b="1" kern="0" spc="25" dirty="0">
                <a:latin typeface="Times New Roman" panose="02020603050405020304" pitchFamily="18" charset="0"/>
                <a:cs typeface="Times New Roman" panose="02020603050405020304" pitchFamily="18" charset="0"/>
              </a:rPr>
              <a:t>2. </a:t>
            </a:r>
            <a:r>
              <a:rPr lang="zh-CN" altLang="zh-CN" sz="2600" b="1" kern="0" spc="25" dirty="0">
                <a:latin typeface="Times New Roman" panose="02020603050405020304" pitchFamily="18" charset="0"/>
                <a:cs typeface="Times New Roman" panose="02020603050405020304" pitchFamily="18" charset="0"/>
              </a:rPr>
              <a:t>相关经验；</a:t>
            </a:r>
            <a:endParaRPr lang="zh-CN" altLang="zh-CN" sz="2600" b="1" kern="100" dirty="0">
              <a:latin typeface="Calibri" panose="020F0502020204030204" pitchFamily="34" charset="0"/>
              <a:cs typeface="Times New Roman" panose="02020603050405020304" pitchFamily="18" charset="0"/>
            </a:endParaRPr>
          </a:p>
          <a:p>
            <a:pPr indent="330835" algn="just">
              <a:lnSpc>
                <a:spcPct val="115000"/>
              </a:lnSpc>
            </a:pPr>
            <a:r>
              <a:rPr lang="en-US" altLang="zh-CN" sz="2600" b="1" kern="0" spc="25" dirty="0">
                <a:latin typeface="Times New Roman" panose="02020603050405020304" pitchFamily="18" charset="0"/>
                <a:cs typeface="Times New Roman" panose="02020603050405020304" pitchFamily="18" charset="0"/>
              </a:rPr>
              <a:t>3. </a:t>
            </a:r>
            <a:r>
              <a:rPr lang="zh-CN" altLang="zh-CN" sz="2600" b="1" kern="0" spc="25" dirty="0">
                <a:latin typeface="Times New Roman" panose="02020603050405020304" pitchFamily="18" charset="0"/>
                <a:cs typeface="Times New Roman" panose="02020603050405020304" pitchFamily="18" charset="0"/>
              </a:rPr>
              <a:t>应聘目的。</a:t>
            </a:r>
            <a:endParaRPr lang="zh-CN" altLang="zh-CN" sz="2600" b="1" kern="100" dirty="0">
              <a:latin typeface="Calibri" panose="020F0502020204030204" pitchFamily="34" charset="0"/>
              <a:cs typeface="Times New Roman" panose="02020603050405020304" pitchFamily="18" charset="0"/>
            </a:endParaRPr>
          </a:p>
          <a:p>
            <a:pPr algn="just">
              <a:lnSpc>
                <a:spcPct val="115000"/>
              </a:lnSpc>
            </a:pPr>
            <a:r>
              <a:rPr lang="zh-CN" altLang="zh-CN" sz="2600" b="1" kern="0" spc="25" dirty="0">
                <a:latin typeface="Times New Roman" panose="02020603050405020304" pitchFamily="18" charset="0"/>
                <a:cs typeface="Times New Roman" panose="02020603050405020304" pitchFamily="18" charset="0"/>
              </a:rPr>
              <a:t>注意：</a:t>
            </a:r>
            <a:endParaRPr lang="zh-CN" altLang="zh-CN" sz="2600" b="1" kern="100" dirty="0">
              <a:latin typeface="Calibri" panose="020F0502020204030204" pitchFamily="34" charset="0"/>
              <a:cs typeface="Times New Roman" panose="02020603050405020304" pitchFamily="18" charset="0"/>
            </a:endParaRPr>
          </a:p>
          <a:p>
            <a:pPr indent="330835" algn="just">
              <a:lnSpc>
                <a:spcPct val="115000"/>
              </a:lnSpc>
            </a:pPr>
            <a:r>
              <a:rPr lang="en-US" altLang="zh-CN" sz="2600" b="1" kern="0" spc="25" dirty="0">
                <a:latin typeface="Times New Roman" panose="02020603050405020304" pitchFamily="18" charset="0"/>
                <a:cs typeface="Times New Roman" panose="02020603050405020304" pitchFamily="18" charset="0"/>
              </a:rPr>
              <a:t>1. </a:t>
            </a:r>
            <a:r>
              <a:rPr lang="zh-CN" altLang="zh-CN" sz="2600" b="1" kern="0" spc="25" dirty="0">
                <a:latin typeface="Times New Roman" panose="02020603050405020304" pitchFamily="18" charset="0"/>
                <a:cs typeface="Times New Roman" panose="02020603050405020304" pitchFamily="18" charset="0"/>
              </a:rPr>
              <a:t>词数</a:t>
            </a:r>
            <a:r>
              <a:rPr lang="en-US" altLang="zh-CN" sz="2600" b="1" kern="0" spc="25" dirty="0">
                <a:latin typeface="Times New Roman" panose="02020603050405020304" pitchFamily="18" charset="0"/>
                <a:cs typeface="Times New Roman" panose="02020603050405020304" pitchFamily="18" charset="0"/>
              </a:rPr>
              <a:t>80</a:t>
            </a:r>
            <a:r>
              <a:rPr lang="zh-CN" altLang="zh-CN" sz="2600" b="1" kern="0" spc="25" dirty="0">
                <a:latin typeface="Times New Roman" panose="02020603050405020304" pitchFamily="18" charset="0"/>
                <a:cs typeface="Times New Roman" panose="02020603050405020304" pitchFamily="18" charset="0"/>
              </a:rPr>
              <a:t>左右；</a:t>
            </a:r>
            <a:endParaRPr lang="zh-CN" altLang="zh-CN" sz="2600" b="1" kern="100" dirty="0">
              <a:latin typeface="Calibri" panose="020F0502020204030204" pitchFamily="34" charset="0"/>
              <a:cs typeface="Times New Roman" panose="02020603050405020304" pitchFamily="18" charset="0"/>
            </a:endParaRPr>
          </a:p>
          <a:p>
            <a:pPr indent="330835" algn="just">
              <a:lnSpc>
                <a:spcPct val="115000"/>
              </a:lnSpc>
            </a:pPr>
            <a:r>
              <a:rPr lang="en-US" altLang="zh-CN" sz="2600" b="1" kern="0" spc="25" dirty="0">
                <a:latin typeface="Times New Roman" panose="02020603050405020304" pitchFamily="18" charset="0"/>
                <a:cs typeface="Times New Roman" panose="02020603050405020304" pitchFamily="18" charset="0"/>
              </a:rPr>
              <a:t>2. </a:t>
            </a:r>
            <a:r>
              <a:rPr lang="zh-CN" altLang="zh-CN" sz="2600" b="1" kern="0" spc="25" dirty="0">
                <a:latin typeface="Times New Roman" panose="02020603050405020304" pitchFamily="18" charset="0"/>
                <a:cs typeface="Times New Roman" panose="02020603050405020304" pitchFamily="18" charset="0"/>
              </a:rPr>
              <a:t>可以适当增加细节，以使行文连贯。</a:t>
            </a:r>
            <a:endParaRPr lang="zh-CN" altLang="zh-CN" sz="2600" b="1" kern="100" dirty="0">
              <a:latin typeface="Calibri" panose="020F0502020204030204" pitchFamily="34" charset="0"/>
              <a:cs typeface="Times New Roman" panose="02020603050405020304" pitchFamily="18" charset="0"/>
            </a:endParaRPr>
          </a:p>
        </p:txBody>
      </p:sp>
      <p:sp>
        <p:nvSpPr>
          <p:cNvPr id="7" name="矩形 3"/>
          <p:cNvSpPr>
            <a:spLocks noChangeArrowheads="1"/>
          </p:cNvSpPr>
          <p:nvPr/>
        </p:nvSpPr>
        <p:spPr bwMode="auto">
          <a:xfrm>
            <a:off x="4224943" y="226031"/>
            <a:ext cx="5183637" cy="10402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r>
              <a:rPr lang="zh-CN" altLang="zh-CN" sz="2800" b="1" kern="0" spc="25" dirty="0">
                <a:latin typeface="Times New Roman" panose="02020603050405020304" pitchFamily="18" charset="0"/>
                <a:cs typeface="Times New Roman" panose="02020603050405020304" pitchFamily="18" charset="0"/>
              </a:rPr>
              <a:t>（</a:t>
            </a:r>
            <a:r>
              <a:rPr lang="en-US" altLang="zh-CN" sz="2800" b="1" kern="0" spc="25" dirty="0">
                <a:latin typeface="Times New Roman" panose="02020603050405020304" pitchFamily="18" charset="0"/>
                <a:cs typeface="Times New Roman" panose="02020603050405020304" pitchFamily="18" charset="0"/>
              </a:rPr>
              <a:t>2018</a:t>
            </a:r>
            <a:r>
              <a:rPr lang="zh-CN" altLang="zh-CN" sz="2800" b="1" kern="0" spc="25" dirty="0">
                <a:latin typeface="Times New Roman" panose="02020603050405020304" pitchFamily="18" charset="0"/>
                <a:cs typeface="Times New Roman" panose="02020603050405020304" pitchFamily="18" charset="0"/>
              </a:rPr>
              <a:t>年</a:t>
            </a:r>
            <a:r>
              <a:rPr lang="en-US" altLang="zh-CN" sz="2800" b="1" kern="0" spc="25" dirty="0">
                <a:latin typeface="Times New Roman" panose="02020603050405020304" pitchFamily="18" charset="0"/>
                <a:cs typeface="Times New Roman" panose="02020603050405020304" pitchFamily="18" charset="0"/>
              </a:rPr>
              <a:t>6</a:t>
            </a:r>
            <a:r>
              <a:rPr lang="zh-CN" altLang="zh-CN" sz="2800" b="1" kern="0" spc="25" dirty="0">
                <a:latin typeface="Times New Roman" panose="02020603050405020304" pitchFamily="18" charset="0"/>
                <a:cs typeface="Times New Roman" panose="02020603050405020304" pitchFamily="18" charset="0"/>
              </a:rPr>
              <a:t>月浙江高考真题）</a:t>
            </a:r>
          </a:p>
          <a:p>
            <a:pPr algn="ctr"/>
            <a:r>
              <a:rPr lang="zh-CN" altLang="zh-CN" sz="2800" b="1" u="sng" kern="0" spc="25" dirty="0">
                <a:solidFill>
                  <a:srgbClr val="0000FF"/>
                </a:solidFill>
                <a:latin typeface="Times New Roman" panose="02020603050405020304" pitchFamily="18" charset="0"/>
                <a:cs typeface="Times New Roman" panose="02020603050405020304" pitchFamily="18" charset="0"/>
              </a:rPr>
              <a:t>招聘志愿者</a:t>
            </a:r>
            <a:endParaRPr lang="en-US" altLang="zh-CN" sz="2933" b="1" dirty="0">
              <a:solidFill>
                <a:srgbClr val="202A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39461"/>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418581" y="217221"/>
            <a:ext cx="5183637" cy="10402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r>
              <a:rPr lang="zh-CN" altLang="zh-CN" sz="2800" b="1" kern="0" spc="25" dirty="0">
                <a:latin typeface="Times New Roman" panose="02020603050405020304" pitchFamily="18" charset="0"/>
                <a:cs typeface="Times New Roman" panose="02020603050405020304" pitchFamily="18" charset="0"/>
              </a:rPr>
              <a:t>（</a:t>
            </a:r>
            <a:r>
              <a:rPr lang="en-US" altLang="zh-CN" sz="2800" b="1" kern="0" spc="25" dirty="0">
                <a:latin typeface="Times New Roman" panose="02020603050405020304" pitchFamily="18" charset="0"/>
                <a:cs typeface="Times New Roman" panose="02020603050405020304" pitchFamily="18" charset="0"/>
              </a:rPr>
              <a:t>2018</a:t>
            </a:r>
            <a:r>
              <a:rPr lang="zh-CN" altLang="zh-CN" sz="2800" b="1" kern="0" spc="25" dirty="0">
                <a:latin typeface="Times New Roman" panose="02020603050405020304" pitchFamily="18" charset="0"/>
                <a:cs typeface="Times New Roman" panose="02020603050405020304" pitchFamily="18" charset="0"/>
              </a:rPr>
              <a:t>年</a:t>
            </a:r>
            <a:r>
              <a:rPr lang="en-US" altLang="zh-CN" sz="2800" b="1" kern="0" spc="25" dirty="0">
                <a:latin typeface="Times New Roman" panose="02020603050405020304" pitchFamily="18" charset="0"/>
                <a:cs typeface="Times New Roman" panose="02020603050405020304" pitchFamily="18" charset="0"/>
              </a:rPr>
              <a:t>6</a:t>
            </a:r>
            <a:r>
              <a:rPr lang="zh-CN" altLang="zh-CN" sz="2800" b="1" kern="0" spc="25" dirty="0">
                <a:latin typeface="Times New Roman" panose="02020603050405020304" pitchFamily="18" charset="0"/>
                <a:cs typeface="Times New Roman" panose="02020603050405020304" pitchFamily="18" charset="0"/>
              </a:rPr>
              <a:t>月浙江高考真题）</a:t>
            </a:r>
          </a:p>
          <a:p>
            <a:pPr algn="ctr"/>
            <a:r>
              <a:rPr lang="zh-CN" altLang="zh-CN" sz="2800" b="1" u="sng" kern="0" spc="25" dirty="0">
                <a:solidFill>
                  <a:srgbClr val="0000FF"/>
                </a:solidFill>
                <a:latin typeface="Times New Roman" panose="02020603050405020304" pitchFamily="18" charset="0"/>
                <a:cs typeface="Times New Roman" panose="02020603050405020304" pitchFamily="18" charset="0"/>
              </a:rPr>
              <a:t>招聘志愿者</a:t>
            </a:r>
            <a:endParaRPr lang="en-US" altLang="zh-CN" sz="2933" b="1" dirty="0">
              <a:solidFill>
                <a:srgbClr val="202A36"/>
              </a:solidFill>
              <a:latin typeface="Arial" panose="020B0604020202020204" pitchFamily="34" charset="0"/>
              <a:cs typeface="Arial" panose="020B0604020202020204" pitchFamily="34" charset="0"/>
            </a:endParaRPr>
          </a:p>
        </p:txBody>
      </p:sp>
      <p:grpSp>
        <p:nvGrpSpPr>
          <p:cNvPr id="32" name="组合 31"/>
          <p:cNvGrpSpPr/>
          <p:nvPr/>
        </p:nvGrpSpPr>
        <p:grpSpPr>
          <a:xfrm>
            <a:off x="1197549" y="193506"/>
            <a:ext cx="1484148" cy="1012074"/>
            <a:chOff x="7270150" y="4604902"/>
            <a:chExt cx="1484148" cy="1484148"/>
          </a:xfrm>
        </p:grpSpPr>
        <p:sp>
          <p:nvSpPr>
            <p:cNvPr id="33" name="椭圆 32"/>
            <p:cNvSpPr/>
            <p:nvPr/>
          </p:nvSpPr>
          <p:spPr>
            <a:xfrm>
              <a:off x="7270150" y="4604902"/>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形标注 33"/>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789" y="1558712"/>
            <a:ext cx="9368622"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952074"/>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45449" y="0"/>
            <a:ext cx="1396537" cy="1012074"/>
            <a:chOff x="7270150" y="4604902"/>
            <a:chExt cx="1484148" cy="1484148"/>
          </a:xfrm>
        </p:grpSpPr>
        <p:sp>
          <p:nvSpPr>
            <p:cNvPr id="33" name="椭圆 32"/>
            <p:cNvSpPr/>
            <p:nvPr/>
          </p:nvSpPr>
          <p:spPr>
            <a:xfrm>
              <a:off x="7270150" y="4604902"/>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形标注 33"/>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47"/>
          <p:cNvSpPr>
            <a:spLocks noChangeArrowheads="1"/>
          </p:cNvSpPr>
          <p:nvPr/>
        </p:nvSpPr>
        <p:spPr bwMode="auto">
          <a:xfrm>
            <a:off x="1482633" y="1362237"/>
            <a:ext cx="10348855" cy="505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gn="just">
              <a:lnSpc>
                <a:spcPct val="115000"/>
              </a:lnSpc>
            </a:pPr>
            <a:r>
              <a:rPr lang="en-US" altLang="zh-CN" sz="2200" b="1" kern="0" spc="25" dirty="0">
                <a:solidFill>
                  <a:srgbClr val="FF0000"/>
                </a:solidFill>
                <a:highlight>
                  <a:srgbClr val="FFFF00"/>
                </a:highlight>
                <a:latin typeface="Times New Roman" panose="02020603050405020304" pitchFamily="18" charset="0"/>
                <a:cs typeface="Times New Roman" panose="02020603050405020304" pitchFamily="18" charset="0"/>
              </a:rPr>
              <a:t>Writing Sample</a:t>
            </a:r>
            <a:r>
              <a:rPr lang="zh-CN" altLang="zh-CN" sz="2200" b="1" kern="0" spc="25" dirty="0">
                <a:solidFill>
                  <a:srgbClr val="FF0000"/>
                </a:solidFill>
                <a:highlight>
                  <a:srgbClr val="FFFF00"/>
                </a:highlight>
                <a:latin typeface="Times New Roman" panose="02020603050405020304" pitchFamily="18" charset="0"/>
                <a:cs typeface="Times New Roman" panose="02020603050405020304" pitchFamily="18" charset="0"/>
              </a:rPr>
              <a:t>：</a:t>
            </a:r>
            <a:endParaRPr lang="zh-CN" altLang="zh-CN" sz="2200" kern="100" dirty="0">
              <a:latin typeface="Calibri" panose="020F0502020204030204" pitchFamily="34" charset="0"/>
              <a:cs typeface="Times New Roman" panose="02020603050405020304" pitchFamily="18" charset="0"/>
            </a:endParaRPr>
          </a:p>
          <a:p>
            <a:pPr algn="just">
              <a:lnSpc>
                <a:spcPct val="115000"/>
              </a:lnSpc>
            </a:pPr>
            <a:r>
              <a:rPr lang="en-US" altLang="zh-CN" sz="2200" b="1" kern="0" spc="25" dirty="0">
                <a:latin typeface="Times New Roman" panose="02020603050405020304" pitchFamily="18" charset="0"/>
                <a:cs typeface="Times New Roman" panose="02020603050405020304" pitchFamily="18" charset="0"/>
              </a:rPr>
              <a:t>Dear sir,</a:t>
            </a:r>
            <a:endParaRPr lang="zh-CN" altLang="zh-CN" sz="2200" kern="100" dirty="0">
              <a:latin typeface="Calibri" panose="020F0502020204030204" pitchFamily="34" charset="0"/>
              <a:cs typeface="Times New Roman" panose="02020603050405020304" pitchFamily="18" charset="0"/>
            </a:endParaRPr>
          </a:p>
          <a:p>
            <a:pPr algn="just">
              <a:lnSpc>
                <a:spcPct val="115000"/>
              </a:lnSpc>
            </a:pPr>
            <a:r>
              <a:rPr lang="en-US" altLang="zh-CN" sz="2200" b="1" kern="0" spc="25" dirty="0">
                <a:latin typeface="Times New Roman" panose="02020603050405020304" pitchFamily="18" charset="0"/>
                <a:cs typeface="Times New Roman" panose="02020603050405020304" pitchFamily="18" charset="0"/>
              </a:rPr>
              <a:t>     I am writing to </a:t>
            </a:r>
            <a:r>
              <a:rPr lang="en-US" altLang="zh-CN" sz="2200" b="1" u="sng" kern="0" spc="25" dirty="0">
                <a:solidFill>
                  <a:srgbClr val="0000FF"/>
                </a:solidFill>
                <a:latin typeface="Times New Roman" panose="02020603050405020304" pitchFamily="18" charset="0"/>
                <a:cs typeface="Times New Roman" panose="02020603050405020304" pitchFamily="18" charset="0"/>
              </a:rPr>
              <a:t>apply for a position as a volunteer</a:t>
            </a:r>
            <a:r>
              <a:rPr lang="en-US" altLang="zh-CN" sz="2200" b="1" kern="0" spc="25" dirty="0">
                <a:latin typeface="Times New Roman" panose="02020603050405020304" pitchFamily="18" charset="0"/>
                <a:cs typeface="Times New Roman" panose="02020603050405020304" pitchFamily="18" charset="0"/>
              </a:rPr>
              <a:t> for the reception job of some foreign students.</a:t>
            </a:r>
            <a:endParaRPr lang="zh-CN" altLang="zh-CN" sz="2200" kern="100" dirty="0">
              <a:latin typeface="Calibri" panose="020F0502020204030204" pitchFamily="34" charset="0"/>
              <a:cs typeface="Times New Roman" panose="02020603050405020304" pitchFamily="18" charset="0"/>
            </a:endParaRPr>
          </a:p>
          <a:p>
            <a:pPr algn="just">
              <a:lnSpc>
                <a:spcPct val="115000"/>
              </a:lnSpc>
            </a:pPr>
            <a:r>
              <a:rPr lang="en-US" altLang="zh-CN" sz="2200" b="1" kern="0" spc="25" dirty="0">
                <a:latin typeface="Times New Roman" panose="02020603050405020304" pitchFamily="18" charset="0"/>
                <a:cs typeface="Times New Roman" panose="02020603050405020304" pitchFamily="18" charset="0"/>
              </a:rPr>
              <a:t>     I think </a:t>
            </a:r>
            <a:r>
              <a:rPr lang="en-US" altLang="zh-CN" sz="2200" b="1" u="sng" kern="0" spc="25" dirty="0">
                <a:solidFill>
                  <a:srgbClr val="0000FF"/>
                </a:solidFill>
                <a:latin typeface="Times New Roman" panose="02020603050405020304" pitchFamily="18" charset="0"/>
                <a:cs typeface="Times New Roman" panose="02020603050405020304" pitchFamily="18" charset="0"/>
              </a:rPr>
              <a:t>I’m qualified for</a:t>
            </a:r>
            <a:r>
              <a:rPr lang="en-US" altLang="zh-CN" sz="2200" b="1" kern="0" spc="25" dirty="0">
                <a:latin typeface="Times New Roman" panose="02020603050405020304" pitchFamily="18" charset="0"/>
                <a:cs typeface="Times New Roman" panose="02020603050405020304" pitchFamily="18" charset="0"/>
              </a:rPr>
              <a:t> the position. </a:t>
            </a:r>
            <a:r>
              <a:rPr lang="en-US" altLang="zh-CN" sz="2200" b="1" u="sng" kern="0" spc="25" dirty="0">
                <a:solidFill>
                  <a:srgbClr val="FF0000"/>
                </a:solidFill>
                <a:highlight>
                  <a:srgbClr val="FFFF00"/>
                </a:highlight>
                <a:latin typeface="Times New Roman" panose="02020603050405020304" pitchFamily="18" charset="0"/>
                <a:cs typeface="Times New Roman" panose="02020603050405020304" pitchFamily="18" charset="0"/>
              </a:rPr>
              <a:t>To begin with</a:t>
            </a:r>
            <a:r>
              <a:rPr lang="en-US" altLang="zh-CN" sz="2200" b="1" kern="0" spc="25" dirty="0">
                <a:latin typeface="Times New Roman" panose="02020603050405020304" pitchFamily="18" charset="0"/>
                <a:cs typeface="Times New Roman" panose="02020603050405020304" pitchFamily="18" charset="0"/>
              </a:rPr>
              <a:t>, I can speak English fluently as I have been learning it for 8 years or so, which can greatly benefit my work. </a:t>
            </a:r>
            <a:r>
              <a:rPr lang="en-US" altLang="zh-CN" sz="2200" b="1" u="sng" kern="0" spc="25" dirty="0">
                <a:solidFill>
                  <a:srgbClr val="FF0000"/>
                </a:solidFill>
                <a:highlight>
                  <a:srgbClr val="FFFF00"/>
                </a:highlight>
                <a:latin typeface="Times New Roman" panose="02020603050405020304" pitchFamily="18" charset="0"/>
                <a:cs typeface="Times New Roman" panose="02020603050405020304" pitchFamily="18" charset="0"/>
              </a:rPr>
              <a:t>What’s more</a:t>
            </a:r>
            <a:r>
              <a:rPr lang="en-US" altLang="zh-CN" sz="2200" b="1" kern="0" spc="25" dirty="0">
                <a:latin typeface="Times New Roman" panose="02020603050405020304" pitchFamily="18" charset="0"/>
                <a:cs typeface="Times New Roman" panose="02020603050405020304" pitchFamily="18" charset="0"/>
              </a:rPr>
              <a:t>, as a volunteer I once </a:t>
            </a:r>
            <a:r>
              <a:rPr lang="en-US" altLang="zh-CN" sz="2200" b="1" u="sng" kern="0" spc="25" dirty="0">
                <a:solidFill>
                  <a:srgbClr val="0000FF"/>
                </a:solidFill>
                <a:latin typeface="Times New Roman" panose="02020603050405020304" pitchFamily="18" charset="0"/>
                <a:cs typeface="Times New Roman" panose="02020603050405020304" pitchFamily="18" charset="0"/>
              </a:rPr>
              <a:t>participated in</a:t>
            </a:r>
            <a:r>
              <a:rPr lang="en-US" altLang="zh-CN" sz="2200" b="1" kern="0" spc="25" dirty="0">
                <a:latin typeface="Times New Roman" panose="02020603050405020304" pitchFamily="18" charset="0"/>
                <a:cs typeface="Times New Roman" panose="02020603050405020304" pitchFamily="18" charset="0"/>
              </a:rPr>
              <a:t> lots of activities in society, </a:t>
            </a:r>
            <a:r>
              <a:rPr lang="en-US" altLang="zh-CN" sz="2200" b="1" u="sng" kern="0" spc="25" dirty="0">
                <a:solidFill>
                  <a:srgbClr val="FF0000"/>
                </a:solidFill>
                <a:highlight>
                  <a:srgbClr val="FFFF00"/>
                </a:highlight>
                <a:latin typeface="Times New Roman" panose="02020603050405020304" pitchFamily="18" charset="0"/>
                <a:cs typeface="Times New Roman" panose="02020603050405020304" pitchFamily="18" charset="0"/>
              </a:rPr>
              <a:t>during which</a:t>
            </a:r>
            <a:r>
              <a:rPr lang="en-US" altLang="zh-CN" sz="2200" b="1" kern="0" spc="25" dirty="0">
                <a:latin typeface="Times New Roman" panose="02020603050405020304" pitchFamily="18" charset="0"/>
                <a:cs typeface="Times New Roman" panose="02020603050405020304" pitchFamily="18" charset="0"/>
              </a:rPr>
              <a:t> I was well-equipped with plenty of experience. What’s the most important is that I can do my utmost for the English Association of School.</a:t>
            </a:r>
            <a:endParaRPr lang="zh-CN" altLang="zh-CN" sz="2200" kern="100" dirty="0">
              <a:latin typeface="Calibri" panose="020F0502020204030204" pitchFamily="34" charset="0"/>
              <a:cs typeface="Times New Roman" panose="02020603050405020304" pitchFamily="18" charset="0"/>
            </a:endParaRPr>
          </a:p>
          <a:p>
            <a:pPr algn="just">
              <a:lnSpc>
                <a:spcPct val="115000"/>
              </a:lnSpc>
            </a:pPr>
            <a:r>
              <a:rPr lang="en-US" altLang="zh-CN" sz="2200" b="1" kern="0" spc="25" dirty="0">
                <a:latin typeface="Times New Roman" panose="02020603050405020304" pitchFamily="18" charset="0"/>
                <a:cs typeface="Times New Roman" panose="02020603050405020304" pitchFamily="18" charset="0"/>
              </a:rPr>
              <a:t>     </a:t>
            </a:r>
            <a:r>
              <a:rPr lang="en-US" altLang="zh-CN" sz="2200" b="1" u="sng" kern="0" spc="25" dirty="0">
                <a:solidFill>
                  <a:srgbClr val="0000FF"/>
                </a:solidFill>
                <a:latin typeface="Times New Roman" panose="02020603050405020304" pitchFamily="18" charset="0"/>
                <a:cs typeface="Times New Roman" panose="02020603050405020304" pitchFamily="18" charset="0"/>
              </a:rPr>
              <a:t>I would be much obliged if you can take my request into account</a:t>
            </a:r>
            <a:r>
              <a:rPr lang="en-US" altLang="zh-CN" sz="2200" b="1" kern="0" spc="25" dirty="0">
                <a:latin typeface="Times New Roman" panose="02020603050405020304" pitchFamily="18" charset="0"/>
                <a:cs typeface="Times New Roman" panose="02020603050405020304" pitchFamily="18" charset="0"/>
              </a:rPr>
              <a:t>. Your prompt attention to this letter would be highly appreciated.</a:t>
            </a:r>
            <a:endParaRPr lang="zh-CN" altLang="zh-CN" sz="2200" kern="100" dirty="0">
              <a:latin typeface="Calibri" panose="020F0502020204030204" pitchFamily="34" charset="0"/>
              <a:cs typeface="Times New Roman" panose="02020603050405020304" pitchFamily="18" charset="0"/>
            </a:endParaRPr>
          </a:p>
          <a:p>
            <a:pPr marL="5067300" indent="266700"/>
            <a:r>
              <a:rPr lang="en-US" altLang="zh-CN" sz="2200" b="1" kern="0" spc="25" dirty="0">
                <a:latin typeface="Times New Roman" panose="02020603050405020304" pitchFamily="18" charset="0"/>
                <a:cs typeface="Times New Roman" panose="02020603050405020304" pitchFamily="18" charset="0"/>
              </a:rPr>
              <a:t>            </a:t>
            </a:r>
            <a:r>
              <a:rPr lang="en-US" altLang="zh-CN" sz="2200" b="1" kern="100" dirty="0">
                <a:latin typeface="华文隶书" panose="02010800040101010101" pitchFamily="2" charset="-122"/>
                <a:cs typeface="Vijaya" panose="02020604020202020204" pitchFamily="18" charset="0"/>
              </a:rPr>
              <a:t>Yours faithfully,                                                   		Li Hua</a:t>
            </a:r>
            <a:endParaRPr lang="zh-CN" altLang="zh-CN" sz="2200" kern="100" dirty="0">
              <a:latin typeface="Calibri" panose="020F0502020204030204" pitchFamily="34" charset="0"/>
              <a:cs typeface="Times New Roman" panose="02020603050405020304" pitchFamily="18" charset="0"/>
            </a:endParaRPr>
          </a:p>
        </p:txBody>
      </p:sp>
      <p:sp>
        <p:nvSpPr>
          <p:cNvPr id="7" name="矩形 3"/>
          <p:cNvSpPr>
            <a:spLocks noChangeArrowheads="1"/>
          </p:cNvSpPr>
          <p:nvPr/>
        </p:nvSpPr>
        <p:spPr bwMode="auto">
          <a:xfrm>
            <a:off x="4418581" y="170017"/>
            <a:ext cx="5183637" cy="10402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r>
              <a:rPr lang="zh-CN" altLang="zh-CN" sz="2800" b="1" kern="0" spc="25" dirty="0">
                <a:latin typeface="Times New Roman" panose="02020603050405020304" pitchFamily="18" charset="0"/>
                <a:cs typeface="Times New Roman" panose="02020603050405020304" pitchFamily="18" charset="0"/>
              </a:rPr>
              <a:t>（</a:t>
            </a:r>
            <a:r>
              <a:rPr lang="en-US" altLang="zh-CN" sz="2800" b="1" kern="0" spc="25" dirty="0">
                <a:latin typeface="Times New Roman" panose="02020603050405020304" pitchFamily="18" charset="0"/>
                <a:cs typeface="Times New Roman" panose="02020603050405020304" pitchFamily="18" charset="0"/>
              </a:rPr>
              <a:t>2018</a:t>
            </a:r>
            <a:r>
              <a:rPr lang="zh-CN" altLang="zh-CN" sz="2800" b="1" kern="0" spc="25" dirty="0">
                <a:latin typeface="Times New Roman" panose="02020603050405020304" pitchFamily="18" charset="0"/>
                <a:cs typeface="Times New Roman" panose="02020603050405020304" pitchFamily="18" charset="0"/>
              </a:rPr>
              <a:t>年</a:t>
            </a:r>
            <a:r>
              <a:rPr lang="en-US" altLang="zh-CN" sz="2800" b="1" kern="0" spc="25" dirty="0">
                <a:latin typeface="Times New Roman" panose="02020603050405020304" pitchFamily="18" charset="0"/>
                <a:cs typeface="Times New Roman" panose="02020603050405020304" pitchFamily="18" charset="0"/>
              </a:rPr>
              <a:t>6</a:t>
            </a:r>
            <a:r>
              <a:rPr lang="zh-CN" altLang="zh-CN" sz="2800" b="1" kern="0" spc="25" dirty="0">
                <a:latin typeface="Times New Roman" panose="02020603050405020304" pitchFamily="18" charset="0"/>
                <a:cs typeface="Times New Roman" panose="02020603050405020304" pitchFamily="18" charset="0"/>
              </a:rPr>
              <a:t>月浙江高考真题）</a:t>
            </a:r>
          </a:p>
          <a:p>
            <a:pPr algn="ctr"/>
            <a:r>
              <a:rPr lang="zh-CN" altLang="zh-CN" sz="2800" b="1" u="sng" kern="0" spc="25" dirty="0">
                <a:solidFill>
                  <a:srgbClr val="0000FF"/>
                </a:solidFill>
                <a:latin typeface="Times New Roman" panose="02020603050405020304" pitchFamily="18" charset="0"/>
                <a:cs typeface="Times New Roman" panose="02020603050405020304" pitchFamily="18" charset="0"/>
              </a:rPr>
              <a:t>招聘志愿者</a:t>
            </a:r>
            <a:endParaRPr lang="en-US" altLang="zh-CN" sz="2933" b="1" dirty="0">
              <a:solidFill>
                <a:srgbClr val="202A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691196"/>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47"/>
          <p:cNvSpPr>
            <a:spLocks noChangeArrowheads="1"/>
          </p:cNvSpPr>
          <p:nvPr/>
        </p:nvSpPr>
        <p:spPr bwMode="auto">
          <a:xfrm>
            <a:off x="1894054" y="1540300"/>
            <a:ext cx="9201099" cy="359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marL="342900" lvl="0" indent="-342900" algn="just">
              <a:buClr>
                <a:srgbClr val="FF0000"/>
              </a:buClr>
              <a:buFont typeface="Wingdings" panose="05000000000000000000" pitchFamily="2" charset="2"/>
              <a:buChar char=""/>
            </a:pPr>
            <a:r>
              <a:rPr lang="zh-CN" altLang="zh-CN" sz="2600" b="1" kern="0" spc="25" dirty="0">
                <a:latin typeface="Times New Roman" panose="02020603050405020304" pitchFamily="18" charset="0"/>
                <a:cs typeface="Times New Roman" panose="02020603050405020304" pitchFamily="18" charset="0"/>
              </a:rPr>
              <a:t>范文</a:t>
            </a:r>
            <a:r>
              <a:rPr lang="en-US" altLang="zh-CN" sz="2600" b="1" kern="0" spc="25" dirty="0">
                <a:latin typeface="Times New Roman" panose="02020603050405020304" pitchFamily="18" charset="0"/>
                <a:cs typeface="Times New Roman" panose="02020603050405020304" pitchFamily="18" charset="0"/>
              </a:rPr>
              <a:t>2</a:t>
            </a:r>
            <a:r>
              <a:rPr lang="zh-CN" altLang="zh-CN" sz="2600" b="1" kern="0" spc="25">
                <a:latin typeface="Times New Roman" panose="02020603050405020304" pitchFamily="18" charset="0"/>
                <a:cs typeface="Times New Roman" panose="02020603050405020304" pitchFamily="18" charset="0"/>
              </a:rPr>
              <a:t>：假定</a:t>
            </a:r>
            <a:r>
              <a:rPr lang="zh-CN" altLang="zh-CN" sz="2600" b="1" kern="0" spc="25" dirty="0">
                <a:latin typeface="Times New Roman" panose="02020603050405020304" pitchFamily="18" charset="0"/>
                <a:cs typeface="Times New Roman" panose="02020603050405020304" pitchFamily="18" charset="0"/>
              </a:rPr>
              <a:t>你是李华，正在</a:t>
            </a:r>
            <a:r>
              <a:rPr lang="en-US" altLang="zh-CN" sz="2600" b="1" kern="0" spc="25" dirty="0">
                <a:latin typeface="Times New Roman" panose="02020603050405020304" pitchFamily="18" charset="0"/>
                <a:cs typeface="Times New Roman" panose="02020603050405020304" pitchFamily="18" charset="0"/>
              </a:rPr>
              <a:t>Columbia University</a:t>
            </a:r>
            <a:r>
              <a:rPr lang="zh-CN" altLang="zh-CN" sz="2600" b="1" kern="0" spc="25" dirty="0">
                <a:latin typeface="Times New Roman" panose="02020603050405020304" pitchFamily="18" charset="0"/>
                <a:cs typeface="Times New Roman" panose="02020603050405020304" pitchFamily="18" charset="0"/>
              </a:rPr>
              <a:t>求学，想利用暑假时间在肯德基</a:t>
            </a:r>
            <a:r>
              <a:rPr lang="en-US" altLang="zh-CN" sz="2600" b="1" kern="0" spc="25" dirty="0">
                <a:latin typeface="Times New Roman" panose="02020603050405020304" pitchFamily="18" charset="0"/>
                <a:cs typeface="Times New Roman" panose="02020603050405020304" pitchFamily="18" charset="0"/>
              </a:rPr>
              <a:t>(KFC)</a:t>
            </a:r>
            <a:r>
              <a:rPr lang="zh-CN" altLang="zh-CN" sz="2600" b="1" kern="0" spc="25" dirty="0">
                <a:latin typeface="Times New Roman" panose="02020603050405020304" pitchFamily="18" charset="0"/>
                <a:cs typeface="Times New Roman" panose="02020603050405020304" pitchFamily="18" charset="0"/>
              </a:rPr>
              <a:t>当</a:t>
            </a:r>
            <a:r>
              <a:rPr lang="zh-CN" altLang="zh-CN" sz="2600" b="1" u="sng" kern="0" spc="25" dirty="0">
                <a:solidFill>
                  <a:srgbClr val="0000FF"/>
                </a:solidFill>
                <a:latin typeface="Times New Roman" panose="02020603050405020304" pitchFamily="18" charset="0"/>
                <a:cs typeface="Times New Roman" panose="02020603050405020304" pitchFamily="18" charset="0"/>
              </a:rPr>
              <a:t>一名服务生</a:t>
            </a:r>
            <a:r>
              <a:rPr lang="zh-CN" altLang="zh-CN" sz="2600" b="1" kern="0" spc="25" dirty="0">
                <a:latin typeface="Times New Roman" panose="02020603050405020304" pitchFamily="18" charset="0"/>
                <a:cs typeface="Times New Roman" panose="02020603050405020304" pitchFamily="18" charset="0"/>
              </a:rPr>
              <a:t>。请你给店长</a:t>
            </a:r>
            <a:r>
              <a:rPr lang="en-US" altLang="zh-CN" sz="2600" b="1" kern="0" spc="25" dirty="0">
                <a:latin typeface="Times New Roman" panose="02020603050405020304" pitchFamily="18" charset="0"/>
                <a:cs typeface="Times New Roman" panose="02020603050405020304" pitchFamily="18" charset="0"/>
              </a:rPr>
              <a:t>Steven</a:t>
            </a:r>
            <a:r>
              <a:rPr lang="zh-CN" altLang="zh-CN" sz="2600" b="1" kern="0" spc="25" dirty="0">
                <a:latin typeface="Times New Roman" panose="02020603050405020304" pitchFamily="18" charset="0"/>
                <a:cs typeface="Times New Roman" panose="02020603050405020304" pitchFamily="18" charset="0"/>
              </a:rPr>
              <a:t>写</a:t>
            </a:r>
            <a:r>
              <a:rPr lang="zh-CN" altLang="zh-CN" sz="2600" b="1" u="sng" kern="0" spc="25" dirty="0">
                <a:solidFill>
                  <a:srgbClr val="0000FF"/>
                </a:solidFill>
                <a:latin typeface="Times New Roman" panose="02020603050405020304" pitchFamily="18" charset="0"/>
                <a:cs typeface="Times New Roman" panose="02020603050405020304" pitchFamily="18" charset="0"/>
              </a:rPr>
              <a:t>一封申请信</a:t>
            </a:r>
            <a:r>
              <a:rPr lang="zh-CN" altLang="zh-CN" sz="2600" b="1" kern="0" spc="25" dirty="0">
                <a:latin typeface="Times New Roman" panose="02020603050405020304" pitchFamily="18" charset="0"/>
                <a:cs typeface="Times New Roman" panose="02020603050405020304" pitchFamily="18" charset="0"/>
              </a:rPr>
              <a:t>，内容包括：</a:t>
            </a:r>
            <a:endParaRPr lang="zh-CN" altLang="zh-CN" sz="2600" b="1" kern="100" dirty="0">
              <a:latin typeface="Calibri" panose="020F0502020204030204" pitchFamily="34" charset="0"/>
              <a:cs typeface="Times New Roman" panose="02020603050405020304" pitchFamily="18" charset="0"/>
            </a:endParaRPr>
          </a:p>
          <a:p>
            <a:pPr marL="266700" indent="304800" algn="just">
              <a:lnSpc>
                <a:spcPct val="115000"/>
              </a:lnSpc>
            </a:pPr>
            <a:r>
              <a:rPr lang="en-US" altLang="zh-CN" sz="2600" b="1" kern="0" spc="25" dirty="0">
                <a:latin typeface="Times New Roman" panose="02020603050405020304" pitchFamily="18" charset="0"/>
                <a:cs typeface="Times New Roman" panose="02020603050405020304" pitchFamily="18" charset="0"/>
              </a:rPr>
              <a:t>1. </a:t>
            </a:r>
            <a:r>
              <a:rPr lang="zh-CN" altLang="zh-CN" sz="2600" b="1" kern="0" spc="25" dirty="0">
                <a:latin typeface="Times New Roman" panose="02020603050405020304" pitchFamily="18" charset="0"/>
                <a:cs typeface="Times New Roman" panose="02020603050405020304" pitchFamily="18" charset="0"/>
              </a:rPr>
              <a:t>自我介绍；</a:t>
            </a:r>
            <a:endParaRPr lang="zh-CN" altLang="zh-CN" sz="2600" b="1" kern="100" dirty="0">
              <a:latin typeface="Calibri" panose="020F0502020204030204" pitchFamily="34" charset="0"/>
              <a:cs typeface="Times New Roman" panose="02020603050405020304" pitchFamily="18" charset="0"/>
            </a:endParaRPr>
          </a:p>
          <a:p>
            <a:pPr marL="266700" indent="304800" algn="just">
              <a:lnSpc>
                <a:spcPct val="115000"/>
              </a:lnSpc>
            </a:pPr>
            <a:r>
              <a:rPr lang="en-US" altLang="zh-CN" sz="2600" b="1" kern="0" spc="25" dirty="0">
                <a:latin typeface="Times New Roman" panose="02020603050405020304" pitchFamily="18" charset="0"/>
                <a:cs typeface="Times New Roman" panose="02020603050405020304" pitchFamily="18" charset="0"/>
              </a:rPr>
              <a:t>2. </a:t>
            </a:r>
            <a:r>
              <a:rPr lang="zh-CN" altLang="zh-CN" sz="2600" b="1" kern="0" spc="25" dirty="0">
                <a:latin typeface="Times New Roman" panose="02020603050405020304" pitchFamily="18" charset="0"/>
                <a:cs typeface="Times New Roman" panose="02020603050405020304" pitchFamily="18" charset="0"/>
              </a:rPr>
              <a:t>申请的理由；</a:t>
            </a:r>
            <a:endParaRPr lang="zh-CN" altLang="zh-CN" sz="2600" b="1" kern="100" dirty="0">
              <a:latin typeface="Calibri" panose="020F0502020204030204" pitchFamily="34" charset="0"/>
              <a:cs typeface="Times New Roman" panose="02020603050405020304" pitchFamily="18" charset="0"/>
            </a:endParaRPr>
          </a:p>
          <a:p>
            <a:pPr marL="266700" indent="304800" algn="just">
              <a:lnSpc>
                <a:spcPct val="115000"/>
              </a:lnSpc>
            </a:pPr>
            <a:r>
              <a:rPr lang="en-US" altLang="zh-CN" sz="2600" b="1" kern="0" spc="25" dirty="0">
                <a:latin typeface="Times New Roman" panose="02020603050405020304" pitchFamily="18" charset="0"/>
                <a:cs typeface="Times New Roman" panose="02020603050405020304" pitchFamily="18" charset="0"/>
              </a:rPr>
              <a:t>3. </a:t>
            </a:r>
            <a:r>
              <a:rPr lang="zh-CN" altLang="zh-CN" sz="2600" b="1" kern="0" spc="25" dirty="0">
                <a:latin typeface="Times New Roman" panose="02020603050405020304" pitchFamily="18" charset="0"/>
                <a:cs typeface="Times New Roman" panose="02020603050405020304" pitchFamily="18" charset="0"/>
              </a:rPr>
              <a:t>联系方式。</a:t>
            </a:r>
            <a:endParaRPr lang="zh-CN" altLang="zh-CN" sz="2600" b="1" kern="100" dirty="0">
              <a:latin typeface="Calibri" panose="020F0502020204030204" pitchFamily="34" charset="0"/>
              <a:cs typeface="Times New Roman" panose="02020603050405020304" pitchFamily="18" charset="0"/>
            </a:endParaRPr>
          </a:p>
          <a:p>
            <a:pPr algn="just">
              <a:lnSpc>
                <a:spcPct val="115000"/>
              </a:lnSpc>
            </a:pPr>
            <a:r>
              <a:rPr lang="zh-CN" altLang="zh-CN" sz="2600" b="1" kern="0" spc="25" dirty="0">
                <a:latin typeface="Times New Roman" panose="02020603050405020304" pitchFamily="18" charset="0"/>
                <a:cs typeface="Times New Roman" panose="02020603050405020304" pitchFamily="18" charset="0"/>
              </a:rPr>
              <a:t>注意：</a:t>
            </a:r>
            <a:r>
              <a:rPr lang="en-US" altLang="zh-CN" sz="2600" b="1" kern="0" spc="25" dirty="0">
                <a:latin typeface="Times New Roman" panose="02020603050405020304" pitchFamily="18" charset="0"/>
                <a:cs typeface="Times New Roman" panose="02020603050405020304" pitchFamily="18" charset="0"/>
              </a:rPr>
              <a:t>1</a:t>
            </a:r>
            <a:r>
              <a:rPr lang="zh-CN" altLang="zh-CN" sz="2600" b="1" kern="0" spc="25" dirty="0">
                <a:latin typeface="Times New Roman" panose="02020603050405020304" pitchFamily="18" charset="0"/>
                <a:cs typeface="Times New Roman" panose="02020603050405020304" pitchFamily="18" charset="0"/>
              </a:rPr>
              <a:t>．词数</a:t>
            </a:r>
            <a:r>
              <a:rPr lang="en-US" altLang="zh-CN" sz="2600" b="1" kern="0" spc="25" dirty="0">
                <a:latin typeface="Times New Roman" panose="02020603050405020304" pitchFamily="18" charset="0"/>
                <a:cs typeface="Times New Roman" panose="02020603050405020304" pitchFamily="18" charset="0"/>
              </a:rPr>
              <a:t>80</a:t>
            </a:r>
            <a:r>
              <a:rPr lang="zh-CN" altLang="zh-CN" sz="2600" b="1" kern="0" spc="25" dirty="0">
                <a:latin typeface="Times New Roman" panose="02020603050405020304" pitchFamily="18" charset="0"/>
                <a:cs typeface="Times New Roman" panose="02020603050405020304" pitchFamily="18" charset="0"/>
              </a:rPr>
              <a:t>左右；</a:t>
            </a:r>
            <a:endParaRPr lang="zh-CN" altLang="zh-CN" sz="2600" b="1" kern="100" dirty="0">
              <a:latin typeface="Calibri" panose="020F0502020204030204" pitchFamily="34" charset="0"/>
              <a:cs typeface="Times New Roman" panose="02020603050405020304" pitchFamily="18" charset="0"/>
            </a:endParaRPr>
          </a:p>
          <a:p>
            <a:pPr algn="just">
              <a:lnSpc>
                <a:spcPct val="115000"/>
              </a:lnSpc>
            </a:pPr>
            <a:r>
              <a:rPr lang="en-US" altLang="zh-CN" sz="2600" b="1" kern="0" spc="25" dirty="0">
                <a:latin typeface="Times New Roman" panose="02020603050405020304" pitchFamily="18" charset="0"/>
                <a:cs typeface="Times New Roman" panose="02020603050405020304" pitchFamily="18" charset="0"/>
              </a:rPr>
              <a:t>      2</a:t>
            </a:r>
            <a:r>
              <a:rPr lang="zh-CN" altLang="zh-CN" sz="2600" b="1" kern="0" spc="25" dirty="0">
                <a:latin typeface="Times New Roman" panose="02020603050405020304" pitchFamily="18" charset="0"/>
                <a:cs typeface="Times New Roman" panose="02020603050405020304" pitchFamily="18" charset="0"/>
              </a:rPr>
              <a:t>．可适当增加细节，以使行为连贯。</a:t>
            </a:r>
            <a:endParaRPr lang="zh-CN" altLang="zh-CN" sz="2600" b="1" kern="100" dirty="0">
              <a:latin typeface="Calibri" panose="020F0502020204030204" pitchFamily="34" charset="0"/>
              <a:cs typeface="Times New Roman" panose="02020603050405020304" pitchFamily="18" charset="0"/>
            </a:endParaRPr>
          </a:p>
        </p:txBody>
      </p:sp>
      <p:grpSp>
        <p:nvGrpSpPr>
          <p:cNvPr id="37" name="组合 36"/>
          <p:cNvGrpSpPr/>
          <p:nvPr/>
        </p:nvGrpSpPr>
        <p:grpSpPr>
          <a:xfrm>
            <a:off x="1239086" y="22417"/>
            <a:ext cx="1484148" cy="1214712"/>
            <a:chOff x="7270150" y="1939337"/>
            <a:chExt cx="1484148" cy="1484148"/>
          </a:xfrm>
        </p:grpSpPr>
        <p:sp>
          <p:nvSpPr>
            <p:cNvPr id="38" name="椭圆 37"/>
            <p:cNvSpPr/>
            <p:nvPr/>
          </p:nvSpPr>
          <p:spPr>
            <a:xfrm>
              <a:off x="7270150" y="1939337"/>
              <a:ext cx="1484148" cy="1484148"/>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7628394" y="2388545"/>
              <a:ext cx="767661" cy="585733"/>
              <a:chOff x="12227116" y="4392007"/>
              <a:chExt cx="627436" cy="478740"/>
            </a:xfrm>
          </p:grpSpPr>
          <p:sp>
            <p:nvSpPr>
              <p:cNvPr id="40"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 name="矩形 3"/>
          <p:cNvSpPr>
            <a:spLocks noChangeArrowheads="1"/>
          </p:cNvSpPr>
          <p:nvPr/>
        </p:nvSpPr>
        <p:spPr bwMode="auto">
          <a:xfrm>
            <a:off x="4246459" y="346261"/>
            <a:ext cx="5183637" cy="5232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r>
              <a:rPr lang="zh-CN" altLang="en-US" sz="2800" b="1" kern="0" spc="25" dirty="0">
                <a:latin typeface="Times New Roman" panose="02020603050405020304" pitchFamily="18" charset="0"/>
                <a:cs typeface="Times New Roman" panose="02020603050405020304" pitchFamily="18" charset="0"/>
              </a:rPr>
              <a:t>申请</a:t>
            </a:r>
            <a:r>
              <a:rPr lang="zh-CN" altLang="en-US" sz="2800" b="1" u="sng" kern="0" spc="25" dirty="0">
                <a:solidFill>
                  <a:schemeClr val="bg2">
                    <a:lumMod val="50000"/>
                  </a:schemeClr>
                </a:solidFill>
                <a:latin typeface="Times New Roman" panose="02020603050405020304" pitchFamily="18" charset="0"/>
                <a:cs typeface="Times New Roman" panose="02020603050405020304" pitchFamily="18" charset="0"/>
              </a:rPr>
              <a:t>肯德基（</a:t>
            </a:r>
            <a:r>
              <a:rPr lang="en-US" altLang="zh-CN" sz="2800" b="1" u="sng" kern="0" spc="25" dirty="0">
                <a:solidFill>
                  <a:schemeClr val="bg2">
                    <a:lumMod val="50000"/>
                  </a:schemeClr>
                </a:solidFill>
                <a:latin typeface="Times New Roman" panose="02020603050405020304" pitchFamily="18" charset="0"/>
                <a:cs typeface="Times New Roman" panose="02020603050405020304" pitchFamily="18" charset="0"/>
              </a:rPr>
              <a:t>KFC</a:t>
            </a:r>
            <a:r>
              <a:rPr lang="zh-CN" altLang="en-US" sz="2800" b="1" u="sng" kern="0" spc="25" dirty="0">
                <a:solidFill>
                  <a:schemeClr val="bg2">
                    <a:lumMod val="50000"/>
                  </a:schemeClr>
                </a:solidFill>
                <a:latin typeface="Times New Roman" panose="02020603050405020304" pitchFamily="18" charset="0"/>
                <a:cs typeface="Times New Roman" panose="02020603050405020304" pitchFamily="18" charset="0"/>
              </a:rPr>
              <a:t>）当服务生</a:t>
            </a:r>
            <a:endParaRPr lang="en-US" altLang="zh-CN" sz="2933" b="1" u="sng"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094680"/>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239086" y="22417"/>
            <a:ext cx="1484148" cy="1214712"/>
            <a:chOff x="7270150" y="1939337"/>
            <a:chExt cx="1484148" cy="1484148"/>
          </a:xfrm>
        </p:grpSpPr>
        <p:sp>
          <p:nvSpPr>
            <p:cNvPr id="38" name="椭圆 37"/>
            <p:cNvSpPr/>
            <p:nvPr/>
          </p:nvSpPr>
          <p:spPr>
            <a:xfrm>
              <a:off x="7270150" y="1939337"/>
              <a:ext cx="1484148" cy="1484148"/>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7628394" y="2388545"/>
              <a:ext cx="767661" cy="585733"/>
              <a:chOff x="12227116" y="4392007"/>
              <a:chExt cx="627436" cy="478740"/>
            </a:xfrm>
          </p:grpSpPr>
          <p:sp>
            <p:nvSpPr>
              <p:cNvPr id="40"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 name="矩形 3"/>
          <p:cNvSpPr>
            <a:spLocks noChangeArrowheads="1"/>
          </p:cNvSpPr>
          <p:nvPr/>
        </p:nvSpPr>
        <p:spPr bwMode="auto">
          <a:xfrm>
            <a:off x="4246459" y="346261"/>
            <a:ext cx="5183637" cy="5232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r>
              <a:rPr lang="zh-CN" altLang="en-US" sz="2800" b="1" kern="0" spc="25" dirty="0">
                <a:latin typeface="Times New Roman" panose="02020603050405020304" pitchFamily="18" charset="0"/>
                <a:cs typeface="Times New Roman" panose="02020603050405020304" pitchFamily="18" charset="0"/>
              </a:rPr>
              <a:t>申请</a:t>
            </a:r>
            <a:r>
              <a:rPr lang="zh-CN" altLang="en-US" sz="2800" b="1" u="sng" kern="0" spc="25" dirty="0">
                <a:solidFill>
                  <a:schemeClr val="bg2">
                    <a:lumMod val="50000"/>
                  </a:schemeClr>
                </a:solidFill>
                <a:latin typeface="Times New Roman" panose="02020603050405020304" pitchFamily="18" charset="0"/>
                <a:cs typeface="Times New Roman" panose="02020603050405020304" pitchFamily="18" charset="0"/>
              </a:rPr>
              <a:t>肯德基（</a:t>
            </a:r>
            <a:r>
              <a:rPr lang="en-US" altLang="zh-CN" sz="2800" b="1" u="sng" kern="0" spc="25" dirty="0">
                <a:solidFill>
                  <a:schemeClr val="bg2">
                    <a:lumMod val="50000"/>
                  </a:schemeClr>
                </a:solidFill>
                <a:latin typeface="Times New Roman" panose="02020603050405020304" pitchFamily="18" charset="0"/>
                <a:cs typeface="Times New Roman" panose="02020603050405020304" pitchFamily="18" charset="0"/>
              </a:rPr>
              <a:t>KFC</a:t>
            </a:r>
            <a:r>
              <a:rPr lang="zh-CN" altLang="en-US" sz="2800" b="1" u="sng" kern="0" spc="25" dirty="0">
                <a:solidFill>
                  <a:schemeClr val="bg2">
                    <a:lumMod val="50000"/>
                  </a:schemeClr>
                </a:solidFill>
                <a:latin typeface="Times New Roman" panose="02020603050405020304" pitchFamily="18" charset="0"/>
                <a:cs typeface="Times New Roman" panose="02020603050405020304" pitchFamily="18" charset="0"/>
              </a:rPr>
              <a:t>）当服务生</a:t>
            </a:r>
            <a:endParaRPr lang="en-US" altLang="zh-CN" sz="2933" b="1" u="sng" dirty="0">
              <a:solidFill>
                <a:schemeClr val="bg2">
                  <a:lumMod val="50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515" y="1266713"/>
            <a:ext cx="980122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15432"/>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75178" y="0"/>
            <a:ext cx="11216821" cy="6858000"/>
          </a:xfrm>
          <a:prstGeom prst="rect">
            <a:avLst/>
          </a:prstGeom>
        </p:spPr>
      </p:pic>
      <p:sp>
        <p:nvSpPr>
          <p:cNvPr id="26" name="任意多边形 25"/>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t="10860" b="38213"/>
          <a:stretch/>
        </p:blipFill>
        <p:spPr>
          <a:xfrm>
            <a:off x="975178" y="247222"/>
            <a:ext cx="10058400" cy="3997694"/>
          </a:xfrm>
          <a:prstGeom prst="rect">
            <a:avLst/>
          </a:prstGeom>
        </p:spPr>
      </p:pic>
      <p:sp>
        <p:nvSpPr>
          <p:cNvPr id="17" name="Freeform 6"/>
          <p:cNvSpPr>
            <a:spLocks/>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 fmla="*/ 19334 w 19334"/>
              <a:gd name="connsiteY0" fmla="*/ 5546 h 10740"/>
              <a:gd name="connsiteX1" fmla="*/ 16991 w 19334"/>
              <a:gd name="connsiteY1" fmla="*/ 740 h 10740"/>
              <a:gd name="connsiteX2" fmla="*/ 1193 w 19334"/>
              <a:gd name="connsiteY2" fmla="*/ 740 h 10740"/>
              <a:gd name="connsiteX3" fmla="*/ 1125 w 19334"/>
              <a:gd name="connsiteY3" fmla="*/ 10740 h 10740"/>
              <a:gd name="connsiteX4" fmla="*/ 16463 w 19334"/>
              <a:gd name="connsiteY4" fmla="*/ 10740 h 10740"/>
              <a:gd name="connsiteX5" fmla="*/ 19334 w 19334"/>
              <a:gd name="connsiteY5" fmla="*/ 5546 h 10740"/>
              <a:gd name="connsiteX0" fmla="*/ 19434 w 19434"/>
              <a:gd name="connsiteY0" fmla="*/ 4806 h 10000"/>
              <a:gd name="connsiteX1" fmla="*/ 17091 w 19434"/>
              <a:gd name="connsiteY1" fmla="*/ 0 h 10000"/>
              <a:gd name="connsiteX2" fmla="*/ 1293 w 19434"/>
              <a:gd name="connsiteY2" fmla="*/ 0 h 10000"/>
              <a:gd name="connsiteX3" fmla="*/ 1225 w 19434"/>
              <a:gd name="connsiteY3" fmla="*/ 10000 h 10000"/>
              <a:gd name="connsiteX4" fmla="*/ 16563 w 19434"/>
              <a:gd name="connsiteY4" fmla="*/ 10000 h 10000"/>
              <a:gd name="connsiteX5" fmla="*/ 19434 w 19434"/>
              <a:gd name="connsiteY5" fmla="*/ 4806 h 10000"/>
              <a:gd name="connsiteX0" fmla="*/ 18216 w 18216"/>
              <a:gd name="connsiteY0" fmla="*/ 4806 h 10000"/>
              <a:gd name="connsiteX1" fmla="*/ 15873 w 18216"/>
              <a:gd name="connsiteY1" fmla="*/ 0 h 10000"/>
              <a:gd name="connsiteX2" fmla="*/ 2606 w 18216"/>
              <a:gd name="connsiteY2" fmla="*/ 0 h 10000"/>
              <a:gd name="connsiteX3" fmla="*/ 7 w 18216"/>
              <a:gd name="connsiteY3" fmla="*/ 10000 h 10000"/>
              <a:gd name="connsiteX4" fmla="*/ 15345 w 18216"/>
              <a:gd name="connsiteY4" fmla="*/ 10000 h 10000"/>
              <a:gd name="connsiteX5" fmla="*/ 18216 w 18216"/>
              <a:gd name="connsiteY5" fmla="*/ 4806 h 10000"/>
              <a:gd name="connsiteX0" fmla="*/ 18209 w 18209"/>
              <a:gd name="connsiteY0" fmla="*/ 5046 h 10240"/>
              <a:gd name="connsiteX1" fmla="*/ 15866 w 18209"/>
              <a:gd name="connsiteY1" fmla="*/ 240 h 10240"/>
              <a:gd name="connsiteX2" fmla="*/ 2599 w 18209"/>
              <a:gd name="connsiteY2" fmla="*/ 240 h 10240"/>
              <a:gd name="connsiteX3" fmla="*/ 0 w 18209"/>
              <a:gd name="connsiteY3" fmla="*/ 10240 h 10240"/>
              <a:gd name="connsiteX4" fmla="*/ 15338 w 18209"/>
              <a:gd name="connsiteY4" fmla="*/ 10240 h 10240"/>
              <a:gd name="connsiteX5" fmla="*/ 18209 w 18209"/>
              <a:gd name="connsiteY5" fmla="*/ 5046 h 10240"/>
              <a:gd name="connsiteX0" fmla="*/ 18209 w 18209"/>
              <a:gd name="connsiteY0" fmla="*/ 4807 h 10001"/>
              <a:gd name="connsiteX1" fmla="*/ 15866 w 18209"/>
              <a:gd name="connsiteY1" fmla="*/ 1 h 10001"/>
              <a:gd name="connsiteX2" fmla="*/ 2599 w 18209"/>
              <a:gd name="connsiteY2" fmla="*/ 1 h 10001"/>
              <a:gd name="connsiteX3" fmla="*/ 0 w 18209"/>
              <a:gd name="connsiteY3" fmla="*/ 10001 h 10001"/>
              <a:gd name="connsiteX4" fmla="*/ 15338 w 18209"/>
              <a:gd name="connsiteY4" fmla="*/ 10001 h 10001"/>
              <a:gd name="connsiteX5" fmla="*/ 18209 w 18209"/>
              <a:gd name="connsiteY5" fmla="*/ 4807 h 10001"/>
              <a:gd name="connsiteX0" fmla="*/ 18209 w 18209"/>
              <a:gd name="connsiteY0" fmla="*/ 4806 h 10000"/>
              <a:gd name="connsiteX1" fmla="*/ 15866 w 18209"/>
              <a:gd name="connsiteY1" fmla="*/ 0 h 10000"/>
              <a:gd name="connsiteX2" fmla="*/ 136 w 18209"/>
              <a:gd name="connsiteY2" fmla="*/ 11 h 10000"/>
              <a:gd name="connsiteX3" fmla="*/ 0 w 18209"/>
              <a:gd name="connsiteY3" fmla="*/ 10000 h 10000"/>
              <a:gd name="connsiteX4" fmla="*/ 15338 w 18209"/>
              <a:gd name="connsiteY4" fmla="*/ 10000 h 10000"/>
              <a:gd name="connsiteX5" fmla="*/ 18209 w 18209"/>
              <a:gd name="connsiteY5" fmla="*/ 4806 h 10000"/>
              <a:gd name="connsiteX0" fmla="*/ 18423 w 18423"/>
              <a:gd name="connsiteY0" fmla="*/ 4827 h 10021"/>
              <a:gd name="connsiteX1" fmla="*/ 16080 w 18423"/>
              <a:gd name="connsiteY1" fmla="*/ 21 h 10021"/>
              <a:gd name="connsiteX2" fmla="*/ 8 w 18423"/>
              <a:gd name="connsiteY2" fmla="*/ 0 h 10021"/>
              <a:gd name="connsiteX3" fmla="*/ 214 w 18423"/>
              <a:gd name="connsiteY3" fmla="*/ 10021 h 10021"/>
              <a:gd name="connsiteX4" fmla="*/ 15552 w 18423"/>
              <a:gd name="connsiteY4" fmla="*/ 10021 h 10021"/>
              <a:gd name="connsiteX5" fmla="*/ 18423 w 18423"/>
              <a:gd name="connsiteY5" fmla="*/ 4827 h 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sp>
        <p:nvSpPr>
          <p:cNvPr id="6" name="文本框 5"/>
          <p:cNvSpPr txBox="1"/>
          <p:nvPr/>
        </p:nvSpPr>
        <p:spPr>
          <a:xfrm>
            <a:off x="3382635" y="1830570"/>
            <a:ext cx="5718232" cy="1015663"/>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altLang="zh-CN" sz="6000" b="1" dirty="0">
                <a:solidFill>
                  <a:srgbClr val="FF0000"/>
                </a:solidFill>
                <a:latin typeface="华文隶书" pitchFamily="2" charset="-122"/>
                <a:ea typeface="华文隶书" pitchFamily="2" charset="-122"/>
              </a:rPr>
              <a:t>Application Letters </a:t>
            </a:r>
          </a:p>
        </p:txBody>
      </p:sp>
      <p:sp>
        <p:nvSpPr>
          <p:cNvPr id="7" name="矩形 6"/>
          <p:cNvSpPr/>
          <p:nvPr/>
        </p:nvSpPr>
        <p:spPr>
          <a:xfrm>
            <a:off x="1765205" y="4168972"/>
            <a:ext cx="8953092" cy="646331"/>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ctr"/>
            <a:r>
              <a:rPr lang="en-US" altLang="zh-CN" sz="3600" b="1" spc="300" dirty="0">
                <a:solidFill>
                  <a:schemeClr val="bg1">
                    <a:lumMod val="95000"/>
                  </a:schemeClr>
                </a:solidFill>
                <a:latin typeface="微软雅黑" panose="020B0503020204020204" pitchFamily="34" charset="-122"/>
                <a:ea typeface="微软雅黑" panose="020B0503020204020204" pitchFamily="34" charset="-122"/>
              </a:rPr>
              <a:t>•	</a:t>
            </a:r>
            <a:r>
              <a:rPr lang="zh-CN" altLang="en-US" sz="3600" b="1" spc="300" dirty="0">
                <a:solidFill>
                  <a:schemeClr val="bg1">
                    <a:lumMod val="95000"/>
                  </a:schemeClr>
                </a:solidFill>
                <a:latin typeface="微软雅黑" panose="020B0503020204020204" pitchFamily="34" charset="-122"/>
                <a:ea typeface="微软雅黑" panose="020B0503020204020204" pitchFamily="34" charset="-122"/>
              </a:rPr>
              <a:t>高中英语应用文写作</a:t>
            </a:r>
            <a:r>
              <a:rPr lang="en-US" altLang="zh-CN" sz="3600" b="1" spc="300" dirty="0">
                <a:solidFill>
                  <a:schemeClr val="bg1">
                    <a:lumMod val="95000"/>
                  </a:schemeClr>
                </a:solidFill>
                <a:latin typeface="微软雅黑" panose="020B0503020204020204" pitchFamily="34" charset="-122"/>
                <a:ea typeface="微软雅黑" panose="020B0503020204020204" pitchFamily="34" charset="-122"/>
              </a:rPr>
              <a:t>---</a:t>
            </a:r>
            <a:r>
              <a:rPr lang="zh-CN" altLang="en-US" sz="3600" b="1" spc="300" dirty="0">
                <a:solidFill>
                  <a:schemeClr val="bg1">
                    <a:lumMod val="95000"/>
                  </a:schemeClr>
                </a:solidFill>
                <a:latin typeface="微软雅黑" panose="020B0503020204020204" pitchFamily="34" charset="-122"/>
                <a:ea typeface="微软雅黑" panose="020B0503020204020204" pitchFamily="34" charset="-122"/>
              </a:rPr>
              <a:t>申请求职信</a:t>
            </a:r>
            <a:r>
              <a:rPr lang="en-US" altLang="zh-CN" sz="3600" b="1" spc="300" dirty="0">
                <a:solidFill>
                  <a:schemeClr val="bg1">
                    <a:lumMod val="95000"/>
                  </a:schemeClr>
                </a:solidFill>
                <a:latin typeface="微软雅黑" panose="020B0503020204020204" pitchFamily="34" charset="-122"/>
                <a:ea typeface="微软雅黑" panose="020B0503020204020204" pitchFamily="34" charset="-122"/>
              </a:rPr>
              <a:t>(2)</a:t>
            </a:r>
            <a:endParaRPr lang="zh-CN" altLang="en-US" sz="3600" b="1" spc="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7" name="TextBox 25"/>
          <p:cNvSpPr txBox="1"/>
          <p:nvPr/>
        </p:nvSpPr>
        <p:spPr>
          <a:xfrm>
            <a:off x="4454870" y="5523370"/>
            <a:ext cx="3099772"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pPr algn="ctr"/>
            <a:r>
              <a:rPr lang="zh-CN" altLang="en-US" sz="1400" dirty="0">
                <a:solidFill>
                  <a:srgbClr val="202A36"/>
                </a:solidFill>
              </a:rPr>
              <a:t>杭州二中：许丽君</a:t>
            </a:r>
          </a:p>
        </p:txBody>
      </p:sp>
      <p:sp>
        <p:nvSpPr>
          <p:cNvPr id="21" name="任意多边形 20"/>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2062986"/>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16" dur="4250" fill="hold"/>
                                        <p:tgtEl>
                                          <p:spTgt spid="26"/>
                                        </p:tgtEl>
                                        <p:attrNameLst>
                                          <p:attrName>ppt_x</p:attrName>
                                          <p:attrName>ppt_y</p:attrName>
                                        </p:attrNameLst>
                                      </p:cBhvr>
                                      <p:rCtr x="56315" y="0"/>
                                    </p:animMotion>
                                  </p:childTnLst>
                                </p:cTn>
                              </p:par>
                              <p:par>
                                <p:cTn id="17" presetID="63" presetClass="path" presetSubtype="0" accel="50000" decel="50000" fill="hold" grpId="0" nodeType="withEffect">
                                  <p:stCondLst>
                                    <p:cond delay="3500"/>
                                  </p:stCondLst>
                                  <p:childTnLst>
                                    <p:animMotion origin="layout" path="M 1.25E-6 4.44444E-6 L 1.10482 4.44444E-6 " pathEditMode="relative" rAng="0" ptsTypes="AA">
                                      <p:cBhvr>
                                        <p:cTn id="18" dur="5000" fill="hold"/>
                                        <p:tgtEl>
                                          <p:spTgt spid="27"/>
                                        </p:tgtEl>
                                        <p:attrNameLst>
                                          <p:attrName>ppt_x</p:attrName>
                                          <p:attrName>ppt_y</p:attrName>
                                        </p:attrNameLst>
                                      </p:cBhvr>
                                      <p:rCtr x="55234" y="0"/>
                                    </p:animMotion>
                                  </p:childTnLst>
                                </p:cTn>
                              </p:par>
                              <p:par>
                                <p:cTn id="19" presetID="12" presetClass="entr" presetSubtype="4"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par>
                                <p:cTn id="23" presetID="16" presetClass="entr" presetSubtype="37"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1000"/>
                                        <p:tgtEl>
                                          <p:spTgt spid="7"/>
                                        </p:tgtEl>
                                      </p:cBhvr>
                                    </p:animEffect>
                                  </p:childTnLst>
                                </p:cTn>
                              </p:par>
                              <p:par>
                                <p:cTn id="26" presetID="49" presetClass="entr" presetSubtype="0" decel="100000" fill="hold" grpId="0" nodeType="withEffect">
                                  <p:stCondLst>
                                    <p:cond delay="250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 calcmode="lin" valueType="num">
                                      <p:cBhvr>
                                        <p:cTn id="30" dur="500" fill="hold"/>
                                        <p:tgtEl>
                                          <p:spTgt spid="57"/>
                                        </p:tgtEl>
                                        <p:attrNameLst>
                                          <p:attrName>style.rotation</p:attrName>
                                        </p:attrNameLst>
                                      </p:cBhvr>
                                      <p:tavLst>
                                        <p:tav tm="0">
                                          <p:val>
                                            <p:fltVal val="360"/>
                                          </p:val>
                                        </p:tav>
                                        <p:tav tm="100000">
                                          <p:val>
                                            <p:fltVal val="0"/>
                                          </p:val>
                                        </p:tav>
                                      </p:tavLst>
                                    </p:anim>
                                    <p:animEffect transition="in" filter="fade">
                                      <p:cBhvr>
                                        <p:cTn id="31" dur="500"/>
                                        <p:tgtEl>
                                          <p:spTgt spid="57"/>
                                        </p:tgtEl>
                                      </p:cBhvr>
                                    </p:animEffect>
                                  </p:childTnLst>
                                </p:cTn>
                              </p:par>
                              <p:par>
                                <p:cTn id="32" presetID="2" presetClass="entr" presetSubtype="2" fill="hold" grpId="0" nodeType="withEffect">
                                  <p:stCondLst>
                                    <p:cond delay="25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250" fill="hold"/>
                                        <p:tgtEl>
                                          <p:spTgt spid="23"/>
                                        </p:tgtEl>
                                        <p:attrNameLst>
                                          <p:attrName>ppt_x</p:attrName>
                                        </p:attrNameLst>
                                      </p:cBhvr>
                                      <p:tavLst>
                                        <p:tav tm="0">
                                          <p:val>
                                            <p:strVal val="1+#ppt_w/2"/>
                                          </p:val>
                                        </p:tav>
                                        <p:tav tm="100000">
                                          <p:val>
                                            <p:strVal val="#ppt_x"/>
                                          </p:val>
                                        </p:tav>
                                      </p:tavLst>
                                    </p:anim>
                                    <p:anim calcmode="lin" valueType="num">
                                      <p:cBhvr additive="base">
                                        <p:cTn id="35" dur="125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30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250" fill="hold"/>
                                        <p:tgtEl>
                                          <p:spTgt spid="22"/>
                                        </p:tgtEl>
                                        <p:attrNameLst>
                                          <p:attrName>ppt_x</p:attrName>
                                        </p:attrNameLst>
                                      </p:cBhvr>
                                      <p:tavLst>
                                        <p:tav tm="0">
                                          <p:val>
                                            <p:strVal val="1+#ppt_w/2"/>
                                          </p:val>
                                        </p:tav>
                                        <p:tav tm="100000">
                                          <p:val>
                                            <p:strVal val="#ppt_x"/>
                                          </p:val>
                                        </p:tav>
                                      </p:tavLst>
                                    </p:anim>
                                    <p:anim calcmode="lin" valueType="num">
                                      <p:cBhvr additive="base">
                                        <p:cTn id="39" dur="125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5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250" fill="hold"/>
                                        <p:tgtEl>
                                          <p:spTgt spid="24"/>
                                        </p:tgtEl>
                                        <p:attrNameLst>
                                          <p:attrName>ppt_x</p:attrName>
                                        </p:attrNameLst>
                                      </p:cBhvr>
                                      <p:tavLst>
                                        <p:tav tm="0">
                                          <p:val>
                                            <p:strVal val="1+#ppt_w/2"/>
                                          </p:val>
                                        </p:tav>
                                        <p:tav tm="100000">
                                          <p:val>
                                            <p:strVal val="#ppt_x"/>
                                          </p:val>
                                        </p:tav>
                                      </p:tavLst>
                                    </p:anim>
                                    <p:anim calcmode="lin" valueType="num">
                                      <p:cBhvr additive="base">
                                        <p:cTn id="43" dur="125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0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1250" fill="hold"/>
                                        <p:tgtEl>
                                          <p:spTgt spid="21"/>
                                        </p:tgtEl>
                                        <p:attrNameLst>
                                          <p:attrName>ppt_x</p:attrName>
                                        </p:attrNameLst>
                                      </p:cBhvr>
                                      <p:tavLst>
                                        <p:tav tm="0">
                                          <p:val>
                                            <p:strVal val="1+#ppt_w/2"/>
                                          </p:val>
                                        </p:tav>
                                        <p:tav tm="100000">
                                          <p:val>
                                            <p:strVal val="#ppt_x"/>
                                          </p:val>
                                        </p:tav>
                                      </p:tavLst>
                                    </p:anim>
                                    <p:anim calcmode="lin" valueType="num">
                                      <p:cBhvr additive="base">
                                        <p:cTn id="47" dur="125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50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1250" fill="hold"/>
                                        <p:tgtEl>
                                          <p:spTgt spid="25"/>
                                        </p:tgtEl>
                                        <p:attrNameLst>
                                          <p:attrName>ppt_x</p:attrName>
                                        </p:attrNameLst>
                                      </p:cBhvr>
                                      <p:tavLst>
                                        <p:tav tm="0">
                                          <p:val>
                                            <p:strVal val="1+#ppt_w/2"/>
                                          </p:val>
                                        </p:tav>
                                        <p:tav tm="100000">
                                          <p:val>
                                            <p:strVal val="#ppt_x"/>
                                          </p:val>
                                        </p:tav>
                                      </p:tavLst>
                                    </p:anim>
                                    <p:anim calcmode="lin" valueType="num">
                                      <p:cBhvr additive="base">
                                        <p:cTn id="51" dur="1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7" grpId="0" animBg="1"/>
      <p:bldP spid="6" grpId="0" animBg="1"/>
      <p:bldP spid="7" grpId="0" animBg="1"/>
      <p:bldP spid="57" grpId="0" animBg="1"/>
      <p:bldP spid="21" grpId="0" animBg="1"/>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47"/>
          <p:cNvSpPr>
            <a:spLocks noChangeArrowheads="1"/>
          </p:cNvSpPr>
          <p:nvPr/>
        </p:nvSpPr>
        <p:spPr bwMode="auto">
          <a:xfrm>
            <a:off x="1420009" y="1387736"/>
            <a:ext cx="10682344" cy="56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gn="just">
              <a:lnSpc>
                <a:spcPct val="115000"/>
              </a:lnSpc>
            </a:pPr>
            <a:r>
              <a:rPr lang="en-US" altLang="zh-CN" sz="2400" b="1" kern="0" spc="25" dirty="0">
                <a:solidFill>
                  <a:srgbClr val="FF0000"/>
                </a:solidFill>
                <a:highlight>
                  <a:srgbClr val="FFFF00"/>
                </a:highlight>
                <a:latin typeface="Times New Roman" panose="02020603050405020304" pitchFamily="18" charset="0"/>
                <a:cs typeface="Times New Roman" panose="02020603050405020304" pitchFamily="18" charset="0"/>
              </a:rPr>
              <a:t>Writing Sample</a:t>
            </a:r>
            <a:r>
              <a:rPr lang="zh-CN" altLang="zh-CN" sz="2400" b="1" kern="0" spc="25" dirty="0">
                <a:solidFill>
                  <a:srgbClr val="FF0000"/>
                </a:solidFill>
                <a:highlight>
                  <a:srgbClr val="FFFF00"/>
                </a:highlight>
                <a:latin typeface="Times New Roman" panose="02020603050405020304" pitchFamily="18" charset="0"/>
                <a:cs typeface="Times New Roman" panose="02020603050405020304" pitchFamily="18" charset="0"/>
              </a:rPr>
              <a:t>：</a:t>
            </a:r>
            <a:endParaRPr lang="zh-CN" altLang="zh-CN" sz="2400" kern="100" dirty="0">
              <a:latin typeface="Calibri" panose="020F0502020204030204" pitchFamily="34" charset="0"/>
              <a:cs typeface="Times New Roman" panose="02020603050405020304" pitchFamily="18" charset="0"/>
            </a:endParaRPr>
          </a:p>
          <a:p>
            <a:pPr marL="266700" indent="-266700" algn="just">
              <a:lnSpc>
                <a:spcPct val="115000"/>
              </a:lnSpc>
            </a:pPr>
            <a:r>
              <a:rPr lang="en-US" altLang="zh-CN" sz="2400" b="1" kern="0" spc="25" dirty="0">
                <a:latin typeface="Times New Roman" panose="02020603050405020304" pitchFamily="18" charset="0"/>
                <a:cs typeface="Times New Roman" panose="02020603050405020304" pitchFamily="18" charset="0"/>
              </a:rPr>
              <a:t>Dear Steven,</a:t>
            </a:r>
            <a:endParaRPr lang="zh-CN" altLang="zh-CN" sz="2400" kern="100" dirty="0">
              <a:latin typeface="Calibri" panose="020F0502020204030204" pitchFamily="34" charset="0"/>
              <a:cs typeface="Times New Roman" panose="02020603050405020304" pitchFamily="18" charset="0"/>
            </a:endParaRPr>
          </a:p>
          <a:p>
            <a:pPr indent="270510" algn="just">
              <a:lnSpc>
                <a:spcPct val="115000"/>
              </a:lnSpc>
            </a:pPr>
            <a:r>
              <a:rPr lang="en-US" altLang="zh-CN" sz="2400" b="1" kern="0" spc="25" dirty="0">
                <a:latin typeface="Times New Roman" panose="02020603050405020304" pitchFamily="18" charset="0"/>
                <a:cs typeface="Times New Roman" panose="02020603050405020304" pitchFamily="18" charset="0"/>
              </a:rPr>
              <a:t>I am Li </a:t>
            </a:r>
            <a:r>
              <a:rPr lang="en-US" altLang="zh-CN" sz="2400" b="1" kern="0" spc="25" dirty="0" err="1">
                <a:latin typeface="Times New Roman" panose="02020603050405020304" pitchFamily="18" charset="0"/>
                <a:cs typeface="Times New Roman" panose="02020603050405020304" pitchFamily="18" charset="0"/>
              </a:rPr>
              <a:t>Hua</a:t>
            </a:r>
            <a:r>
              <a:rPr lang="en-US" altLang="zh-CN" sz="2400" b="1" kern="0" spc="25" dirty="0">
                <a:latin typeface="Times New Roman" panose="02020603050405020304" pitchFamily="18" charset="0"/>
                <a:cs typeface="Times New Roman" panose="02020603050405020304" pitchFamily="18" charset="0"/>
              </a:rPr>
              <a:t>, a student from Columbia University. I am writing to </a:t>
            </a:r>
            <a:r>
              <a:rPr lang="en-US" altLang="zh-CN" sz="2400" b="1" u="sng" kern="0" spc="25" dirty="0">
                <a:solidFill>
                  <a:srgbClr val="0000FF"/>
                </a:solidFill>
                <a:latin typeface="Times New Roman" panose="02020603050405020304" pitchFamily="18" charset="0"/>
                <a:cs typeface="Times New Roman" panose="02020603050405020304" pitchFamily="18" charset="0"/>
              </a:rPr>
              <a:t>apply to be a waiter</a:t>
            </a:r>
            <a:r>
              <a:rPr lang="en-US" altLang="zh-CN" sz="2400" b="1" kern="0" spc="25" dirty="0">
                <a:latin typeface="Times New Roman" panose="02020603050405020304" pitchFamily="18" charset="0"/>
                <a:cs typeface="Times New Roman" panose="02020603050405020304" pitchFamily="18" charset="0"/>
              </a:rPr>
              <a:t> in your KFC to earn some pocket money during this summer vacation.</a:t>
            </a:r>
            <a:endParaRPr lang="zh-CN" altLang="zh-CN" sz="2400" kern="100" dirty="0">
              <a:latin typeface="Calibri" panose="020F0502020204030204" pitchFamily="34" charset="0"/>
              <a:cs typeface="Times New Roman" panose="02020603050405020304" pitchFamily="18" charset="0"/>
            </a:endParaRPr>
          </a:p>
          <a:p>
            <a:pPr indent="270510" algn="just">
              <a:lnSpc>
                <a:spcPct val="115000"/>
              </a:lnSpc>
            </a:pPr>
            <a:r>
              <a:rPr lang="en-US" altLang="zh-CN" sz="2400" b="1" kern="0" spc="25" dirty="0">
                <a:latin typeface="Times New Roman" panose="02020603050405020304" pitchFamily="18" charset="0"/>
                <a:cs typeface="Times New Roman" panose="02020603050405020304" pitchFamily="18" charset="0"/>
              </a:rPr>
              <a:t>I am </a:t>
            </a:r>
            <a:r>
              <a:rPr lang="en-US" altLang="zh-CN" sz="2400" b="1" u="sng" kern="0" spc="25" dirty="0">
                <a:solidFill>
                  <a:srgbClr val="0000FF"/>
                </a:solidFill>
                <a:latin typeface="Times New Roman" panose="02020603050405020304" pitchFamily="18" charset="0"/>
                <a:cs typeface="Times New Roman" panose="02020603050405020304" pitchFamily="18" charset="0"/>
              </a:rPr>
              <a:t>outgoing</a:t>
            </a:r>
            <a:r>
              <a:rPr lang="en-US" altLang="zh-CN" sz="2400" b="1" kern="0" spc="25" dirty="0">
                <a:latin typeface="Times New Roman" panose="02020603050405020304" pitchFamily="18" charset="0"/>
                <a:cs typeface="Times New Roman" panose="02020603050405020304" pitchFamily="18" charset="0"/>
              </a:rPr>
              <a:t> and can </a:t>
            </a:r>
            <a:r>
              <a:rPr lang="en-US" altLang="zh-CN" sz="2400" b="1" u="sng" kern="0" spc="25" dirty="0">
                <a:solidFill>
                  <a:srgbClr val="0000FF"/>
                </a:solidFill>
                <a:latin typeface="Times New Roman" panose="02020603050405020304" pitchFamily="18" charset="0"/>
                <a:cs typeface="Times New Roman" panose="02020603050405020304" pitchFamily="18" charset="0"/>
              </a:rPr>
              <a:t>get along well with</a:t>
            </a:r>
            <a:r>
              <a:rPr lang="en-US" altLang="zh-CN" sz="2400" b="1" kern="0" spc="25" dirty="0">
                <a:latin typeface="Times New Roman" panose="02020603050405020304" pitchFamily="18" charset="0"/>
                <a:cs typeface="Times New Roman" panose="02020603050405020304" pitchFamily="18" charset="0"/>
              </a:rPr>
              <a:t> my colleagues and customers. I worked in a restaurant last summer and </a:t>
            </a:r>
            <a:r>
              <a:rPr lang="en-US" altLang="zh-CN" sz="2400" b="1" u="sng" kern="0" spc="25" dirty="0">
                <a:solidFill>
                  <a:srgbClr val="0000FF"/>
                </a:solidFill>
                <a:latin typeface="Times New Roman" panose="02020603050405020304" pitchFamily="18" charset="0"/>
                <a:cs typeface="Times New Roman" panose="02020603050405020304" pitchFamily="18" charset="0"/>
              </a:rPr>
              <a:t>earned much related experience</a:t>
            </a:r>
            <a:r>
              <a:rPr lang="en-US" altLang="zh-CN" sz="2400" b="1" kern="0" spc="25" dirty="0">
                <a:latin typeface="Times New Roman" panose="02020603050405020304" pitchFamily="18" charset="0"/>
                <a:cs typeface="Times New Roman" panose="02020603050405020304" pitchFamily="18" charset="0"/>
              </a:rPr>
              <a:t>.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Above all</a:t>
            </a:r>
            <a:r>
              <a:rPr lang="en-US" altLang="zh-CN" sz="2400" b="1" kern="0" spc="25" dirty="0">
                <a:latin typeface="Times New Roman" panose="02020603050405020304" pitchFamily="18" charset="0"/>
                <a:cs typeface="Times New Roman" panose="02020603050405020304" pitchFamily="18" charset="0"/>
              </a:rPr>
              <a:t>, I am </a:t>
            </a:r>
            <a:r>
              <a:rPr lang="en-US" altLang="zh-CN" sz="2400" b="1" u="sng" kern="0" spc="25" dirty="0">
                <a:solidFill>
                  <a:srgbClr val="0000FF"/>
                </a:solidFill>
                <a:latin typeface="Times New Roman" panose="02020603050405020304" pitchFamily="18" charset="0"/>
                <a:cs typeface="Times New Roman" panose="02020603050405020304" pitchFamily="18" charset="0"/>
              </a:rPr>
              <a:t>a quick learner</a:t>
            </a:r>
            <a:r>
              <a:rPr lang="en-US" altLang="zh-CN" sz="2400" b="1" kern="0" spc="25" dirty="0">
                <a:latin typeface="Times New Roman" panose="02020603050405020304" pitchFamily="18" charset="0"/>
                <a:cs typeface="Times New Roman" panose="02020603050405020304" pitchFamily="18" charset="0"/>
              </a:rPr>
              <a:t>, which can enable me to </a:t>
            </a:r>
            <a:r>
              <a:rPr lang="en-US" altLang="zh-CN" sz="2400" b="1" u="sng" kern="0" spc="25" dirty="0">
                <a:solidFill>
                  <a:srgbClr val="0000FF"/>
                </a:solidFill>
                <a:latin typeface="Times New Roman" panose="02020603050405020304" pitchFamily="18" charset="0"/>
                <a:cs typeface="Times New Roman" panose="02020603050405020304" pitchFamily="18" charset="0"/>
              </a:rPr>
              <a:t>adapt to my job</a:t>
            </a:r>
            <a:r>
              <a:rPr lang="en-US" altLang="zh-CN" sz="2400" b="1" kern="0" spc="25" dirty="0">
                <a:latin typeface="Times New Roman" panose="02020603050405020304" pitchFamily="18" charset="0"/>
                <a:cs typeface="Times New Roman" panose="02020603050405020304" pitchFamily="18" charset="0"/>
              </a:rPr>
              <a:t> as soon as possible.</a:t>
            </a:r>
            <a:endParaRPr lang="zh-CN" altLang="zh-CN" sz="2400" kern="100" dirty="0">
              <a:latin typeface="Calibri" panose="020F0502020204030204" pitchFamily="34" charset="0"/>
              <a:cs typeface="Times New Roman" panose="02020603050405020304" pitchFamily="18" charset="0"/>
            </a:endParaRPr>
          </a:p>
          <a:p>
            <a:pPr indent="270510" algn="just">
              <a:lnSpc>
                <a:spcPct val="115000"/>
              </a:lnSpc>
            </a:pPr>
            <a:r>
              <a:rPr lang="en-US" altLang="zh-CN" sz="2400" b="1" kern="0" spc="25" dirty="0">
                <a:latin typeface="Times New Roman" panose="02020603050405020304" pitchFamily="18" charset="0"/>
                <a:cs typeface="Times New Roman" panose="02020603050405020304" pitchFamily="18" charset="0"/>
              </a:rPr>
              <a:t>It will be highly appreciated </a:t>
            </a:r>
            <a:r>
              <a:rPr lang="en-US" altLang="zh-CN" sz="2400" b="1" u="sng" kern="0" spc="25" dirty="0">
                <a:solidFill>
                  <a:srgbClr val="0000FF"/>
                </a:solidFill>
                <a:latin typeface="Times New Roman" panose="02020603050405020304" pitchFamily="18" charset="0"/>
                <a:cs typeface="Times New Roman" panose="02020603050405020304" pitchFamily="18" charset="0"/>
              </a:rPr>
              <a:t>if my application is taken into account</a:t>
            </a:r>
            <a:r>
              <a:rPr lang="en-US" altLang="zh-CN" sz="2400" b="1" kern="0" spc="25" dirty="0">
                <a:latin typeface="Times New Roman" panose="02020603050405020304" pitchFamily="18" charset="0"/>
                <a:cs typeface="Times New Roman" panose="02020603050405020304" pitchFamily="18" charset="0"/>
              </a:rPr>
              <a:t>. Please contact me by </a:t>
            </a:r>
            <a:r>
              <a:rPr lang="en-US" altLang="zh-CN" sz="2400" b="1" kern="0" spc="25" dirty="0">
                <a:solidFill>
                  <a:srgbClr val="0000FF"/>
                </a:solidFill>
                <a:latin typeface="Calibri" panose="020F0502020204030204" pitchFamily="34" charset="0"/>
                <a:cs typeface="Times New Roman" panose="02020603050405020304" pitchFamily="18" charset="0"/>
                <a:hlinkClick r:id="rId3"/>
              </a:rPr>
              <a:t>123456@gmail.com</a:t>
            </a:r>
            <a:r>
              <a:rPr lang="en-US" altLang="zh-CN" sz="2400" b="1" kern="0" spc="25" dirty="0">
                <a:latin typeface="Times New Roman" panose="02020603050405020304" pitchFamily="18" charset="0"/>
                <a:cs typeface="Times New Roman" panose="02020603050405020304" pitchFamily="18" charset="0"/>
              </a:rPr>
              <a:t>.</a:t>
            </a:r>
            <a:endParaRPr lang="en-US" altLang="zh-CN" sz="2400" kern="100" dirty="0">
              <a:latin typeface="Calibri" panose="020F0502020204030204" pitchFamily="34" charset="0"/>
              <a:cs typeface="Times New Roman" panose="02020603050405020304" pitchFamily="18" charset="0"/>
            </a:endParaRPr>
          </a:p>
          <a:p>
            <a:pPr indent="270510" algn="r">
              <a:lnSpc>
                <a:spcPct val="115000"/>
              </a:lnSpc>
            </a:pPr>
            <a:r>
              <a:rPr lang="en-US" altLang="zh-CN" sz="2400" b="1" kern="100" dirty="0">
                <a:latin typeface="Calibri" panose="020F0502020204030204" pitchFamily="34" charset="0"/>
                <a:cs typeface="Times New Roman" panose="02020603050405020304" pitchFamily="18" charset="0"/>
              </a:rPr>
              <a:t>					</a:t>
            </a:r>
            <a:r>
              <a:rPr lang="en-US" altLang="zh-CN" sz="2400" b="1" kern="100" dirty="0">
                <a:latin typeface="华文隶书" panose="02010800040101010101" pitchFamily="2" charset="-122"/>
                <a:cs typeface="Vijaya" panose="02020604020202020204" pitchFamily="18" charset="0"/>
              </a:rPr>
              <a:t>Yours faithfully,                                        </a:t>
            </a:r>
          </a:p>
          <a:p>
            <a:pPr indent="270510" algn="r">
              <a:lnSpc>
                <a:spcPct val="115000"/>
              </a:lnSpc>
            </a:pPr>
            <a:r>
              <a:rPr lang="en-US" altLang="zh-CN" sz="2400" b="1" kern="100" dirty="0">
                <a:latin typeface="华文隶书" panose="02010800040101010101" pitchFamily="2" charset="-122"/>
                <a:cs typeface="Vijaya" panose="02020604020202020204" pitchFamily="18" charset="0"/>
              </a:rPr>
              <a:t>Li </a:t>
            </a:r>
            <a:r>
              <a:rPr lang="en-US" altLang="zh-CN" sz="2400" b="1" kern="100" dirty="0" err="1">
                <a:latin typeface="华文隶书" panose="02010800040101010101" pitchFamily="2" charset="-122"/>
                <a:cs typeface="Vijaya" panose="02020604020202020204" pitchFamily="18" charset="0"/>
              </a:rPr>
              <a:t>Hua</a:t>
            </a:r>
            <a:endParaRPr lang="zh-CN" altLang="zh-CN" sz="2400" kern="100" dirty="0">
              <a:latin typeface="Calibri" panose="020F0502020204030204" pitchFamily="34" charset="0"/>
              <a:cs typeface="Times New Roman" panose="02020603050405020304" pitchFamily="18" charset="0"/>
            </a:endParaRPr>
          </a:p>
        </p:txBody>
      </p:sp>
      <p:grpSp>
        <p:nvGrpSpPr>
          <p:cNvPr id="37" name="组合 36"/>
          <p:cNvGrpSpPr/>
          <p:nvPr/>
        </p:nvGrpSpPr>
        <p:grpSpPr>
          <a:xfrm>
            <a:off x="1239086" y="22417"/>
            <a:ext cx="1484148" cy="1214712"/>
            <a:chOff x="7270150" y="1939337"/>
            <a:chExt cx="1484148" cy="1484148"/>
          </a:xfrm>
        </p:grpSpPr>
        <p:sp>
          <p:nvSpPr>
            <p:cNvPr id="38" name="椭圆 37"/>
            <p:cNvSpPr/>
            <p:nvPr/>
          </p:nvSpPr>
          <p:spPr>
            <a:xfrm>
              <a:off x="7270150" y="1939337"/>
              <a:ext cx="1484148" cy="1484148"/>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7628394" y="2388545"/>
              <a:ext cx="767661" cy="585733"/>
              <a:chOff x="12227116" y="4392007"/>
              <a:chExt cx="627436" cy="478740"/>
            </a:xfrm>
          </p:grpSpPr>
          <p:sp>
            <p:nvSpPr>
              <p:cNvPr id="40"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 name="矩形 3"/>
          <p:cNvSpPr>
            <a:spLocks noChangeArrowheads="1"/>
          </p:cNvSpPr>
          <p:nvPr/>
        </p:nvSpPr>
        <p:spPr bwMode="auto">
          <a:xfrm>
            <a:off x="4246459" y="346261"/>
            <a:ext cx="5183637" cy="52321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r>
              <a:rPr lang="zh-CN" altLang="en-US" sz="2800" b="1" kern="0" spc="25" dirty="0">
                <a:latin typeface="Times New Roman" panose="02020603050405020304" pitchFamily="18" charset="0"/>
                <a:cs typeface="Times New Roman" panose="02020603050405020304" pitchFamily="18" charset="0"/>
              </a:rPr>
              <a:t>申请</a:t>
            </a:r>
            <a:r>
              <a:rPr lang="zh-CN" altLang="en-US" sz="2800" b="1" u="sng" kern="0" spc="25" dirty="0">
                <a:solidFill>
                  <a:schemeClr val="bg2">
                    <a:lumMod val="50000"/>
                  </a:schemeClr>
                </a:solidFill>
                <a:latin typeface="Times New Roman" panose="02020603050405020304" pitchFamily="18" charset="0"/>
                <a:cs typeface="Times New Roman" panose="02020603050405020304" pitchFamily="18" charset="0"/>
              </a:rPr>
              <a:t>肯德基（</a:t>
            </a:r>
            <a:r>
              <a:rPr lang="en-US" altLang="zh-CN" sz="2800" b="1" u="sng" kern="0" spc="25" dirty="0">
                <a:solidFill>
                  <a:schemeClr val="bg2">
                    <a:lumMod val="50000"/>
                  </a:schemeClr>
                </a:solidFill>
                <a:latin typeface="Times New Roman" panose="02020603050405020304" pitchFamily="18" charset="0"/>
                <a:cs typeface="Times New Roman" panose="02020603050405020304" pitchFamily="18" charset="0"/>
              </a:rPr>
              <a:t>KFC</a:t>
            </a:r>
            <a:r>
              <a:rPr lang="zh-CN" altLang="en-US" sz="2800" b="1" u="sng" kern="0" spc="25" dirty="0">
                <a:solidFill>
                  <a:schemeClr val="bg2">
                    <a:lumMod val="50000"/>
                  </a:schemeClr>
                </a:solidFill>
                <a:latin typeface="Times New Roman" panose="02020603050405020304" pitchFamily="18" charset="0"/>
                <a:cs typeface="Times New Roman" panose="02020603050405020304" pitchFamily="18" charset="0"/>
              </a:rPr>
              <a:t>）当服务生</a:t>
            </a:r>
            <a:endParaRPr lang="en-US" altLang="zh-CN" sz="2933" b="1" u="sng"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15432"/>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perspectiveRelaxed"/>
            <a:lightRig rig="threePt" dir="t"/>
          </a:scene3d>
        </p:spPr>
      </p:pic>
      <p:sp>
        <p:nvSpPr>
          <p:cNvPr id="23" name="任意多边形 22"/>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t="10860" b="38213"/>
          <a:stretch/>
        </p:blipFill>
        <p:spPr>
          <a:xfrm>
            <a:off x="1302561" y="673161"/>
            <a:ext cx="10058400" cy="3997694"/>
          </a:xfrm>
          <a:prstGeom prst="rect">
            <a:avLst/>
          </a:prstGeom>
        </p:spPr>
      </p:pic>
      <p:sp>
        <p:nvSpPr>
          <p:cNvPr id="27" name="Freeform 6"/>
          <p:cNvSpPr>
            <a:spLocks/>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 fmla="*/ 19334 w 19334"/>
              <a:gd name="connsiteY0" fmla="*/ 5546 h 10740"/>
              <a:gd name="connsiteX1" fmla="*/ 16991 w 19334"/>
              <a:gd name="connsiteY1" fmla="*/ 740 h 10740"/>
              <a:gd name="connsiteX2" fmla="*/ 1193 w 19334"/>
              <a:gd name="connsiteY2" fmla="*/ 740 h 10740"/>
              <a:gd name="connsiteX3" fmla="*/ 1125 w 19334"/>
              <a:gd name="connsiteY3" fmla="*/ 10740 h 10740"/>
              <a:gd name="connsiteX4" fmla="*/ 16463 w 19334"/>
              <a:gd name="connsiteY4" fmla="*/ 10740 h 10740"/>
              <a:gd name="connsiteX5" fmla="*/ 19334 w 19334"/>
              <a:gd name="connsiteY5" fmla="*/ 5546 h 10740"/>
              <a:gd name="connsiteX0" fmla="*/ 19434 w 19434"/>
              <a:gd name="connsiteY0" fmla="*/ 4806 h 10000"/>
              <a:gd name="connsiteX1" fmla="*/ 17091 w 19434"/>
              <a:gd name="connsiteY1" fmla="*/ 0 h 10000"/>
              <a:gd name="connsiteX2" fmla="*/ 1293 w 19434"/>
              <a:gd name="connsiteY2" fmla="*/ 0 h 10000"/>
              <a:gd name="connsiteX3" fmla="*/ 1225 w 19434"/>
              <a:gd name="connsiteY3" fmla="*/ 10000 h 10000"/>
              <a:gd name="connsiteX4" fmla="*/ 16563 w 19434"/>
              <a:gd name="connsiteY4" fmla="*/ 10000 h 10000"/>
              <a:gd name="connsiteX5" fmla="*/ 19434 w 19434"/>
              <a:gd name="connsiteY5" fmla="*/ 4806 h 10000"/>
              <a:gd name="connsiteX0" fmla="*/ 18216 w 18216"/>
              <a:gd name="connsiteY0" fmla="*/ 4806 h 10000"/>
              <a:gd name="connsiteX1" fmla="*/ 15873 w 18216"/>
              <a:gd name="connsiteY1" fmla="*/ 0 h 10000"/>
              <a:gd name="connsiteX2" fmla="*/ 2606 w 18216"/>
              <a:gd name="connsiteY2" fmla="*/ 0 h 10000"/>
              <a:gd name="connsiteX3" fmla="*/ 7 w 18216"/>
              <a:gd name="connsiteY3" fmla="*/ 10000 h 10000"/>
              <a:gd name="connsiteX4" fmla="*/ 15345 w 18216"/>
              <a:gd name="connsiteY4" fmla="*/ 10000 h 10000"/>
              <a:gd name="connsiteX5" fmla="*/ 18216 w 18216"/>
              <a:gd name="connsiteY5" fmla="*/ 4806 h 10000"/>
              <a:gd name="connsiteX0" fmla="*/ 18209 w 18209"/>
              <a:gd name="connsiteY0" fmla="*/ 5046 h 10240"/>
              <a:gd name="connsiteX1" fmla="*/ 15866 w 18209"/>
              <a:gd name="connsiteY1" fmla="*/ 240 h 10240"/>
              <a:gd name="connsiteX2" fmla="*/ 2599 w 18209"/>
              <a:gd name="connsiteY2" fmla="*/ 240 h 10240"/>
              <a:gd name="connsiteX3" fmla="*/ 0 w 18209"/>
              <a:gd name="connsiteY3" fmla="*/ 10240 h 10240"/>
              <a:gd name="connsiteX4" fmla="*/ 15338 w 18209"/>
              <a:gd name="connsiteY4" fmla="*/ 10240 h 10240"/>
              <a:gd name="connsiteX5" fmla="*/ 18209 w 18209"/>
              <a:gd name="connsiteY5" fmla="*/ 5046 h 10240"/>
              <a:gd name="connsiteX0" fmla="*/ 18209 w 18209"/>
              <a:gd name="connsiteY0" fmla="*/ 4807 h 10001"/>
              <a:gd name="connsiteX1" fmla="*/ 15866 w 18209"/>
              <a:gd name="connsiteY1" fmla="*/ 1 h 10001"/>
              <a:gd name="connsiteX2" fmla="*/ 2599 w 18209"/>
              <a:gd name="connsiteY2" fmla="*/ 1 h 10001"/>
              <a:gd name="connsiteX3" fmla="*/ 0 w 18209"/>
              <a:gd name="connsiteY3" fmla="*/ 10001 h 10001"/>
              <a:gd name="connsiteX4" fmla="*/ 15338 w 18209"/>
              <a:gd name="connsiteY4" fmla="*/ 10001 h 10001"/>
              <a:gd name="connsiteX5" fmla="*/ 18209 w 18209"/>
              <a:gd name="connsiteY5" fmla="*/ 4807 h 10001"/>
              <a:gd name="connsiteX0" fmla="*/ 18209 w 18209"/>
              <a:gd name="connsiteY0" fmla="*/ 4806 h 10000"/>
              <a:gd name="connsiteX1" fmla="*/ 15866 w 18209"/>
              <a:gd name="connsiteY1" fmla="*/ 0 h 10000"/>
              <a:gd name="connsiteX2" fmla="*/ 136 w 18209"/>
              <a:gd name="connsiteY2" fmla="*/ 11 h 10000"/>
              <a:gd name="connsiteX3" fmla="*/ 0 w 18209"/>
              <a:gd name="connsiteY3" fmla="*/ 10000 h 10000"/>
              <a:gd name="connsiteX4" fmla="*/ 15338 w 18209"/>
              <a:gd name="connsiteY4" fmla="*/ 10000 h 10000"/>
              <a:gd name="connsiteX5" fmla="*/ 18209 w 18209"/>
              <a:gd name="connsiteY5" fmla="*/ 4806 h 10000"/>
              <a:gd name="connsiteX0" fmla="*/ 18423 w 18423"/>
              <a:gd name="connsiteY0" fmla="*/ 4827 h 10021"/>
              <a:gd name="connsiteX1" fmla="*/ 16080 w 18423"/>
              <a:gd name="connsiteY1" fmla="*/ 21 h 10021"/>
              <a:gd name="connsiteX2" fmla="*/ 8 w 18423"/>
              <a:gd name="connsiteY2" fmla="*/ 0 h 10021"/>
              <a:gd name="connsiteX3" fmla="*/ 214 w 18423"/>
              <a:gd name="connsiteY3" fmla="*/ 10021 h 10021"/>
              <a:gd name="connsiteX4" fmla="*/ 15552 w 18423"/>
              <a:gd name="connsiteY4" fmla="*/ 10021 h 10021"/>
              <a:gd name="connsiteX5" fmla="*/ 18423 w 18423"/>
              <a:gd name="connsiteY5" fmla="*/ 4827 h 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r>
              <a:rPr lang="en-US" altLang="zh-CN" dirty="0"/>
              <a:t>Thanks</a:t>
            </a:r>
            <a:endParaRPr lang="zh-CN" altLang="en-US" dirty="0"/>
          </a:p>
        </p:txBody>
      </p:sp>
      <p:sp>
        <p:nvSpPr>
          <p:cNvPr id="29" name="矩形 28"/>
          <p:cNvSpPr/>
          <p:nvPr/>
        </p:nvSpPr>
        <p:spPr>
          <a:xfrm>
            <a:off x="2444499" y="4294107"/>
            <a:ext cx="7303026" cy="646331"/>
          </a:xfrm>
          <a:prstGeom prst="rect">
            <a:avLst/>
          </a:prstGeom>
        </p:spPr>
        <p:txBody>
          <a:bodyPr wrap="none">
            <a:prstTxWarp prst="textStop">
              <a:avLst/>
            </a:prstTxWarp>
            <a:spAutoFit/>
            <a:scene3d>
              <a:camera prst="perspectiveHeroicExtremeRightFacing"/>
              <a:lightRig rig="threePt" dir="t"/>
            </a:scene3d>
          </a:bodyPr>
          <a:lstStyle/>
          <a:p>
            <a:pPr algn="ctr"/>
            <a:r>
              <a:rPr lang="en-US" altLang="zh-CN" sz="3600" b="1" spc="300"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Thanks for your attention!</a:t>
            </a:r>
            <a:endParaRPr lang="zh-CN" altLang="en-US" sz="3600" b="1" spc="300"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33" name="任意多边形 32"/>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1015500"/>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16" dur="4250" fill="hold"/>
                                        <p:tgtEl>
                                          <p:spTgt spid="23"/>
                                        </p:tgtEl>
                                        <p:attrNameLst>
                                          <p:attrName>ppt_x</p:attrName>
                                          <p:attrName>ppt_y</p:attrName>
                                        </p:attrNameLst>
                                      </p:cBhvr>
                                      <p:rCtr x="56315" y="0"/>
                                    </p:animMotion>
                                  </p:childTnLst>
                                </p:cTn>
                              </p:par>
                              <p:par>
                                <p:cTn id="17" presetID="63" presetClass="path" presetSubtype="0" accel="50000" decel="50000" fill="hold" grpId="0" nodeType="withEffect">
                                  <p:stCondLst>
                                    <p:cond delay="3500"/>
                                  </p:stCondLst>
                                  <p:childTnLst>
                                    <p:animMotion origin="layout" path="M 1.25E-6 4.44444E-6 L 1.10482 4.44444E-6 " pathEditMode="relative" rAng="0" ptsTypes="AA">
                                      <p:cBhvr>
                                        <p:cTn id="18" dur="5000" fill="hold"/>
                                        <p:tgtEl>
                                          <p:spTgt spid="24"/>
                                        </p:tgtEl>
                                        <p:attrNameLst>
                                          <p:attrName>ppt_x</p:attrName>
                                          <p:attrName>ppt_y</p:attrName>
                                        </p:attrNameLst>
                                      </p:cBhvr>
                                      <p:rCtr x="55234" y="0"/>
                                    </p:animMotion>
                                  </p:childTnLst>
                                </p:cTn>
                              </p:par>
                              <p:par>
                                <p:cTn id="19" presetID="16" presetClass="entr" presetSubtype="37" fill="hold" grpId="0" nodeType="withEffect">
                                  <p:stCondLst>
                                    <p:cond delay="100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1000"/>
                                        <p:tgtEl>
                                          <p:spTgt spid="29"/>
                                        </p:tgtEl>
                                      </p:cBhvr>
                                    </p:animEffect>
                                  </p:childTnLst>
                                </p:cTn>
                              </p:par>
                              <p:par>
                                <p:cTn id="22" presetID="2" presetClass="entr" presetSubtype="2" fill="hold" grpId="0" nodeType="withEffect">
                                  <p:stCondLst>
                                    <p:cond delay="25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1250" fill="hold"/>
                                        <p:tgtEl>
                                          <p:spTgt spid="35"/>
                                        </p:tgtEl>
                                        <p:attrNameLst>
                                          <p:attrName>ppt_x</p:attrName>
                                        </p:attrNameLst>
                                      </p:cBhvr>
                                      <p:tavLst>
                                        <p:tav tm="0">
                                          <p:val>
                                            <p:strVal val="1+#ppt_w/2"/>
                                          </p:val>
                                        </p:tav>
                                        <p:tav tm="100000">
                                          <p:val>
                                            <p:strVal val="#ppt_x"/>
                                          </p:val>
                                        </p:tav>
                                      </p:tavLst>
                                    </p:anim>
                                    <p:anim calcmode="lin" valueType="num">
                                      <p:cBhvr additive="base">
                                        <p:cTn id="25" dur="125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300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1250" fill="hold"/>
                                        <p:tgtEl>
                                          <p:spTgt spid="34"/>
                                        </p:tgtEl>
                                        <p:attrNameLst>
                                          <p:attrName>ppt_x</p:attrName>
                                        </p:attrNameLst>
                                      </p:cBhvr>
                                      <p:tavLst>
                                        <p:tav tm="0">
                                          <p:val>
                                            <p:strVal val="1+#ppt_w/2"/>
                                          </p:val>
                                        </p:tav>
                                        <p:tav tm="100000">
                                          <p:val>
                                            <p:strVal val="#ppt_x"/>
                                          </p:val>
                                        </p:tav>
                                      </p:tavLst>
                                    </p:anim>
                                    <p:anim calcmode="lin" valueType="num">
                                      <p:cBhvr additive="base">
                                        <p:cTn id="29" dur="125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250" fill="hold"/>
                                        <p:tgtEl>
                                          <p:spTgt spid="36"/>
                                        </p:tgtEl>
                                        <p:attrNameLst>
                                          <p:attrName>ppt_x</p:attrName>
                                        </p:attrNameLst>
                                      </p:cBhvr>
                                      <p:tavLst>
                                        <p:tav tm="0">
                                          <p:val>
                                            <p:strVal val="1+#ppt_w/2"/>
                                          </p:val>
                                        </p:tav>
                                        <p:tav tm="100000">
                                          <p:val>
                                            <p:strVal val="#ppt_x"/>
                                          </p:val>
                                        </p:tav>
                                      </p:tavLst>
                                    </p:anim>
                                    <p:anim calcmode="lin" valueType="num">
                                      <p:cBhvr additive="base">
                                        <p:cTn id="33" dur="1250" fill="hold"/>
                                        <p:tgtEl>
                                          <p:spTgt spid="3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300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1250" fill="hold"/>
                                        <p:tgtEl>
                                          <p:spTgt spid="33"/>
                                        </p:tgtEl>
                                        <p:attrNameLst>
                                          <p:attrName>ppt_x</p:attrName>
                                        </p:attrNameLst>
                                      </p:cBhvr>
                                      <p:tavLst>
                                        <p:tav tm="0">
                                          <p:val>
                                            <p:strVal val="1+#ppt_w/2"/>
                                          </p:val>
                                        </p:tav>
                                        <p:tav tm="100000">
                                          <p:val>
                                            <p:strVal val="#ppt_x"/>
                                          </p:val>
                                        </p:tav>
                                      </p:tavLst>
                                    </p:anim>
                                    <p:anim calcmode="lin" valueType="num">
                                      <p:cBhvr additive="base">
                                        <p:cTn id="37" dur="125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50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1250" fill="hold"/>
                                        <p:tgtEl>
                                          <p:spTgt spid="37"/>
                                        </p:tgtEl>
                                        <p:attrNameLst>
                                          <p:attrName>ppt_x</p:attrName>
                                        </p:attrNameLst>
                                      </p:cBhvr>
                                      <p:tavLst>
                                        <p:tav tm="0">
                                          <p:val>
                                            <p:strVal val="1+#ppt_w/2"/>
                                          </p:val>
                                        </p:tav>
                                        <p:tav tm="100000">
                                          <p:val>
                                            <p:strVal val="#ppt_x"/>
                                          </p:val>
                                        </p:tav>
                                      </p:tavLst>
                                    </p:anim>
                                    <p:anim calcmode="lin" valueType="num">
                                      <p:cBhvr additive="base">
                                        <p:cTn id="41" dur="12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9" grpId="0"/>
      <p:bldP spid="33" grpId="0" animBg="1"/>
      <p:bldP spid="34" grpId="0" animBg="1"/>
      <p:bldP spid="35" grpId="0" animBg="1"/>
      <p:bldP spid="36"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9206"/>
          <a:stretch/>
        </p:blipFill>
        <p:spPr>
          <a:xfrm>
            <a:off x="1708858" y="-312931"/>
            <a:ext cx="8974439" cy="5434800"/>
          </a:xfrm>
          <a:prstGeom prst="rect">
            <a:avLst/>
          </a:prstGeom>
        </p:spPr>
        <p:style>
          <a:lnRef idx="2">
            <a:schemeClr val="accent2"/>
          </a:lnRef>
          <a:fillRef idx="1">
            <a:schemeClr val="lt1"/>
          </a:fillRef>
          <a:effectRef idx="0">
            <a:schemeClr val="accent2"/>
          </a:effectRef>
          <a:fontRef idx="minor">
            <a:schemeClr val="dk1"/>
          </a:fontRef>
        </p:style>
      </p:pic>
      <p:sp>
        <p:nvSpPr>
          <p:cNvPr id="6" name="矩形 5"/>
          <p:cNvSpPr/>
          <p:nvPr/>
        </p:nvSpPr>
        <p:spPr>
          <a:xfrm>
            <a:off x="1229372" y="4912262"/>
            <a:ext cx="1383712"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spcAft>
                <a:spcPts val="0"/>
              </a:spcAft>
              <a:defRPr/>
            </a:pPr>
            <a:r>
              <a:rPr lang="en-US" altLang="zh-CN" sz="2400" b="1" kern="100" dirty="0">
                <a:solidFill>
                  <a:srgbClr val="202A36"/>
                </a:solidFill>
                <a:latin typeface="华文行楷" pitchFamily="2" charset="-122"/>
                <a:ea typeface="华文行楷" pitchFamily="2" charset="-122"/>
                <a:cs typeface="Times New Roman" panose="02020603050405020304" pitchFamily="18" charset="0"/>
              </a:rPr>
              <a:t>01/objectives</a:t>
            </a:r>
            <a:endParaRPr lang="zh-CN" altLang="zh-CN" sz="2400" b="1" kern="100" dirty="0">
              <a:solidFill>
                <a:srgbClr val="202A36"/>
              </a:solidFill>
              <a:latin typeface="华文行楷" pitchFamily="2" charset="-122"/>
              <a:ea typeface="华文行楷" pitchFamily="2" charset="-122"/>
              <a:cs typeface="Times New Roman" panose="02020603050405020304" pitchFamily="18" charset="0"/>
            </a:endParaRPr>
          </a:p>
        </p:txBody>
      </p:sp>
      <p:sp>
        <p:nvSpPr>
          <p:cNvPr id="8" name="矩形 7"/>
          <p:cNvSpPr/>
          <p:nvPr/>
        </p:nvSpPr>
        <p:spPr>
          <a:xfrm>
            <a:off x="2980172" y="4937203"/>
            <a:ext cx="132440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en-US" altLang="zh-CN" sz="2400" b="1" kern="100" dirty="0">
                <a:solidFill>
                  <a:srgbClr val="202A36"/>
                </a:solidFill>
                <a:latin typeface="华文行楷" pitchFamily="2" charset="-122"/>
                <a:ea typeface="华文行楷" pitchFamily="2" charset="-122"/>
                <a:cs typeface="Times New Roman" panose="02020603050405020304" pitchFamily="18" charset="0"/>
              </a:rPr>
              <a:t>02/Lead in</a:t>
            </a:r>
            <a:endParaRPr lang="zh-CN" altLang="zh-CN" sz="2400" b="1" kern="100" dirty="0">
              <a:solidFill>
                <a:srgbClr val="202A36"/>
              </a:solidFill>
              <a:latin typeface="华文行楷" pitchFamily="2" charset="-122"/>
              <a:ea typeface="华文行楷" pitchFamily="2" charset="-122"/>
              <a:cs typeface="Times New Roman" panose="02020603050405020304" pitchFamily="18" charset="0"/>
            </a:endParaRPr>
          </a:p>
        </p:txBody>
      </p:sp>
      <p:sp>
        <p:nvSpPr>
          <p:cNvPr id="10" name="矩形 9"/>
          <p:cNvSpPr/>
          <p:nvPr/>
        </p:nvSpPr>
        <p:spPr>
          <a:xfrm>
            <a:off x="4623942" y="4912262"/>
            <a:ext cx="129394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en-US" altLang="zh-CN" sz="2400" b="1" kern="100" dirty="0">
                <a:solidFill>
                  <a:srgbClr val="202A36"/>
                </a:solidFill>
                <a:latin typeface="华文行楷" pitchFamily="2" charset="-122"/>
                <a:ea typeface="华文行楷" pitchFamily="2" charset="-122"/>
                <a:cs typeface="Times New Roman" panose="02020603050405020304" pitchFamily="18" charset="0"/>
              </a:rPr>
              <a:t>03/Format</a:t>
            </a:r>
            <a:endParaRPr lang="zh-CN" altLang="zh-CN" sz="2400" b="1" kern="100" dirty="0">
              <a:solidFill>
                <a:srgbClr val="202A36"/>
              </a:solidFill>
              <a:latin typeface="华文行楷" pitchFamily="2" charset="-122"/>
              <a:ea typeface="华文行楷" pitchFamily="2" charset="-122"/>
              <a:cs typeface="Times New Roman" panose="02020603050405020304" pitchFamily="18" charset="0"/>
            </a:endParaRPr>
          </a:p>
        </p:txBody>
      </p:sp>
      <p:sp>
        <p:nvSpPr>
          <p:cNvPr id="12" name="矩形 11"/>
          <p:cNvSpPr/>
          <p:nvPr/>
        </p:nvSpPr>
        <p:spPr>
          <a:xfrm>
            <a:off x="6107522" y="4937203"/>
            <a:ext cx="189026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en-US" altLang="zh-CN" sz="2400" b="1" kern="100" dirty="0">
                <a:solidFill>
                  <a:srgbClr val="202A36"/>
                </a:solidFill>
                <a:latin typeface="华文行楷" pitchFamily="2" charset="-122"/>
                <a:ea typeface="华文行楷" pitchFamily="2" charset="-122"/>
                <a:cs typeface="Times New Roman" panose="02020603050405020304" pitchFamily="18" charset="0"/>
              </a:rPr>
              <a:t>04/ The template</a:t>
            </a:r>
            <a:endParaRPr lang="zh-CN" altLang="zh-CN" sz="2400" b="1" kern="100" dirty="0">
              <a:solidFill>
                <a:srgbClr val="202A36"/>
              </a:solidFill>
              <a:latin typeface="华文行楷" pitchFamily="2" charset="-122"/>
              <a:ea typeface="华文行楷" pitchFamily="2" charset="-122"/>
              <a:cs typeface="Times New Roman" panose="02020603050405020304" pitchFamily="18" charset="0"/>
            </a:endParaRPr>
          </a:p>
        </p:txBody>
      </p:sp>
      <p:sp>
        <p:nvSpPr>
          <p:cNvPr id="14" name="矩形 13"/>
          <p:cNvSpPr/>
          <p:nvPr/>
        </p:nvSpPr>
        <p:spPr>
          <a:xfrm>
            <a:off x="8165770" y="4937203"/>
            <a:ext cx="1656223"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en-US" altLang="zh-CN" sz="2400" b="1" kern="100" dirty="0">
                <a:solidFill>
                  <a:srgbClr val="202A36"/>
                </a:solidFill>
                <a:latin typeface="华文行楷" pitchFamily="2" charset="-122"/>
                <a:ea typeface="华文行楷" pitchFamily="2" charset="-122"/>
                <a:cs typeface="Times New Roman" panose="02020603050405020304" pitchFamily="18" charset="0"/>
              </a:rPr>
              <a:t>05/Assessment</a:t>
            </a:r>
            <a:endParaRPr lang="zh-CN" altLang="zh-CN" sz="2400" b="1" kern="100" dirty="0">
              <a:solidFill>
                <a:srgbClr val="202A36"/>
              </a:solidFill>
              <a:latin typeface="华文行楷" pitchFamily="2" charset="-122"/>
              <a:ea typeface="华文行楷" pitchFamily="2" charset="-122"/>
              <a:cs typeface="Times New Roman" panose="02020603050405020304" pitchFamily="18" charset="0"/>
            </a:endParaRPr>
          </a:p>
        </p:txBody>
      </p:sp>
      <p:sp>
        <p:nvSpPr>
          <p:cNvPr id="24" name="矩形 23"/>
          <p:cNvSpPr/>
          <p:nvPr/>
        </p:nvSpPr>
        <p:spPr>
          <a:xfrm>
            <a:off x="9983669" y="4957795"/>
            <a:ext cx="2141933"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en-US" altLang="zh-CN" sz="2400" b="1" kern="100" dirty="0">
                <a:solidFill>
                  <a:srgbClr val="202A36"/>
                </a:solidFill>
                <a:latin typeface="华文行楷" pitchFamily="2" charset="-122"/>
                <a:ea typeface="华文行楷" pitchFamily="2" charset="-122"/>
                <a:cs typeface="Times New Roman" panose="02020603050405020304" pitchFamily="18" charset="0"/>
              </a:rPr>
              <a:t>06/Writing Sample</a:t>
            </a:r>
            <a:endParaRPr lang="zh-CN" altLang="zh-CN" sz="2400" b="1" kern="100" dirty="0">
              <a:solidFill>
                <a:srgbClr val="202A36"/>
              </a:solidFill>
              <a:latin typeface="华文行楷" pitchFamily="2" charset="-122"/>
              <a:ea typeface="华文行楷" pitchFamily="2" charset="-122"/>
              <a:cs typeface="Times New Roman" panose="02020603050405020304" pitchFamily="18" charset="0"/>
            </a:endParaRPr>
          </a:p>
        </p:txBody>
      </p:sp>
      <p:grpSp>
        <p:nvGrpSpPr>
          <p:cNvPr id="31" name="组合 30"/>
          <p:cNvGrpSpPr/>
          <p:nvPr/>
        </p:nvGrpSpPr>
        <p:grpSpPr>
          <a:xfrm>
            <a:off x="1708858" y="3700331"/>
            <a:ext cx="1086966" cy="1090110"/>
            <a:chOff x="4584701" y="522287"/>
            <a:chExt cx="2744788" cy="2752726"/>
          </a:xfrm>
          <a:solidFill>
            <a:srgbClr val="202A36"/>
          </a:solidFill>
        </p:grpSpPr>
        <p:sp>
          <p:nvSpPr>
            <p:cNvPr id="40" name="Oval 5"/>
            <p:cNvSpPr>
              <a:spLocks noChangeArrowheads="1"/>
            </p:cNvSpPr>
            <p:nvPr/>
          </p:nvSpPr>
          <p:spPr bwMode="auto">
            <a:xfrm>
              <a:off x="4837113" y="774700"/>
              <a:ext cx="2238375" cy="224631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sp>
          <p:nvSpPr>
            <p:cNvPr id="4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3331820" y="3700331"/>
            <a:ext cx="1086966" cy="1090110"/>
            <a:chOff x="4584701" y="522287"/>
            <a:chExt cx="2744788" cy="2752726"/>
          </a:xfrm>
          <a:solidFill>
            <a:srgbClr val="202A36"/>
          </a:solidFill>
        </p:grpSpPr>
        <p:sp>
          <p:nvSpPr>
            <p:cNvPr id="47" name="Oval 5"/>
            <p:cNvSpPr>
              <a:spLocks noChangeArrowheads="1"/>
            </p:cNvSpPr>
            <p:nvPr/>
          </p:nvSpPr>
          <p:spPr bwMode="auto">
            <a:xfrm>
              <a:off x="4837113" y="774700"/>
              <a:ext cx="2238375" cy="224631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sp>
          <p:nvSpPr>
            <p:cNvPr id="48"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923019" y="3700331"/>
            <a:ext cx="1086966" cy="1090110"/>
            <a:chOff x="4584701" y="522287"/>
            <a:chExt cx="2744788" cy="2752726"/>
          </a:xfrm>
          <a:solidFill>
            <a:srgbClr val="202A36"/>
          </a:solidFill>
        </p:grpSpPr>
        <p:sp>
          <p:nvSpPr>
            <p:cNvPr id="50" name="Oval 5"/>
            <p:cNvSpPr>
              <a:spLocks noChangeArrowheads="1"/>
            </p:cNvSpPr>
            <p:nvPr/>
          </p:nvSpPr>
          <p:spPr bwMode="auto">
            <a:xfrm>
              <a:off x="4837113" y="774700"/>
              <a:ext cx="2238375" cy="224631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sp>
          <p:nvSpPr>
            <p:cNvPr id="5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p:cNvGrpSpPr/>
          <p:nvPr/>
        </p:nvGrpSpPr>
        <p:grpSpPr>
          <a:xfrm>
            <a:off x="6498652" y="3700331"/>
            <a:ext cx="1086966" cy="1090110"/>
            <a:chOff x="4584701" y="522287"/>
            <a:chExt cx="2744788" cy="2752726"/>
          </a:xfrm>
          <a:solidFill>
            <a:srgbClr val="202A36"/>
          </a:solidFill>
        </p:grpSpPr>
        <p:sp>
          <p:nvSpPr>
            <p:cNvPr id="53" name="Oval 5"/>
            <p:cNvSpPr>
              <a:spLocks noChangeArrowheads="1"/>
            </p:cNvSpPr>
            <p:nvPr/>
          </p:nvSpPr>
          <p:spPr bwMode="auto">
            <a:xfrm>
              <a:off x="4837113" y="774700"/>
              <a:ext cx="2238375" cy="224631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sp>
          <p:nvSpPr>
            <p:cNvPr id="54"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8109313" y="3700331"/>
            <a:ext cx="1086966" cy="1090110"/>
            <a:chOff x="4584701" y="522287"/>
            <a:chExt cx="2744788" cy="2752726"/>
          </a:xfrm>
          <a:solidFill>
            <a:srgbClr val="202A36"/>
          </a:solidFill>
        </p:grpSpPr>
        <p:sp>
          <p:nvSpPr>
            <p:cNvPr id="56" name="Oval 5"/>
            <p:cNvSpPr>
              <a:spLocks noChangeArrowheads="1"/>
            </p:cNvSpPr>
            <p:nvPr/>
          </p:nvSpPr>
          <p:spPr bwMode="auto">
            <a:xfrm>
              <a:off x="4837113" y="774700"/>
              <a:ext cx="2238375" cy="224631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sp>
          <p:nvSpPr>
            <p:cNvPr id="57"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grpSp>
      <p:grpSp>
        <p:nvGrpSpPr>
          <p:cNvPr id="58" name="组合 57"/>
          <p:cNvGrpSpPr/>
          <p:nvPr/>
        </p:nvGrpSpPr>
        <p:grpSpPr>
          <a:xfrm>
            <a:off x="9660021" y="3700331"/>
            <a:ext cx="1086966" cy="1090110"/>
            <a:chOff x="4584701" y="522287"/>
            <a:chExt cx="2744788" cy="2752726"/>
          </a:xfrm>
          <a:solidFill>
            <a:srgbClr val="202A36"/>
          </a:solidFill>
        </p:grpSpPr>
        <p:sp>
          <p:nvSpPr>
            <p:cNvPr id="59" name="Oval 5"/>
            <p:cNvSpPr>
              <a:spLocks noChangeArrowheads="1"/>
            </p:cNvSpPr>
            <p:nvPr/>
          </p:nvSpPr>
          <p:spPr bwMode="auto">
            <a:xfrm>
              <a:off x="4837113" y="774700"/>
              <a:ext cx="2238375" cy="224631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sp>
          <p:nvSpPr>
            <p:cNvPr id="60"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a:off x="0" y="2851385"/>
            <a:ext cx="12192000" cy="486210"/>
            <a:chOff x="0" y="4845037"/>
            <a:chExt cx="12192000" cy="486210"/>
          </a:xfrm>
        </p:grpSpPr>
        <p:sp>
          <p:nvSpPr>
            <p:cNvPr id="67" name="圆角矩形 66"/>
            <p:cNvSpPr/>
            <p:nvPr/>
          </p:nvSpPr>
          <p:spPr>
            <a:xfrm>
              <a:off x="4454114" y="4845037"/>
              <a:ext cx="3100528" cy="486210"/>
            </a:xfrm>
            <a:prstGeom prst="roundRect">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8" name="直接连接符 67"/>
            <p:cNvCxnSpPr/>
            <p:nvPr/>
          </p:nvCxnSpPr>
          <p:spPr>
            <a:xfrm>
              <a:off x="0" y="5083947"/>
              <a:ext cx="4454114" cy="4195"/>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561014" y="5083947"/>
              <a:ext cx="4630986" cy="0"/>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grpSp>
      <p:sp>
        <p:nvSpPr>
          <p:cNvPr id="32" name="TextBox 59"/>
          <p:cNvSpPr txBox="1">
            <a:spLocks noChangeArrowheads="1"/>
          </p:cNvSpPr>
          <p:nvPr/>
        </p:nvSpPr>
        <p:spPr bwMode="auto">
          <a:xfrm flipH="1">
            <a:off x="4318199" y="2838716"/>
            <a:ext cx="3312368" cy="461665"/>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400" b="1" kern="0" dirty="0">
                <a:solidFill>
                  <a:schemeClr val="bg1"/>
                </a:solidFill>
                <a:latin typeface="微软雅黑" pitchFamily="34" charset="-122"/>
                <a:ea typeface="微软雅黑" pitchFamily="34" charset="-122"/>
              </a:rPr>
              <a:t>目录 </a:t>
            </a:r>
            <a:r>
              <a:rPr lang="en-US" altLang="zh-CN" sz="2400" b="1" kern="0" dirty="0">
                <a:solidFill>
                  <a:schemeClr val="bg1"/>
                </a:solidFill>
                <a:latin typeface="微软雅黑" pitchFamily="34" charset="-122"/>
                <a:ea typeface="微软雅黑" pitchFamily="34" charset="-122"/>
              </a:rPr>
              <a:t>/ </a:t>
            </a:r>
            <a:r>
              <a:rPr lang="en-US" altLang="zh-CN" sz="2400" kern="0" dirty="0">
                <a:solidFill>
                  <a:schemeClr val="bg1"/>
                </a:solidFill>
                <a:latin typeface="微软雅黑" pitchFamily="34" charset="-122"/>
                <a:ea typeface="微软雅黑" pitchFamily="34" charset="-122"/>
              </a:rPr>
              <a:t>CONTENTS</a:t>
            </a:r>
            <a:endParaRPr lang="en-US" altLang="ko-KR" sz="2400" kern="0" dirty="0">
              <a:solidFill>
                <a:schemeClr val="bg1"/>
              </a:solidFill>
              <a:latin typeface="微软雅黑" pitchFamily="34" charset="-122"/>
              <a:ea typeface="微软雅黑" pitchFamily="34" charset="-122"/>
            </a:endParaRPr>
          </a:p>
        </p:txBody>
      </p:sp>
      <p:sp>
        <p:nvSpPr>
          <p:cNvPr id="38" name="任意多边形 37"/>
          <p:cNvSpPr/>
          <p:nvPr/>
        </p:nvSpPr>
        <p:spPr>
          <a:xfrm>
            <a:off x="947469" y="1667107"/>
            <a:ext cx="984643" cy="605829"/>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12458" y="758260"/>
            <a:ext cx="1178389" cy="725037"/>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0318569" y="232764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28"/>
          <p:cNvSpPr>
            <a:spLocks noEditPoints="1"/>
          </p:cNvSpPr>
          <p:nvPr/>
        </p:nvSpPr>
        <p:spPr bwMode="auto">
          <a:xfrm>
            <a:off x="1894756" y="3973557"/>
            <a:ext cx="714540" cy="536882"/>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zh-CN" altLang="en-US"/>
          </a:p>
        </p:txBody>
      </p:sp>
      <p:sp>
        <p:nvSpPr>
          <p:cNvPr id="44" name="Freeform 12"/>
          <p:cNvSpPr>
            <a:spLocks noEditPoints="1"/>
          </p:cNvSpPr>
          <p:nvPr/>
        </p:nvSpPr>
        <p:spPr bwMode="auto">
          <a:xfrm>
            <a:off x="3588045" y="3922879"/>
            <a:ext cx="573885" cy="61337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8"/>
          <p:cNvSpPr>
            <a:spLocks noEditPoints="1"/>
          </p:cNvSpPr>
          <p:nvPr/>
        </p:nvSpPr>
        <p:spPr bwMode="auto">
          <a:xfrm rot="2925393">
            <a:off x="5308463" y="3971511"/>
            <a:ext cx="315446" cy="540976"/>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7"/>
          <p:cNvSpPr>
            <a:spLocks noEditPoints="1"/>
          </p:cNvSpPr>
          <p:nvPr/>
        </p:nvSpPr>
        <p:spPr bwMode="auto">
          <a:xfrm>
            <a:off x="6742059" y="3985186"/>
            <a:ext cx="583523" cy="491053"/>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11"/>
          <p:cNvSpPr>
            <a:spLocks noEditPoints="1"/>
          </p:cNvSpPr>
          <p:nvPr/>
        </p:nvSpPr>
        <p:spPr bwMode="auto">
          <a:xfrm>
            <a:off x="8311395" y="3945082"/>
            <a:ext cx="682802" cy="536882"/>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CN" altLang="en-US"/>
          </a:p>
        </p:txBody>
      </p:sp>
      <p:sp>
        <p:nvSpPr>
          <p:cNvPr id="72" name="Freeform 12"/>
          <p:cNvSpPr>
            <a:spLocks noEditPoints="1"/>
          </p:cNvSpPr>
          <p:nvPr/>
        </p:nvSpPr>
        <p:spPr bwMode="auto">
          <a:xfrm>
            <a:off x="9928086" y="3922879"/>
            <a:ext cx="530833" cy="613375"/>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1" name="组合 60">
            <a:extLst>
              <a:ext uri="{FF2B5EF4-FFF2-40B4-BE49-F238E27FC236}">
                <a16:creationId xmlns:a16="http://schemas.microsoft.com/office/drawing/2014/main" id="{6D2CE970-C149-45A3-B60E-D4CD99C74506}"/>
              </a:ext>
            </a:extLst>
          </p:cNvPr>
          <p:cNvGrpSpPr/>
          <p:nvPr/>
        </p:nvGrpSpPr>
        <p:grpSpPr>
          <a:xfrm>
            <a:off x="9773359" y="5815892"/>
            <a:ext cx="2287414" cy="944769"/>
            <a:chOff x="776287" y="706437"/>
            <a:chExt cx="7658101" cy="3768726"/>
          </a:xfrm>
          <a:solidFill>
            <a:schemeClr val="accent2"/>
          </a:solidFill>
        </p:grpSpPr>
        <p:sp>
          <p:nvSpPr>
            <p:cNvPr id="62" name="Freeform 10">
              <a:extLst>
                <a:ext uri="{FF2B5EF4-FFF2-40B4-BE49-F238E27FC236}">
                  <a16:creationId xmlns:a16="http://schemas.microsoft.com/office/drawing/2014/main" id="{AEC7E247-DC9E-4311-8933-7345C7D9C244}"/>
                </a:ext>
              </a:extLst>
            </p:cNvPr>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3" name="Freeform 11">
              <a:extLst>
                <a:ext uri="{FF2B5EF4-FFF2-40B4-BE49-F238E27FC236}">
                  <a16:creationId xmlns:a16="http://schemas.microsoft.com/office/drawing/2014/main" id="{549B3CF6-BB2D-4EC1-BAD2-DC745BE952BD}"/>
                </a:ext>
              </a:extLst>
            </p:cNvPr>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4" name="Freeform 12">
              <a:extLst>
                <a:ext uri="{FF2B5EF4-FFF2-40B4-BE49-F238E27FC236}">
                  <a16:creationId xmlns:a16="http://schemas.microsoft.com/office/drawing/2014/main" id="{C342EF46-B22C-48C1-B361-17BFC32E0C46}"/>
                </a:ext>
              </a:extLst>
            </p:cNvPr>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5" name="Freeform 13">
              <a:extLst>
                <a:ext uri="{FF2B5EF4-FFF2-40B4-BE49-F238E27FC236}">
                  <a16:creationId xmlns:a16="http://schemas.microsoft.com/office/drawing/2014/main" id="{55473A82-0FC0-4156-8038-A5D60BE5495B}"/>
                </a:ext>
              </a:extLst>
            </p:cNvPr>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6" name="Freeform 14">
              <a:extLst>
                <a:ext uri="{FF2B5EF4-FFF2-40B4-BE49-F238E27FC236}">
                  <a16:creationId xmlns:a16="http://schemas.microsoft.com/office/drawing/2014/main" id="{E343C28E-3853-4809-9C6B-5E1AACDA67BE}"/>
                </a:ext>
              </a:extLst>
            </p:cNvPr>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3" name="Freeform 15">
              <a:extLst>
                <a:ext uri="{FF2B5EF4-FFF2-40B4-BE49-F238E27FC236}">
                  <a16:creationId xmlns:a16="http://schemas.microsoft.com/office/drawing/2014/main" id="{EB5F6174-D209-478C-9164-55191CCF0B61}"/>
                </a:ext>
              </a:extLst>
            </p:cNvPr>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4" name="Freeform 16">
              <a:extLst>
                <a:ext uri="{FF2B5EF4-FFF2-40B4-BE49-F238E27FC236}">
                  <a16:creationId xmlns:a16="http://schemas.microsoft.com/office/drawing/2014/main" id="{3EEC9A34-DEA8-42B6-A7A2-37A6E79BE588}"/>
                </a:ext>
              </a:extLst>
            </p:cNvPr>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5" name="Freeform 17">
              <a:extLst>
                <a:ext uri="{FF2B5EF4-FFF2-40B4-BE49-F238E27FC236}">
                  <a16:creationId xmlns:a16="http://schemas.microsoft.com/office/drawing/2014/main" id="{28E8B9C6-2D86-4326-8B62-4F8917244CF7}"/>
                </a:ext>
              </a:extLst>
            </p:cNvPr>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6" name="Freeform 18">
              <a:extLst>
                <a:ext uri="{FF2B5EF4-FFF2-40B4-BE49-F238E27FC236}">
                  <a16:creationId xmlns:a16="http://schemas.microsoft.com/office/drawing/2014/main" id="{DA4DE7C8-D23E-48A0-9156-971377F556D7}"/>
                </a:ext>
              </a:extLst>
            </p:cNvPr>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7" name="Freeform 19">
              <a:extLst>
                <a:ext uri="{FF2B5EF4-FFF2-40B4-BE49-F238E27FC236}">
                  <a16:creationId xmlns:a16="http://schemas.microsoft.com/office/drawing/2014/main" id="{B225B4C6-9668-4D66-8DC0-B11BA7A71732}"/>
                </a:ext>
              </a:extLst>
            </p:cNvPr>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8" name="Freeform 20">
              <a:extLst>
                <a:ext uri="{FF2B5EF4-FFF2-40B4-BE49-F238E27FC236}">
                  <a16:creationId xmlns:a16="http://schemas.microsoft.com/office/drawing/2014/main" id="{57C3884D-0CFF-4698-BD3F-9431265DA1E6}"/>
                </a:ext>
              </a:extLst>
            </p:cNvPr>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9" name="Freeform 21">
              <a:extLst>
                <a:ext uri="{FF2B5EF4-FFF2-40B4-BE49-F238E27FC236}">
                  <a16:creationId xmlns:a16="http://schemas.microsoft.com/office/drawing/2014/main" id="{AF5B141E-8797-48E5-8555-DF53AE100AA7}"/>
                </a:ext>
              </a:extLst>
            </p:cNvPr>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0" name="Freeform 22">
              <a:extLst>
                <a:ext uri="{FF2B5EF4-FFF2-40B4-BE49-F238E27FC236}">
                  <a16:creationId xmlns:a16="http://schemas.microsoft.com/office/drawing/2014/main" id="{B232D31F-3A6F-4436-A980-35F602B19BE2}"/>
                </a:ext>
              </a:extLst>
            </p:cNvPr>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1" name="Freeform 23">
              <a:extLst>
                <a:ext uri="{FF2B5EF4-FFF2-40B4-BE49-F238E27FC236}">
                  <a16:creationId xmlns:a16="http://schemas.microsoft.com/office/drawing/2014/main" id="{2D268A86-A6E0-40E3-8C7C-CFA1BAF0344D}"/>
                </a:ext>
              </a:extLst>
            </p:cNvPr>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2" name="Freeform 24">
              <a:extLst>
                <a:ext uri="{FF2B5EF4-FFF2-40B4-BE49-F238E27FC236}">
                  <a16:creationId xmlns:a16="http://schemas.microsoft.com/office/drawing/2014/main" id="{EC97CF21-4CD0-4B2E-BD52-CEBCA5AD135C}"/>
                </a:ext>
              </a:extLst>
            </p:cNvPr>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3" name="Freeform 25">
              <a:extLst>
                <a:ext uri="{FF2B5EF4-FFF2-40B4-BE49-F238E27FC236}">
                  <a16:creationId xmlns:a16="http://schemas.microsoft.com/office/drawing/2014/main" id="{7EC9426F-77A5-4A70-BB00-8FAEB4FC910B}"/>
                </a:ext>
              </a:extLst>
            </p:cNvPr>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4" name="Freeform 26">
              <a:extLst>
                <a:ext uri="{FF2B5EF4-FFF2-40B4-BE49-F238E27FC236}">
                  <a16:creationId xmlns:a16="http://schemas.microsoft.com/office/drawing/2014/main" id="{F6EC0156-88AA-4D9B-A2E9-DEF0D76C2B11}"/>
                </a:ext>
              </a:extLst>
            </p:cNvPr>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5" name="Freeform 27">
              <a:extLst>
                <a:ext uri="{FF2B5EF4-FFF2-40B4-BE49-F238E27FC236}">
                  <a16:creationId xmlns:a16="http://schemas.microsoft.com/office/drawing/2014/main" id="{9E57E9B9-C161-488D-A918-C76B5280463E}"/>
                </a:ext>
              </a:extLst>
            </p:cNvPr>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6" name="Freeform 28">
              <a:extLst>
                <a:ext uri="{FF2B5EF4-FFF2-40B4-BE49-F238E27FC236}">
                  <a16:creationId xmlns:a16="http://schemas.microsoft.com/office/drawing/2014/main" id="{AFC498B9-7D7E-4F34-995B-BD17EE621C3E}"/>
                </a:ext>
              </a:extLst>
            </p:cNvPr>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7" name="Freeform 29">
              <a:extLst>
                <a:ext uri="{FF2B5EF4-FFF2-40B4-BE49-F238E27FC236}">
                  <a16:creationId xmlns:a16="http://schemas.microsoft.com/office/drawing/2014/main" id="{5C63D48F-1579-424D-928D-383992A08CA9}"/>
                </a:ext>
              </a:extLst>
            </p:cNvPr>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8" name="Freeform 30">
              <a:extLst>
                <a:ext uri="{FF2B5EF4-FFF2-40B4-BE49-F238E27FC236}">
                  <a16:creationId xmlns:a16="http://schemas.microsoft.com/office/drawing/2014/main" id="{56C9B38E-B00C-4280-A06E-171CCA510AA5}"/>
                </a:ext>
              </a:extLst>
            </p:cNvPr>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9" name="Freeform 31">
              <a:extLst>
                <a:ext uri="{FF2B5EF4-FFF2-40B4-BE49-F238E27FC236}">
                  <a16:creationId xmlns:a16="http://schemas.microsoft.com/office/drawing/2014/main" id="{2CF8C3FF-3489-4C62-9F9B-AEF463AA0D50}"/>
                </a:ext>
              </a:extLst>
            </p:cNvPr>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0" name="Freeform 32">
              <a:extLst>
                <a:ext uri="{FF2B5EF4-FFF2-40B4-BE49-F238E27FC236}">
                  <a16:creationId xmlns:a16="http://schemas.microsoft.com/office/drawing/2014/main" id="{F9184BD9-7FDE-4B96-9623-D1E56D4F2D9C}"/>
                </a:ext>
              </a:extLst>
            </p:cNvPr>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1" name="Freeform 33">
              <a:extLst>
                <a:ext uri="{FF2B5EF4-FFF2-40B4-BE49-F238E27FC236}">
                  <a16:creationId xmlns:a16="http://schemas.microsoft.com/office/drawing/2014/main" id="{9B87E49B-6E9B-4F3C-A850-09481033B0E1}"/>
                </a:ext>
              </a:extLst>
            </p:cNvPr>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2" name="Freeform 34">
              <a:extLst>
                <a:ext uri="{FF2B5EF4-FFF2-40B4-BE49-F238E27FC236}">
                  <a16:creationId xmlns:a16="http://schemas.microsoft.com/office/drawing/2014/main" id="{0091D703-F49A-426B-B41C-824A0FA13BB0}"/>
                </a:ext>
              </a:extLst>
            </p:cNvPr>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3" name="Freeform 35">
              <a:extLst>
                <a:ext uri="{FF2B5EF4-FFF2-40B4-BE49-F238E27FC236}">
                  <a16:creationId xmlns:a16="http://schemas.microsoft.com/office/drawing/2014/main" id="{CC6EFE81-CB3F-4B73-8760-B439296C2727}"/>
                </a:ext>
              </a:extLst>
            </p:cNvPr>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4" name="Freeform 36">
              <a:extLst>
                <a:ext uri="{FF2B5EF4-FFF2-40B4-BE49-F238E27FC236}">
                  <a16:creationId xmlns:a16="http://schemas.microsoft.com/office/drawing/2014/main" id="{2B6D97A2-AD42-42F8-85F0-28E88A25B46D}"/>
                </a:ext>
              </a:extLst>
            </p:cNvPr>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5" name="Freeform 37">
              <a:extLst>
                <a:ext uri="{FF2B5EF4-FFF2-40B4-BE49-F238E27FC236}">
                  <a16:creationId xmlns:a16="http://schemas.microsoft.com/office/drawing/2014/main" id="{6562A595-1EAF-426F-AB2C-D591721CDCFF}"/>
                </a:ext>
              </a:extLst>
            </p:cNvPr>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6" name="Freeform 38">
              <a:extLst>
                <a:ext uri="{FF2B5EF4-FFF2-40B4-BE49-F238E27FC236}">
                  <a16:creationId xmlns:a16="http://schemas.microsoft.com/office/drawing/2014/main" id="{B1F10277-D9E7-4A8B-8CE8-EB34F45F4275}"/>
                </a:ext>
              </a:extLst>
            </p:cNvPr>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7" name="Freeform 39">
              <a:extLst>
                <a:ext uri="{FF2B5EF4-FFF2-40B4-BE49-F238E27FC236}">
                  <a16:creationId xmlns:a16="http://schemas.microsoft.com/office/drawing/2014/main" id="{2437395E-76F0-413A-9072-B4A46EE00A2F}"/>
                </a:ext>
              </a:extLst>
            </p:cNvPr>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8" name="Freeform 40">
              <a:extLst>
                <a:ext uri="{FF2B5EF4-FFF2-40B4-BE49-F238E27FC236}">
                  <a16:creationId xmlns:a16="http://schemas.microsoft.com/office/drawing/2014/main" id="{360EAFFC-8291-446B-9505-B9CBC446D4F2}"/>
                </a:ext>
              </a:extLst>
            </p:cNvPr>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9" name="Freeform 41">
              <a:extLst>
                <a:ext uri="{FF2B5EF4-FFF2-40B4-BE49-F238E27FC236}">
                  <a16:creationId xmlns:a16="http://schemas.microsoft.com/office/drawing/2014/main" id="{CF9D4874-35BB-475C-8D7E-960C6CC100E2}"/>
                </a:ext>
              </a:extLst>
            </p:cNvPr>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0" name="Freeform 42">
              <a:extLst>
                <a:ext uri="{FF2B5EF4-FFF2-40B4-BE49-F238E27FC236}">
                  <a16:creationId xmlns:a16="http://schemas.microsoft.com/office/drawing/2014/main" id="{1BC6BD71-3206-4529-A205-6EB6D51F20A9}"/>
                </a:ext>
              </a:extLst>
            </p:cNvPr>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1" name="Freeform 43">
              <a:extLst>
                <a:ext uri="{FF2B5EF4-FFF2-40B4-BE49-F238E27FC236}">
                  <a16:creationId xmlns:a16="http://schemas.microsoft.com/office/drawing/2014/main" id="{C7AF8CF6-85E8-4FFA-A71F-4401CCCD5487}"/>
                </a:ext>
              </a:extLst>
            </p:cNvPr>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2" name="Freeform 44">
              <a:extLst>
                <a:ext uri="{FF2B5EF4-FFF2-40B4-BE49-F238E27FC236}">
                  <a16:creationId xmlns:a16="http://schemas.microsoft.com/office/drawing/2014/main" id="{A9BA8DB1-135C-4EFE-9E9B-89DB24A519ED}"/>
                </a:ext>
              </a:extLst>
            </p:cNvPr>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3" name="Freeform 45">
              <a:extLst>
                <a:ext uri="{FF2B5EF4-FFF2-40B4-BE49-F238E27FC236}">
                  <a16:creationId xmlns:a16="http://schemas.microsoft.com/office/drawing/2014/main" id="{D66C2EB2-BDBC-4A6B-BC47-A5C4E3FC0EA5}"/>
                </a:ext>
              </a:extLst>
            </p:cNvPr>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4" name="Freeform 46">
              <a:extLst>
                <a:ext uri="{FF2B5EF4-FFF2-40B4-BE49-F238E27FC236}">
                  <a16:creationId xmlns:a16="http://schemas.microsoft.com/office/drawing/2014/main" id="{1EE1892B-3E0B-4B5A-85FB-29319E1ECD42}"/>
                </a:ext>
              </a:extLst>
            </p:cNvPr>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5" name="Freeform 47">
              <a:extLst>
                <a:ext uri="{FF2B5EF4-FFF2-40B4-BE49-F238E27FC236}">
                  <a16:creationId xmlns:a16="http://schemas.microsoft.com/office/drawing/2014/main" id="{D302B398-D23F-4DE0-8251-F0961B44AA0A}"/>
                </a:ext>
              </a:extLst>
            </p:cNvPr>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6" name="Freeform 48">
              <a:extLst>
                <a:ext uri="{FF2B5EF4-FFF2-40B4-BE49-F238E27FC236}">
                  <a16:creationId xmlns:a16="http://schemas.microsoft.com/office/drawing/2014/main" id="{822B1C15-0755-428B-BEC2-DA7886DA8C0D}"/>
                </a:ext>
              </a:extLst>
            </p:cNvPr>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7" name="Freeform 49">
              <a:extLst>
                <a:ext uri="{FF2B5EF4-FFF2-40B4-BE49-F238E27FC236}">
                  <a16:creationId xmlns:a16="http://schemas.microsoft.com/office/drawing/2014/main" id="{BAAB96EA-2EB1-4B57-9F58-9C309EFB54CE}"/>
                </a:ext>
              </a:extLst>
            </p:cNvPr>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8" name="Freeform 50">
              <a:extLst>
                <a:ext uri="{FF2B5EF4-FFF2-40B4-BE49-F238E27FC236}">
                  <a16:creationId xmlns:a16="http://schemas.microsoft.com/office/drawing/2014/main" id="{3FF60A59-07DF-4BA5-9CF5-313E9E31DA3F}"/>
                </a:ext>
              </a:extLst>
            </p:cNvPr>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9" name="Freeform 51">
              <a:extLst>
                <a:ext uri="{FF2B5EF4-FFF2-40B4-BE49-F238E27FC236}">
                  <a16:creationId xmlns:a16="http://schemas.microsoft.com/office/drawing/2014/main" id="{9D194193-9A92-49E3-9763-84DFBEC719CA}"/>
                </a:ext>
              </a:extLst>
            </p:cNvPr>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0" name="Freeform 52">
              <a:extLst>
                <a:ext uri="{FF2B5EF4-FFF2-40B4-BE49-F238E27FC236}">
                  <a16:creationId xmlns:a16="http://schemas.microsoft.com/office/drawing/2014/main" id="{78EF79CD-02D2-4EE5-B2E0-59C8CB846414}"/>
                </a:ext>
              </a:extLst>
            </p:cNvPr>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1" name="Freeform 53">
              <a:extLst>
                <a:ext uri="{FF2B5EF4-FFF2-40B4-BE49-F238E27FC236}">
                  <a16:creationId xmlns:a16="http://schemas.microsoft.com/office/drawing/2014/main" id="{62EACFAF-D105-4CCF-A1C9-0081C5EBE2C0}"/>
                </a:ext>
              </a:extLst>
            </p:cNvPr>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2" name="Freeform 54">
              <a:extLst>
                <a:ext uri="{FF2B5EF4-FFF2-40B4-BE49-F238E27FC236}">
                  <a16:creationId xmlns:a16="http://schemas.microsoft.com/office/drawing/2014/main" id="{78023E31-DE57-4767-818B-0E5A6B35DB40}"/>
                </a:ext>
              </a:extLst>
            </p:cNvPr>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3" name="Freeform 55">
              <a:extLst>
                <a:ext uri="{FF2B5EF4-FFF2-40B4-BE49-F238E27FC236}">
                  <a16:creationId xmlns:a16="http://schemas.microsoft.com/office/drawing/2014/main" id="{98061074-7B54-4AB1-879B-FF51F6CADCFD}"/>
                </a:ext>
              </a:extLst>
            </p:cNvPr>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4" name="Freeform 56">
              <a:extLst>
                <a:ext uri="{FF2B5EF4-FFF2-40B4-BE49-F238E27FC236}">
                  <a16:creationId xmlns:a16="http://schemas.microsoft.com/office/drawing/2014/main" id="{C2767968-AA66-4712-A474-BA67452C3CD8}"/>
                </a:ext>
              </a:extLst>
            </p:cNvPr>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5" name="Freeform 57">
              <a:extLst>
                <a:ext uri="{FF2B5EF4-FFF2-40B4-BE49-F238E27FC236}">
                  <a16:creationId xmlns:a16="http://schemas.microsoft.com/office/drawing/2014/main" id="{7C78D36F-3369-47B0-B30E-1A4B5BEFDC77}"/>
                </a:ext>
              </a:extLst>
            </p:cNvPr>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6" name="Freeform 58">
              <a:extLst>
                <a:ext uri="{FF2B5EF4-FFF2-40B4-BE49-F238E27FC236}">
                  <a16:creationId xmlns:a16="http://schemas.microsoft.com/office/drawing/2014/main" id="{A4FC853A-3848-4827-8C06-F1ED37EC9C4A}"/>
                </a:ext>
              </a:extLst>
            </p:cNvPr>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7" name="Freeform 59">
              <a:extLst>
                <a:ext uri="{FF2B5EF4-FFF2-40B4-BE49-F238E27FC236}">
                  <a16:creationId xmlns:a16="http://schemas.microsoft.com/office/drawing/2014/main" id="{9550868F-F710-41A6-AB18-3814D43F6ADA}"/>
                </a:ext>
              </a:extLst>
            </p:cNvPr>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8" name="Freeform 60">
              <a:extLst>
                <a:ext uri="{FF2B5EF4-FFF2-40B4-BE49-F238E27FC236}">
                  <a16:creationId xmlns:a16="http://schemas.microsoft.com/office/drawing/2014/main" id="{CED5F489-AC74-46CE-857D-1F9DE06F00A0}"/>
                </a:ext>
              </a:extLst>
            </p:cNvPr>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9" name="Freeform 61">
              <a:extLst>
                <a:ext uri="{FF2B5EF4-FFF2-40B4-BE49-F238E27FC236}">
                  <a16:creationId xmlns:a16="http://schemas.microsoft.com/office/drawing/2014/main" id="{13AF9D97-3E8A-40F6-98DE-78BE5A87B245}"/>
                </a:ext>
              </a:extLst>
            </p:cNvPr>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0" name="Freeform 62">
              <a:extLst>
                <a:ext uri="{FF2B5EF4-FFF2-40B4-BE49-F238E27FC236}">
                  <a16:creationId xmlns:a16="http://schemas.microsoft.com/office/drawing/2014/main" id="{D781DF4A-D09F-4462-8A51-A88D15DB8D6A}"/>
                </a:ext>
              </a:extLst>
            </p:cNvPr>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1" name="Freeform 63">
              <a:extLst>
                <a:ext uri="{FF2B5EF4-FFF2-40B4-BE49-F238E27FC236}">
                  <a16:creationId xmlns:a16="http://schemas.microsoft.com/office/drawing/2014/main" id="{2FC78399-41BA-4C9A-A60C-CBC7FC0192BA}"/>
                </a:ext>
              </a:extLst>
            </p:cNvPr>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2" name="Freeform 64">
              <a:extLst>
                <a:ext uri="{FF2B5EF4-FFF2-40B4-BE49-F238E27FC236}">
                  <a16:creationId xmlns:a16="http://schemas.microsoft.com/office/drawing/2014/main" id="{9D6B7C0E-33CA-4711-9018-14AB242A181E}"/>
                </a:ext>
              </a:extLst>
            </p:cNvPr>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3" name="Freeform 65">
              <a:extLst>
                <a:ext uri="{FF2B5EF4-FFF2-40B4-BE49-F238E27FC236}">
                  <a16:creationId xmlns:a16="http://schemas.microsoft.com/office/drawing/2014/main" id="{6CC8DD0F-4ADD-4653-B3B9-7D39DABE9A3E}"/>
                </a:ext>
              </a:extLst>
            </p:cNvPr>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4" name="Freeform 66">
              <a:extLst>
                <a:ext uri="{FF2B5EF4-FFF2-40B4-BE49-F238E27FC236}">
                  <a16:creationId xmlns:a16="http://schemas.microsoft.com/office/drawing/2014/main" id="{475D5633-48A2-4E79-8F9A-3A651AB59EB2}"/>
                </a:ext>
              </a:extLst>
            </p:cNvPr>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5" name="Freeform 67">
              <a:extLst>
                <a:ext uri="{FF2B5EF4-FFF2-40B4-BE49-F238E27FC236}">
                  <a16:creationId xmlns:a16="http://schemas.microsoft.com/office/drawing/2014/main" id="{94E6F7DE-99D4-4393-9D6E-9E5BE87364A8}"/>
                </a:ext>
              </a:extLst>
            </p:cNvPr>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6" name="Rectangle 68">
              <a:extLst>
                <a:ext uri="{FF2B5EF4-FFF2-40B4-BE49-F238E27FC236}">
                  <a16:creationId xmlns:a16="http://schemas.microsoft.com/office/drawing/2014/main" id="{9FBBB784-AEC6-48CC-BB86-7C9425A49E8F}"/>
                </a:ext>
              </a:extLst>
            </p:cNvPr>
            <p:cNvSpPr>
              <a:spLocks noChangeArrowheads="1"/>
            </p:cNvSpPr>
            <p:nvPr/>
          </p:nvSpPr>
          <p:spPr bwMode="auto">
            <a:xfrm>
              <a:off x="6961187" y="2870200"/>
              <a:ext cx="19050" cy="11113"/>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7" name="Freeform 69">
              <a:extLst>
                <a:ext uri="{FF2B5EF4-FFF2-40B4-BE49-F238E27FC236}">
                  <a16:creationId xmlns:a16="http://schemas.microsoft.com/office/drawing/2014/main" id="{EB0FD6F5-4FB9-4229-9469-BA38F5174CC1}"/>
                </a:ext>
              </a:extLst>
            </p:cNvPr>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8" name="Freeform 70">
              <a:extLst>
                <a:ext uri="{FF2B5EF4-FFF2-40B4-BE49-F238E27FC236}">
                  <a16:creationId xmlns:a16="http://schemas.microsoft.com/office/drawing/2014/main" id="{6DAD33DE-0C05-4DA6-95DC-739B497203A7}"/>
                </a:ext>
              </a:extLst>
            </p:cNvPr>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9" name="Freeform 71">
              <a:extLst>
                <a:ext uri="{FF2B5EF4-FFF2-40B4-BE49-F238E27FC236}">
                  <a16:creationId xmlns:a16="http://schemas.microsoft.com/office/drawing/2014/main" id="{A2B6E279-084B-459A-871E-21786EAC59F6}"/>
                </a:ext>
              </a:extLst>
            </p:cNvPr>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0" name="Freeform 72">
              <a:extLst>
                <a:ext uri="{FF2B5EF4-FFF2-40B4-BE49-F238E27FC236}">
                  <a16:creationId xmlns:a16="http://schemas.microsoft.com/office/drawing/2014/main" id="{759294C7-4B8F-436C-B09D-9E656D419C42}"/>
                </a:ext>
              </a:extLst>
            </p:cNvPr>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1" name="Freeform 73">
              <a:extLst>
                <a:ext uri="{FF2B5EF4-FFF2-40B4-BE49-F238E27FC236}">
                  <a16:creationId xmlns:a16="http://schemas.microsoft.com/office/drawing/2014/main" id="{C100DF32-FD74-4D9E-A3F2-AA20BBAFBE92}"/>
                </a:ext>
              </a:extLst>
            </p:cNvPr>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2" name="Freeform 74">
              <a:extLst>
                <a:ext uri="{FF2B5EF4-FFF2-40B4-BE49-F238E27FC236}">
                  <a16:creationId xmlns:a16="http://schemas.microsoft.com/office/drawing/2014/main" id="{EA718F36-7688-4B70-A693-851D18AF1778}"/>
                </a:ext>
              </a:extLst>
            </p:cNvPr>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3" name="Freeform 75">
              <a:extLst>
                <a:ext uri="{FF2B5EF4-FFF2-40B4-BE49-F238E27FC236}">
                  <a16:creationId xmlns:a16="http://schemas.microsoft.com/office/drawing/2014/main" id="{C9FE7857-DDF9-4C70-AA4E-B6DEFA464AB1}"/>
                </a:ext>
              </a:extLst>
            </p:cNvPr>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4" name="Freeform 76">
              <a:extLst>
                <a:ext uri="{FF2B5EF4-FFF2-40B4-BE49-F238E27FC236}">
                  <a16:creationId xmlns:a16="http://schemas.microsoft.com/office/drawing/2014/main" id="{8664640E-DA02-4170-82CE-5D7B7D21B669}"/>
                </a:ext>
              </a:extLst>
            </p:cNvPr>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5" name="Freeform 77">
              <a:extLst>
                <a:ext uri="{FF2B5EF4-FFF2-40B4-BE49-F238E27FC236}">
                  <a16:creationId xmlns:a16="http://schemas.microsoft.com/office/drawing/2014/main" id="{3F73A430-9DA7-4EC2-ADA6-BE610EFA1814}"/>
                </a:ext>
              </a:extLst>
            </p:cNvPr>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6" name="Freeform 78">
              <a:extLst>
                <a:ext uri="{FF2B5EF4-FFF2-40B4-BE49-F238E27FC236}">
                  <a16:creationId xmlns:a16="http://schemas.microsoft.com/office/drawing/2014/main" id="{C551E4D5-87C5-4183-91EB-42C88E5DCB27}"/>
                </a:ext>
              </a:extLst>
            </p:cNvPr>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7" name="Freeform 79">
              <a:extLst>
                <a:ext uri="{FF2B5EF4-FFF2-40B4-BE49-F238E27FC236}">
                  <a16:creationId xmlns:a16="http://schemas.microsoft.com/office/drawing/2014/main" id="{B1093829-10FE-4989-91C1-C829111AB5A2}"/>
                </a:ext>
              </a:extLst>
            </p:cNvPr>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8" name="Freeform 80">
              <a:extLst>
                <a:ext uri="{FF2B5EF4-FFF2-40B4-BE49-F238E27FC236}">
                  <a16:creationId xmlns:a16="http://schemas.microsoft.com/office/drawing/2014/main" id="{FB7F284C-DCE2-4FCE-90C0-9A4CD69DA4F5}"/>
                </a:ext>
              </a:extLst>
            </p:cNvPr>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9" name="Freeform 81">
              <a:extLst>
                <a:ext uri="{FF2B5EF4-FFF2-40B4-BE49-F238E27FC236}">
                  <a16:creationId xmlns:a16="http://schemas.microsoft.com/office/drawing/2014/main" id="{BAFF4B1E-C93B-4E64-B046-D214E7688007}"/>
                </a:ext>
              </a:extLst>
            </p:cNvPr>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0" name="Freeform 82">
              <a:extLst>
                <a:ext uri="{FF2B5EF4-FFF2-40B4-BE49-F238E27FC236}">
                  <a16:creationId xmlns:a16="http://schemas.microsoft.com/office/drawing/2014/main" id="{C1909B2C-8A3C-458A-9BC1-7EA5B98A086E}"/>
                </a:ext>
              </a:extLst>
            </p:cNvPr>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1" name="Freeform 83">
              <a:extLst>
                <a:ext uri="{FF2B5EF4-FFF2-40B4-BE49-F238E27FC236}">
                  <a16:creationId xmlns:a16="http://schemas.microsoft.com/office/drawing/2014/main" id="{B62B0047-DB29-489E-B3C9-EE522B929E17}"/>
                </a:ext>
              </a:extLst>
            </p:cNvPr>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2" name="Freeform 84">
              <a:extLst>
                <a:ext uri="{FF2B5EF4-FFF2-40B4-BE49-F238E27FC236}">
                  <a16:creationId xmlns:a16="http://schemas.microsoft.com/office/drawing/2014/main" id="{5F4F8BED-3EEA-4154-A26C-422B08373022}"/>
                </a:ext>
              </a:extLst>
            </p:cNvPr>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3" name="Freeform 85">
              <a:extLst>
                <a:ext uri="{FF2B5EF4-FFF2-40B4-BE49-F238E27FC236}">
                  <a16:creationId xmlns:a16="http://schemas.microsoft.com/office/drawing/2014/main" id="{815C4296-978D-4A80-9BC9-158514591ABC}"/>
                </a:ext>
              </a:extLst>
            </p:cNvPr>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4" name="Freeform 86">
              <a:extLst>
                <a:ext uri="{FF2B5EF4-FFF2-40B4-BE49-F238E27FC236}">
                  <a16:creationId xmlns:a16="http://schemas.microsoft.com/office/drawing/2014/main" id="{79BD503A-340A-442E-8495-D3DD05E074C4}"/>
                </a:ext>
              </a:extLst>
            </p:cNvPr>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5" name="Freeform 87">
              <a:extLst>
                <a:ext uri="{FF2B5EF4-FFF2-40B4-BE49-F238E27FC236}">
                  <a16:creationId xmlns:a16="http://schemas.microsoft.com/office/drawing/2014/main" id="{9A7F12DF-AE85-4E90-B5A9-AAE716E2C499}"/>
                </a:ext>
              </a:extLst>
            </p:cNvPr>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6" name="Freeform 88">
              <a:extLst>
                <a:ext uri="{FF2B5EF4-FFF2-40B4-BE49-F238E27FC236}">
                  <a16:creationId xmlns:a16="http://schemas.microsoft.com/office/drawing/2014/main" id="{5E3770EC-FCC3-46C9-BBA0-8A8077BD0E36}"/>
                </a:ext>
              </a:extLst>
            </p:cNvPr>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7" name="Freeform 89">
              <a:extLst>
                <a:ext uri="{FF2B5EF4-FFF2-40B4-BE49-F238E27FC236}">
                  <a16:creationId xmlns:a16="http://schemas.microsoft.com/office/drawing/2014/main" id="{DF9E211E-053C-4CC4-903D-A6244C70A559}"/>
                </a:ext>
              </a:extLst>
            </p:cNvPr>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8" name="Freeform 90">
              <a:extLst>
                <a:ext uri="{FF2B5EF4-FFF2-40B4-BE49-F238E27FC236}">
                  <a16:creationId xmlns:a16="http://schemas.microsoft.com/office/drawing/2014/main" id="{C9FCB02E-5D3D-47FA-825C-E8203D613D5E}"/>
                </a:ext>
              </a:extLst>
            </p:cNvPr>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49" name="Freeform 91">
              <a:extLst>
                <a:ext uri="{FF2B5EF4-FFF2-40B4-BE49-F238E27FC236}">
                  <a16:creationId xmlns:a16="http://schemas.microsoft.com/office/drawing/2014/main" id="{A99B12A3-69F0-4BEA-9F2C-B64A15651EFD}"/>
                </a:ext>
              </a:extLst>
            </p:cNvPr>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0" name="Freeform 92">
              <a:extLst>
                <a:ext uri="{FF2B5EF4-FFF2-40B4-BE49-F238E27FC236}">
                  <a16:creationId xmlns:a16="http://schemas.microsoft.com/office/drawing/2014/main" id="{53A0127F-5FFE-48CC-95D3-DDF67C75E6EA}"/>
                </a:ext>
              </a:extLst>
            </p:cNvPr>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1" name="Freeform 93">
              <a:extLst>
                <a:ext uri="{FF2B5EF4-FFF2-40B4-BE49-F238E27FC236}">
                  <a16:creationId xmlns:a16="http://schemas.microsoft.com/office/drawing/2014/main" id="{4A4D6328-2DC8-4446-8135-B1BF860BE2CA}"/>
                </a:ext>
              </a:extLst>
            </p:cNvPr>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2" name="Freeform 94">
              <a:extLst>
                <a:ext uri="{FF2B5EF4-FFF2-40B4-BE49-F238E27FC236}">
                  <a16:creationId xmlns:a16="http://schemas.microsoft.com/office/drawing/2014/main" id="{0CE6E30A-220A-4D7E-BC20-3B9B28418896}"/>
                </a:ext>
              </a:extLst>
            </p:cNvPr>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3" name="Freeform 95">
              <a:extLst>
                <a:ext uri="{FF2B5EF4-FFF2-40B4-BE49-F238E27FC236}">
                  <a16:creationId xmlns:a16="http://schemas.microsoft.com/office/drawing/2014/main" id="{B1908C94-FBDF-497C-9272-D40AA3F9114F}"/>
                </a:ext>
              </a:extLst>
            </p:cNvPr>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4" name="Freeform 96">
              <a:extLst>
                <a:ext uri="{FF2B5EF4-FFF2-40B4-BE49-F238E27FC236}">
                  <a16:creationId xmlns:a16="http://schemas.microsoft.com/office/drawing/2014/main" id="{C4CADD39-DC4B-4A4E-9FFA-4EB7CEB61CF5}"/>
                </a:ext>
              </a:extLst>
            </p:cNvPr>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5" name="Freeform 97">
              <a:extLst>
                <a:ext uri="{FF2B5EF4-FFF2-40B4-BE49-F238E27FC236}">
                  <a16:creationId xmlns:a16="http://schemas.microsoft.com/office/drawing/2014/main" id="{63C7F398-DD21-40E1-A3CB-A16A6FA0D744}"/>
                </a:ext>
              </a:extLst>
            </p:cNvPr>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6" name="Freeform 98">
              <a:extLst>
                <a:ext uri="{FF2B5EF4-FFF2-40B4-BE49-F238E27FC236}">
                  <a16:creationId xmlns:a16="http://schemas.microsoft.com/office/drawing/2014/main" id="{57FB73C7-4CA1-4688-B7A0-08949379955C}"/>
                </a:ext>
              </a:extLst>
            </p:cNvPr>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7" name="Freeform 99">
              <a:extLst>
                <a:ext uri="{FF2B5EF4-FFF2-40B4-BE49-F238E27FC236}">
                  <a16:creationId xmlns:a16="http://schemas.microsoft.com/office/drawing/2014/main" id="{DB629A0D-601E-4DFF-8966-D9BDAC6AD091}"/>
                </a:ext>
              </a:extLst>
            </p:cNvPr>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8" name="Freeform 100">
              <a:extLst>
                <a:ext uri="{FF2B5EF4-FFF2-40B4-BE49-F238E27FC236}">
                  <a16:creationId xmlns:a16="http://schemas.microsoft.com/office/drawing/2014/main" id="{1D7C3A83-FEEC-4DAC-B9F6-93F3933CABC3}"/>
                </a:ext>
              </a:extLst>
            </p:cNvPr>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59" name="Freeform 101">
              <a:extLst>
                <a:ext uri="{FF2B5EF4-FFF2-40B4-BE49-F238E27FC236}">
                  <a16:creationId xmlns:a16="http://schemas.microsoft.com/office/drawing/2014/main" id="{7E4BD516-F695-426B-BA3D-277BF4A42499}"/>
                </a:ext>
              </a:extLst>
            </p:cNvPr>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0" name="Freeform 102">
              <a:extLst>
                <a:ext uri="{FF2B5EF4-FFF2-40B4-BE49-F238E27FC236}">
                  <a16:creationId xmlns:a16="http://schemas.microsoft.com/office/drawing/2014/main" id="{0D83A5E2-99EA-4860-8B58-9D7BABC8CCF6}"/>
                </a:ext>
              </a:extLst>
            </p:cNvPr>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1" name="Freeform 103">
              <a:extLst>
                <a:ext uri="{FF2B5EF4-FFF2-40B4-BE49-F238E27FC236}">
                  <a16:creationId xmlns:a16="http://schemas.microsoft.com/office/drawing/2014/main" id="{916A6178-60AB-4EAD-B063-72FC4538AFBD}"/>
                </a:ext>
              </a:extLst>
            </p:cNvPr>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2" name="Freeform 104">
              <a:extLst>
                <a:ext uri="{FF2B5EF4-FFF2-40B4-BE49-F238E27FC236}">
                  <a16:creationId xmlns:a16="http://schemas.microsoft.com/office/drawing/2014/main" id="{928437B5-AEB4-4D17-B4B5-7525949C8A59}"/>
                </a:ext>
              </a:extLst>
            </p:cNvPr>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3" name="Freeform 105">
              <a:extLst>
                <a:ext uri="{FF2B5EF4-FFF2-40B4-BE49-F238E27FC236}">
                  <a16:creationId xmlns:a16="http://schemas.microsoft.com/office/drawing/2014/main" id="{036B16E6-FA9E-45D4-8676-91FF565BA0DA}"/>
                </a:ext>
              </a:extLst>
            </p:cNvPr>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4" name="Freeform 106">
              <a:extLst>
                <a:ext uri="{FF2B5EF4-FFF2-40B4-BE49-F238E27FC236}">
                  <a16:creationId xmlns:a16="http://schemas.microsoft.com/office/drawing/2014/main" id="{8227F4EB-17F1-4B63-9A63-4C651D9D3CC0}"/>
                </a:ext>
              </a:extLst>
            </p:cNvPr>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5" name="Freeform 107">
              <a:extLst>
                <a:ext uri="{FF2B5EF4-FFF2-40B4-BE49-F238E27FC236}">
                  <a16:creationId xmlns:a16="http://schemas.microsoft.com/office/drawing/2014/main" id="{5AB6D022-A014-475B-B515-131C85133C10}"/>
                </a:ext>
              </a:extLst>
            </p:cNvPr>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6" name="Freeform 108">
              <a:extLst>
                <a:ext uri="{FF2B5EF4-FFF2-40B4-BE49-F238E27FC236}">
                  <a16:creationId xmlns:a16="http://schemas.microsoft.com/office/drawing/2014/main" id="{5A0DB763-A8C0-4F55-A4E2-84B807C62395}"/>
                </a:ext>
              </a:extLst>
            </p:cNvPr>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7" name="Freeform 109">
              <a:extLst>
                <a:ext uri="{FF2B5EF4-FFF2-40B4-BE49-F238E27FC236}">
                  <a16:creationId xmlns:a16="http://schemas.microsoft.com/office/drawing/2014/main" id="{751B7B08-B8D3-42C3-B4A8-A7909B85B984}"/>
                </a:ext>
              </a:extLst>
            </p:cNvPr>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8" name="Freeform 110">
              <a:extLst>
                <a:ext uri="{FF2B5EF4-FFF2-40B4-BE49-F238E27FC236}">
                  <a16:creationId xmlns:a16="http://schemas.microsoft.com/office/drawing/2014/main" id="{D13142FC-461A-41DE-841D-952D97CB15EE}"/>
                </a:ext>
              </a:extLst>
            </p:cNvPr>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9" name="Freeform 111">
              <a:extLst>
                <a:ext uri="{FF2B5EF4-FFF2-40B4-BE49-F238E27FC236}">
                  <a16:creationId xmlns:a16="http://schemas.microsoft.com/office/drawing/2014/main" id="{97F6B530-BC74-4E74-9B35-CA3044C31F29}"/>
                </a:ext>
              </a:extLst>
            </p:cNvPr>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0" name="Freeform 112">
              <a:extLst>
                <a:ext uri="{FF2B5EF4-FFF2-40B4-BE49-F238E27FC236}">
                  <a16:creationId xmlns:a16="http://schemas.microsoft.com/office/drawing/2014/main" id="{40749FB1-FCC7-4155-A0B0-11A2B769FAF6}"/>
                </a:ext>
              </a:extLst>
            </p:cNvPr>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1" name="Freeform 113">
              <a:extLst>
                <a:ext uri="{FF2B5EF4-FFF2-40B4-BE49-F238E27FC236}">
                  <a16:creationId xmlns:a16="http://schemas.microsoft.com/office/drawing/2014/main" id="{A7D1F881-B75D-48C6-914D-224842AE8473}"/>
                </a:ext>
              </a:extLst>
            </p:cNvPr>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2" name="Freeform 114">
              <a:extLst>
                <a:ext uri="{FF2B5EF4-FFF2-40B4-BE49-F238E27FC236}">
                  <a16:creationId xmlns:a16="http://schemas.microsoft.com/office/drawing/2014/main" id="{781E00AD-9C5D-47CF-A3B8-EB101C43F60D}"/>
                </a:ext>
              </a:extLst>
            </p:cNvPr>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3" name="Freeform 115">
              <a:extLst>
                <a:ext uri="{FF2B5EF4-FFF2-40B4-BE49-F238E27FC236}">
                  <a16:creationId xmlns:a16="http://schemas.microsoft.com/office/drawing/2014/main" id="{887DFCF6-C70B-4867-862D-17BDCD48C94B}"/>
                </a:ext>
              </a:extLst>
            </p:cNvPr>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4" name="Freeform 116">
              <a:extLst>
                <a:ext uri="{FF2B5EF4-FFF2-40B4-BE49-F238E27FC236}">
                  <a16:creationId xmlns:a16="http://schemas.microsoft.com/office/drawing/2014/main" id="{9EAA3546-FF3C-465B-B544-699E8C93D474}"/>
                </a:ext>
              </a:extLst>
            </p:cNvPr>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grpSp>
    </p:spTree>
    <p:extLst>
      <p:ext uri="{BB962C8B-B14F-4D97-AF65-F5344CB8AC3E}">
        <p14:creationId xmlns:p14="http://schemas.microsoft.com/office/powerpoint/2010/main" val="2274687672"/>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anim calcmode="lin" valueType="num">
                                      <p:cBhvr>
                                        <p:cTn id="47" dur="500" fill="hold"/>
                                        <p:tgtEl>
                                          <p:spTgt spid="43"/>
                                        </p:tgtEl>
                                        <p:attrNameLst>
                                          <p:attrName>ppt_x</p:attrName>
                                        </p:attrNameLst>
                                      </p:cBhvr>
                                      <p:tavLst>
                                        <p:tav tm="0">
                                          <p:val>
                                            <p:strVal val="#ppt_x"/>
                                          </p:val>
                                        </p:tav>
                                        <p:tav tm="100000">
                                          <p:val>
                                            <p:strVal val="#ppt_x"/>
                                          </p:val>
                                        </p:tav>
                                      </p:tavLst>
                                    </p:anim>
                                    <p:anim calcmode="lin" valueType="num">
                                      <p:cBhvr>
                                        <p:cTn id="48" dur="5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anim calcmode="lin" valueType="num">
                                      <p:cBhvr>
                                        <p:cTn id="53" dur="500" fill="hold"/>
                                        <p:tgtEl>
                                          <p:spTgt spid="44"/>
                                        </p:tgtEl>
                                        <p:attrNameLst>
                                          <p:attrName>ppt_x</p:attrName>
                                        </p:attrNameLst>
                                      </p:cBhvr>
                                      <p:tavLst>
                                        <p:tav tm="0">
                                          <p:val>
                                            <p:strVal val="#ppt_x"/>
                                          </p:val>
                                        </p:tav>
                                        <p:tav tm="100000">
                                          <p:val>
                                            <p:strVal val="#ppt_x"/>
                                          </p:val>
                                        </p:tav>
                                      </p:tavLst>
                                    </p:anim>
                                    <p:anim calcmode="lin" valueType="num">
                                      <p:cBhvr>
                                        <p:cTn id="54" dur="5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anim calcmode="lin" valueType="num">
                                      <p:cBhvr>
                                        <p:cTn id="65" dur="500" fill="hold"/>
                                        <p:tgtEl>
                                          <p:spTgt spid="70"/>
                                        </p:tgtEl>
                                        <p:attrNameLst>
                                          <p:attrName>ppt_x</p:attrName>
                                        </p:attrNameLst>
                                      </p:cBhvr>
                                      <p:tavLst>
                                        <p:tav tm="0">
                                          <p:val>
                                            <p:strVal val="#ppt_x"/>
                                          </p:val>
                                        </p:tav>
                                        <p:tav tm="100000">
                                          <p:val>
                                            <p:strVal val="#ppt_x"/>
                                          </p:val>
                                        </p:tav>
                                      </p:tavLst>
                                    </p:anim>
                                    <p:anim calcmode="lin" valueType="num">
                                      <p:cBhvr>
                                        <p:cTn id="66" dur="500" fill="hold"/>
                                        <p:tgtEl>
                                          <p:spTgt spid="70"/>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anim calcmode="lin" valueType="num">
                                      <p:cBhvr>
                                        <p:cTn id="71" dur="500" fill="hold"/>
                                        <p:tgtEl>
                                          <p:spTgt spid="71"/>
                                        </p:tgtEl>
                                        <p:attrNameLst>
                                          <p:attrName>ppt_x</p:attrName>
                                        </p:attrNameLst>
                                      </p:cBhvr>
                                      <p:tavLst>
                                        <p:tav tm="0">
                                          <p:val>
                                            <p:strVal val="#ppt_x"/>
                                          </p:val>
                                        </p:tav>
                                        <p:tav tm="100000">
                                          <p:val>
                                            <p:strVal val="#ppt_x"/>
                                          </p:val>
                                        </p:tav>
                                      </p:tavLst>
                                    </p:anim>
                                    <p:anim calcmode="lin" valueType="num">
                                      <p:cBhvr>
                                        <p:cTn id="72" dur="5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200"/>
                                        <p:tgtEl>
                                          <p:spTgt spid="6"/>
                                        </p:tgtEl>
                                      </p:cBhvr>
                                    </p:animEffect>
                                  </p:childTnLst>
                                </p:cTn>
                              </p:par>
                            </p:childTnLst>
                          </p:cTn>
                        </p:par>
                        <p:par>
                          <p:cTn id="83" fill="hold">
                            <p:stCondLst>
                              <p:cond delay="570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200"/>
                                        <p:tgtEl>
                                          <p:spTgt spid="8"/>
                                        </p:tgtEl>
                                      </p:cBhvr>
                                    </p:animEffect>
                                  </p:childTnLst>
                                </p:cTn>
                              </p:par>
                            </p:childTnLst>
                          </p:cTn>
                        </p:par>
                        <p:par>
                          <p:cTn id="87" fill="hold">
                            <p:stCondLst>
                              <p:cond delay="5900"/>
                            </p:stCondLst>
                            <p:childTnLst>
                              <p:par>
                                <p:cTn id="88" presetID="22" presetClass="entr" presetSubtype="8"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200"/>
                                        <p:tgtEl>
                                          <p:spTgt spid="10"/>
                                        </p:tgtEl>
                                      </p:cBhvr>
                                    </p:animEffect>
                                  </p:childTnLst>
                                </p:cTn>
                              </p:par>
                            </p:childTnLst>
                          </p:cTn>
                        </p:par>
                        <p:par>
                          <p:cTn id="91" fill="hold">
                            <p:stCondLst>
                              <p:cond delay="6100"/>
                            </p:stCondLst>
                            <p:childTnLst>
                              <p:par>
                                <p:cTn id="92" presetID="22" presetClass="entr" presetSubtype="8"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200"/>
                                        <p:tgtEl>
                                          <p:spTgt spid="12"/>
                                        </p:tgtEl>
                                      </p:cBhvr>
                                    </p:animEffect>
                                  </p:childTnLst>
                                </p:cTn>
                              </p:par>
                            </p:childTnLst>
                          </p:cTn>
                        </p:par>
                        <p:par>
                          <p:cTn id="95" fill="hold">
                            <p:stCondLst>
                              <p:cond delay="6300"/>
                            </p:stCondLst>
                            <p:childTnLst>
                              <p:par>
                                <p:cTn id="96" presetID="22" presetClass="entr" presetSubtype="8"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200"/>
                                        <p:tgtEl>
                                          <p:spTgt spid="14"/>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200"/>
                                        <p:tgtEl>
                                          <p:spTgt spid="24"/>
                                        </p:tgtEl>
                                      </p:cBhvr>
                                    </p:animEffect>
                                  </p:childTnLst>
                                </p:cTn>
                              </p:par>
                              <p:par>
                                <p:cTn id="103" presetID="2" presetClass="entr" presetSubtype="2" fill="hold" grpId="0" nodeType="withEffect">
                                  <p:stCondLst>
                                    <p:cond delay="300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1250" fill="hold"/>
                                        <p:tgtEl>
                                          <p:spTgt spid="38"/>
                                        </p:tgtEl>
                                        <p:attrNameLst>
                                          <p:attrName>ppt_x</p:attrName>
                                        </p:attrNameLst>
                                      </p:cBhvr>
                                      <p:tavLst>
                                        <p:tav tm="0">
                                          <p:val>
                                            <p:strVal val="1+#ppt_w/2"/>
                                          </p:val>
                                        </p:tav>
                                        <p:tav tm="100000">
                                          <p:val>
                                            <p:strVal val="#ppt_x"/>
                                          </p:val>
                                        </p:tav>
                                      </p:tavLst>
                                    </p:anim>
                                    <p:anim calcmode="lin" valueType="num">
                                      <p:cBhvr additive="base">
                                        <p:cTn id="106" dur="1250" fill="hold"/>
                                        <p:tgtEl>
                                          <p:spTgt spid="3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250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1250" fill="hold"/>
                                        <p:tgtEl>
                                          <p:spTgt spid="39"/>
                                        </p:tgtEl>
                                        <p:attrNameLst>
                                          <p:attrName>ppt_x</p:attrName>
                                        </p:attrNameLst>
                                      </p:cBhvr>
                                      <p:tavLst>
                                        <p:tav tm="0">
                                          <p:val>
                                            <p:strVal val="1+#ppt_w/2"/>
                                          </p:val>
                                        </p:tav>
                                        <p:tav tm="100000">
                                          <p:val>
                                            <p:strVal val="#ppt_x"/>
                                          </p:val>
                                        </p:tav>
                                      </p:tavLst>
                                    </p:anim>
                                    <p:anim calcmode="lin" valueType="num">
                                      <p:cBhvr additive="base">
                                        <p:cTn id="110" dur="1250" fill="hold"/>
                                        <p:tgtEl>
                                          <p:spTgt spid="3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250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1250" fill="hold"/>
                                        <p:tgtEl>
                                          <p:spTgt spid="42"/>
                                        </p:tgtEl>
                                        <p:attrNameLst>
                                          <p:attrName>ppt_x</p:attrName>
                                        </p:attrNameLst>
                                      </p:cBhvr>
                                      <p:tavLst>
                                        <p:tav tm="0">
                                          <p:val>
                                            <p:strVal val="1+#ppt_w/2"/>
                                          </p:val>
                                        </p:tav>
                                        <p:tav tm="100000">
                                          <p:val>
                                            <p:strVal val="#ppt_x"/>
                                          </p:val>
                                        </p:tav>
                                      </p:tavLst>
                                    </p:anim>
                                    <p:anim calcmode="lin" valueType="num">
                                      <p:cBhvr additive="base">
                                        <p:cTn id="114" dur="1250" fill="hold"/>
                                        <p:tgtEl>
                                          <p:spTgt spid="42"/>
                                        </p:tgtEl>
                                        <p:attrNameLst>
                                          <p:attrName>ppt_y</p:attrName>
                                        </p:attrNameLst>
                                      </p:cBhvr>
                                      <p:tavLst>
                                        <p:tav tm="0">
                                          <p:val>
                                            <p:strVal val="#ppt_y"/>
                                          </p:val>
                                        </p:tav>
                                        <p:tav tm="100000">
                                          <p:val>
                                            <p:strVal val="#ppt_y"/>
                                          </p:val>
                                        </p:tav>
                                      </p:tavLst>
                                    </p:anim>
                                  </p:childTnLst>
                                </p:cTn>
                              </p:par>
                            </p:childTnLst>
                          </p:cTn>
                        </p:par>
                        <p:par>
                          <p:cTn id="115" fill="hold">
                            <p:stCondLst>
                              <p:cond delay="10750"/>
                            </p:stCondLst>
                            <p:childTnLst>
                              <p:par>
                                <p:cTn id="116" presetID="10" presetClass="entr" presetSubtype="0" fill="hold"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fade">
                                      <p:cBhvr>
                                        <p:cTn id="118"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24" grpId="0" animBg="1"/>
      <p:bldP spid="32" grpId="0"/>
      <p:bldP spid="38" grpId="0" animBg="1"/>
      <p:bldP spid="39" grpId="0" animBg="1"/>
      <p:bldP spid="42" grpId="0" animBg="1"/>
      <p:bldP spid="43" grpId="0" animBg="1"/>
      <p:bldP spid="44" grpId="0" animBg="1"/>
      <p:bldP spid="45" grpId="0" animBg="1"/>
      <p:bldP spid="70" grpId="0" animBg="1"/>
      <p:bldP spid="71" grpId="0" animBg="1"/>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45DCFD0B-1EFB-452B-A0E6-C890C56236B7}"/>
              </a:ext>
            </a:extLst>
          </p:cNvPr>
          <p:cNvGrpSpPr/>
          <p:nvPr/>
        </p:nvGrpSpPr>
        <p:grpSpPr>
          <a:xfrm>
            <a:off x="1506072" y="82131"/>
            <a:ext cx="10434916" cy="6301156"/>
            <a:chOff x="2092909" y="3764075"/>
            <a:chExt cx="7769302" cy="2357617"/>
          </a:xfrm>
        </p:grpSpPr>
        <p:sp>
          <p:nvSpPr>
            <p:cNvPr id="13" name="矩形 83">
              <a:extLst>
                <a:ext uri="{FF2B5EF4-FFF2-40B4-BE49-F238E27FC236}">
                  <a16:creationId xmlns:a16="http://schemas.microsoft.com/office/drawing/2014/main" id="{AD25A0FE-455B-4DE4-B3CF-D16E9269B5BE}"/>
                </a:ext>
              </a:extLst>
            </p:cNvPr>
            <p:cNvSpPr>
              <a:spLocks noChangeArrowheads="1"/>
            </p:cNvSpPr>
            <p:nvPr/>
          </p:nvSpPr>
          <p:spPr bwMode="auto">
            <a:xfrm>
              <a:off x="2233992" y="3844421"/>
              <a:ext cx="7487136" cy="2154298"/>
            </a:xfrm>
            <a:prstGeom prst="rect">
              <a:avLst/>
            </a:prstGeom>
            <a:solidFill>
              <a:srgbClr val="F2F2F2"/>
            </a:solidFill>
            <a:ln w="9525" cmpd="sng">
              <a:solidFill>
                <a:srgbClr val="55735B"/>
              </a:solidFill>
              <a:miter lim="800000"/>
              <a:headEnd/>
              <a:tailEnd/>
            </a:ln>
          </p:spPr>
          <p:txBody>
            <a:bodyPr anchor="ctr"/>
            <a:lstStyle/>
            <a:p>
              <a:pPr algn="ctr"/>
              <a:endParaRPr lang="zh-CN" altLang="en-US" sz="2800" dirty="0"/>
            </a:p>
          </p:txBody>
        </p:sp>
        <p:sp>
          <p:nvSpPr>
            <p:cNvPr id="14" name="Freeform 12">
              <a:extLst>
                <a:ext uri="{FF2B5EF4-FFF2-40B4-BE49-F238E27FC236}">
                  <a16:creationId xmlns:a16="http://schemas.microsoft.com/office/drawing/2014/main" id="{C05DAEA8-52DE-4CA4-B3E4-09C5CD6CF6E8}"/>
                </a:ext>
              </a:extLst>
            </p:cNvPr>
            <p:cNvSpPr>
              <a:spLocks/>
            </p:cNvSpPr>
            <p:nvPr/>
          </p:nvSpPr>
          <p:spPr bwMode="auto">
            <a:xfrm>
              <a:off x="2092909" y="3764075"/>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anchor="ctr"/>
            <a:lstStyle/>
            <a:p>
              <a:pPr algn="ctr"/>
              <a:endParaRPr lang="zh-CN" altLang="en-US" sz="2800">
                <a:solidFill>
                  <a:srgbClr val="2C3637"/>
                </a:solidFill>
              </a:endParaRPr>
            </a:p>
          </p:txBody>
        </p:sp>
        <p:sp>
          <p:nvSpPr>
            <p:cNvPr id="15" name="Freeform 12">
              <a:extLst>
                <a:ext uri="{FF2B5EF4-FFF2-40B4-BE49-F238E27FC236}">
                  <a16:creationId xmlns:a16="http://schemas.microsoft.com/office/drawing/2014/main" id="{A6FF1AE4-B14A-4C44-9D24-F34424BAA71E}"/>
                </a:ext>
              </a:extLst>
            </p:cNvPr>
            <p:cNvSpPr>
              <a:spLocks/>
            </p:cNvSpPr>
            <p:nvPr/>
          </p:nvSpPr>
          <p:spPr bwMode="auto">
            <a:xfrm flipH="1" flipV="1">
              <a:off x="9425235" y="5683404"/>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800" dirty="0">
                <a:solidFill>
                  <a:srgbClr val="2C3637"/>
                </a:solidFill>
              </a:endParaRPr>
            </a:p>
          </p:txBody>
        </p:sp>
      </p:grpSp>
      <p:sp>
        <p:nvSpPr>
          <p:cNvPr id="32" name="TextBox 84"/>
          <p:cNvSpPr txBox="1">
            <a:spLocks noChangeArrowheads="1"/>
          </p:cNvSpPr>
          <p:nvPr/>
        </p:nvSpPr>
        <p:spPr bwMode="auto">
          <a:xfrm>
            <a:off x="2253732" y="1513181"/>
            <a:ext cx="764641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342900" lvl="0" indent="-342900" algn="just">
              <a:buClr>
                <a:srgbClr val="FF0000"/>
              </a:buClr>
              <a:buFont typeface="Wingdings" panose="05000000000000000000" pitchFamily="2" charset="2"/>
              <a:buChar char=""/>
            </a:pPr>
            <a:r>
              <a:rPr lang="en-US" altLang="zh-CN" sz="2800" b="1" kern="100" dirty="0">
                <a:latin typeface="Calibri" panose="020F0502020204030204" pitchFamily="34" charset="0"/>
                <a:cs typeface="Times New Roman" panose="02020603050405020304" pitchFamily="18" charset="0"/>
              </a:rPr>
              <a:t>Lead in</a:t>
            </a:r>
            <a:endParaRPr lang="zh-CN" altLang="zh-CN" sz="2800" kern="100" dirty="0">
              <a:latin typeface="Calibri" panose="020F0502020204030204" pitchFamily="34" charset="0"/>
              <a:cs typeface="Times New Roman" panose="02020603050405020304" pitchFamily="18" charset="0"/>
            </a:endParaRPr>
          </a:p>
          <a:p>
            <a:pPr algn="just"/>
            <a:r>
              <a:rPr lang="en-US" altLang="zh-CN" sz="2800" b="1" kern="100" dirty="0">
                <a:latin typeface="Calibri" panose="020F0502020204030204" pitchFamily="34" charset="0"/>
                <a:cs typeface="Times New Roman" panose="02020603050405020304" pitchFamily="18" charset="0"/>
              </a:rPr>
              <a:t>When do you need to write Application letters?</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apply for a position in clubs</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apply for a position in a company</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apply for an internship</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apply to be a volunteer</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apply to get a chance of being a host family</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apply to get a chance of taking part in camps</a:t>
            </a:r>
          </a:p>
          <a:p>
            <a:pPr marL="342900" lvl="0" indent="-342900" algn="just">
              <a:buClr>
                <a:srgbClr val="FF0000"/>
              </a:buClr>
              <a:buFont typeface="Wingdings" panose="05000000000000000000" pitchFamily="2" charset="2"/>
              <a:buChar char=""/>
              <a:tabLst>
                <a:tab pos="457200" algn="l"/>
              </a:tabLst>
            </a:pPr>
            <a:r>
              <a:rPr lang="en-US" altLang="zh-CN" sz="2800" b="1" dirty="0">
                <a:latin typeface="Calibri" panose="020F0502020204030204" pitchFamily="34" charset="0"/>
                <a:cs typeface="Times New Roman" panose="02020603050405020304" pitchFamily="18" charset="0"/>
              </a:rPr>
              <a:t>apply to get a chance of being a service provider</a:t>
            </a:r>
            <a:endParaRPr lang="zh-CN" altLang="en-US" sz="2800" dirty="0">
              <a:solidFill>
                <a:srgbClr val="595959"/>
              </a:solidFill>
              <a:latin typeface="微软雅黑" pitchFamily="34" charset="-122"/>
              <a:ea typeface="微软雅黑" pitchFamily="34" charset="-122"/>
              <a:sym typeface="微软雅黑" pitchFamily="34" charset="-122"/>
            </a:endParaRPr>
          </a:p>
        </p:txBody>
      </p:sp>
      <p:grpSp>
        <p:nvGrpSpPr>
          <p:cNvPr id="16" name="组合 15">
            <a:extLst>
              <a:ext uri="{FF2B5EF4-FFF2-40B4-BE49-F238E27FC236}">
                <a16:creationId xmlns:a16="http://schemas.microsoft.com/office/drawing/2014/main" id="{9E75AC4E-6960-4F37-97DA-EEA525B5419B}"/>
              </a:ext>
            </a:extLst>
          </p:cNvPr>
          <p:cNvGrpSpPr/>
          <p:nvPr/>
        </p:nvGrpSpPr>
        <p:grpSpPr>
          <a:xfrm>
            <a:off x="9270559" y="208708"/>
            <a:ext cx="2335364" cy="1163340"/>
            <a:chOff x="1946872" y="1461628"/>
            <a:chExt cx="2192259" cy="2166185"/>
          </a:xfrm>
        </p:grpSpPr>
        <p:grpSp>
          <p:nvGrpSpPr>
            <p:cNvPr id="17" name="组合 16"/>
            <p:cNvGrpSpPr/>
            <p:nvPr/>
          </p:nvGrpSpPr>
          <p:grpSpPr>
            <a:xfrm>
              <a:off x="1946872" y="1702627"/>
              <a:ext cx="1990921" cy="1925186"/>
              <a:chOff x="1204523" y="1700808"/>
              <a:chExt cx="2016749" cy="2015329"/>
            </a:xfrm>
          </p:grpSpPr>
          <p:sp>
            <p:nvSpPr>
              <p:cNvPr id="19" name="Oval 10"/>
              <p:cNvSpPr>
                <a:spLocks noChangeArrowheads="1"/>
              </p:cNvSpPr>
              <p:nvPr/>
            </p:nvSpPr>
            <p:spPr bwMode="auto">
              <a:xfrm>
                <a:off x="1204523" y="1700808"/>
                <a:ext cx="2016749" cy="2015329"/>
              </a:xfrm>
              <a:prstGeom prst="ellipse">
                <a:avLst/>
              </a:prstGeom>
              <a:solidFill>
                <a:srgbClr val="202A36"/>
              </a:solidFill>
              <a:ln>
                <a:noFill/>
              </a:ln>
            </p:spPr>
            <p:txBody>
              <a:bodyPr vert="horz" wrap="square" lIns="75585" tIns="37793" rIns="75585" bIns="37793" numCol="1" anchor="t" anchorCtr="0" compatLnSpc="1">
                <a:prstTxWarp prst="textNoShape">
                  <a:avLst/>
                </a:prstTxWarp>
              </a:bodyPr>
              <a:lstStyle/>
              <a:p>
                <a:endParaRPr lang="zh-CN" altLang="en-US" sz="1488"/>
              </a:p>
            </p:txBody>
          </p:sp>
          <p:sp>
            <p:nvSpPr>
              <p:cNvPr id="20"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585" tIns="37793" rIns="75585" bIns="37793" numCol="1" anchor="t" anchorCtr="0" compatLnSpc="1">
                <a:prstTxWarp prst="textNoShape">
                  <a:avLst/>
                </a:prstTxWarp>
              </a:bodyPr>
              <a:lstStyle/>
              <a:p>
                <a:endParaRPr lang="zh-CN" altLang="en-US" sz="1488"/>
              </a:p>
            </p:txBody>
          </p:sp>
        </p:grpSp>
        <p:sp>
          <p:nvSpPr>
            <p:cNvPr id="18" name="Freeform 12"/>
            <p:cNvSpPr>
              <a:spLocks/>
            </p:cNvSpPr>
            <p:nvPr/>
          </p:nvSpPr>
          <p:spPr bwMode="auto">
            <a:xfrm>
              <a:off x="3656623" y="1461628"/>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prstTxWarp prst="textNoShape">
                <a:avLst/>
              </a:prstTxWarp>
            </a:bodyPr>
            <a:lstStyle/>
            <a:p>
              <a:endParaRPr lang="zh-CN" altLang="en-US" sz="1488"/>
            </a:p>
          </p:txBody>
        </p:sp>
      </p:grpSp>
      <p:sp>
        <p:nvSpPr>
          <p:cNvPr id="21" name="矩形 3"/>
          <p:cNvSpPr>
            <a:spLocks noChangeArrowheads="1"/>
          </p:cNvSpPr>
          <p:nvPr/>
        </p:nvSpPr>
        <p:spPr bwMode="auto">
          <a:xfrm>
            <a:off x="2253732" y="497991"/>
            <a:ext cx="1555216" cy="646323"/>
          </a:xfrm>
          <a:prstGeom prst="rect">
            <a:avLst/>
          </a:prstGeom>
          <a:ln/>
        </p:spPr>
        <p:style>
          <a:lnRef idx="2">
            <a:schemeClr val="accent6"/>
          </a:lnRef>
          <a:fillRef idx="1">
            <a:schemeClr val="lt1"/>
          </a:fillRef>
          <a:effectRef idx="0">
            <a:schemeClr val="accent6"/>
          </a:effectRef>
          <a:fontRef idx="minor">
            <a:schemeClr val="dk1"/>
          </a:fontRef>
        </p:style>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en-US" altLang="zh-CN" sz="3600" b="1" kern="100" dirty="0">
                <a:latin typeface="Calibri" panose="020F0502020204030204" pitchFamily="34" charset="0"/>
                <a:cs typeface="Times New Roman" panose="02020603050405020304" pitchFamily="18" charset="0"/>
              </a:rPr>
              <a:t>Lead in</a:t>
            </a:r>
            <a:endParaRPr lang="zh-CN" altLang="en-US" sz="3600" b="1" dirty="0">
              <a:solidFill>
                <a:srgbClr val="202A36"/>
              </a:solidFill>
              <a:latin typeface="Arial" panose="020B0604020202020204" pitchFamily="34" charset="0"/>
              <a:cs typeface="Arial" panose="020B0604020202020204" pitchFamily="34" charset="0"/>
            </a:endParaRPr>
          </a:p>
        </p:txBody>
      </p:sp>
      <p:sp>
        <p:nvSpPr>
          <p:cNvPr id="22" name="矩形 21"/>
          <p:cNvSpPr/>
          <p:nvPr/>
        </p:nvSpPr>
        <p:spPr>
          <a:xfrm>
            <a:off x="5152127" y="497991"/>
            <a:ext cx="3358612" cy="5847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zh-CN" altLang="en-US" sz="3200" b="1" dirty="0"/>
              <a:t>申请求职信 （</a:t>
            </a:r>
            <a:r>
              <a:rPr lang="en-US" altLang="zh-CN" sz="3200" b="1" dirty="0"/>
              <a:t>2</a:t>
            </a:r>
            <a:r>
              <a:rPr lang="zh-CN" altLang="en-US" sz="3200" b="1" dirty="0"/>
              <a:t>）</a:t>
            </a:r>
          </a:p>
        </p:txBody>
      </p:sp>
      <p:grpSp>
        <p:nvGrpSpPr>
          <p:cNvPr id="23" name="组合 22">
            <a:extLst>
              <a:ext uri="{FF2B5EF4-FFF2-40B4-BE49-F238E27FC236}">
                <a16:creationId xmlns:a16="http://schemas.microsoft.com/office/drawing/2014/main" id="{6D2CE970-C149-45A3-B60E-D4CD99C74506}"/>
              </a:ext>
            </a:extLst>
          </p:cNvPr>
          <p:cNvGrpSpPr/>
          <p:nvPr/>
        </p:nvGrpSpPr>
        <p:grpSpPr>
          <a:xfrm>
            <a:off x="9232090" y="5821042"/>
            <a:ext cx="2287414" cy="944769"/>
            <a:chOff x="776287" y="706437"/>
            <a:chExt cx="7658101" cy="3768726"/>
          </a:xfrm>
          <a:solidFill>
            <a:schemeClr val="accent2"/>
          </a:solidFill>
        </p:grpSpPr>
        <p:sp>
          <p:nvSpPr>
            <p:cNvPr id="24" name="Freeform 10">
              <a:extLst>
                <a:ext uri="{FF2B5EF4-FFF2-40B4-BE49-F238E27FC236}">
                  <a16:creationId xmlns:a16="http://schemas.microsoft.com/office/drawing/2014/main" id="{AEC7E247-DC9E-4311-8933-7345C7D9C244}"/>
                </a:ext>
              </a:extLst>
            </p:cNvPr>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 name="Freeform 11">
              <a:extLst>
                <a:ext uri="{FF2B5EF4-FFF2-40B4-BE49-F238E27FC236}">
                  <a16:creationId xmlns:a16="http://schemas.microsoft.com/office/drawing/2014/main" id="{549B3CF6-BB2D-4EC1-BAD2-DC745BE952BD}"/>
                </a:ext>
              </a:extLst>
            </p:cNvPr>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 name="Freeform 12">
              <a:extLst>
                <a:ext uri="{FF2B5EF4-FFF2-40B4-BE49-F238E27FC236}">
                  <a16:creationId xmlns:a16="http://schemas.microsoft.com/office/drawing/2014/main" id="{C342EF46-B22C-48C1-B361-17BFC32E0C46}"/>
                </a:ext>
              </a:extLst>
            </p:cNvPr>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 name="Freeform 13">
              <a:extLst>
                <a:ext uri="{FF2B5EF4-FFF2-40B4-BE49-F238E27FC236}">
                  <a16:creationId xmlns:a16="http://schemas.microsoft.com/office/drawing/2014/main" id="{55473A82-0FC0-4156-8038-A5D60BE5495B}"/>
                </a:ext>
              </a:extLst>
            </p:cNvPr>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8" name="Freeform 14">
              <a:extLst>
                <a:ext uri="{FF2B5EF4-FFF2-40B4-BE49-F238E27FC236}">
                  <a16:creationId xmlns:a16="http://schemas.microsoft.com/office/drawing/2014/main" id="{E343C28E-3853-4809-9C6B-5E1AACDA67BE}"/>
                </a:ext>
              </a:extLst>
            </p:cNvPr>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9" name="Freeform 15">
              <a:extLst>
                <a:ext uri="{FF2B5EF4-FFF2-40B4-BE49-F238E27FC236}">
                  <a16:creationId xmlns:a16="http://schemas.microsoft.com/office/drawing/2014/main" id="{EB5F6174-D209-478C-9164-55191CCF0B61}"/>
                </a:ext>
              </a:extLst>
            </p:cNvPr>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0" name="Freeform 16">
              <a:extLst>
                <a:ext uri="{FF2B5EF4-FFF2-40B4-BE49-F238E27FC236}">
                  <a16:creationId xmlns:a16="http://schemas.microsoft.com/office/drawing/2014/main" id="{3EEC9A34-DEA8-42B6-A7A2-37A6E79BE588}"/>
                </a:ext>
              </a:extLst>
            </p:cNvPr>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1" name="Freeform 17">
              <a:extLst>
                <a:ext uri="{FF2B5EF4-FFF2-40B4-BE49-F238E27FC236}">
                  <a16:creationId xmlns:a16="http://schemas.microsoft.com/office/drawing/2014/main" id="{28E8B9C6-2D86-4326-8B62-4F8917244CF7}"/>
                </a:ext>
              </a:extLst>
            </p:cNvPr>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3" name="Freeform 18">
              <a:extLst>
                <a:ext uri="{FF2B5EF4-FFF2-40B4-BE49-F238E27FC236}">
                  <a16:creationId xmlns:a16="http://schemas.microsoft.com/office/drawing/2014/main" id="{DA4DE7C8-D23E-48A0-9156-971377F556D7}"/>
                </a:ext>
              </a:extLst>
            </p:cNvPr>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4" name="Freeform 19">
              <a:extLst>
                <a:ext uri="{FF2B5EF4-FFF2-40B4-BE49-F238E27FC236}">
                  <a16:creationId xmlns:a16="http://schemas.microsoft.com/office/drawing/2014/main" id="{B225B4C6-9668-4D66-8DC0-B11BA7A71732}"/>
                </a:ext>
              </a:extLst>
            </p:cNvPr>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5" name="Freeform 20">
              <a:extLst>
                <a:ext uri="{FF2B5EF4-FFF2-40B4-BE49-F238E27FC236}">
                  <a16:creationId xmlns:a16="http://schemas.microsoft.com/office/drawing/2014/main" id="{57C3884D-0CFF-4698-BD3F-9431265DA1E6}"/>
                </a:ext>
              </a:extLst>
            </p:cNvPr>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6" name="Freeform 21">
              <a:extLst>
                <a:ext uri="{FF2B5EF4-FFF2-40B4-BE49-F238E27FC236}">
                  <a16:creationId xmlns:a16="http://schemas.microsoft.com/office/drawing/2014/main" id="{AF5B141E-8797-48E5-8555-DF53AE100AA7}"/>
                </a:ext>
              </a:extLst>
            </p:cNvPr>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7" name="Freeform 22">
              <a:extLst>
                <a:ext uri="{FF2B5EF4-FFF2-40B4-BE49-F238E27FC236}">
                  <a16:creationId xmlns:a16="http://schemas.microsoft.com/office/drawing/2014/main" id="{B232D31F-3A6F-4436-A980-35F602B19BE2}"/>
                </a:ext>
              </a:extLst>
            </p:cNvPr>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8" name="Freeform 23">
              <a:extLst>
                <a:ext uri="{FF2B5EF4-FFF2-40B4-BE49-F238E27FC236}">
                  <a16:creationId xmlns:a16="http://schemas.microsoft.com/office/drawing/2014/main" id="{2D268A86-A6E0-40E3-8C7C-CFA1BAF0344D}"/>
                </a:ext>
              </a:extLst>
            </p:cNvPr>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39" name="Freeform 24">
              <a:extLst>
                <a:ext uri="{FF2B5EF4-FFF2-40B4-BE49-F238E27FC236}">
                  <a16:creationId xmlns:a16="http://schemas.microsoft.com/office/drawing/2014/main" id="{EC97CF21-4CD0-4B2E-BD52-CEBCA5AD135C}"/>
                </a:ext>
              </a:extLst>
            </p:cNvPr>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0" name="Freeform 25">
              <a:extLst>
                <a:ext uri="{FF2B5EF4-FFF2-40B4-BE49-F238E27FC236}">
                  <a16:creationId xmlns:a16="http://schemas.microsoft.com/office/drawing/2014/main" id="{7EC9426F-77A5-4A70-BB00-8FAEB4FC910B}"/>
                </a:ext>
              </a:extLst>
            </p:cNvPr>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1" name="Freeform 26">
              <a:extLst>
                <a:ext uri="{FF2B5EF4-FFF2-40B4-BE49-F238E27FC236}">
                  <a16:creationId xmlns:a16="http://schemas.microsoft.com/office/drawing/2014/main" id="{F6EC0156-88AA-4D9B-A2E9-DEF0D76C2B11}"/>
                </a:ext>
              </a:extLst>
            </p:cNvPr>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2" name="Freeform 27">
              <a:extLst>
                <a:ext uri="{FF2B5EF4-FFF2-40B4-BE49-F238E27FC236}">
                  <a16:creationId xmlns:a16="http://schemas.microsoft.com/office/drawing/2014/main" id="{9E57E9B9-C161-488D-A918-C76B5280463E}"/>
                </a:ext>
              </a:extLst>
            </p:cNvPr>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3" name="Freeform 28">
              <a:extLst>
                <a:ext uri="{FF2B5EF4-FFF2-40B4-BE49-F238E27FC236}">
                  <a16:creationId xmlns:a16="http://schemas.microsoft.com/office/drawing/2014/main" id="{AFC498B9-7D7E-4F34-995B-BD17EE621C3E}"/>
                </a:ext>
              </a:extLst>
            </p:cNvPr>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4" name="Freeform 29">
              <a:extLst>
                <a:ext uri="{FF2B5EF4-FFF2-40B4-BE49-F238E27FC236}">
                  <a16:creationId xmlns:a16="http://schemas.microsoft.com/office/drawing/2014/main" id="{5C63D48F-1579-424D-928D-383992A08CA9}"/>
                </a:ext>
              </a:extLst>
            </p:cNvPr>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5" name="Freeform 30">
              <a:extLst>
                <a:ext uri="{FF2B5EF4-FFF2-40B4-BE49-F238E27FC236}">
                  <a16:creationId xmlns:a16="http://schemas.microsoft.com/office/drawing/2014/main" id="{56C9B38E-B00C-4280-A06E-171CCA510AA5}"/>
                </a:ext>
              </a:extLst>
            </p:cNvPr>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6" name="Freeform 31">
              <a:extLst>
                <a:ext uri="{FF2B5EF4-FFF2-40B4-BE49-F238E27FC236}">
                  <a16:creationId xmlns:a16="http://schemas.microsoft.com/office/drawing/2014/main" id="{2CF8C3FF-3489-4C62-9F9B-AEF463AA0D50}"/>
                </a:ext>
              </a:extLst>
            </p:cNvPr>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7" name="Freeform 32">
              <a:extLst>
                <a:ext uri="{FF2B5EF4-FFF2-40B4-BE49-F238E27FC236}">
                  <a16:creationId xmlns:a16="http://schemas.microsoft.com/office/drawing/2014/main" id="{F9184BD9-7FDE-4B96-9623-D1E56D4F2D9C}"/>
                </a:ext>
              </a:extLst>
            </p:cNvPr>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8" name="Freeform 33">
              <a:extLst>
                <a:ext uri="{FF2B5EF4-FFF2-40B4-BE49-F238E27FC236}">
                  <a16:creationId xmlns:a16="http://schemas.microsoft.com/office/drawing/2014/main" id="{9B87E49B-6E9B-4F3C-A850-09481033B0E1}"/>
                </a:ext>
              </a:extLst>
            </p:cNvPr>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49" name="Freeform 34">
              <a:extLst>
                <a:ext uri="{FF2B5EF4-FFF2-40B4-BE49-F238E27FC236}">
                  <a16:creationId xmlns:a16="http://schemas.microsoft.com/office/drawing/2014/main" id="{0091D703-F49A-426B-B41C-824A0FA13BB0}"/>
                </a:ext>
              </a:extLst>
            </p:cNvPr>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0" name="Freeform 35">
              <a:extLst>
                <a:ext uri="{FF2B5EF4-FFF2-40B4-BE49-F238E27FC236}">
                  <a16:creationId xmlns:a16="http://schemas.microsoft.com/office/drawing/2014/main" id="{CC6EFE81-CB3F-4B73-8760-B439296C2727}"/>
                </a:ext>
              </a:extLst>
            </p:cNvPr>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1" name="Freeform 36">
              <a:extLst>
                <a:ext uri="{FF2B5EF4-FFF2-40B4-BE49-F238E27FC236}">
                  <a16:creationId xmlns:a16="http://schemas.microsoft.com/office/drawing/2014/main" id="{2B6D97A2-AD42-42F8-85F0-28E88A25B46D}"/>
                </a:ext>
              </a:extLst>
            </p:cNvPr>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2" name="Freeform 37">
              <a:extLst>
                <a:ext uri="{FF2B5EF4-FFF2-40B4-BE49-F238E27FC236}">
                  <a16:creationId xmlns:a16="http://schemas.microsoft.com/office/drawing/2014/main" id="{6562A595-1EAF-426F-AB2C-D591721CDCFF}"/>
                </a:ext>
              </a:extLst>
            </p:cNvPr>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3" name="Freeform 38">
              <a:extLst>
                <a:ext uri="{FF2B5EF4-FFF2-40B4-BE49-F238E27FC236}">
                  <a16:creationId xmlns:a16="http://schemas.microsoft.com/office/drawing/2014/main" id="{B1F10277-D9E7-4A8B-8CE8-EB34F45F4275}"/>
                </a:ext>
              </a:extLst>
            </p:cNvPr>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4" name="Freeform 39">
              <a:extLst>
                <a:ext uri="{FF2B5EF4-FFF2-40B4-BE49-F238E27FC236}">
                  <a16:creationId xmlns:a16="http://schemas.microsoft.com/office/drawing/2014/main" id="{2437395E-76F0-413A-9072-B4A46EE00A2F}"/>
                </a:ext>
              </a:extLst>
            </p:cNvPr>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5" name="Freeform 40">
              <a:extLst>
                <a:ext uri="{FF2B5EF4-FFF2-40B4-BE49-F238E27FC236}">
                  <a16:creationId xmlns:a16="http://schemas.microsoft.com/office/drawing/2014/main" id="{360EAFFC-8291-446B-9505-B9CBC446D4F2}"/>
                </a:ext>
              </a:extLst>
            </p:cNvPr>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6" name="Freeform 41">
              <a:extLst>
                <a:ext uri="{FF2B5EF4-FFF2-40B4-BE49-F238E27FC236}">
                  <a16:creationId xmlns:a16="http://schemas.microsoft.com/office/drawing/2014/main" id="{CF9D4874-35BB-475C-8D7E-960C6CC100E2}"/>
                </a:ext>
              </a:extLst>
            </p:cNvPr>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7" name="Freeform 42">
              <a:extLst>
                <a:ext uri="{FF2B5EF4-FFF2-40B4-BE49-F238E27FC236}">
                  <a16:creationId xmlns:a16="http://schemas.microsoft.com/office/drawing/2014/main" id="{1BC6BD71-3206-4529-A205-6EB6D51F20A9}"/>
                </a:ext>
              </a:extLst>
            </p:cNvPr>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8" name="Freeform 43">
              <a:extLst>
                <a:ext uri="{FF2B5EF4-FFF2-40B4-BE49-F238E27FC236}">
                  <a16:creationId xmlns:a16="http://schemas.microsoft.com/office/drawing/2014/main" id="{C7AF8CF6-85E8-4FFA-A71F-4401CCCD5487}"/>
                </a:ext>
              </a:extLst>
            </p:cNvPr>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59" name="Freeform 44">
              <a:extLst>
                <a:ext uri="{FF2B5EF4-FFF2-40B4-BE49-F238E27FC236}">
                  <a16:creationId xmlns:a16="http://schemas.microsoft.com/office/drawing/2014/main" id="{A9BA8DB1-135C-4EFE-9E9B-89DB24A519ED}"/>
                </a:ext>
              </a:extLst>
            </p:cNvPr>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0" name="Freeform 45">
              <a:extLst>
                <a:ext uri="{FF2B5EF4-FFF2-40B4-BE49-F238E27FC236}">
                  <a16:creationId xmlns:a16="http://schemas.microsoft.com/office/drawing/2014/main" id="{D66C2EB2-BDBC-4A6B-BC47-A5C4E3FC0EA5}"/>
                </a:ext>
              </a:extLst>
            </p:cNvPr>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1" name="Freeform 46">
              <a:extLst>
                <a:ext uri="{FF2B5EF4-FFF2-40B4-BE49-F238E27FC236}">
                  <a16:creationId xmlns:a16="http://schemas.microsoft.com/office/drawing/2014/main" id="{1EE1892B-3E0B-4B5A-85FB-29319E1ECD42}"/>
                </a:ext>
              </a:extLst>
            </p:cNvPr>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2" name="Freeform 47">
              <a:extLst>
                <a:ext uri="{FF2B5EF4-FFF2-40B4-BE49-F238E27FC236}">
                  <a16:creationId xmlns:a16="http://schemas.microsoft.com/office/drawing/2014/main" id="{D302B398-D23F-4DE0-8251-F0961B44AA0A}"/>
                </a:ext>
              </a:extLst>
            </p:cNvPr>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3" name="Freeform 48">
              <a:extLst>
                <a:ext uri="{FF2B5EF4-FFF2-40B4-BE49-F238E27FC236}">
                  <a16:creationId xmlns:a16="http://schemas.microsoft.com/office/drawing/2014/main" id="{822B1C15-0755-428B-BEC2-DA7886DA8C0D}"/>
                </a:ext>
              </a:extLst>
            </p:cNvPr>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4" name="Freeform 49">
              <a:extLst>
                <a:ext uri="{FF2B5EF4-FFF2-40B4-BE49-F238E27FC236}">
                  <a16:creationId xmlns:a16="http://schemas.microsoft.com/office/drawing/2014/main" id="{BAAB96EA-2EB1-4B57-9F58-9C309EFB54CE}"/>
                </a:ext>
              </a:extLst>
            </p:cNvPr>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5" name="Freeform 50">
              <a:extLst>
                <a:ext uri="{FF2B5EF4-FFF2-40B4-BE49-F238E27FC236}">
                  <a16:creationId xmlns:a16="http://schemas.microsoft.com/office/drawing/2014/main" id="{3FF60A59-07DF-4BA5-9CF5-313E9E31DA3F}"/>
                </a:ext>
              </a:extLst>
            </p:cNvPr>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6" name="Freeform 51">
              <a:extLst>
                <a:ext uri="{FF2B5EF4-FFF2-40B4-BE49-F238E27FC236}">
                  <a16:creationId xmlns:a16="http://schemas.microsoft.com/office/drawing/2014/main" id="{9D194193-9A92-49E3-9763-84DFBEC719CA}"/>
                </a:ext>
              </a:extLst>
            </p:cNvPr>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7" name="Freeform 52">
              <a:extLst>
                <a:ext uri="{FF2B5EF4-FFF2-40B4-BE49-F238E27FC236}">
                  <a16:creationId xmlns:a16="http://schemas.microsoft.com/office/drawing/2014/main" id="{78EF79CD-02D2-4EE5-B2E0-59C8CB846414}"/>
                </a:ext>
              </a:extLst>
            </p:cNvPr>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8" name="Freeform 53">
              <a:extLst>
                <a:ext uri="{FF2B5EF4-FFF2-40B4-BE49-F238E27FC236}">
                  <a16:creationId xmlns:a16="http://schemas.microsoft.com/office/drawing/2014/main" id="{62EACFAF-D105-4CCF-A1C9-0081C5EBE2C0}"/>
                </a:ext>
              </a:extLst>
            </p:cNvPr>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69" name="Freeform 54">
              <a:extLst>
                <a:ext uri="{FF2B5EF4-FFF2-40B4-BE49-F238E27FC236}">
                  <a16:creationId xmlns:a16="http://schemas.microsoft.com/office/drawing/2014/main" id="{78023E31-DE57-4767-818B-0E5A6B35DB40}"/>
                </a:ext>
              </a:extLst>
            </p:cNvPr>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0" name="Freeform 55">
              <a:extLst>
                <a:ext uri="{FF2B5EF4-FFF2-40B4-BE49-F238E27FC236}">
                  <a16:creationId xmlns:a16="http://schemas.microsoft.com/office/drawing/2014/main" id="{98061074-7B54-4AB1-879B-FF51F6CADCFD}"/>
                </a:ext>
              </a:extLst>
            </p:cNvPr>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1" name="Freeform 56">
              <a:extLst>
                <a:ext uri="{FF2B5EF4-FFF2-40B4-BE49-F238E27FC236}">
                  <a16:creationId xmlns:a16="http://schemas.microsoft.com/office/drawing/2014/main" id="{C2767968-AA66-4712-A474-BA67452C3CD8}"/>
                </a:ext>
              </a:extLst>
            </p:cNvPr>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2" name="Freeform 57">
              <a:extLst>
                <a:ext uri="{FF2B5EF4-FFF2-40B4-BE49-F238E27FC236}">
                  <a16:creationId xmlns:a16="http://schemas.microsoft.com/office/drawing/2014/main" id="{7C78D36F-3369-47B0-B30E-1A4B5BEFDC77}"/>
                </a:ext>
              </a:extLst>
            </p:cNvPr>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3" name="Freeform 58">
              <a:extLst>
                <a:ext uri="{FF2B5EF4-FFF2-40B4-BE49-F238E27FC236}">
                  <a16:creationId xmlns:a16="http://schemas.microsoft.com/office/drawing/2014/main" id="{A4FC853A-3848-4827-8C06-F1ED37EC9C4A}"/>
                </a:ext>
              </a:extLst>
            </p:cNvPr>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4" name="Freeform 59">
              <a:extLst>
                <a:ext uri="{FF2B5EF4-FFF2-40B4-BE49-F238E27FC236}">
                  <a16:creationId xmlns:a16="http://schemas.microsoft.com/office/drawing/2014/main" id="{9550868F-F710-41A6-AB18-3814D43F6ADA}"/>
                </a:ext>
              </a:extLst>
            </p:cNvPr>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5" name="Freeform 60">
              <a:extLst>
                <a:ext uri="{FF2B5EF4-FFF2-40B4-BE49-F238E27FC236}">
                  <a16:creationId xmlns:a16="http://schemas.microsoft.com/office/drawing/2014/main" id="{CED5F489-AC74-46CE-857D-1F9DE06F00A0}"/>
                </a:ext>
              </a:extLst>
            </p:cNvPr>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6" name="Freeform 61">
              <a:extLst>
                <a:ext uri="{FF2B5EF4-FFF2-40B4-BE49-F238E27FC236}">
                  <a16:creationId xmlns:a16="http://schemas.microsoft.com/office/drawing/2014/main" id="{13AF9D97-3E8A-40F6-98DE-78BE5A87B245}"/>
                </a:ext>
              </a:extLst>
            </p:cNvPr>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7" name="Freeform 62">
              <a:extLst>
                <a:ext uri="{FF2B5EF4-FFF2-40B4-BE49-F238E27FC236}">
                  <a16:creationId xmlns:a16="http://schemas.microsoft.com/office/drawing/2014/main" id="{D781DF4A-D09F-4462-8A51-A88D15DB8D6A}"/>
                </a:ext>
              </a:extLst>
            </p:cNvPr>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8" name="Freeform 63">
              <a:extLst>
                <a:ext uri="{FF2B5EF4-FFF2-40B4-BE49-F238E27FC236}">
                  <a16:creationId xmlns:a16="http://schemas.microsoft.com/office/drawing/2014/main" id="{2FC78399-41BA-4C9A-A60C-CBC7FC0192BA}"/>
                </a:ext>
              </a:extLst>
            </p:cNvPr>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79" name="Freeform 64">
              <a:extLst>
                <a:ext uri="{FF2B5EF4-FFF2-40B4-BE49-F238E27FC236}">
                  <a16:creationId xmlns:a16="http://schemas.microsoft.com/office/drawing/2014/main" id="{9D6B7C0E-33CA-4711-9018-14AB242A181E}"/>
                </a:ext>
              </a:extLst>
            </p:cNvPr>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0" name="Freeform 65">
              <a:extLst>
                <a:ext uri="{FF2B5EF4-FFF2-40B4-BE49-F238E27FC236}">
                  <a16:creationId xmlns:a16="http://schemas.microsoft.com/office/drawing/2014/main" id="{6CC8DD0F-4ADD-4653-B3B9-7D39DABE9A3E}"/>
                </a:ext>
              </a:extLst>
            </p:cNvPr>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1" name="Freeform 66">
              <a:extLst>
                <a:ext uri="{FF2B5EF4-FFF2-40B4-BE49-F238E27FC236}">
                  <a16:creationId xmlns:a16="http://schemas.microsoft.com/office/drawing/2014/main" id="{475D5633-48A2-4E79-8F9A-3A651AB59EB2}"/>
                </a:ext>
              </a:extLst>
            </p:cNvPr>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2" name="Freeform 67">
              <a:extLst>
                <a:ext uri="{FF2B5EF4-FFF2-40B4-BE49-F238E27FC236}">
                  <a16:creationId xmlns:a16="http://schemas.microsoft.com/office/drawing/2014/main" id="{94E6F7DE-99D4-4393-9D6E-9E5BE87364A8}"/>
                </a:ext>
              </a:extLst>
            </p:cNvPr>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3" name="Rectangle 68">
              <a:extLst>
                <a:ext uri="{FF2B5EF4-FFF2-40B4-BE49-F238E27FC236}">
                  <a16:creationId xmlns:a16="http://schemas.microsoft.com/office/drawing/2014/main" id="{9FBBB784-AEC6-48CC-BB86-7C9425A49E8F}"/>
                </a:ext>
              </a:extLst>
            </p:cNvPr>
            <p:cNvSpPr>
              <a:spLocks noChangeArrowheads="1"/>
            </p:cNvSpPr>
            <p:nvPr/>
          </p:nvSpPr>
          <p:spPr bwMode="auto">
            <a:xfrm>
              <a:off x="6961187" y="2870200"/>
              <a:ext cx="19050" cy="11113"/>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4" name="Freeform 69">
              <a:extLst>
                <a:ext uri="{FF2B5EF4-FFF2-40B4-BE49-F238E27FC236}">
                  <a16:creationId xmlns:a16="http://schemas.microsoft.com/office/drawing/2014/main" id="{EB0FD6F5-4FB9-4229-9469-BA38F5174CC1}"/>
                </a:ext>
              </a:extLst>
            </p:cNvPr>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5" name="Freeform 70">
              <a:extLst>
                <a:ext uri="{FF2B5EF4-FFF2-40B4-BE49-F238E27FC236}">
                  <a16:creationId xmlns:a16="http://schemas.microsoft.com/office/drawing/2014/main" id="{6DAD33DE-0C05-4DA6-95DC-739B497203A7}"/>
                </a:ext>
              </a:extLst>
            </p:cNvPr>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6" name="Freeform 71">
              <a:extLst>
                <a:ext uri="{FF2B5EF4-FFF2-40B4-BE49-F238E27FC236}">
                  <a16:creationId xmlns:a16="http://schemas.microsoft.com/office/drawing/2014/main" id="{A2B6E279-084B-459A-871E-21786EAC59F6}"/>
                </a:ext>
              </a:extLst>
            </p:cNvPr>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7" name="Freeform 72">
              <a:extLst>
                <a:ext uri="{FF2B5EF4-FFF2-40B4-BE49-F238E27FC236}">
                  <a16:creationId xmlns:a16="http://schemas.microsoft.com/office/drawing/2014/main" id="{759294C7-4B8F-436C-B09D-9E656D419C42}"/>
                </a:ext>
              </a:extLst>
            </p:cNvPr>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8" name="Freeform 73">
              <a:extLst>
                <a:ext uri="{FF2B5EF4-FFF2-40B4-BE49-F238E27FC236}">
                  <a16:creationId xmlns:a16="http://schemas.microsoft.com/office/drawing/2014/main" id="{C100DF32-FD74-4D9E-A3F2-AA20BBAFBE92}"/>
                </a:ext>
              </a:extLst>
            </p:cNvPr>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89" name="Freeform 74">
              <a:extLst>
                <a:ext uri="{FF2B5EF4-FFF2-40B4-BE49-F238E27FC236}">
                  <a16:creationId xmlns:a16="http://schemas.microsoft.com/office/drawing/2014/main" id="{EA718F36-7688-4B70-A693-851D18AF1778}"/>
                </a:ext>
              </a:extLst>
            </p:cNvPr>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0" name="Freeform 75">
              <a:extLst>
                <a:ext uri="{FF2B5EF4-FFF2-40B4-BE49-F238E27FC236}">
                  <a16:creationId xmlns:a16="http://schemas.microsoft.com/office/drawing/2014/main" id="{C9FE7857-DDF9-4C70-AA4E-B6DEFA464AB1}"/>
                </a:ext>
              </a:extLst>
            </p:cNvPr>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1" name="Freeform 76">
              <a:extLst>
                <a:ext uri="{FF2B5EF4-FFF2-40B4-BE49-F238E27FC236}">
                  <a16:creationId xmlns:a16="http://schemas.microsoft.com/office/drawing/2014/main" id="{8664640E-DA02-4170-82CE-5D7B7D21B669}"/>
                </a:ext>
              </a:extLst>
            </p:cNvPr>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2" name="Freeform 77">
              <a:extLst>
                <a:ext uri="{FF2B5EF4-FFF2-40B4-BE49-F238E27FC236}">
                  <a16:creationId xmlns:a16="http://schemas.microsoft.com/office/drawing/2014/main" id="{3F73A430-9DA7-4EC2-ADA6-BE610EFA1814}"/>
                </a:ext>
              </a:extLst>
            </p:cNvPr>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3" name="Freeform 78">
              <a:extLst>
                <a:ext uri="{FF2B5EF4-FFF2-40B4-BE49-F238E27FC236}">
                  <a16:creationId xmlns:a16="http://schemas.microsoft.com/office/drawing/2014/main" id="{C551E4D5-87C5-4183-91EB-42C88E5DCB27}"/>
                </a:ext>
              </a:extLst>
            </p:cNvPr>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4" name="Freeform 79">
              <a:extLst>
                <a:ext uri="{FF2B5EF4-FFF2-40B4-BE49-F238E27FC236}">
                  <a16:creationId xmlns:a16="http://schemas.microsoft.com/office/drawing/2014/main" id="{B1093829-10FE-4989-91C1-C829111AB5A2}"/>
                </a:ext>
              </a:extLst>
            </p:cNvPr>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5" name="Freeform 80">
              <a:extLst>
                <a:ext uri="{FF2B5EF4-FFF2-40B4-BE49-F238E27FC236}">
                  <a16:creationId xmlns:a16="http://schemas.microsoft.com/office/drawing/2014/main" id="{FB7F284C-DCE2-4FCE-90C0-9A4CD69DA4F5}"/>
                </a:ext>
              </a:extLst>
            </p:cNvPr>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6" name="Freeform 81">
              <a:extLst>
                <a:ext uri="{FF2B5EF4-FFF2-40B4-BE49-F238E27FC236}">
                  <a16:creationId xmlns:a16="http://schemas.microsoft.com/office/drawing/2014/main" id="{BAFF4B1E-C93B-4E64-B046-D214E7688007}"/>
                </a:ext>
              </a:extLst>
            </p:cNvPr>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7" name="Freeform 82">
              <a:extLst>
                <a:ext uri="{FF2B5EF4-FFF2-40B4-BE49-F238E27FC236}">
                  <a16:creationId xmlns:a16="http://schemas.microsoft.com/office/drawing/2014/main" id="{C1909B2C-8A3C-458A-9BC1-7EA5B98A086E}"/>
                </a:ext>
              </a:extLst>
            </p:cNvPr>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8" name="Freeform 83">
              <a:extLst>
                <a:ext uri="{FF2B5EF4-FFF2-40B4-BE49-F238E27FC236}">
                  <a16:creationId xmlns:a16="http://schemas.microsoft.com/office/drawing/2014/main" id="{B62B0047-DB29-489E-B3C9-EE522B929E17}"/>
                </a:ext>
              </a:extLst>
            </p:cNvPr>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99" name="Freeform 84">
              <a:extLst>
                <a:ext uri="{FF2B5EF4-FFF2-40B4-BE49-F238E27FC236}">
                  <a16:creationId xmlns:a16="http://schemas.microsoft.com/office/drawing/2014/main" id="{5F4F8BED-3EEA-4154-A26C-422B08373022}"/>
                </a:ext>
              </a:extLst>
            </p:cNvPr>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0" name="Freeform 85">
              <a:extLst>
                <a:ext uri="{FF2B5EF4-FFF2-40B4-BE49-F238E27FC236}">
                  <a16:creationId xmlns:a16="http://schemas.microsoft.com/office/drawing/2014/main" id="{815C4296-978D-4A80-9BC9-158514591ABC}"/>
                </a:ext>
              </a:extLst>
            </p:cNvPr>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1" name="Freeform 86">
              <a:extLst>
                <a:ext uri="{FF2B5EF4-FFF2-40B4-BE49-F238E27FC236}">
                  <a16:creationId xmlns:a16="http://schemas.microsoft.com/office/drawing/2014/main" id="{79BD503A-340A-442E-8495-D3DD05E074C4}"/>
                </a:ext>
              </a:extLst>
            </p:cNvPr>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2" name="Freeform 87">
              <a:extLst>
                <a:ext uri="{FF2B5EF4-FFF2-40B4-BE49-F238E27FC236}">
                  <a16:creationId xmlns:a16="http://schemas.microsoft.com/office/drawing/2014/main" id="{9A7F12DF-AE85-4E90-B5A9-AAE716E2C499}"/>
                </a:ext>
              </a:extLst>
            </p:cNvPr>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3" name="Freeform 88">
              <a:extLst>
                <a:ext uri="{FF2B5EF4-FFF2-40B4-BE49-F238E27FC236}">
                  <a16:creationId xmlns:a16="http://schemas.microsoft.com/office/drawing/2014/main" id="{5E3770EC-FCC3-46C9-BBA0-8A8077BD0E36}"/>
                </a:ext>
              </a:extLst>
            </p:cNvPr>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4" name="Freeform 89">
              <a:extLst>
                <a:ext uri="{FF2B5EF4-FFF2-40B4-BE49-F238E27FC236}">
                  <a16:creationId xmlns:a16="http://schemas.microsoft.com/office/drawing/2014/main" id="{DF9E211E-053C-4CC4-903D-A6244C70A559}"/>
                </a:ext>
              </a:extLst>
            </p:cNvPr>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5" name="Freeform 90">
              <a:extLst>
                <a:ext uri="{FF2B5EF4-FFF2-40B4-BE49-F238E27FC236}">
                  <a16:creationId xmlns:a16="http://schemas.microsoft.com/office/drawing/2014/main" id="{C9FCB02E-5D3D-47FA-825C-E8203D613D5E}"/>
                </a:ext>
              </a:extLst>
            </p:cNvPr>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6" name="Freeform 91">
              <a:extLst>
                <a:ext uri="{FF2B5EF4-FFF2-40B4-BE49-F238E27FC236}">
                  <a16:creationId xmlns:a16="http://schemas.microsoft.com/office/drawing/2014/main" id="{A99B12A3-69F0-4BEA-9F2C-B64A15651EFD}"/>
                </a:ext>
              </a:extLst>
            </p:cNvPr>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7" name="Freeform 92">
              <a:extLst>
                <a:ext uri="{FF2B5EF4-FFF2-40B4-BE49-F238E27FC236}">
                  <a16:creationId xmlns:a16="http://schemas.microsoft.com/office/drawing/2014/main" id="{53A0127F-5FFE-48CC-95D3-DDF67C75E6EA}"/>
                </a:ext>
              </a:extLst>
            </p:cNvPr>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8" name="Freeform 93">
              <a:extLst>
                <a:ext uri="{FF2B5EF4-FFF2-40B4-BE49-F238E27FC236}">
                  <a16:creationId xmlns:a16="http://schemas.microsoft.com/office/drawing/2014/main" id="{4A4D6328-2DC8-4446-8135-B1BF860BE2CA}"/>
                </a:ext>
              </a:extLst>
            </p:cNvPr>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09" name="Freeform 94">
              <a:extLst>
                <a:ext uri="{FF2B5EF4-FFF2-40B4-BE49-F238E27FC236}">
                  <a16:creationId xmlns:a16="http://schemas.microsoft.com/office/drawing/2014/main" id="{0CE6E30A-220A-4D7E-BC20-3B9B28418896}"/>
                </a:ext>
              </a:extLst>
            </p:cNvPr>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0" name="Freeform 95">
              <a:extLst>
                <a:ext uri="{FF2B5EF4-FFF2-40B4-BE49-F238E27FC236}">
                  <a16:creationId xmlns:a16="http://schemas.microsoft.com/office/drawing/2014/main" id="{B1908C94-FBDF-497C-9272-D40AA3F9114F}"/>
                </a:ext>
              </a:extLst>
            </p:cNvPr>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1" name="Freeform 96">
              <a:extLst>
                <a:ext uri="{FF2B5EF4-FFF2-40B4-BE49-F238E27FC236}">
                  <a16:creationId xmlns:a16="http://schemas.microsoft.com/office/drawing/2014/main" id="{C4CADD39-DC4B-4A4E-9FFA-4EB7CEB61CF5}"/>
                </a:ext>
              </a:extLst>
            </p:cNvPr>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2" name="Freeform 97">
              <a:extLst>
                <a:ext uri="{FF2B5EF4-FFF2-40B4-BE49-F238E27FC236}">
                  <a16:creationId xmlns:a16="http://schemas.microsoft.com/office/drawing/2014/main" id="{63C7F398-DD21-40E1-A3CB-A16A6FA0D744}"/>
                </a:ext>
              </a:extLst>
            </p:cNvPr>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3" name="Freeform 98">
              <a:extLst>
                <a:ext uri="{FF2B5EF4-FFF2-40B4-BE49-F238E27FC236}">
                  <a16:creationId xmlns:a16="http://schemas.microsoft.com/office/drawing/2014/main" id="{57FB73C7-4CA1-4688-B7A0-08949379955C}"/>
                </a:ext>
              </a:extLst>
            </p:cNvPr>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4" name="Freeform 99">
              <a:extLst>
                <a:ext uri="{FF2B5EF4-FFF2-40B4-BE49-F238E27FC236}">
                  <a16:creationId xmlns:a16="http://schemas.microsoft.com/office/drawing/2014/main" id="{DB629A0D-601E-4DFF-8966-D9BDAC6AD091}"/>
                </a:ext>
              </a:extLst>
            </p:cNvPr>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5" name="Freeform 100">
              <a:extLst>
                <a:ext uri="{FF2B5EF4-FFF2-40B4-BE49-F238E27FC236}">
                  <a16:creationId xmlns:a16="http://schemas.microsoft.com/office/drawing/2014/main" id="{1D7C3A83-FEEC-4DAC-B9F6-93F3933CABC3}"/>
                </a:ext>
              </a:extLst>
            </p:cNvPr>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6" name="Freeform 101">
              <a:extLst>
                <a:ext uri="{FF2B5EF4-FFF2-40B4-BE49-F238E27FC236}">
                  <a16:creationId xmlns:a16="http://schemas.microsoft.com/office/drawing/2014/main" id="{7E4BD516-F695-426B-BA3D-277BF4A42499}"/>
                </a:ext>
              </a:extLst>
            </p:cNvPr>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7" name="Freeform 102">
              <a:extLst>
                <a:ext uri="{FF2B5EF4-FFF2-40B4-BE49-F238E27FC236}">
                  <a16:creationId xmlns:a16="http://schemas.microsoft.com/office/drawing/2014/main" id="{0D83A5E2-99EA-4860-8B58-9D7BABC8CCF6}"/>
                </a:ext>
              </a:extLst>
            </p:cNvPr>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8" name="Freeform 103">
              <a:extLst>
                <a:ext uri="{FF2B5EF4-FFF2-40B4-BE49-F238E27FC236}">
                  <a16:creationId xmlns:a16="http://schemas.microsoft.com/office/drawing/2014/main" id="{916A6178-60AB-4EAD-B063-72FC4538AFBD}"/>
                </a:ext>
              </a:extLst>
            </p:cNvPr>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19" name="Freeform 104">
              <a:extLst>
                <a:ext uri="{FF2B5EF4-FFF2-40B4-BE49-F238E27FC236}">
                  <a16:creationId xmlns:a16="http://schemas.microsoft.com/office/drawing/2014/main" id="{928437B5-AEB4-4D17-B4B5-7525949C8A59}"/>
                </a:ext>
              </a:extLst>
            </p:cNvPr>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0" name="Freeform 105">
              <a:extLst>
                <a:ext uri="{FF2B5EF4-FFF2-40B4-BE49-F238E27FC236}">
                  <a16:creationId xmlns:a16="http://schemas.microsoft.com/office/drawing/2014/main" id="{036B16E6-FA9E-45D4-8676-91FF565BA0DA}"/>
                </a:ext>
              </a:extLst>
            </p:cNvPr>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1" name="Freeform 106">
              <a:extLst>
                <a:ext uri="{FF2B5EF4-FFF2-40B4-BE49-F238E27FC236}">
                  <a16:creationId xmlns:a16="http://schemas.microsoft.com/office/drawing/2014/main" id="{8227F4EB-17F1-4B63-9A63-4C651D9D3CC0}"/>
                </a:ext>
              </a:extLst>
            </p:cNvPr>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2" name="Freeform 107">
              <a:extLst>
                <a:ext uri="{FF2B5EF4-FFF2-40B4-BE49-F238E27FC236}">
                  <a16:creationId xmlns:a16="http://schemas.microsoft.com/office/drawing/2014/main" id="{5AB6D022-A014-475B-B515-131C85133C10}"/>
                </a:ext>
              </a:extLst>
            </p:cNvPr>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3" name="Freeform 108">
              <a:extLst>
                <a:ext uri="{FF2B5EF4-FFF2-40B4-BE49-F238E27FC236}">
                  <a16:creationId xmlns:a16="http://schemas.microsoft.com/office/drawing/2014/main" id="{5A0DB763-A8C0-4F55-A4E2-84B807C62395}"/>
                </a:ext>
              </a:extLst>
            </p:cNvPr>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4" name="Freeform 109">
              <a:extLst>
                <a:ext uri="{FF2B5EF4-FFF2-40B4-BE49-F238E27FC236}">
                  <a16:creationId xmlns:a16="http://schemas.microsoft.com/office/drawing/2014/main" id="{751B7B08-B8D3-42C3-B4A8-A7909B85B984}"/>
                </a:ext>
              </a:extLst>
            </p:cNvPr>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5" name="Freeform 110">
              <a:extLst>
                <a:ext uri="{FF2B5EF4-FFF2-40B4-BE49-F238E27FC236}">
                  <a16:creationId xmlns:a16="http://schemas.microsoft.com/office/drawing/2014/main" id="{D13142FC-461A-41DE-841D-952D97CB15EE}"/>
                </a:ext>
              </a:extLst>
            </p:cNvPr>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6" name="Freeform 111">
              <a:extLst>
                <a:ext uri="{FF2B5EF4-FFF2-40B4-BE49-F238E27FC236}">
                  <a16:creationId xmlns:a16="http://schemas.microsoft.com/office/drawing/2014/main" id="{97F6B530-BC74-4E74-9B35-CA3044C31F29}"/>
                </a:ext>
              </a:extLst>
            </p:cNvPr>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7" name="Freeform 112">
              <a:extLst>
                <a:ext uri="{FF2B5EF4-FFF2-40B4-BE49-F238E27FC236}">
                  <a16:creationId xmlns:a16="http://schemas.microsoft.com/office/drawing/2014/main" id="{40749FB1-FCC7-4155-A0B0-11A2B769FAF6}"/>
                </a:ext>
              </a:extLst>
            </p:cNvPr>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8" name="Freeform 113">
              <a:extLst>
                <a:ext uri="{FF2B5EF4-FFF2-40B4-BE49-F238E27FC236}">
                  <a16:creationId xmlns:a16="http://schemas.microsoft.com/office/drawing/2014/main" id="{A7D1F881-B75D-48C6-914D-224842AE8473}"/>
                </a:ext>
              </a:extLst>
            </p:cNvPr>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29" name="Freeform 114">
              <a:extLst>
                <a:ext uri="{FF2B5EF4-FFF2-40B4-BE49-F238E27FC236}">
                  <a16:creationId xmlns:a16="http://schemas.microsoft.com/office/drawing/2014/main" id="{781E00AD-9C5D-47CF-A3B8-EB101C43F60D}"/>
                </a:ext>
              </a:extLst>
            </p:cNvPr>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0" name="Freeform 115">
              <a:extLst>
                <a:ext uri="{FF2B5EF4-FFF2-40B4-BE49-F238E27FC236}">
                  <a16:creationId xmlns:a16="http://schemas.microsoft.com/office/drawing/2014/main" id="{887DFCF6-C70B-4867-862D-17BDCD48C94B}"/>
                </a:ext>
              </a:extLst>
            </p:cNvPr>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31" name="Freeform 116">
              <a:extLst>
                <a:ext uri="{FF2B5EF4-FFF2-40B4-BE49-F238E27FC236}">
                  <a16:creationId xmlns:a16="http://schemas.microsoft.com/office/drawing/2014/main" id="{9EAA3546-FF3C-465B-B544-699E8C93D474}"/>
                </a:ext>
              </a:extLst>
            </p:cNvPr>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grpSp>
    </p:spTree>
    <p:extLst>
      <p:ext uri="{BB962C8B-B14F-4D97-AF65-F5344CB8AC3E}">
        <p14:creationId xmlns:p14="http://schemas.microsoft.com/office/powerpoint/2010/main" val="284296447"/>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up)">
                                      <p:cBhvr>
                                        <p:cTn id="7" dur="500"/>
                                        <p:tgtEl>
                                          <p:spTgt spid="3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animEffect transition="in" filter="wipe(up)">
                                      <p:cBhvr>
                                        <p:cTn id="11" dur="500"/>
                                        <p:tgtEl>
                                          <p:spTgt spid="3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animEffect transition="in" filter="wipe(up)">
                                      <p:cBhvr>
                                        <p:cTn id="15" dur="500"/>
                                        <p:tgtEl>
                                          <p:spTgt spid="32">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animEffect transition="in" filter="wipe(up)">
                                      <p:cBhvr>
                                        <p:cTn id="19" dur="500"/>
                                        <p:tgtEl>
                                          <p:spTgt spid="32">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animEffect transition="in" filter="wipe(up)">
                                      <p:cBhvr>
                                        <p:cTn id="23" dur="500"/>
                                        <p:tgtEl>
                                          <p:spTgt spid="32">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2">
                                            <p:txEl>
                                              <p:pRg st="5" end="5"/>
                                            </p:txEl>
                                          </p:spTgt>
                                        </p:tgtEl>
                                        <p:attrNameLst>
                                          <p:attrName>style.visibility</p:attrName>
                                        </p:attrNameLst>
                                      </p:cBhvr>
                                      <p:to>
                                        <p:strVal val="visible"/>
                                      </p:to>
                                    </p:set>
                                    <p:animEffect transition="in" filter="wipe(up)">
                                      <p:cBhvr>
                                        <p:cTn id="27" dur="500"/>
                                        <p:tgtEl>
                                          <p:spTgt spid="32">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2">
                                            <p:txEl>
                                              <p:pRg st="6" end="6"/>
                                            </p:txEl>
                                          </p:spTgt>
                                        </p:tgtEl>
                                        <p:attrNameLst>
                                          <p:attrName>style.visibility</p:attrName>
                                        </p:attrNameLst>
                                      </p:cBhvr>
                                      <p:to>
                                        <p:strVal val="visible"/>
                                      </p:to>
                                    </p:set>
                                    <p:animEffect transition="in" filter="wipe(up)">
                                      <p:cBhvr>
                                        <p:cTn id="31" dur="500"/>
                                        <p:tgtEl>
                                          <p:spTgt spid="32">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2">
                                            <p:txEl>
                                              <p:pRg st="7" end="7"/>
                                            </p:txEl>
                                          </p:spTgt>
                                        </p:tgtEl>
                                        <p:attrNameLst>
                                          <p:attrName>style.visibility</p:attrName>
                                        </p:attrNameLst>
                                      </p:cBhvr>
                                      <p:to>
                                        <p:strVal val="visible"/>
                                      </p:to>
                                    </p:set>
                                    <p:animEffect transition="in" filter="wipe(up)">
                                      <p:cBhvr>
                                        <p:cTn id="35" dur="500"/>
                                        <p:tgtEl>
                                          <p:spTgt spid="32">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2">
                                            <p:txEl>
                                              <p:pRg st="8" end="8"/>
                                            </p:txEl>
                                          </p:spTgt>
                                        </p:tgtEl>
                                        <p:attrNameLst>
                                          <p:attrName>style.visibility</p:attrName>
                                        </p:attrNameLst>
                                      </p:cBhvr>
                                      <p:to>
                                        <p:strVal val="visible"/>
                                      </p:to>
                                    </p:set>
                                    <p:animEffect transition="in" filter="wipe(up)">
                                      <p:cBhvr>
                                        <p:cTn id="39" dur="500"/>
                                        <p:tgtEl>
                                          <p:spTgt spid="32">
                                            <p:txEl>
                                              <p:pRg st="8" end="8"/>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AE55818-9E10-49AE-B5A9-BF809FF6EC54}"/>
              </a:ext>
            </a:extLst>
          </p:cNvPr>
          <p:cNvGrpSpPr/>
          <p:nvPr/>
        </p:nvGrpSpPr>
        <p:grpSpPr>
          <a:xfrm>
            <a:off x="1125102" y="148379"/>
            <a:ext cx="3446689" cy="836452"/>
            <a:chOff x="2714414" y="4099553"/>
            <a:chExt cx="6246293" cy="1515868"/>
          </a:xfrm>
        </p:grpSpPr>
        <p:sp>
          <p:nvSpPr>
            <p:cNvPr id="11" name="Rounded Rectangle 7"/>
            <p:cNvSpPr/>
            <p:nvPr/>
          </p:nvSpPr>
          <p:spPr>
            <a:xfrm>
              <a:off x="2714414" y="4101403"/>
              <a:ext cx="1524000" cy="1514018"/>
            </a:xfrm>
            <a:prstGeom prst="roundRect">
              <a:avLst>
                <a:gd name="adj" fmla="val 5429"/>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p:cNvSpPr/>
            <p:nvPr/>
          </p:nvSpPr>
          <p:spPr>
            <a:xfrm>
              <a:off x="4322254" y="4101403"/>
              <a:ext cx="1440160" cy="1514018"/>
            </a:xfrm>
            <a:prstGeom prst="roundRect">
              <a:avLst>
                <a:gd name="adj" fmla="val 5429"/>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2"/>
            <p:cNvSpPr/>
            <p:nvPr/>
          </p:nvSpPr>
          <p:spPr>
            <a:xfrm>
              <a:off x="5912707" y="4099553"/>
              <a:ext cx="1428328" cy="1514018"/>
            </a:xfrm>
            <a:prstGeom prst="roundRect">
              <a:avLst>
                <a:gd name="adj" fmla="val 5429"/>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6">
                    <a:extLst>
                      <a:ext uri="{28A0092B-C50C-407E-A947-70E740481C1C}">
                        <a14:useLocalDpi xmlns:a14="http://schemas.microsoft.com/office/drawing/2010/main" val="0"/>
                      </a:ext>
                    </a:extLst>
                  </a:blip>
                  <a:srcRect/>
                  <a:stretch>
                    <a:fillRect/>
                  </a:stretch>
                </a:blipFill>
              </a:endParaRPr>
            </a:p>
          </p:txBody>
        </p:sp>
        <p:sp>
          <p:nvSpPr>
            <p:cNvPr id="15" name="Rounded Rectangle 15"/>
            <p:cNvSpPr/>
            <p:nvPr/>
          </p:nvSpPr>
          <p:spPr>
            <a:xfrm>
              <a:off x="7436707" y="4099553"/>
              <a:ext cx="1524000" cy="1514018"/>
            </a:xfrm>
            <a:prstGeom prst="roundRect">
              <a:avLst>
                <a:gd name="adj" fmla="val 5429"/>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7"/>
          <p:cNvSpPr txBox="1">
            <a:spLocks noChangeArrowheads="1"/>
          </p:cNvSpPr>
          <p:nvPr/>
        </p:nvSpPr>
        <p:spPr bwMode="auto">
          <a:xfrm>
            <a:off x="1441525" y="1643715"/>
            <a:ext cx="10413402" cy="4108817"/>
          </a:xfrm>
          <a:prstGeom prst="rect">
            <a:avLst/>
          </a:prstGeom>
          <a:noFill/>
          <a:ln w="9525">
            <a:noFill/>
            <a:miter lim="800000"/>
            <a:headEnd/>
            <a:tailEnd/>
          </a:ln>
        </p:spPr>
        <p:txBody>
          <a:bodyPr wrap="square" lIns="45720" tIns="22860" rIns="45720" bIns="22860" anchor="ctr">
            <a:spAutoFit/>
          </a:bodyPr>
          <a:lstStyle/>
          <a:p>
            <a:pPr marL="342900" lvl="0" indent="-342900" algn="just">
              <a:buFont typeface="Times New Roman" panose="02020603050405020304" pitchFamily="18" charset="0"/>
              <a:buAutoNum type="ea1JpnKorPlain"/>
            </a:pPr>
            <a:r>
              <a:rPr lang="zh-CN" altLang="zh-CN" sz="2400" b="1" u="sng" kern="100" dirty="0">
                <a:solidFill>
                  <a:srgbClr val="FF0000"/>
                </a:solidFill>
                <a:latin typeface="Calibri" panose="020F0502020204030204" pitchFamily="34" charset="0"/>
                <a:cs typeface="Times New Roman" panose="02020603050405020304" pitchFamily="18" charset="0"/>
              </a:rPr>
              <a:t>申请求职信</a:t>
            </a:r>
            <a:r>
              <a:rPr lang="zh-CN" altLang="zh-CN" sz="2400" b="1" kern="100" dirty="0">
                <a:latin typeface="Calibri" panose="020F0502020204030204" pitchFamily="34" charset="0"/>
                <a:cs typeface="Times New Roman" panose="02020603050405020304" pitchFamily="18" charset="0"/>
              </a:rPr>
              <a:t>：在申请</a:t>
            </a:r>
            <a:r>
              <a:rPr lang="zh-CN" altLang="zh-CN" sz="2400" b="1" u="sng" kern="100" dirty="0">
                <a:solidFill>
                  <a:srgbClr val="0000FF"/>
                </a:solidFill>
                <a:latin typeface="Calibri" panose="020F0502020204030204" pitchFamily="34" charset="0"/>
                <a:cs typeface="Times New Roman" panose="02020603050405020304" pitchFamily="18" charset="0"/>
              </a:rPr>
              <a:t>工作职位</a:t>
            </a:r>
            <a:r>
              <a:rPr lang="zh-CN" altLang="zh-CN" sz="2400" b="1" kern="100" dirty="0">
                <a:latin typeface="Calibri" panose="020F0502020204030204" pitchFamily="34" charset="0"/>
                <a:cs typeface="Times New Roman" panose="02020603050405020304" pitchFamily="18" charset="0"/>
              </a:rPr>
              <a:t>、</a:t>
            </a:r>
            <a:r>
              <a:rPr lang="zh-CN" altLang="zh-CN" sz="2400" b="1" u="sng" kern="100" dirty="0">
                <a:solidFill>
                  <a:srgbClr val="0000FF"/>
                </a:solidFill>
                <a:latin typeface="Calibri" panose="020F0502020204030204" pitchFamily="34" charset="0"/>
                <a:cs typeface="Times New Roman" panose="02020603050405020304" pitchFamily="18" charset="0"/>
              </a:rPr>
              <a:t>入学资格</a:t>
            </a:r>
            <a:r>
              <a:rPr lang="zh-CN" altLang="zh-CN" sz="2400" b="1" kern="100" dirty="0">
                <a:latin typeface="Calibri" panose="020F0502020204030204" pitchFamily="34" charset="0"/>
                <a:cs typeface="Times New Roman" panose="02020603050405020304" pitchFamily="18" charset="0"/>
              </a:rPr>
              <a:t>、</a:t>
            </a:r>
            <a:r>
              <a:rPr lang="zh-CN" altLang="zh-CN" sz="2400" b="1" u="sng" kern="100" dirty="0">
                <a:solidFill>
                  <a:srgbClr val="0000FF"/>
                </a:solidFill>
                <a:latin typeface="Calibri" panose="020F0502020204030204" pitchFamily="34" charset="0"/>
                <a:cs typeface="Times New Roman" panose="02020603050405020304" pitchFamily="18" charset="0"/>
              </a:rPr>
              <a:t>奖学金</a:t>
            </a:r>
            <a:r>
              <a:rPr lang="zh-CN" altLang="zh-CN" sz="2400" b="1" kern="100" dirty="0">
                <a:latin typeface="Calibri" panose="020F0502020204030204" pitchFamily="34" charset="0"/>
                <a:cs typeface="Times New Roman" panose="02020603050405020304" pitchFamily="18" charset="0"/>
              </a:rPr>
              <a:t>、</a:t>
            </a:r>
            <a:r>
              <a:rPr lang="zh-CN" altLang="zh-CN" sz="2400" b="1" u="sng" kern="100" dirty="0">
                <a:solidFill>
                  <a:srgbClr val="0000FF"/>
                </a:solidFill>
                <a:latin typeface="Calibri" panose="020F0502020204030204" pitchFamily="34" charset="0"/>
                <a:cs typeface="Times New Roman" panose="02020603050405020304" pitchFamily="18" charset="0"/>
              </a:rPr>
              <a:t>签证</a:t>
            </a:r>
            <a:r>
              <a:rPr lang="zh-CN" altLang="zh-CN" sz="2400" b="1" kern="100" dirty="0">
                <a:latin typeface="Calibri" panose="020F0502020204030204" pitchFamily="34" charset="0"/>
                <a:cs typeface="Times New Roman" panose="02020603050405020304" pitchFamily="18" charset="0"/>
              </a:rPr>
              <a:t>或</a:t>
            </a:r>
            <a:r>
              <a:rPr lang="zh-CN" altLang="zh-CN" sz="2400" b="1" u="sng" kern="100" dirty="0">
                <a:solidFill>
                  <a:srgbClr val="0000FF"/>
                </a:solidFill>
                <a:latin typeface="Calibri" panose="020F0502020204030204" pitchFamily="34" charset="0"/>
                <a:cs typeface="Times New Roman" panose="02020603050405020304" pitchFamily="18" charset="0"/>
              </a:rPr>
              <a:t>参加活动的机会</a:t>
            </a:r>
            <a:r>
              <a:rPr lang="zh-CN" altLang="zh-CN" sz="2400" b="1" kern="100" dirty="0">
                <a:latin typeface="Calibri" panose="020F0502020204030204" pitchFamily="34" charset="0"/>
                <a:cs typeface="Times New Roman" panose="02020603050405020304" pitchFamily="18" charset="0"/>
              </a:rPr>
              <a:t>时，向校方或聘方发出的信件，信件需写明</a:t>
            </a:r>
            <a:r>
              <a:rPr lang="zh-CN" altLang="zh-CN" sz="2400" b="1" u="sng" kern="100" dirty="0">
                <a:solidFill>
                  <a:srgbClr val="0000FF"/>
                </a:solidFill>
                <a:latin typeface="Calibri" panose="020F0502020204030204" pitchFamily="34" charset="0"/>
                <a:cs typeface="Times New Roman" panose="02020603050405020304" pitchFamily="18" charset="0"/>
              </a:rPr>
              <a:t>申请的理由、职位和具体内容</a:t>
            </a:r>
            <a:r>
              <a:rPr lang="zh-CN" altLang="zh-CN" sz="2400" b="1" kern="100" dirty="0">
                <a:latin typeface="Calibri" panose="020F0502020204030204" pitchFamily="34" charset="0"/>
                <a:cs typeface="Times New Roman" panose="02020603050405020304" pitchFamily="18" charset="0"/>
              </a:rPr>
              <a:t>，概述个人情况。信文语言表达要准确，言简意赅，语气应诚恳，措辞要得体。</a:t>
            </a:r>
            <a:endParaRPr lang="zh-CN" altLang="zh-CN" sz="2400" kern="100" dirty="0">
              <a:latin typeface="Calibri" panose="020F0502020204030204" pitchFamily="34" charset="0"/>
              <a:cs typeface="Times New Roman" panose="02020603050405020304" pitchFamily="18" charset="0"/>
            </a:endParaRPr>
          </a:p>
          <a:p>
            <a:pPr algn="just"/>
            <a:r>
              <a:rPr lang="zh-CN" altLang="zh-CN" sz="2400" b="1" kern="100" dirty="0">
                <a:solidFill>
                  <a:srgbClr val="0000FF"/>
                </a:solidFill>
                <a:latin typeface="Calibri" panose="020F0502020204030204" pitchFamily="34" charset="0"/>
                <a:cs typeface="Times New Roman" panose="02020603050405020304" pitchFamily="18" charset="0"/>
              </a:rPr>
              <a:t>信件格式</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Arial" panose="020B0604020202020204" pitchFamily="34" charset="0"/>
              <a:buChar char="•"/>
              <a:tabLst>
                <a:tab pos="228600" algn="l"/>
              </a:tabLst>
            </a:pPr>
            <a:r>
              <a:rPr lang="zh-CN" altLang="zh-CN" sz="2400" b="1" kern="100" dirty="0">
                <a:latin typeface="Calibri" panose="020F0502020204030204" pitchFamily="34" charset="0"/>
                <a:cs typeface="Times New Roman" panose="02020603050405020304" pitchFamily="18" charset="0"/>
              </a:rPr>
              <a:t>称呼：</a:t>
            </a:r>
            <a:r>
              <a:rPr lang="en-US" altLang="zh-CN" sz="2400" b="1" kern="100" dirty="0">
                <a:latin typeface="Calibri" panose="020F0502020204030204" pitchFamily="34" charset="0"/>
                <a:cs typeface="Times New Roman" panose="02020603050405020304" pitchFamily="18" charset="0"/>
              </a:rPr>
              <a:t>Dear Sir or Madame/editor/Tom,</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Arial" panose="020B0604020202020204" pitchFamily="34" charset="0"/>
              <a:buChar char="•"/>
              <a:tabLst>
                <a:tab pos="228600" algn="l"/>
              </a:tabLst>
            </a:pPr>
            <a:r>
              <a:rPr lang="zh-CN" altLang="zh-CN" sz="2400" b="1" kern="100" dirty="0">
                <a:latin typeface="Calibri" panose="020F0502020204030204" pitchFamily="34" charset="0"/>
                <a:cs typeface="Times New Roman" panose="02020603050405020304" pitchFamily="18" charset="0"/>
              </a:rPr>
              <a:t>署名：</a:t>
            </a:r>
            <a:r>
              <a:rPr lang="en-US" altLang="zh-CN" sz="2400" b="1" kern="100" dirty="0">
                <a:latin typeface="Calibri" panose="020F0502020204030204" pitchFamily="34" charset="0"/>
                <a:cs typeface="Times New Roman" panose="02020603050405020304" pitchFamily="18" charset="0"/>
              </a:rPr>
              <a:t>Yours </a:t>
            </a:r>
            <a:r>
              <a:rPr lang="zh-CN" altLang="zh-CN" sz="2400" b="1" kern="100" dirty="0">
                <a:latin typeface="Calibri" panose="020F0502020204030204" pitchFamily="34" charset="0"/>
                <a:cs typeface="Times New Roman" panose="02020603050405020304" pitchFamily="18" charset="0"/>
              </a:rPr>
              <a:t>或者</a:t>
            </a:r>
            <a:r>
              <a:rPr lang="en-US" altLang="zh-CN" sz="2400" b="1" kern="100" dirty="0">
                <a:latin typeface="Calibri" panose="020F0502020204030204" pitchFamily="34" charset="0"/>
                <a:cs typeface="Times New Roman" panose="02020603050405020304" pitchFamily="18" charset="0"/>
              </a:rPr>
              <a:t>Sincerely yours </a:t>
            </a:r>
            <a:r>
              <a:rPr lang="zh-CN" altLang="zh-CN" sz="2400" b="1" kern="100" dirty="0">
                <a:latin typeface="Calibri" panose="020F0502020204030204" pitchFamily="34" charset="0"/>
                <a:cs typeface="Times New Roman" panose="02020603050405020304" pitchFamily="18" charset="0"/>
              </a:rPr>
              <a:t>换行</a:t>
            </a:r>
            <a:r>
              <a:rPr lang="en-US" altLang="zh-CN" sz="2400" b="1" kern="100" dirty="0">
                <a:latin typeface="Calibri" panose="020F0502020204030204" pitchFamily="34" charset="0"/>
                <a:cs typeface="Times New Roman" panose="02020603050405020304" pitchFamily="18" charset="0"/>
              </a:rPr>
              <a:t>Li Hua</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Arial" panose="020B0604020202020204" pitchFamily="34" charset="0"/>
              <a:buChar char="•"/>
              <a:tabLst>
                <a:tab pos="228600" algn="l"/>
              </a:tabLst>
            </a:pPr>
            <a:r>
              <a:rPr lang="zh-CN" altLang="zh-CN" sz="2400" b="1" kern="100" dirty="0">
                <a:latin typeface="Calibri" panose="020F0502020204030204" pitchFamily="34" charset="0"/>
                <a:cs typeface="Times New Roman" panose="02020603050405020304" pitchFamily="18" charset="0"/>
              </a:rPr>
              <a:t>客套话：开头</a:t>
            </a:r>
            <a:r>
              <a:rPr lang="en-US" altLang="zh-CN" sz="2400" b="1" kern="100" dirty="0">
                <a:latin typeface="Calibri" panose="020F0502020204030204" pitchFamily="34" charset="0"/>
                <a:cs typeface="Times New Roman" panose="02020603050405020304" pitchFamily="18" charset="0"/>
              </a:rPr>
              <a:t>How are you? How is everything going? / I am pleased/delighted to receive your letter…</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Arial" panose="020B0604020202020204" pitchFamily="34" charset="0"/>
              <a:buChar char="•"/>
              <a:tabLst>
                <a:tab pos="228600" algn="l"/>
              </a:tabLst>
            </a:pPr>
            <a:r>
              <a:rPr lang="zh-CN" altLang="zh-CN" sz="2400" b="1" kern="100" dirty="0">
                <a:latin typeface="Calibri" panose="020F0502020204030204" pitchFamily="34" charset="0"/>
                <a:cs typeface="Times New Roman" panose="02020603050405020304" pitchFamily="18" charset="0"/>
              </a:rPr>
              <a:t>结尾</a:t>
            </a:r>
            <a:r>
              <a:rPr lang="en-US" altLang="zh-CN" sz="2400" b="1" kern="100" dirty="0">
                <a:latin typeface="Calibri" panose="020F0502020204030204" pitchFamily="34" charset="0"/>
                <a:cs typeface="Times New Roman" panose="02020603050405020304" pitchFamily="18" charset="0"/>
              </a:rPr>
              <a:t>Best wishes./Best regards./Have a good day!/ I’d appreciate it if you write me soon./ Look forward to your early reply…</a:t>
            </a:r>
            <a:endParaRPr lang="zh-CN" altLang="zh-CN" sz="24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04664"/>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fade">
                                      <p:cBhvr>
                                        <p:cTn id="28" dur="1000"/>
                                        <p:tgtEl>
                                          <p:spTgt spid="18">
                                            <p:txEl>
                                              <p:pRg st="3" end="3"/>
                                            </p:txEl>
                                          </p:spTgt>
                                        </p:tgtEl>
                                      </p:cBhvr>
                                    </p:animEffect>
                                    <p:anim calcmode="lin" valueType="num">
                                      <p:cBhvr>
                                        <p:cTn id="29"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fade">
                                      <p:cBhvr>
                                        <p:cTn id="35" dur="1000"/>
                                        <p:tgtEl>
                                          <p:spTgt spid="18">
                                            <p:txEl>
                                              <p:pRg st="4" end="4"/>
                                            </p:txEl>
                                          </p:spTgt>
                                        </p:tgtEl>
                                      </p:cBhvr>
                                    </p:animEffect>
                                    <p:anim calcmode="lin" valueType="num">
                                      <p:cBhvr>
                                        <p:cTn id="36"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fade">
                                      <p:cBhvr>
                                        <p:cTn id="42" dur="1000"/>
                                        <p:tgtEl>
                                          <p:spTgt spid="18">
                                            <p:txEl>
                                              <p:pRg st="5" end="5"/>
                                            </p:txEl>
                                          </p:spTgt>
                                        </p:tgtEl>
                                      </p:cBhvr>
                                    </p:animEffect>
                                    <p:anim calcmode="lin" valueType="num">
                                      <p:cBhvr>
                                        <p:cTn id="43"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p:cNvSpPr>
            <a:spLocks noChangeArrowheads="1"/>
          </p:cNvSpPr>
          <p:nvPr/>
        </p:nvSpPr>
        <p:spPr bwMode="auto">
          <a:xfrm>
            <a:off x="2689642" y="244239"/>
            <a:ext cx="6569601" cy="584767"/>
          </a:xfrm>
          <a:prstGeom prst="rect">
            <a:avLst/>
          </a:prstGeom>
          <a:ln/>
        </p:spPr>
        <p:style>
          <a:lnRef idx="1">
            <a:schemeClr val="accent2"/>
          </a:lnRef>
          <a:fillRef idx="2">
            <a:schemeClr val="accent2"/>
          </a:fillRef>
          <a:effectRef idx="1">
            <a:schemeClr val="accent2"/>
          </a:effectRef>
          <a:fontRef idx="minor">
            <a:schemeClr val="dk1"/>
          </a:fontRef>
        </p:style>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342900" lvl="0" indent="-342900" algn="just">
              <a:buFont typeface="Wingdings" panose="05000000000000000000" pitchFamily="2" charset="2"/>
              <a:buBlip>
                <a:blip r:embed="rId3"/>
              </a:buBlip>
            </a:pPr>
            <a:r>
              <a:rPr lang="en-US" altLang="zh-CN"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Part 1: Purpose of writing the letter</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5" name="TextBox 504"/>
          <p:cNvSpPr txBox="1"/>
          <p:nvPr/>
        </p:nvSpPr>
        <p:spPr>
          <a:xfrm>
            <a:off x="1315533" y="934600"/>
            <a:ext cx="11027073" cy="5813899"/>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r>
              <a:rPr lang="en-US" altLang="zh-CN" sz="22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Writing preparations</a:t>
            </a:r>
            <a:endParaRPr lang="zh-CN" altLang="zh-CN" sz="2200" b="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2200" b="1"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1</a:t>
            </a:r>
            <a:r>
              <a:rPr lang="zh-CN" altLang="zh-CN" sz="2200" b="1" kern="100" dirty="0">
                <a:latin typeface="Calibri" panose="020F0502020204030204" pitchFamily="34" charset="0"/>
                <a:ea typeface="宋体" panose="02010600030101010101" pitchFamily="2" charset="-122"/>
                <a:cs typeface="Times New Roman" panose="02020603050405020304" pitchFamily="18" charset="0"/>
              </a:rPr>
              <a:t>）开篇常用句式：自我介绍（收信人非熟人），交代消息来源和写信的目的；。</a:t>
            </a:r>
          </a:p>
          <a:p>
            <a:pPr marL="342900" lvl="0" indent="-342900" algn="just">
              <a:buClr>
                <a:srgbClr val="FF0000"/>
              </a:buClr>
              <a:buFont typeface="Wingdings" panose="05000000000000000000" pitchFamily="2" charset="2"/>
              <a:buChar char=""/>
              <a:tabLst>
                <a:tab pos="457200" algn="l"/>
              </a:tabLst>
            </a:pP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I would like to work </a:t>
            </a:r>
            <a:r>
              <a:rPr lang="en-US" altLang="zh-CN" sz="22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as a volunteer</a:t>
            </a: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 for the Winter Asian Games.</a:t>
            </a:r>
            <a:endParaRPr lang="zh-CN" altLang="zh-CN" sz="2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I am writing to express my interest in the post/position that you …</a:t>
            </a:r>
            <a:endParaRPr lang="zh-CN" altLang="zh-CN" sz="2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I am </a:t>
            </a:r>
            <a:r>
              <a:rPr lang="en-US" altLang="zh-CN" sz="22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more than glad</a:t>
            </a: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 to get the information about the summer Camp.</a:t>
            </a:r>
            <a:endParaRPr lang="zh-CN" altLang="zh-CN" sz="2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I’m writing to apply for becoming one of the host families to accommodate our friends.</a:t>
            </a:r>
            <a:endParaRPr lang="zh-CN" altLang="zh-CN" sz="2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I have learnt from the advertisement that you need a …. I am writing to </a:t>
            </a:r>
            <a:r>
              <a:rPr lang="en-US" altLang="zh-CN" sz="22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apply for this post</a:t>
            </a: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a:t>
            </a:r>
            <a:endParaRPr lang="zh-CN" altLang="zh-CN" sz="2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Learning from… that you are looking for a …, I am writing to tell you that I’</a:t>
            </a:r>
            <a:r>
              <a:rPr lang="en-US" altLang="zh-CN" sz="22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m suitable for</a:t>
            </a: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 the job. </a:t>
            </a:r>
            <a:endParaRPr lang="zh-CN" altLang="zh-CN" sz="2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I am writing to you to </a:t>
            </a:r>
            <a:r>
              <a:rPr lang="en-US" altLang="zh-CN" sz="22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apply for the post</a:t>
            </a: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 that you advertised in the newspaper yesterday.</a:t>
            </a:r>
            <a:endParaRPr lang="zh-CN" altLang="zh-CN" sz="2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200" b="1" kern="100" dirty="0">
                <a:latin typeface="Calibri" panose="020F0502020204030204" pitchFamily="34" charset="0"/>
                <a:ea typeface="宋体" panose="02010600030101010101" pitchFamily="2" charset="-122"/>
                <a:cs typeface="Times New Roman" panose="02020603050405020304" pitchFamily="18" charset="0"/>
              </a:rPr>
              <a:t>如果是非朋友，也可先简单介绍自己：</a:t>
            </a:r>
          </a:p>
          <a:p>
            <a:pPr marL="342900" lvl="0" indent="-342900" algn="just">
              <a:buClr>
                <a:srgbClr val="FF0000"/>
              </a:buClr>
              <a:buFont typeface="Wingdings" panose="05000000000000000000" pitchFamily="2" charset="2"/>
              <a:buChar char=""/>
              <a:tabLst>
                <a:tab pos="457200" algn="l"/>
              </a:tabLst>
            </a:pPr>
            <a:r>
              <a:rPr lang="en-US" altLang="zh-CN" sz="2200" b="1" kern="100" dirty="0">
                <a:latin typeface="Calibri" panose="020F0502020204030204" pitchFamily="34" charset="0"/>
                <a:ea typeface="宋体" panose="02010600030101010101" pitchFamily="2" charset="-122"/>
                <a:cs typeface="Times New Roman" panose="02020603050405020304" pitchFamily="18" charset="0"/>
              </a:rPr>
              <a:t>I am Li Hua, a student from No. 2 High School/ Chairman of the Student Union. </a:t>
            </a:r>
            <a:endParaRPr lang="zh-CN" altLang="zh-CN" sz="22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27" name="Freeform 8"/>
          <p:cNvSpPr>
            <a:spLocks noEditPoints="1"/>
          </p:cNvSpPr>
          <p:nvPr/>
        </p:nvSpPr>
        <p:spPr bwMode="auto">
          <a:xfrm>
            <a:off x="1164926" y="-64456"/>
            <a:ext cx="1277290" cy="1021887"/>
          </a:xfrm>
          <a:custGeom>
            <a:avLst/>
            <a:gdLst>
              <a:gd name="T0" fmla="*/ 246 w 327"/>
              <a:gd name="T1" fmla="*/ 11 h 307"/>
              <a:gd name="T2" fmla="*/ 246 w 327"/>
              <a:gd name="T3" fmla="*/ 307 h 307"/>
              <a:gd name="T4" fmla="*/ 327 w 327"/>
              <a:gd name="T5" fmla="*/ 307 h 307"/>
              <a:gd name="T6" fmla="*/ 327 w 327"/>
              <a:gd name="T7" fmla="*/ 11 h 307"/>
              <a:gd name="T8" fmla="*/ 246 w 327"/>
              <a:gd name="T9" fmla="*/ 11 h 307"/>
              <a:gd name="T10" fmla="*/ 261 w 327"/>
              <a:gd name="T11" fmla="*/ 30 h 307"/>
              <a:gd name="T12" fmla="*/ 312 w 327"/>
              <a:gd name="T13" fmla="*/ 30 h 307"/>
              <a:gd name="T14" fmla="*/ 312 w 327"/>
              <a:gd name="T15" fmla="*/ 49 h 307"/>
              <a:gd name="T16" fmla="*/ 261 w 327"/>
              <a:gd name="T17" fmla="*/ 49 h 307"/>
              <a:gd name="T18" fmla="*/ 261 w 327"/>
              <a:gd name="T19" fmla="*/ 30 h 307"/>
              <a:gd name="T20" fmla="*/ 312 w 327"/>
              <a:gd name="T21" fmla="*/ 283 h 307"/>
              <a:gd name="T22" fmla="*/ 261 w 327"/>
              <a:gd name="T23" fmla="*/ 283 h 307"/>
              <a:gd name="T24" fmla="*/ 261 w 327"/>
              <a:gd name="T25" fmla="*/ 265 h 307"/>
              <a:gd name="T26" fmla="*/ 312 w 327"/>
              <a:gd name="T27" fmla="*/ 265 h 307"/>
              <a:gd name="T28" fmla="*/ 312 w 327"/>
              <a:gd name="T29" fmla="*/ 283 h 307"/>
              <a:gd name="T30" fmla="*/ 286 w 327"/>
              <a:gd name="T31" fmla="*/ 236 h 307"/>
              <a:gd name="T32" fmla="*/ 260 w 327"/>
              <a:gd name="T33" fmla="*/ 209 h 307"/>
              <a:gd name="T34" fmla="*/ 286 w 327"/>
              <a:gd name="T35" fmla="*/ 182 h 307"/>
              <a:gd name="T36" fmla="*/ 313 w 327"/>
              <a:gd name="T37" fmla="*/ 209 h 307"/>
              <a:gd name="T38" fmla="*/ 286 w 327"/>
              <a:gd name="T39" fmla="*/ 236 h 307"/>
              <a:gd name="T40" fmla="*/ 150 w 327"/>
              <a:gd name="T41" fmla="*/ 307 h 307"/>
              <a:gd name="T42" fmla="*/ 224 w 327"/>
              <a:gd name="T43" fmla="*/ 307 h 307"/>
              <a:gd name="T44" fmla="*/ 224 w 327"/>
              <a:gd name="T45" fmla="*/ 58 h 307"/>
              <a:gd name="T46" fmla="*/ 150 w 327"/>
              <a:gd name="T47" fmla="*/ 58 h 307"/>
              <a:gd name="T48" fmla="*/ 150 w 327"/>
              <a:gd name="T49" fmla="*/ 307 h 307"/>
              <a:gd name="T50" fmla="*/ 166 w 327"/>
              <a:gd name="T51" fmla="*/ 78 h 307"/>
              <a:gd name="T52" fmla="*/ 208 w 327"/>
              <a:gd name="T53" fmla="*/ 78 h 307"/>
              <a:gd name="T54" fmla="*/ 208 w 327"/>
              <a:gd name="T55" fmla="*/ 96 h 307"/>
              <a:gd name="T56" fmla="*/ 166 w 327"/>
              <a:gd name="T57" fmla="*/ 96 h 307"/>
              <a:gd name="T58" fmla="*/ 166 w 327"/>
              <a:gd name="T59" fmla="*/ 78 h 307"/>
              <a:gd name="T60" fmla="*/ 166 w 327"/>
              <a:gd name="T61" fmla="*/ 265 h 307"/>
              <a:gd name="T62" fmla="*/ 208 w 327"/>
              <a:gd name="T63" fmla="*/ 265 h 307"/>
              <a:gd name="T64" fmla="*/ 208 w 327"/>
              <a:gd name="T65" fmla="*/ 283 h 307"/>
              <a:gd name="T66" fmla="*/ 166 w 327"/>
              <a:gd name="T67" fmla="*/ 283 h 307"/>
              <a:gd name="T68" fmla="*/ 166 w 327"/>
              <a:gd name="T69" fmla="*/ 265 h 307"/>
              <a:gd name="T70" fmla="*/ 286 w 327"/>
              <a:gd name="T71" fmla="*/ 197 h 307"/>
              <a:gd name="T72" fmla="*/ 275 w 327"/>
              <a:gd name="T73" fmla="*/ 209 h 307"/>
              <a:gd name="T74" fmla="*/ 286 w 327"/>
              <a:gd name="T75" fmla="*/ 220 h 307"/>
              <a:gd name="T76" fmla="*/ 298 w 327"/>
              <a:gd name="T77" fmla="*/ 209 h 307"/>
              <a:gd name="T78" fmla="*/ 286 w 327"/>
              <a:gd name="T79" fmla="*/ 197 h 307"/>
              <a:gd name="T80" fmla="*/ 74 w 327"/>
              <a:gd name="T81" fmla="*/ 0 h 307"/>
              <a:gd name="T82" fmla="*/ 0 w 327"/>
              <a:gd name="T83" fmla="*/ 287 h 307"/>
              <a:gd name="T84" fmla="*/ 79 w 327"/>
              <a:gd name="T85" fmla="*/ 307 h 307"/>
              <a:gd name="T86" fmla="*/ 153 w 327"/>
              <a:gd name="T87" fmla="*/ 20 h 307"/>
              <a:gd name="T88" fmla="*/ 74 w 327"/>
              <a:gd name="T89" fmla="*/ 0 h 307"/>
              <a:gd name="T90" fmla="*/ 71 w 327"/>
              <a:gd name="T91" fmla="*/ 280 h 307"/>
              <a:gd name="T92" fmla="*/ 21 w 327"/>
              <a:gd name="T93" fmla="*/ 267 h 307"/>
              <a:gd name="T94" fmla="*/ 26 w 327"/>
              <a:gd name="T95" fmla="*/ 249 h 307"/>
              <a:gd name="T96" fmla="*/ 75 w 327"/>
              <a:gd name="T97" fmla="*/ 262 h 307"/>
              <a:gd name="T98" fmla="*/ 71 w 327"/>
              <a:gd name="T99" fmla="*/ 280 h 307"/>
              <a:gd name="T100" fmla="*/ 80 w 327"/>
              <a:gd name="T101" fmla="*/ 40 h 307"/>
              <a:gd name="T102" fmla="*/ 84 w 327"/>
              <a:gd name="T103" fmla="*/ 23 h 307"/>
              <a:gd name="T104" fmla="*/ 133 w 327"/>
              <a:gd name="T105" fmla="*/ 35 h 307"/>
              <a:gd name="T106" fmla="*/ 129 w 327"/>
              <a:gd name="T107" fmla="*/ 53 h 307"/>
              <a:gd name="T108" fmla="*/ 80 w 327"/>
              <a:gd name="T109" fmla="*/ 4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307">
                <a:moveTo>
                  <a:pt x="246" y="11"/>
                </a:moveTo>
                <a:cubicBezTo>
                  <a:pt x="246" y="307"/>
                  <a:pt x="246" y="307"/>
                  <a:pt x="246" y="307"/>
                </a:cubicBezTo>
                <a:cubicBezTo>
                  <a:pt x="327" y="307"/>
                  <a:pt x="327" y="307"/>
                  <a:pt x="327" y="307"/>
                </a:cubicBezTo>
                <a:cubicBezTo>
                  <a:pt x="327" y="11"/>
                  <a:pt x="327" y="11"/>
                  <a:pt x="327" y="11"/>
                </a:cubicBezTo>
                <a:lnTo>
                  <a:pt x="246" y="11"/>
                </a:lnTo>
                <a:close/>
                <a:moveTo>
                  <a:pt x="261" y="30"/>
                </a:moveTo>
                <a:cubicBezTo>
                  <a:pt x="312" y="30"/>
                  <a:pt x="312" y="30"/>
                  <a:pt x="312" y="30"/>
                </a:cubicBezTo>
                <a:cubicBezTo>
                  <a:pt x="312" y="49"/>
                  <a:pt x="312" y="49"/>
                  <a:pt x="312" y="49"/>
                </a:cubicBezTo>
                <a:cubicBezTo>
                  <a:pt x="261" y="49"/>
                  <a:pt x="261" y="49"/>
                  <a:pt x="261" y="49"/>
                </a:cubicBezTo>
                <a:lnTo>
                  <a:pt x="261" y="30"/>
                </a:lnTo>
                <a:close/>
                <a:moveTo>
                  <a:pt x="312" y="283"/>
                </a:moveTo>
                <a:cubicBezTo>
                  <a:pt x="261" y="283"/>
                  <a:pt x="261" y="283"/>
                  <a:pt x="261" y="283"/>
                </a:cubicBezTo>
                <a:cubicBezTo>
                  <a:pt x="261" y="265"/>
                  <a:pt x="261" y="265"/>
                  <a:pt x="261" y="265"/>
                </a:cubicBezTo>
                <a:cubicBezTo>
                  <a:pt x="312" y="265"/>
                  <a:pt x="312" y="265"/>
                  <a:pt x="312" y="265"/>
                </a:cubicBezTo>
                <a:lnTo>
                  <a:pt x="312" y="283"/>
                </a:lnTo>
                <a:close/>
                <a:moveTo>
                  <a:pt x="286" y="236"/>
                </a:moveTo>
                <a:cubicBezTo>
                  <a:pt x="272" y="236"/>
                  <a:pt x="260" y="224"/>
                  <a:pt x="260" y="209"/>
                </a:cubicBezTo>
                <a:cubicBezTo>
                  <a:pt x="260" y="194"/>
                  <a:pt x="272" y="182"/>
                  <a:pt x="286" y="182"/>
                </a:cubicBezTo>
                <a:cubicBezTo>
                  <a:pt x="301" y="182"/>
                  <a:pt x="313" y="194"/>
                  <a:pt x="313" y="209"/>
                </a:cubicBezTo>
                <a:cubicBezTo>
                  <a:pt x="313" y="224"/>
                  <a:pt x="301" y="236"/>
                  <a:pt x="286" y="236"/>
                </a:cubicBezTo>
                <a:close/>
                <a:moveTo>
                  <a:pt x="150" y="307"/>
                </a:moveTo>
                <a:cubicBezTo>
                  <a:pt x="224" y="307"/>
                  <a:pt x="224" y="307"/>
                  <a:pt x="224" y="307"/>
                </a:cubicBezTo>
                <a:cubicBezTo>
                  <a:pt x="224" y="58"/>
                  <a:pt x="224" y="58"/>
                  <a:pt x="224" y="58"/>
                </a:cubicBezTo>
                <a:cubicBezTo>
                  <a:pt x="150" y="58"/>
                  <a:pt x="150" y="58"/>
                  <a:pt x="150" y="58"/>
                </a:cubicBezTo>
                <a:lnTo>
                  <a:pt x="150" y="307"/>
                </a:lnTo>
                <a:close/>
                <a:moveTo>
                  <a:pt x="166" y="78"/>
                </a:moveTo>
                <a:cubicBezTo>
                  <a:pt x="208" y="78"/>
                  <a:pt x="208" y="78"/>
                  <a:pt x="208" y="78"/>
                </a:cubicBezTo>
                <a:cubicBezTo>
                  <a:pt x="208" y="96"/>
                  <a:pt x="208" y="96"/>
                  <a:pt x="208" y="96"/>
                </a:cubicBezTo>
                <a:cubicBezTo>
                  <a:pt x="166" y="96"/>
                  <a:pt x="166" y="96"/>
                  <a:pt x="166" y="96"/>
                </a:cubicBezTo>
                <a:lnTo>
                  <a:pt x="166" y="78"/>
                </a:lnTo>
                <a:close/>
                <a:moveTo>
                  <a:pt x="166" y="265"/>
                </a:moveTo>
                <a:cubicBezTo>
                  <a:pt x="208" y="265"/>
                  <a:pt x="208" y="265"/>
                  <a:pt x="208" y="265"/>
                </a:cubicBezTo>
                <a:cubicBezTo>
                  <a:pt x="208" y="283"/>
                  <a:pt x="208" y="283"/>
                  <a:pt x="208" y="283"/>
                </a:cubicBezTo>
                <a:cubicBezTo>
                  <a:pt x="166" y="283"/>
                  <a:pt x="166" y="283"/>
                  <a:pt x="166" y="283"/>
                </a:cubicBezTo>
                <a:lnTo>
                  <a:pt x="166" y="265"/>
                </a:lnTo>
                <a:close/>
                <a:moveTo>
                  <a:pt x="286" y="197"/>
                </a:moveTo>
                <a:cubicBezTo>
                  <a:pt x="280" y="197"/>
                  <a:pt x="275" y="202"/>
                  <a:pt x="275" y="209"/>
                </a:cubicBezTo>
                <a:cubicBezTo>
                  <a:pt x="275" y="215"/>
                  <a:pt x="280" y="220"/>
                  <a:pt x="286" y="220"/>
                </a:cubicBezTo>
                <a:cubicBezTo>
                  <a:pt x="293" y="220"/>
                  <a:pt x="298" y="215"/>
                  <a:pt x="298" y="209"/>
                </a:cubicBezTo>
                <a:cubicBezTo>
                  <a:pt x="298" y="202"/>
                  <a:pt x="293" y="197"/>
                  <a:pt x="286" y="197"/>
                </a:cubicBezTo>
                <a:close/>
                <a:moveTo>
                  <a:pt x="74" y="0"/>
                </a:moveTo>
                <a:cubicBezTo>
                  <a:pt x="0" y="287"/>
                  <a:pt x="0" y="287"/>
                  <a:pt x="0" y="287"/>
                </a:cubicBezTo>
                <a:cubicBezTo>
                  <a:pt x="79" y="307"/>
                  <a:pt x="79" y="307"/>
                  <a:pt x="79" y="307"/>
                </a:cubicBezTo>
                <a:cubicBezTo>
                  <a:pt x="153" y="20"/>
                  <a:pt x="153" y="20"/>
                  <a:pt x="153" y="20"/>
                </a:cubicBezTo>
                <a:lnTo>
                  <a:pt x="74" y="0"/>
                </a:lnTo>
                <a:close/>
                <a:moveTo>
                  <a:pt x="71" y="280"/>
                </a:moveTo>
                <a:cubicBezTo>
                  <a:pt x="21" y="267"/>
                  <a:pt x="21" y="267"/>
                  <a:pt x="21" y="267"/>
                </a:cubicBezTo>
                <a:cubicBezTo>
                  <a:pt x="26" y="249"/>
                  <a:pt x="26" y="249"/>
                  <a:pt x="26" y="249"/>
                </a:cubicBezTo>
                <a:cubicBezTo>
                  <a:pt x="75" y="262"/>
                  <a:pt x="75" y="262"/>
                  <a:pt x="75" y="262"/>
                </a:cubicBezTo>
                <a:lnTo>
                  <a:pt x="71" y="280"/>
                </a:lnTo>
                <a:close/>
                <a:moveTo>
                  <a:pt x="80" y="40"/>
                </a:moveTo>
                <a:cubicBezTo>
                  <a:pt x="84" y="23"/>
                  <a:pt x="84" y="23"/>
                  <a:pt x="84" y="23"/>
                </a:cubicBezTo>
                <a:cubicBezTo>
                  <a:pt x="133" y="35"/>
                  <a:pt x="133" y="35"/>
                  <a:pt x="133" y="35"/>
                </a:cubicBezTo>
                <a:cubicBezTo>
                  <a:pt x="129" y="53"/>
                  <a:pt x="129" y="53"/>
                  <a:pt x="129" y="53"/>
                </a:cubicBezTo>
                <a:lnTo>
                  <a:pt x="80" y="40"/>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dirty="0"/>
          </a:p>
        </p:txBody>
      </p:sp>
      <p:pic>
        <p:nvPicPr>
          <p:cNvPr id="2" name="图片 1" descr="水印">
            <a:extLst>
              <a:ext uri="{FF2B5EF4-FFF2-40B4-BE49-F238E27FC236}">
                <a16:creationId xmlns:a16="http://schemas.microsoft.com/office/drawing/2014/main" id="{9194062A-D0F4-45E8-B6D4-D9522785FFEB}"/>
              </a:ext>
            </a:extLst>
          </p:cNvPr>
          <p:cNvPicPr>
            <a:picLocks noChangeAspect="1"/>
          </p:cNvPicPr>
          <p:nvPr/>
        </p:nvPicPr>
        <p:blipFill>
          <a:blip r:embed="rId4"/>
          <a:stretch>
            <a:fillRect/>
          </a:stretch>
        </p:blipFill>
        <p:spPr>
          <a:xfrm>
            <a:off x="7186295" y="63500"/>
            <a:ext cx="4902200" cy="1586865"/>
          </a:xfrm>
          <a:prstGeom prst="rect">
            <a:avLst/>
          </a:prstGeom>
        </p:spPr>
      </p:pic>
    </p:spTree>
    <p:extLst>
      <p:ext uri="{BB962C8B-B14F-4D97-AF65-F5344CB8AC3E}">
        <p14:creationId xmlns:p14="http://schemas.microsoft.com/office/powerpoint/2010/main" val="4278249511"/>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45"/>
                                        </p:tgtEl>
                                        <p:attrNameLst>
                                          <p:attrName>style.visibility</p:attrName>
                                        </p:attrNameLst>
                                      </p:cBhvr>
                                      <p:to>
                                        <p:strVal val="visible"/>
                                      </p:to>
                                    </p:set>
                                    <p:animEffect transition="in" filter="fade">
                                      <p:cBhvr>
                                        <p:cTn id="16" dur="1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5"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p:cNvSpPr>
            <a:spLocks noChangeArrowheads="1"/>
          </p:cNvSpPr>
          <p:nvPr/>
        </p:nvSpPr>
        <p:spPr bwMode="auto">
          <a:xfrm>
            <a:off x="4301384" y="477832"/>
            <a:ext cx="5109457" cy="584767"/>
          </a:xfrm>
          <a:prstGeom prst="rect">
            <a:avLst/>
          </a:prstGeom>
          <a:ln/>
        </p:spPr>
        <p:style>
          <a:lnRef idx="1">
            <a:schemeClr val="accent2"/>
          </a:lnRef>
          <a:fillRef idx="2">
            <a:schemeClr val="accent2"/>
          </a:fillRef>
          <a:effectRef idx="1">
            <a:schemeClr val="accent2"/>
          </a:effectRef>
          <a:fontRef idx="minor">
            <a:schemeClr val="dk1"/>
          </a:fontRef>
        </p:style>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342900" lvl="0" indent="-342900" algn="just">
              <a:buFont typeface="Wingdings" panose="05000000000000000000" pitchFamily="2" charset="2"/>
              <a:buBlip>
                <a:blip r:embed="rId3"/>
              </a:buBlip>
            </a:pPr>
            <a:r>
              <a:rPr lang="en-US" altLang="zh-CN"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Part 2: Body Arrangements</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6" name="TextBox 505"/>
          <p:cNvSpPr txBox="1"/>
          <p:nvPr/>
        </p:nvSpPr>
        <p:spPr>
          <a:xfrm>
            <a:off x="1511074" y="1503448"/>
            <a:ext cx="10026170" cy="4696670"/>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marL="342900" lvl="0" indent="-342900" algn="just">
              <a:buFont typeface="Wingdings" panose="05000000000000000000" pitchFamily="2" charset="2"/>
              <a:buBlip>
                <a:blip r:embed="rId3"/>
              </a:buBlip>
            </a:pP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Part 2: Body Arrangements</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pP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2</a:t>
            </a: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）篇中介绍能胜任申请的个人特长：知识、经验、性格等</a:t>
            </a: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15000"/>
              </a:lnSpc>
              <a:buClr>
                <a:srgbClr val="FF0000"/>
              </a:buClr>
              <a:buFont typeface="Wingdings" panose="05000000000000000000" pitchFamily="2" charset="2"/>
              <a:buChar char=""/>
              <a:tabLst>
                <a:tab pos="457200" algn="l"/>
              </a:tabLst>
            </a:pPr>
            <a:r>
              <a:rPr lang="en-US" altLang="zh-CN" sz="32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communicate with</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15000"/>
              </a:lnSpc>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I have been …since…</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15000"/>
              </a:lnSpc>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get along well with sb</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15000"/>
              </a:lnSpc>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I once worked as a …for two years. </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15000"/>
              </a:lnSpc>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be rich in experience/ have much experience in</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28" name="Freeform 9"/>
          <p:cNvSpPr>
            <a:spLocks noEditPoints="1"/>
          </p:cNvSpPr>
          <p:nvPr/>
        </p:nvSpPr>
        <p:spPr bwMode="auto">
          <a:xfrm>
            <a:off x="1511074" y="212615"/>
            <a:ext cx="1178568" cy="112150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2" name="图片 1" descr="水印">
            <a:extLst>
              <a:ext uri="{FF2B5EF4-FFF2-40B4-BE49-F238E27FC236}">
                <a16:creationId xmlns:a16="http://schemas.microsoft.com/office/drawing/2014/main" id="{25C9D9B5-3A70-4537-ADA2-42407EF2E44F}"/>
              </a:ext>
            </a:extLst>
          </p:cNvPr>
          <p:cNvPicPr>
            <a:picLocks noChangeAspect="1"/>
          </p:cNvPicPr>
          <p:nvPr/>
        </p:nvPicPr>
        <p:blipFill>
          <a:blip r:embed="rId4"/>
          <a:stretch>
            <a:fillRect/>
          </a:stretch>
        </p:blipFill>
        <p:spPr>
          <a:xfrm>
            <a:off x="7186295" y="63500"/>
            <a:ext cx="4902200" cy="1586865"/>
          </a:xfrm>
          <a:prstGeom prst="rect">
            <a:avLst/>
          </a:prstGeom>
        </p:spPr>
      </p:pic>
    </p:spTree>
    <p:extLst>
      <p:ext uri="{BB962C8B-B14F-4D97-AF65-F5344CB8AC3E}">
        <p14:creationId xmlns:p14="http://schemas.microsoft.com/office/powerpoint/2010/main" val="469163432"/>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46"/>
                                        </p:tgtEl>
                                        <p:attrNameLst>
                                          <p:attrName>style.visibility</p:attrName>
                                        </p:attrNameLst>
                                      </p:cBhvr>
                                      <p:to>
                                        <p:strVal val="visible"/>
                                      </p:to>
                                    </p:set>
                                    <p:animEffect transition="in" filter="fade">
                                      <p:cBhvr>
                                        <p:cTn id="16" dur="1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162932" y="123538"/>
            <a:ext cx="4968393" cy="584767"/>
          </a:xfrm>
          <a:prstGeom prst="rect">
            <a:avLst/>
          </a:prstGeom>
          <a:ln/>
        </p:spPr>
        <p:style>
          <a:lnRef idx="1">
            <a:schemeClr val="accent2"/>
          </a:lnRef>
          <a:fillRef idx="2">
            <a:schemeClr val="accent2"/>
          </a:fillRef>
          <a:effectRef idx="1">
            <a:schemeClr val="accent2"/>
          </a:effectRef>
          <a:fontRef idx="minor">
            <a:schemeClr val="dk1"/>
          </a:fontRef>
        </p:style>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eaLnBrk="0" fontAlgn="base" hangingPunct="0">
              <a:spcBef>
                <a:spcPct val="0"/>
              </a:spcBef>
              <a:spcAft>
                <a:spcPct val="0"/>
              </a:spcAft>
              <a:buFontTx/>
              <a:buChar char="•"/>
            </a:pPr>
            <a:r>
              <a:rPr lang="en-US" altLang="zh-CN" b="1" dirty="0">
                <a:latin typeface="Calibri" panose="020F0502020204030204" pitchFamily="34" charset="0"/>
                <a:ea typeface="宋体" panose="02010600030101010101" pitchFamily="2" charset="-122"/>
                <a:cs typeface="Times New Roman" panose="02020603050405020304" pitchFamily="18" charset="0"/>
              </a:rPr>
              <a:t>Part 2: </a:t>
            </a:r>
            <a:r>
              <a:rPr lang="en-US" altLang="zh-CN" b="1" dirty="0">
                <a:solidFill>
                  <a:srgbClr val="FF0000"/>
                </a:solidFill>
                <a:latin typeface="Calibri" panose="020F0502020204030204" pitchFamily="34" charset="0"/>
                <a:ea typeface="宋体" panose="02010600030101010101" pitchFamily="2" charset="-122"/>
                <a:cs typeface="Times New Roman" panose="02020603050405020304" pitchFamily="18" charset="0"/>
              </a:rPr>
              <a:t>Body Arrangements</a:t>
            </a:r>
            <a:endParaRPr lang="en-US" altLang="zh-CN" sz="2400" dirty="0"/>
          </a:p>
        </p:txBody>
      </p:sp>
      <p:pic>
        <p:nvPicPr>
          <p:cNvPr id="1029" name="图片 23">
            <a:extLst>
              <a:ext uri="{FF2B5EF4-FFF2-40B4-BE49-F238E27FC236}">
                <a16:creationId xmlns:a16="http://schemas.microsoft.com/office/drawing/2014/main" id="{0C9F1A25-87E9-4756-B69B-3F751C6851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875739" y="811189"/>
            <a:ext cx="837031" cy="357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图片 16384">
            <a:extLst>
              <a:ext uri="{FF2B5EF4-FFF2-40B4-BE49-F238E27FC236}">
                <a16:creationId xmlns:a16="http://schemas.microsoft.com/office/drawing/2014/main" id="{3E2D1DE8-B2FE-4491-8298-AB48C94E6F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5162" y="2799471"/>
            <a:ext cx="788441" cy="1072432"/>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16389">
            <a:extLst>
              <a:ext uri="{FF2B5EF4-FFF2-40B4-BE49-F238E27FC236}">
                <a16:creationId xmlns:a16="http://schemas.microsoft.com/office/drawing/2014/main" id="{BFE029C3-C69F-45FF-B0B9-9923E8CB6F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8578" y="4410635"/>
            <a:ext cx="601455" cy="1256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31A51E84-B5F7-43E6-B319-D6754D7A45F7}"/>
              </a:ext>
            </a:extLst>
          </p:cNvPr>
          <p:cNvSpPr>
            <a:spLocks noChangeArrowheads="1"/>
          </p:cNvSpPr>
          <p:nvPr/>
        </p:nvSpPr>
        <p:spPr bwMode="auto">
          <a:xfrm>
            <a:off x="2291859" y="758904"/>
            <a:ext cx="26385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Natural transitions </a:t>
            </a:r>
            <a:endParaRPr kumimoji="0" lang="en-US" altLang="zh-CN" sz="2400" b="1" i="0" u="none" strike="noStrike" cap="none" normalizeH="0" baseline="0" dirty="0">
              <a:ln>
                <a:noFill/>
              </a:ln>
              <a:solidFill>
                <a:schemeClr val="tx1"/>
              </a:solidFill>
              <a:effectLst/>
              <a:latin typeface="Arial" panose="020B0604020202020204" pitchFamily="34" charset="0"/>
            </a:endParaRPr>
          </a:p>
        </p:txBody>
      </p:sp>
      <p:sp>
        <p:nvSpPr>
          <p:cNvPr id="3" name="Rectangle 7">
            <a:extLst>
              <a:ext uri="{FF2B5EF4-FFF2-40B4-BE49-F238E27FC236}">
                <a16:creationId xmlns:a16="http://schemas.microsoft.com/office/drawing/2014/main" id="{6970814E-D47D-41A0-B3C7-47A11A4FDFFE}"/>
              </a:ext>
            </a:extLst>
          </p:cNvPr>
          <p:cNvSpPr>
            <a:spLocks noChangeArrowheads="1"/>
          </p:cNvSpPr>
          <p:nvPr/>
        </p:nvSpPr>
        <p:spPr bwMode="auto">
          <a:xfrm>
            <a:off x="2279538" y="1334979"/>
            <a:ext cx="913963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to begin with, besides, In addition , Therefore, In brief, once, as well, to be frank, what’s more, meanwhile…</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The content must be correct and concrete, the language be accurate, the attitude and tone be genuine. (</a:t>
            </a:r>
            <a:r>
              <a:rPr kumimoji="0" lang="zh-CN" altLang="en-US"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描述准确精炼，言简意赅，语气诚恳</a:t>
            </a: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4" name="Rectangle 8">
            <a:extLst>
              <a:ext uri="{FF2B5EF4-FFF2-40B4-BE49-F238E27FC236}">
                <a16:creationId xmlns:a16="http://schemas.microsoft.com/office/drawing/2014/main" id="{AA421622-C31D-46D5-B6C9-19961423A636}"/>
              </a:ext>
            </a:extLst>
          </p:cNvPr>
          <p:cNvSpPr>
            <a:spLocks noChangeArrowheads="1"/>
          </p:cNvSpPr>
          <p:nvPr/>
        </p:nvSpPr>
        <p:spPr bwMode="auto">
          <a:xfrm>
            <a:off x="2388400" y="3548162"/>
            <a:ext cx="24873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Comic Sans MS" panose="030F0702030302020204" pitchFamily="66" charset="0"/>
                <a:ea typeface="宋体" panose="02010600030101010101" pitchFamily="2" charset="-122"/>
                <a:cs typeface="Times New Roman" panose="02020603050405020304" pitchFamily="18" charset="0"/>
              </a:rPr>
              <a:t> </a:t>
            </a: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Suitable Details? </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5" name="Rectangle 9">
            <a:extLst>
              <a:ext uri="{FF2B5EF4-FFF2-40B4-BE49-F238E27FC236}">
                <a16:creationId xmlns:a16="http://schemas.microsoft.com/office/drawing/2014/main" id="{1DAF7C6C-FCAF-47A7-A5D2-94B057B47B71}"/>
              </a:ext>
            </a:extLst>
          </p:cNvPr>
          <p:cNvSpPr>
            <a:spLocks noChangeArrowheads="1"/>
          </p:cNvSpPr>
          <p:nvPr/>
        </p:nvSpPr>
        <p:spPr bwMode="auto">
          <a:xfrm>
            <a:off x="2385268" y="4278672"/>
            <a:ext cx="84836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Calibri" panose="020F0502020204030204" pitchFamily="34" charset="0"/>
                <a:ea typeface="华文新魏" panose="02010800040101010101" pitchFamily="2" charset="-122"/>
                <a:cs typeface="Times New Roman" panose="02020603050405020304" pitchFamily="18" charset="0"/>
              </a:rPr>
              <a:t> </a:t>
            </a: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Speak</a:t>
            </a:r>
            <a:r>
              <a:rPr kumimoji="0" lang="en-US" altLang="zh-CN" sz="2400" b="1" i="0" u="none" strike="noStrike" cap="none" normalizeH="0" baseline="0" dirty="0">
                <a:ln>
                  <a:noFill/>
                </a:ln>
                <a:solidFill>
                  <a:schemeClr val="tx1"/>
                </a:solidFill>
                <a:effectLst/>
                <a:latin typeface="Calibri" panose="020F0502020204030204" pitchFamily="34" charset="0"/>
                <a:ea typeface="华文新魏" panose="02010800040101010101" pitchFamily="2" charset="-122"/>
                <a:cs typeface="Times New Roman" panose="02020603050405020304" pitchFamily="18" charset="0"/>
              </a:rPr>
              <a:t> </a:t>
            </a: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in moderation, and in persuasive (</a:t>
            </a:r>
            <a:r>
              <a:rPr kumimoji="0" lang="zh-CN" altLang="en-US"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用语适度，有说服力</a:t>
            </a: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6" name="Rectangle 10">
            <a:extLst>
              <a:ext uri="{FF2B5EF4-FFF2-40B4-BE49-F238E27FC236}">
                <a16:creationId xmlns:a16="http://schemas.microsoft.com/office/drawing/2014/main" id="{30B5BEB7-C178-469B-AD5A-7240F4DE40B8}"/>
              </a:ext>
            </a:extLst>
          </p:cNvPr>
          <p:cNvSpPr>
            <a:spLocks noChangeArrowheads="1"/>
          </p:cNvSpPr>
          <p:nvPr/>
        </p:nvSpPr>
        <p:spPr bwMode="auto">
          <a:xfrm>
            <a:off x="3661181" y="5157023"/>
            <a:ext cx="59318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Express your gratitude in an enthusiastic way</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7" name="Rectangle 11">
            <a:extLst>
              <a:ext uri="{FF2B5EF4-FFF2-40B4-BE49-F238E27FC236}">
                <a16:creationId xmlns:a16="http://schemas.microsoft.com/office/drawing/2014/main" id="{7AB2ABC7-F5FE-4F25-BC8C-916D4C4BE788}"/>
              </a:ext>
            </a:extLst>
          </p:cNvPr>
          <p:cNvSpPr>
            <a:spLocks noChangeArrowheads="1"/>
          </p:cNvSpPr>
          <p:nvPr/>
        </p:nvSpPr>
        <p:spPr bwMode="auto">
          <a:xfrm>
            <a:off x="-51081" y="31861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67" name="组合 166">
            <a:extLst>
              <a:ext uri="{FF2B5EF4-FFF2-40B4-BE49-F238E27FC236}">
                <a16:creationId xmlns:a16="http://schemas.microsoft.com/office/drawing/2014/main" id="{6D2CE970-C149-45A3-B60E-D4CD99C74506}"/>
              </a:ext>
            </a:extLst>
          </p:cNvPr>
          <p:cNvGrpSpPr/>
          <p:nvPr/>
        </p:nvGrpSpPr>
        <p:grpSpPr>
          <a:xfrm>
            <a:off x="9232090" y="5821042"/>
            <a:ext cx="2287414" cy="944769"/>
            <a:chOff x="776287" y="706437"/>
            <a:chExt cx="7658101" cy="3768726"/>
          </a:xfrm>
          <a:solidFill>
            <a:schemeClr val="accent2"/>
          </a:solidFill>
        </p:grpSpPr>
        <p:sp>
          <p:nvSpPr>
            <p:cNvPr id="168" name="Freeform 10">
              <a:extLst>
                <a:ext uri="{FF2B5EF4-FFF2-40B4-BE49-F238E27FC236}">
                  <a16:creationId xmlns:a16="http://schemas.microsoft.com/office/drawing/2014/main" id="{AEC7E247-DC9E-4311-8933-7345C7D9C244}"/>
                </a:ext>
              </a:extLst>
            </p:cNvPr>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69" name="Freeform 11">
              <a:extLst>
                <a:ext uri="{FF2B5EF4-FFF2-40B4-BE49-F238E27FC236}">
                  <a16:creationId xmlns:a16="http://schemas.microsoft.com/office/drawing/2014/main" id="{549B3CF6-BB2D-4EC1-BAD2-DC745BE952BD}"/>
                </a:ext>
              </a:extLst>
            </p:cNvPr>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0" name="Freeform 12">
              <a:extLst>
                <a:ext uri="{FF2B5EF4-FFF2-40B4-BE49-F238E27FC236}">
                  <a16:creationId xmlns:a16="http://schemas.microsoft.com/office/drawing/2014/main" id="{C342EF46-B22C-48C1-B361-17BFC32E0C46}"/>
                </a:ext>
              </a:extLst>
            </p:cNvPr>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1" name="Freeform 13">
              <a:extLst>
                <a:ext uri="{FF2B5EF4-FFF2-40B4-BE49-F238E27FC236}">
                  <a16:creationId xmlns:a16="http://schemas.microsoft.com/office/drawing/2014/main" id="{55473A82-0FC0-4156-8038-A5D60BE5495B}"/>
                </a:ext>
              </a:extLst>
            </p:cNvPr>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2" name="Freeform 14">
              <a:extLst>
                <a:ext uri="{FF2B5EF4-FFF2-40B4-BE49-F238E27FC236}">
                  <a16:creationId xmlns:a16="http://schemas.microsoft.com/office/drawing/2014/main" id="{E343C28E-3853-4809-9C6B-5E1AACDA67BE}"/>
                </a:ext>
              </a:extLst>
            </p:cNvPr>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3" name="Freeform 15">
              <a:extLst>
                <a:ext uri="{FF2B5EF4-FFF2-40B4-BE49-F238E27FC236}">
                  <a16:creationId xmlns:a16="http://schemas.microsoft.com/office/drawing/2014/main" id="{EB5F6174-D209-478C-9164-55191CCF0B61}"/>
                </a:ext>
              </a:extLst>
            </p:cNvPr>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4" name="Freeform 16">
              <a:extLst>
                <a:ext uri="{FF2B5EF4-FFF2-40B4-BE49-F238E27FC236}">
                  <a16:creationId xmlns:a16="http://schemas.microsoft.com/office/drawing/2014/main" id="{3EEC9A34-DEA8-42B6-A7A2-37A6E79BE588}"/>
                </a:ext>
              </a:extLst>
            </p:cNvPr>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5" name="Freeform 17">
              <a:extLst>
                <a:ext uri="{FF2B5EF4-FFF2-40B4-BE49-F238E27FC236}">
                  <a16:creationId xmlns:a16="http://schemas.microsoft.com/office/drawing/2014/main" id="{28E8B9C6-2D86-4326-8B62-4F8917244CF7}"/>
                </a:ext>
              </a:extLst>
            </p:cNvPr>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6" name="Freeform 18">
              <a:extLst>
                <a:ext uri="{FF2B5EF4-FFF2-40B4-BE49-F238E27FC236}">
                  <a16:creationId xmlns:a16="http://schemas.microsoft.com/office/drawing/2014/main" id="{DA4DE7C8-D23E-48A0-9156-971377F556D7}"/>
                </a:ext>
              </a:extLst>
            </p:cNvPr>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7" name="Freeform 19">
              <a:extLst>
                <a:ext uri="{FF2B5EF4-FFF2-40B4-BE49-F238E27FC236}">
                  <a16:creationId xmlns:a16="http://schemas.microsoft.com/office/drawing/2014/main" id="{B225B4C6-9668-4D66-8DC0-B11BA7A71732}"/>
                </a:ext>
              </a:extLst>
            </p:cNvPr>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8" name="Freeform 20">
              <a:extLst>
                <a:ext uri="{FF2B5EF4-FFF2-40B4-BE49-F238E27FC236}">
                  <a16:creationId xmlns:a16="http://schemas.microsoft.com/office/drawing/2014/main" id="{57C3884D-0CFF-4698-BD3F-9431265DA1E6}"/>
                </a:ext>
              </a:extLst>
            </p:cNvPr>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79" name="Freeform 21">
              <a:extLst>
                <a:ext uri="{FF2B5EF4-FFF2-40B4-BE49-F238E27FC236}">
                  <a16:creationId xmlns:a16="http://schemas.microsoft.com/office/drawing/2014/main" id="{AF5B141E-8797-48E5-8555-DF53AE100AA7}"/>
                </a:ext>
              </a:extLst>
            </p:cNvPr>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0" name="Freeform 22">
              <a:extLst>
                <a:ext uri="{FF2B5EF4-FFF2-40B4-BE49-F238E27FC236}">
                  <a16:creationId xmlns:a16="http://schemas.microsoft.com/office/drawing/2014/main" id="{B232D31F-3A6F-4436-A980-35F602B19BE2}"/>
                </a:ext>
              </a:extLst>
            </p:cNvPr>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1" name="Freeform 23">
              <a:extLst>
                <a:ext uri="{FF2B5EF4-FFF2-40B4-BE49-F238E27FC236}">
                  <a16:creationId xmlns:a16="http://schemas.microsoft.com/office/drawing/2014/main" id="{2D268A86-A6E0-40E3-8C7C-CFA1BAF0344D}"/>
                </a:ext>
              </a:extLst>
            </p:cNvPr>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2" name="Freeform 24">
              <a:extLst>
                <a:ext uri="{FF2B5EF4-FFF2-40B4-BE49-F238E27FC236}">
                  <a16:creationId xmlns:a16="http://schemas.microsoft.com/office/drawing/2014/main" id="{EC97CF21-4CD0-4B2E-BD52-CEBCA5AD135C}"/>
                </a:ext>
              </a:extLst>
            </p:cNvPr>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3" name="Freeform 25">
              <a:extLst>
                <a:ext uri="{FF2B5EF4-FFF2-40B4-BE49-F238E27FC236}">
                  <a16:creationId xmlns:a16="http://schemas.microsoft.com/office/drawing/2014/main" id="{7EC9426F-77A5-4A70-BB00-8FAEB4FC910B}"/>
                </a:ext>
              </a:extLst>
            </p:cNvPr>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4" name="Freeform 26">
              <a:extLst>
                <a:ext uri="{FF2B5EF4-FFF2-40B4-BE49-F238E27FC236}">
                  <a16:creationId xmlns:a16="http://schemas.microsoft.com/office/drawing/2014/main" id="{F6EC0156-88AA-4D9B-A2E9-DEF0D76C2B11}"/>
                </a:ext>
              </a:extLst>
            </p:cNvPr>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5" name="Freeform 27">
              <a:extLst>
                <a:ext uri="{FF2B5EF4-FFF2-40B4-BE49-F238E27FC236}">
                  <a16:creationId xmlns:a16="http://schemas.microsoft.com/office/drawing/2014/main" id="{9E57E9B9-C161-488D-A918-C76B5280463E}"/>
                </a:ext>
              </a:extLst>
            </p:cNvPr>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6" name="Freeform 28">
              <a:extLst>
                <a:ext uri="{FF2B5EF4-FFF2-40B4-BE49-F238E27FC236}">
                  <a16:creationId xmlns:a16="http://schemas.microsoft.com/office/drawing/2014/main" id="{AFC498B9-7D7E-4F34-995B-BD17EE621C3E}"/>
                </a:ext>
              </a:extLst>
            </p:cNvPr>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7" name="Freeform 29">
              <a:extLst>
                <a:ext uri="{FF2B5EF4-FFF2-40B4-BE49-F238E27FC236}">
                  <a16:creationId xmlns:a16="http://schemas.microsoft.com/office/drawing/2014/main" id="{5C63D48F-1579-424D-928D-383992A08CA9}"/>
                </a:ext>
              </a:extLst>
            </p:cNvPr>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8" name="Freeform 30">
              <a:extLst>
                <a:ext uri="{FF2B5EF4-FFF2-40B4-BE49-F238E27FC236}">
                  <a16:creationId xmlns:a16="http://schemas.microsoft.com/office/drawing/2014/main" id="{56C9B38E-B00C-4280-A06E-171CCA510AA5}"/>
                </a:ext>
              </a:extLst>
            </p:cNvPr>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89" name="Freeform 31">
              <a:extLst>
                <a:ext uri="{FF2B5EF4-FFF2-40B4-BE49-F238E27FC236}">
                  <a16:creationId xmlns:a16="http://schemas.microsoft.com/office/drawing/2014/main" id="{2CF8C3FF-3489-4C62-9F9B-AEF463AA0D50}"/>
                </a:ext>
              </a:extLst>
            </p:cNvPr>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0" name="Freeform 32">
              <a:extLst>
                <a:ext uri="{FF2B5EF4-FFF2-40B4-BE49-F238E27FC236}">
                  <a16:creationId xmlns:a16="http://schemas.microsoft.com/office/drawing/2014/main" id="{F9184BD9-7FDE-4B96-9623-D1E56D4F2D9C}"/>
                </a:ext>
              </a:extLst>
            </p:cNvPr>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1" name="Freeform 33">
              <a:extLst>
                <a:ext uri="{FF2B5EF4-FFF2-40B4-BE49-F238E27FC236}">
                  <a16:creationId xmlns:a16="http://schemas.microsoft.com/office/drawing/2014/main" id="{9B87E49B-6E9B-4F3C-A850-09481033B0E1}"/>
                </a:ext>
              </a:extLst>
            </p:cNvPr>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2" name="Freeform 34">
              <a:extLst>
                <a:ext uri="{FF2B5EF4-FFF2-40B4-BE49-F238E27FC236}">
                  <a16:creationId xmlns:a16="http://schemas.microsoft.com/office/drawing/2014/main" id="{0091D703-F49A-426B-B41C-824A0FA13BB0}"/>
                </a:ext>
              </a:extLst>
            </p:cNvPr>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3" name="Freeform 35">
              <a:extLst>
                <a:ext uri="{FF2B5EF4-FFF2-40B4-BE49-F238E27FC236}">
                  <a16:creationId xmlns:a16="http://schemas.microsoft.com/office/drawing/2014/main" id="{CC6EFE81-CB3F-4B73-8760-B439296C2727}"/>
                </a:ext>
              </a:extLst>
            </p:cNvPr>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4" name="Freeform 36">
              <a:extLst>
                <a:ext uri="{FF2B5EF4-FFF2-40B4-BE49-F238E27FC236}">
                  <a16:creationId xmlns:a16="http://schemas.microsoft.com/office/drawing/2014/main" id="{2B6D97A2-AD42-42F8-85F0-28E88A25B46D}"/>
                </a:ext>
              </a:extLst>
            </p:cNvPr>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5" name="Freeform 37">
              <a:extLst>
                <a:ext uri="{FF2B5EF4-FFF2-40B4-BE49-F238E27FC236}">
                  <a16:creationId xmlns:a16="http://schemas.microsoft.com/office/drawing/2014/main" id="{6562A595-1EAF-426F-AB2C-D591721CDCFF}"/>
                </a:ext>
              </a:extLst>
            </p:cNvPr>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6" name="Freeform 38">
              <a:extLst>
                <a:ext uri="{FF2B5EF4-FFF2-40B4-BE49-F238E27FC236}">
                  <a16:creationId xmlns:a16="http://schemas.microsoft.com/office/drawing/2014/main" id="{B1F10277-D9E7-4A8B-8CE8-EB34F45F4275}"/>
                </a:ext>
              </a:extLst>
            </p:cNvPr>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7" name="Freeform 39">
              <a:extLst>
                <a:ext uri="{FF2B5EF4-FFF2-40B4-BE49-F238E27FC236}">
                  <a16:creationId xmlns:a16="http://schemas.microsoft.com/office/drawing/2014/main" id="{2437395E-76F0-413A-9072-B4A46EE00A2F}"/>
                </a:ext>
              </a:extLst>
            </p:cNvPr>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8" name="Freeform 40">
              <a:extLst>
                <a:ext uri="{FF2B5EF4-FFF2-40B4-BE49-F238E27FC236}">
                  <a16:creationId xmlns:a16="http://schemas.microsoft.com/office/drawing/2014/main" id="{360EAFFC-8291-446B-9505-B9CBC446D4F2}"/>
                </a:ext>
              </a:extLst>
            </p:cNvPr>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199" name="Freeform 41">
              <a:extLst>
                <a:ext uri="{FF2B5EF4-FFF2-40B4-BE49-F238E27FC236}">
                  <a16:creationId xmlns:a16="http://schemas.microsoft.com/office/drawing/2014/main" id="{CF9D4874-35BB-475C-8D7E-960C6CC100E2}"/>
                </a:ext>
              </a:extLst>
            </p:cNvPr>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0" name="Freeform 42">
              <a:extLst>
                <a:ext uri="{FF2B5EF4-FFF2-40B4-BE49-F238E27FC236}">
                  <a16:creationId xmlns:a16="http://schemas.microsoft.com/office/drawing/2014/main" id="{1BC6BD71-3206-4529-A205-6EB6D51F20A9}"/>
                </a:ext>
              </a:extLst>
            </p:cNvPr>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1" name="Freeform 43">
              <a:extLst>
                <a:ext uri="{FF2B5EF4-FFF2-40B4-BE49-F238E27FC236}">
                  <a16:creationId xmlns:a16="http://schemas.microsoft.com/office/drawing/2014/main" id="{C7AF8CF6-85E8-4FFA-A71F-4401CCCD5487}"/>
                </a:ext>
              </a:extLst>
            </p:cNvPr>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2" name="Freeform 44">
              <a:extLst>
                <a:ext uri="{FF2B5EF4-FFF2-40B4-BE49-F238E27FC236}">
                  <a16:creationId xmlns:a16="http://schemas.microsoft.com/office/drawing/2014/main" id="{A9BA8DB1-135C-4EFE-9E9B-89DB24A519ED}"/>
                </a:ext>
              </a:extLst>
            </p:cNvPr>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3" name="Freeform 45">
              <a:extLst>
                <a:ext uri="{FF2B5EF4-FFF2-40B4-BE49-F238E27FC236}">
                  <a16:creationId xmlns:a16="http://schemas.microsoft.com/office/drawing/2014/main" id="{D66C2EB2-BDBC-4A6B-BC47-A5C4E3FC0EA5}"/>
                </a:ext>
              </a:extLst>
            </p:cNvPr>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4" name="Freeform 46">
              <a:extLst>
                <a:ext uri="{FF2B5EF4-FFF2-40B4-BE49-F238E27FC236}">
                  <a16:creationId xmlns:a16="http://schemas.microsoft.com/office/drawing/2014/main" id="{1EE1892B-3E0B-4B5A-85FB-29319E1ECD42}"/>
                </a:ext>
              </a:extLst>
            </p:cNvPr>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5" name="Freeform 47">
              <a:extLst>
                <a:ext uri="{FF2B5EF4-FFF2-40B4-BE49-F238E27FC236}">
                  <a16:creationId xmlns:a16="http://schemas.microsoft.com/office/drawing/2014/main" id="{D302B398-D23F-4DE0-8251-F0961B44AA0A}"/>
                </a:ext>
              </a:extLst>
            </p:cNvPr>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6" name="Freeform 48">
              <a:extLst>
                <a:ext uri="{FF2B5EF4-FFF2-40B4-BE49-F238E27FC236}">
                  <a16:creationId xmlns:a16="http://schemas.microsoft.com/office/drawing/2014/main" id="{822B1C15-0755-428B-BEC2-DA7886DA8C0D}"/>
                </a:ext>
              </a:extLst>
            </p:cNvPr>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7" name="Freeform 49">
              <a:extLst>
                <a:ext uri="{FF2B5EF4-FFF2-40B4-BE49-F238E27FC236}">
                  <a16:creationId xmlns:a16="http://schemas.microsoft.com/office/drawing/2014/main" id="{BAAB96EA-2EB1-4B57-9F58-9C309EFB54CE}"/>
                </a:ext>
              </a:extLst>
            </p:cNvPr>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8" name="Freeform 50">
              <a:extLst>
                <a:ext uri="{FF2B5EF4-FFF2-40B4-BE49-F238E27FC236}">
                  <a16:creationId xmlns:a16="http://schemas.microsoft.com/office/drawing/2014/main" id="{3FF60A59-07DF-4BA5-9CF5-313E9E31DA3F}"/>
                </a:ext>
              </a:extLst>
            </p:cNvPr>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09" name="Freeform 51">
              <a:extLst>
                <a:ext uri="{FF2B5EF4-FFF2-40B4-BE49-F238E27FC236}">
                  <a16:creationId xmlns:a16="http://schemas.microsoft.com/office/drawing/2014/main" id="{9D194193-9A92-49E3-9763-84DFBEC719CA}"/>
                </a:ext>
              </a:extLst>
            </p:cNvPr>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0" name="Freeform 52">
              <a:extLst>
                <a:ext uri="{FF2B5EF4-FFF2-40B4-BE49-F238E27FC236}">
                  <a16:creationId xmlns:a16="http://schemas.microsoft.com/office/drawing/2014/main" id="{78EF79CD-02D2-4EE5-B2E0-59C8CB846414}"/>
                </a:ext>
              </a:extLst>
            </p:cNvPr>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1" name="Freeform 53">
              <a:extLst>
                <a:ext uri="{FF2B5EF4-FFF2-40B4-BE49-F238E27FC236}">
                  <a16:creationId xmlns:a16="http://schemas.microsoft.com/office/drawing/2014/main" id="{62EACFAF-D105-4CCF-A1C9-0081C5EBE2C0}"/>
                </a:ext>
              </a:extLst>
            </p:cNvPr>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2" name="Freeform 54">
              <a:extLst>
                <a:ext uri="{FF2B5EF4-FFF2-40B4-BE49-F238E27FC236}">
                  <a16:creationId xmlns:a16="http://schemas.microsoft.com/office/drawing/2014/main" id="{78023E31-DE57-4767-818B-0E5A6B35DB40}"/>
                </a:ext>
              </a:extLst>
            </p:cNvPr>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3" name="Freeform 55">
              <a:extLst>
                <a:ext uri="{FF2B5EF4-FFF2-40B4-BE49-F238E27FC236}">
                  <a16:creationId xmlns:a16="http://schemas.microsoft.com/office/drawing/2014/main" id="{98061074-7B54-4AB1-879B-FF51F6CADCFD}"/>
                </a:ext>
              </a:extLst>
            </p:cNvPr>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4" name="Freeform 56">
              <a:extLst>
                <a:ext uri="{FF2B5EF4-FFF2-40B4-BE49-F238E27FC236}">
                  <a16:creationId xmlns:a16="http://schemas.microsoft.com/office/drawing/2014/main" id="{C2767968-AA66-4712-A474-BA67452C3CD8}"/>
                </a:ext>
              </a:extLst>
            </p:cNvPr>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5" name="Freeform 57">
              <a:extLst>
                <a:ext uri="{FF2B5EF4-FFF2-40B4-BE49-F238E27FC236}">
                  <a16:creationId xmlns:a16="http://schemas.microsoft.com/office/drawing/2014/main" id="{7C78D36F-3369-47B0-B30E-1A4B5BEFDC77}"/>
                </a:ext>
              </a:extLst>
            </p:cNvPr>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6" name="Freeform 58">
              <a:extLst>
                <a:ext uri="{FF2B5EF4-FFF2-40B4-BE49-F238E27FC236}">
                  <a16:creationId xmlns:a16="http://schemas.microsoft.com/office/drawing/2014/main" id="{A4FC853A-3848-4827-8C06-F1ED37EC9C4A}"/>
                </a:ext>
              </a:extLst>
            </p:cNvPr>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7" name="Freeform 59">
              <a:extLst>
                <a:ext uri="{FF2B5EF4-FFF2-40B4-BE49-F238E27FC236}">
                  <a16:creationId xmlns:a16="http://schemas.microsoft.com/office/drawing/2014/main" id="{9550868F-F710-41A6-AB18-3814D43F6ADA}"/>
                </a:ext>
              </a:extLst>
            </p:cNvPr>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8" name="Freeform 60">
              <a:extLst>
                <a:ext uri="{FF2B5EF4-FFF2-40B4-BE49-F238E27FC236}">
                  <a16:creationId xmlns:a16="http://schemas.microsoft.com/office/drawing/2014/main" id="{CED5F489-AC74-46CE-857D-1F9DE06F00A0}"/>
                </a:ext>
              </a:extLst>
            </p:cNvPr>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19" name="Freeform 61">
              <a:extLst>
                <a:ext uri="{FF2B5EF4-FFF2-40B4-BE49-F238E27FC236}">
                  <a16:creationId xmlns:a16="http://schemas.microsoft.com/office/drawing/2014/main" id="{13AF9D97-3E8A-40F6-98DE-78BE5A87B245}"/>
                </a:ext>
              </a:extLst>
            </p:cNvPr>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0" name="Freeform 62">
              <a:extLst>
                <a:ext uri="{FF2B5EF4-FFF2-40B4-BE49-F238E27FC236}">
                  <a16:creationId xmlns:a16="http://schemas.microsoft.com/office/drawing/2014/main" id="{D781DF4A-D09F-4462-8A51-A88D15DB8D6A}"/>
                </a:ext>
              </a:extLst>
            </p:cNvPr>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1" name="Freeform 63">
              <a:extLst>
                <a:ext uri="{FF2B5EF4-FFF2-40B4-BE49-F238E27FC236}">
                  <a16:creationId xmlns:a16="http://schemas.microsoft.com/office/drawing/2014/main" id="{2FC78399-41BA-4C9A-A60C-CBC7FC0192BA}"/>
                </a:ext>
              </a:extLst>
            </p:cNvPr>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2" name="Freeform 64">
              <a:extLst>
                <a:ext uri="{FF2B5EF4-FFF2-40B4-BE49-F238E27FC236}">
                  <a16:creationId xmlns:a16="http://schemas.microsoft.com/office/drawing/2014/main" id="{9D6B7C0E-33CA-4711-9018-14AB242A181E}"/>
                </a:ext>
              </a:extLst>
            </p:cNvPr>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3" name="Freeform 65">
              <a:extLst>
                <a:ext uri="{FF2B5EF4-FFF2-40B4-BE49-F238E27FC236}">
                  <a16:creationId xmlns:a16="http://schemas.microsoft.com/office/drawing/2014/main" id="{6CC8DD0F-4ADD-4653-B3B9-7D39DABE9A3E}"/>
                </a:ext>
              </a:extLst>
            </p:cNvPr>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4" name="Freeform 66">
              <a:extLst>
                <a:ext uri="{FF2B5EF4-FFF2-40B4-BE49-F238E27FC236}">
                  <a16:creationId xmlns:a16="http://schemas.microsoft.com/office/drawing/2014/main" id="{475D5633-48A2-4E79-8F9A-3A651AB59EB2}"/>
                </a:ext>
              </a:extLst>
            </p:cNvPr>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5" name="Freeform 67">
              <a:extLst>
                <a:ext uri="{FF2B5EF4-FFF2-40B4-BE49-F238E27FC236}">
                  <a16:creationId xmlns:a16="http://schemas.microsoft.com/office/drawing/2014/main" id="{94E6F7DE-99D4-4393-9D6E-9E5BE87364A8}"/>
                </a:ext>
              </a:extLst>
            </p:cNvPr>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6" name="Rectangle 68">
              <a:extLst>
                <a:ext uri="{FF2B5EF4-FFF2-40B4-BE49-F238E27FC236}">
                  <a16:creationId xmlns:a16="http://schemas.microsoft.com/office/drawing/2014/main" id="{9FBBB784-AEC6-48CC-BB86-7C9425A49E8F}"/>
                </a:ext>
              </a:extLst>
            </p:cNvPr>
            <p:cNvSpPr>
              <a:spLocks noChangeArrowheads="1"/>
            </p:cNvSpPr>
            <p:nvPr/>
          </p:nvSpPr>
          <p:spPr bwMode="auto">
            <a:xfrm>
              <a:off x="6961187" y="2870200"/>
              <a:ext cx="19050" cy="11113"/>
            </a:xfrm>
            <a:prstGeom prst="rect">
              <a:avLst/>
            </a:pr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7" name="Freeform 69">
              <a:extLst>
                <a:ext uri="{FF2B5EF4-FFF2-40B4-BE49-F238E27FC236}">
                  <a16:creationId xmlns:a16="http://schemas.microsoft.com/office/drawing/2014/main" id="{EB0FD6F5-4FB9-4229-9469-BA38F5174CC1}"/>
                </a:ext>
              </a:extLst>
            </p:cNvPr>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8" name="Freeform 70">
              <a:extLst>
                <a:ext uri="{FF2B5EF4-FFF2-40B4-BE49-F238E27FC236}">
                  <a16:creationId xmlns:a16="http://schemas.microsoft.com/office/drawing/2014/main" id="{6DAD33DE-0C05-4DA6-95DC-739B497203A7}"/>
                </a:ext>
              </a:extLst>
            </p:cNvPr>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29" name="Freeform 71">
              <a:extLst>
                <a:ext uri="{FF2B5EF4-FFF2-40B4-BE49-F238E27FC236}">
                  <a16:creationId xmlns:a16="http://schemas.microsoft.com/office/drawing/2014/main" id="{A2B6E279-084B-459A-871E-21786EAC59F6}"/>
                </a:ext>
              </a:extLst>
            </p:cNvPr>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0" name="Freeform 72">
              <a:extLst>
                <a:ext uri="{FF2B5EF4-FFF2-40B4-BE49-F238E27FC236}">
                  <a16:creationId xmlns:a16="http://schemas.microsoft.com/office/drawing/2014/main" id="{759294C7-4B8F-436C-B09D-9E656D419C42}"/>
                </a:ext>
              </a:extLst>
            </p:cNvPr>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1" name="Freeform 73">
              <a:extLst>
                <a:ext uri="{FF2B5EF4-FFF2-40B4-BE49-F238E27FC236}">
                  <a16:creationId xmlns:a16="http://schemas.microsoft.com/office/drawing/2014/main" id="{C100DF32-FD74-4D9E-A3F2-AA20BBAFBE92}"/>
                </a:ext>
              </a:extLst>
            </p:cNvPr>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2" name="Freeform 74">
              <a:extLst>
                <a:ext uri="{FF2B5EF4-FFF2-40B4-BE49-F238E27FC236}">
                  <a16:creationId xmlns:a16="http://schemas.microsoft.com/office/drawing/2014/main" id="{EA718F36-7688-4B70-A693-851D18AF1778}"/>
                </a:ext>
              </a:extLst>
            </p:cNvPr>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3" name="Freeform 75">
              <a:extLst>
                <a:ext uri="{FF2B5EF4-FFF2-40B4-BE49-F238E27FC236}">
                  <a16:creationId xmlns:a16="http://schemas.microsoft.com/office/drawing/2014/main" id="{C9FE7857-DDF9-4C70-AA4E-B6DEFA464AB1}"/>
                </a:ext>
              </a:extLst>
            </p:cNvPr>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4" name="Freeform 76">
              <a:extLst>
                <a:ext uri="{FF2B5EF4-FFF2-40B4-BE49-F238E27FC236}">
                  <a16:creationId xmlns:a16="http://schemas.microsoft.com/office/drawing/2014/main" id="{8664640E-DA02-4170-82CE-5D7B7D21B669}"/>
                </a:ext>
              </a:extLst>
            </p:cNvPr>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5" name="Freeform 77">
              <a:extLst>
                <a:ext uri="{FF2B5EF4-FFF2-40B4-BE49-F238E27FC236}">
                  <a16:creationId xmlns:a16="http://schemas.microsoft.com/office/drawing/2014/main" id="{3F73A430-9DA7-4EC2-ADA6-BE610EFA1814}"/>
                </a:ext>
              </a:extLst>
            </p:cNvPr>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6" name="Freeform 78">
              <a:extLst>
                <a:ext uri="{FF2B5EF4-FFF2-40B4-BE49-F238E27FC236}">
                  <a16:creationId xmlns:a16="http://schemas.microsoft.com/office/drawing/2014/main" id="{C551E4D5-87C5-4183-91EB-42C88E5DCB27}"/>
                </a:ext>
              </a:extLst>
            </p:cNvPr>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7" name="Freeform 79">
              <a:extLst>
                <a:ext uri="{FF2B5EF4-FFF2-40B4-BE49-F238E27FC236}">
                  <a16:creationId xmlns:a16="http://schemas.microsoft.com/office/drawing/2014/main" id="{B1093829-10FE-4989-91C1-C829111AB5A2}"/>
                </a:ext>
              </a:extLst>
            </p:cNvPr>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8" name="Freeform 80">
              <a:extLst>
                <a:ext uri="{FF2B5EF4-FFF2-40B4-BE49-F238E27FC236}">
                  <a16:creationId xmlns:a16="http://schemas.microsoft.com/office/drawing/2014/main" id="{FB7F284C-DCE2-4FCE-90C0-9A4CD69DA4F5}"/>
                </a:ext>
              </a:extLst>
            </p:cNvPr>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39" name="Freeform 81">
              <a:extLst>
                <a:ext uri="{FF2B5EF4-FFF2-40B4-BE49-F238E27FC236}">
                  <a16:creationId xmlns:a16="http://schemas.microsoft.com/office/drawing/2014/main" id="{BAFF4B1E-C93B-4E64-B046-D214E7688007}"/>
                </a:ext>
              </a:extLst>
            </p:cNvPr>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0" name="Freeform 82">
              <a:extLst>
                <a:ext uri="{FF2B5EF4-FFF2-40B4-BE49-F238E27FC236}">
                  <a16:creationId xmlns:a16="http://schemas.microsoft.com/office/drawing/2014/main" id="{C1909B2C-8A3C-458A-9BC1-7EA5B98A086E}"/>
                </a:ext>
              </a:extLst>
            </p:cNvPr>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1" name="Freeform 83">
              <a:extLst>
                <a:ext uri="{FF2B5EF4-FFF2-40B4-BE49-F238E27FC236}">
                  <a16:creationId xmlns:a16="http://schemas.microsoft.com/office/drawing/2014/main" id="{B62B0047-DB29-489E-B3C9-EE522B929E17}"/>
                </a:ext>
              </a:extLst>
            </p:cNvPr>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2" name="Freeform 84">
              <a:extLst>
                <a:ext uri="{FF2B5EF4-FFF2-40B4-BE49-F238E27FC236}">
                  <a16:creationId xmlns:a16="http://schemas.microsoft.com/office/drawing/2014/main" id="{5F4F8BED-3EEA-4154-A26C-422B08373022}"/>
                </a:ext>
              </a:extLst>
            </p:cNvPr>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3" name="Freeform 85">
              <a:extLst>
                <a:ext uri="{FF2B5EF4-FFF2-40B4-BE49-F238E27FC236}">
                  <a16:creationId xmlns:a16="http://schemas.microsoft.com/office/drawing/2014/main" id="{815C4296-978D-4A80-9BC9-158514591ABC}"/>
                </a:ext>
              </a:extLst>
            </p:cNvPr>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4" name="Freeform 86">
              <a:extLst>
                <a:ext uri="{FF2B5EF4-FFF2-40B4-BE49-F238E27FC236}">
                  <a16:creationId xmlns:a16="http://schemas.microsoft.com/office/drawing/2014/main" id="{79BD503A-340A-442E-8495-D3DD05E074C4}"/>
                </a:ext>
              </a:extLst>
            </p:cNvPr>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5" name="Freeform 87">
              <a:extLst>
                <a:ext uri="{FF2B5EF4-FFF2-40B4-BE49-F238E27FC236}">
                  <a16:creationId xmlns:a16="http://schemas.microsoft.com/office/drawing/2014/main" id="{9A7F12DF-AE85-4E90-B5A9-AAE716E2C499}"/>
                </a:ext>
              </a:extLst>
            </p:cNvPr>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6" name="Freeform 88">
              <a:extLst>
                <a:ext uri="{FF2B5EF4-FFF2-40B4-BE49-F238E27FC236}">
                  <a16:creationId xmlns:a16="http://schemas.microsoft.com/office/drawing/2014/main" id="{5E3770EC-FCC3-46C9-BBA0-8A8077BD0E36}"/>
                </a:ext>
              </a:extLst>
            </p:cNvPr>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7" name="Freeform 89">
              <a:extLst>
                <a:ext uri="{FF2B5EF4-FFF2-40B4-BE49-F238E27FC236}">
                  <a16:creationId xmlns:a16="http://schemas.microsoft.com/office/drawing/2014/main" id="{DF9E211E-053C-4CC4-903D-A6244C70A559}"/>
                </a:ext>
              </a:extLst>
            </p:cNvPr>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8" name="Freeform 90">
              <a:extLst>
                <a:ext uri="{FF2B5EF4-FFF2-40B4-BE49-F238E27FC236}">
                  <a16:creationId xmlns:a16="http://schemas.microsoft.com/office/drawing/2014/main" id="{C9FCB02E-5D3D-47FA-825C-E8203D613D5E}"/>
                </a:ext>
              </a:extLst>
            </p:cNvPr>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49" name="Freeform 91">
              <a:extLst>
                <a:ext uri="{FF2B5EF4-FFF2-40B4-BE49-F238E27FC236}">
                  <a16:creationId xmlns:a16="http://schemas.microsoft.com/office/drawing/2014/main" id="{A99B12A3-69F0-4BEA-9F2C-B64A15651EFD}"/>
                </a:ext>
              </a:extLst>
            </p:cNvPr>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0" name="Freeform 92">
              <a:extLst>
                <a:ext uri="{FF2B5EF4-FFF2-40B4-BE49-F238E27FC236}">
                  <a16:creationId xmlns:a16="http://schemas.microsoft.com/office/drawing/2014/main" id="{53A0127F-5FFE-48CC-95D3-DDF67C75E6EA}"/>
                </a:ext>
              </a:extLst>
            </p:cNvPr>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1" name="Freeform 93">
              <a:extLst>
                <a:ext uri="{FF2B5EF4-FFF2-40B4-BE49-F238E27FC236}">
                  <a16:creationId xmlns:a16="http://schemas.microsoft.com/office/drawing/2014/main" id="{4A4D6328-2DC8-4446-8135-B1BF860BE2CA}"/>
                </a:ext>
              </a:extLst>
            </p:cNvPr>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2" name="Freeform 94">
              <a:extLst>
                <a:ext uri="{FF2B5EF4-FFF2-40B4-BE49-F238E27FC236}">
                  <a16:creationId xmlns:a16="http://schemas.microsoft.com/office/drawing/2014/main" id="{0CE6E30A-220A-4D7E-BC20-3B9B28418896}"/>
                </a:ext>
              </a:extLst>
            </p:cNvPr>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3" name="Freeform 95">
              <a:extLst>
                <a:ext uri="{FF2B5EF4-FFF2-40B4-BE49-F238E27FC236}">
                  <a16:creationId xmlns:a16="http://schemas.microsoft.com/office/drawing/2014/main" id="{B1908C94-FBDF-497C-9272-D40AA3F9114F}"/>
                </a:ext>
              </a:extLst>
            </p:cNvPr>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4" name="Freeform 96">
              <a:extLst>
                <a:ext uri="{FF2B5EF4-FFF2-40B4-BE49-F238E27FC236}">
                  <a16:creationId xmlns:a16="http://schemas.microsoft.com/office/drawing/2014/main" id="{C4CADD39-DC4B-4A4E-9FFA-4EB7CEB61CF5}"/>
                </a:ext>
              </a:extLst>
            </p:cNvPr>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5" name="Freeform 97">
              <a:extLst>
                <a:ext uri="{FF2B5EF4-FFF2-40B4-BE49-F238E27FC236}">
                  <a16:creationId xmlns:a16="http://schemas.microsoft.com/office/drawing/2014/main" id="{63C7F398-DD21-40E1-A3CB-A16A6FA0D744}"/>
                </a:ext>
              </a:extLst>
            </p:cNvPr>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6" name="Freeform 98">
              <a:extLst>
                <a:ext uri="{FF2B5EF4-FFF2-40B4-BE49-F238E27FC236}">
                  <a16:creationId xmlns:a16="http://schemas.microsoft.com/office/drawing/2014/main" id="{57FB73C7-4CA1-4688-B7A0-08949379955C}"/>
                </a:ext>
              </a:extLst>
            </p:cNvPr>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7" name="Freeform 99">
              <a:extLst>
                <a:ext uri="{FF2B5EF4-FFF2-40B4-BE49-F238E27FC236}">
                  <a16:creationId xmlns:a16="http://schemas.microsoft.com/office/drawing/2014/main" id="{DB629A0D-601E-4DFF-8966-D9BDAC6AD091}"/>
                </a:ext>
              </a:extLst>
            </p:cNvPr>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8" name="Freeform 100">
              <a:extLst>
                <a:ext uri="{FF2B5EF4-FFF2-40B4-BE49-F238E27FC236}">
                  <a16:creationId xmlns:a16="http://schemas.microsoft.com/office/drawing/2014/main" id="{1D7C3A83-FEEC-4DAC-B9F6-93F3933CABC3}"/>
                </a:ext>
              </a:extLst>
            </p:cNvPr>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59" name="Freeform 101">
              <a:extLst>
                <a:ext uri="{FF2B5EF4-FFF2-40B4-BE49-F238E27FC236}">
                  <a16:creationId xmlns:a16="http://schemas.microsoft.com/office/drawing/2014/main" id="{7E4BD516-F695-426B-BA3D-277BF4A42499}"/>
                </a:ext>
              </a:extLst>
            </p:cNvPr>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0" name="Freeform 102">
              <a:extLst>
                <a:ext uri="{FF2B5EF4-FFF2-40B4-BE49-F238E27FC236}">
                  <a16:creationId xmlns:a16="http://schemas.microsoft.com/office/drawing/2014/main" id="{0D83A5E2-99EA-4860-8B58-9D7BABC8CCF6}"/>
                </a:ext>
              </a:extLst>
            </p:cNvPr>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1" name="Freeform 103">
              <a:extLst>
                <a:ext uri="{FF2B5EF4-FFF2-40B4-BE49-F238E27FC236}">
                  <a16:creationId xmlns:a16="http://schemas.microsoft.com/office/drawing/2014/main" id="{916A6178-60AB-4EAD-B063-72FC4538AFBD}"/>
                </a:ext>
              </a:extLst>
            </p:cNvPr>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2" name="Freeform 104">
              <a:extLst>
                <a:ext uri="{FF2B5EF4-FFF2-40B4-BE49-F238E27FC236}">
                  <a16:creationId xmlns:a16="http://schemas.microsoft.com/office/drawing/2014/main" id="{928437B5-AEB4-4D17-B4B5-7525949C8A59}"/>
                </a:ext>
              </a:extLst>
            </p:cNvPr>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3" name="Freeform 105">
              <a:extLst>
                <a:ext uri="{FF2B5EF4-FFF2-40B4-BE49-F238E27FC236}">
                  <a16:creationId xmlns:a16="http://schemas.microsoft.com/office/drawing/2014/main" id="{036B16E6-FA9E-45D4-8676-91FF565BA0DA}"/>
                </a:ext>
              </a:extLst>
            </p:cNvPr>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4" name="Freeform 106">
              <a:extLst>
                <a:ext uri="{FF2B5EF4-FFF2-40B4-BE49-F238E27FC236}">
                  <a16:creationId xmlns:a16="http://schemas.microsoft.com/office/drawing/2014/main" id="{8227F4EB-17F1-4B63-9A63-4C651D9D3CC0}"/>
                </a:ext>
              </a:extLst>
            </p:cNvPr>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5" name="Freeform 107">
              <a:extLst>
                <a:ext uri="{FF2B5EF4-FFF2-40B4-BE49-F238E27FC236}">
                  <a16:creationId xmlns:a16="http://schemas.microsoft.com/office/drawing/2014/main" id="{5AB6D022-A014-475B-B515-131C85133C10}"/>
                </a:ext>
              </a:extLst>
            </p:cNvPr>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6" name="Freeform 108">
              <a:extLst>
                <a:ext uri="{FF2B5EF4-FFF2-40B4-BE49-F238E27FC236}">
                  <a16:creationId xmlns:a16="http://schemas.microsoft.com/office/drawing/2014/main" id="{5A0DB763-A8C0-4F55-A4E2-84B807C62395}"/>
                </a:ext>
              </a:extLst>
            </p:cNvPr>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7" name="Freeform 109">
              <a:extLst>
                <a:ext uri="{FF2B5EF4-FFF2-40B4-BE49-F238E27FC236}">
                  <a16:creationId xmlns:a16="http://schemas.microsoft.com/office/drawing/2014/main" id="{751B7B08-B8D3-42C3-B4A8-A7909B85B984}"/>
                </a:ext>
              </a:extLst>
            </p:cNvPr>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8" name="Freeform 110">
              <a:extLst>
                <a:ext uri="{FF2B5EF4-FFF2-40B4-BE49-F238E27FC236}">
                  <a16:creationId xmlns:a16="http://schemas.microsoft.com/office/drawing/2014/main" id="{D13142FC-461A-41DE-841D-952D97CB15EE}"/>
                </a:ext>
              </a:extLst>
            </p:cNvPr>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69" name="Freeform 111">
              <a:extLst>
                <a:ext uri="{FF2B5EF4-FFF2-40B4-BE49-F238E27FC236}">
                  <a16:creationId xmlns:a16="http://schemas.microsoft.com/office/drawing/2014/main" id="{97F6B530-BC74-4E74-9B35-CA3044C31F29}"/>
                </a:ext>
              </a:extLst>
            </p:cNvPr>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0" name="Freeform 112">
              <a:extLst>
                <a:ext uri="{FF2B5EF4-FFF2-40B4-BE49-F238E27FC236}">
                  <a16:creationId xmlns:a16="http://schemas.microsoft.com/office/drawing/2014/main" id="{40749FB1-FCC7-4155-A0B0-11A2B769FAF6}"/>
                </a:ext>
              </a:extLst>
            </p:cNvPr>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1" name="Freeform 113">
              <a:extLst>
                <a:ext uri="{FF2B5EF4-FFF2-40B4-BE49-F238E27FC236}">
                  <a16:creationId xmlns:a16="http://schemas.microsoft.com/office/drawing/2014/main" id="{A7D1F881-B75D-48C6-914D-224842AE8473}"/>
                </a:ext>
              </a:extLst>
            </p:cNvPr>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2" name="Freeform 114">
              <a:extLst>
                <a:ext uri="{FF2B5EF4-FFF2-40B4-BE49-F238E27FC236}">
                  <a16:creationId xmlns:a16="http://schemas.microsoft.com/office/drawing/2014/main" id="{781E00AD-9C5D-47CF-A3B8-EB101C43F60D}"/>
                </a:ext>
              </a:extLst>
            </p:cNvPr>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3" name="Freeform 115">
              <a:extLst>
                <a:ext uri="{FF2B5EF4-FFF2-40B4-BE49-F238E27FC236}">
                  <a16:creationId xmlns:a16="http://schemas.microsoft.com/office/drawing/2014/main" id="{887DFCF6-C70B-4867-862D-17BDCD48C94B}"/>
                </a:ext>
              </a:extLst>
            </p:cNvPr>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sp>
          <p:nvSpPr>
            <p:cNvPr id="274" name="Freeform 116">
              <a:extLst>
                <a:ext uri="{FF2B5EF4-FFF2-40B4-BE49-F238E27FC236}">
                  <a16:creationId xmlns:a16="http://schemas.microsoft.com/office/drawing/2014/main" id="{9EAA3546-FF3C-465B-B544-699E8C93D474}"/>
                </a:ext>
              </a:extLst>
            </p:cNvPr>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p:spPr>
          <p:style>
            <a:lnRef idx="2">
              <a:schemeClr val="accent2">
                <a:shade val="50000"/>
              </a:schemeClr>
            </a:lnRef>
            <a:fillRef idx="1">
              <a:schemeClr val="accent2"/>
            </a:fillRef>
            <a:effectRef idx="0">
              <a:schemeClr val="accent2"/>
            </a:effectRef>
            <a:fontRef idx="minor">
              <a:schemeClr val="lt1"/>
            </a:fontRef>
          </p:style>
          <p:txBody>
            <a:bodyPr/>
            <a:lstStyle/>
            <a:p>
              <a:pPr defTabSz="920750">
                <a:spcBef>
                  <a:spcPts val="0"/>
                </a:spcBef>
                <a:spcAft>
                  <a:spcPts val="0"/>
                </a:spcAft>
                <a:defRPr/>
              </a:pPr>
              <a:endParaRPr lang="zh-CN" altLang="en-US">
                <a:latin typeface="+mn-lt"/>
                <a:ea typeface="+mn-ea"/>
              </a:endParaRPr>
            </a:p>
          </p:txBody>
        </p:sp>
      </p:grpSp>
      <p:pic>
        <p:nvPicPr>
          <p:cNvPr id="122" name="图片 23">
            <a:extLst>
              <a:ext uri="{FF2B5EF4-FFF2-40B4-BE49-F238E27FC236}">
                <a16:creationId xmlns:a16="http://schemas.microsoft.com/office/drawing/2014/main" id="{0C9F1A25-87E9-4756-B69B-3F751C6851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930402" y="3581286"/>
            <a:ext cx="837031" cy="357096"/>
          </a:xfrm>
          <a:prstGeom prst="rect">
            <a:avLst/>
          </a:prstGeom>
          <a:noFill/>
          <a:extLst>
            <a:ext uri="{909E8E84-426E-40DD-AFC4-6F175D3DCCD1}">
              <a14:hiddenFill xmlns:a14="http://schemas.microsoft.com/office/drawing/2010/main">
                <a:solidFill>
                  <a:srgbClr val="FFFFFF"/>
                </a:solidFill>
              </a14:hiddenFill>
            </a:ext>
          </a:extLst>
        </p:spPr>
      </p:pic>
      <p:pic>
        <p:nvPicPr>
          <p:cNvPr id="123" name="图片 23">
            <a:extLst>
              <a:ext uri="{FF2B5EF4-FFF2-40B4-BE49-F238E27FC236}">
                <a16:creationId xmlns:a16="http://schemas.microsoft.com/office/drawing/2014/main" id="{0C9F1A25-87E9-4756-B69B-3F751C6851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74099" y="5223856"/>
            <a:ext cx="837031" cy="35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23462"/>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fade">
                                      <p:cBhvr>
                                        <p:cTn id="11" dur="750"/>
                                        <p:tgtEl>
                                          <p:spTgt spid="16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fade">
                                      <p:cBhvr>
                                        <p:cTn id="20" dur="500"/>
                                        <p:tgtEl>
                                          <p:spTgt spid="10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wipe(down)">
                                      <p:cBhvr>
                                        <p:cTn id="43" dur="500"/>
                                        <p:tgtEl>
                                          <p:spTgt spid="122"/>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heel(1)">
                                      <p:cBhvr>
                                        <p:cTn id="48" dur="2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23"/>
                                        </p:tgtEl>
                                        <p:attrNameLst>
                                          <p:attrName>style.visibility</p:attrName>
                                        </p:attrNameLst>
                                      </p:cBhvr>
                                      <p:to>
                                        <p:strVal val="visible"/>
                                      </p:to>
                                    </p:set>
                                    <p:animEffect transition="in" filter="randombar(horizontal)">
                                      <p:cBhvr>
                                        <p:cTn id="53" dur="500"/>
                                        <p:tgtEl>
                                          <p:spTgt spid="1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fltVal val="0"/>
                                          </p:val>
                                        </p:tav>
                                        <p:tav tm="100000">
                                          <p:val>
                                            <p:strVal val="#ppt_h"/>
                                          </p:val>
                                        </p:tav>
                                      </p:tavLst>
                                    </p:anim>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nodeType="clickEffect">
                                  <p:stCondLst>
                                    <p:cond delay="0"/>
                                  </p:stCondLst>
                                  <p:childTnLst>
                                    <p:set>
                                      <p:cBhvr>
                                        <p:cTn id="64" dur="1" fill="hold">
                                          <p:stCondLst>
                                            <p:cond delay="0"/>
                                          </p:stCondLst>
                                        </p:cTn>
                                        <p:tgtEl>
                                          <p:spTgt spid="1025"/>
                                        </p:tgtEl>
                                        <p:attrNameLst>
                                          <p:attrName>style.visibility</p:attrName>
                                        </p:attrNameLst>
                                      </p:cBhvr>
                                      <p:to>
                                        <p:strVal val="visible"/>
                                      </p:to>
                                    </p:set>
                                    <p:animEffect transition="in" filter="fade">
                                      <p:cBhvr>
                                        <p:cTn id="65" dur="2000"/>
                                        <p:tgtEl>
                                          <p:spTgt spid="1025"/>
                                        </p:tgtEl>
                                      </p:cBhvr>
                                    </p:animEffect>
                                    <p:anim calcmode="lin" valueType="num">
                                      <p:cBhvr>
                                        <p:cTn id="66" dur="2000" fill="hold"/>
                                        <p:tgtEl>
                                          <p:spTgt spid="1025"/>
                                        </p:tgtEl>
                                        <p:attrNameLst>
                                          <p:attrName>ppt_w</p:attrName>
                                        </p:attrNameLst>
                                      </p:cBhvr>
                                      <p:tavLst>
                                        <p:tav tm="0" fmla="#ppt_w*sin(2.5*pi*$)">
                                          <p:val>
                                            <p:fltVal val="0"/>
                                          </p:val>
                                        </p:tav>
                                        <p:tav tm="100000">
                                          <p:val>
                                            <p:fltVal val="1"/>
                                          </p:val>
                                        </p:tav>
                                      </p:tavLst>
                                    </p:anim>
                                    <p:anim calcmode="lin" valueType="num">
                                      <p:cBhvr>
                                        <p:cTn id="67" dur="2000" fill="hold"/>
                                        <p:tgtEl>
                                          <p:spTgt spid="10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4643856" y="468120"/>
            <a:ext cx="3319737" cy="707878"/>
          </a:xfrm>
          <a:prstGeom prst="rect">
            <a:avLst/>
          </a:prstGeom>
          <a:ln/>
        </p:spPr>
        <p:style>
          <a:lnRef idx="1">
            <a:schemeClr val="accent2"/>
          </a:lnRef>
          <a:fillRef idx="2">
            <a:schemeClr val="accent2"/>
          </a:fillRef>
          <a:effectRef idx="1">
            <a:schemeClr val="accent2"/>
          </a:effectRef>
          <a:fontRef idx="minor">
            <a:schemeClr val="dk1"/>
          </a:fontRef>
        </p:style>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a:r>
              <a:rPr lang="en-US" altLang="zh-CN" sz="4000" b="1" kern="100" dirty="0">
                <a:solidFill>
                  <a:srgbClr val="0000FF"/>
                </a:solidFill>
                <a:latin typeface="Calibri" panose="020F0502020204030204" pitchFamily="34" charset="0"/>
                <a:cs typeface="Times New Roman" panose="02020603050405020304" pitchFamily="18" charset="0"/>
              </a:rPr>
              <a:t>Part 3: Ending</a:t>
            </a:r>
            <a:endParaRPr lang="zh-CN" altLang="zh-CN" sz="4000" kern="100" dirty="0">
              <a:latin typeface="Calibri" panose="020F0502020204030204" pitchFamily="34" charset="0"/>
              <a:cs typeface="Times New Roman" panose="02020603050405020304" pitchFamily="18" charset="0"/>
            </a:endParaRPr>
          </a:p>
        </p:txBody>
      </p:sp>
      <p:sp>
        <p:nvSpPr>
          <p:cNvPr id="22" name="TextBox 2"/>
          <p:cNvSpPr txBox="1"/>
          <p:nvPr/>
        </p:nvSpPr>
        <p:spPr>
          <a:xfrm>
            <a:off x="1461118" y="1903226"/>
            <a:ext cx="10501386" cy="3539376"/>
          </a:xfrm>
          <a:prstGeom prst="rect">
            <a:avLst/>
          </a:prstGeom>
          <a:noFill/>
        </p:spPr>
        <p:txBody>
          <a:bodyPr wrap="square" lIns="91386" tIns="45693" rIns="91386" bIns="45693" rtlCol="0">
            <a:spAutoFit/>
          </a:bodyPr>
          <a:lstStyle/>
          <a:p>
            <a:pPr algn="just"/>
            <a:r>
              <a:rPr lang="zh-CN" altLang="zh-CN" sz="2800" b="1" kern="100" dirty="0">
                <a:latin typeface="Calibri" panose="020F0502020204030204" pitchFamily="34" charset="0"/>
                <a:cs typeface="Times New Roman" panose="02020603050405020304" pitchFamily="18" charset="0"/>
              </a:rPr>
              <a:t>（</a:t>
            </a:r>
            <a:r>
              <a:rPr lang="en-US" altLang="zh-CN" sz="2800" b="1" kern="100" dirty="0">
                <a:latin typeface="Calibri" panose="020F0502020204030204" pitchFamily="34" charset="0"/>
                <a:cs typeface="Times New Roman" panose="02020603050405020304" pitchFamily="18" charset="0"/>
              </a:rPr>
              <a:t>3</a:t>
            </a:r>
            <a:r>
              <a:rPr lang="zh-CN" altLang="zh-CN" sz="2800" b="1" kern="100" dirty="0">
                <a:latin typeface="Calibri" panose="020F0502020204030204" pitchFamily="34" charset="0"/>
                <a:cs typeface="Times New Roman" panose="02020603050405020304" pitchFamily="18" charset="0"/>
              </a:rPr>
              <a:t>）篇尾表达对申请结果的期待</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It will be highly appreciated if I can have this opportunity.</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I </a:t>
            </a:r>
            <a:r>
              <a:rPr lang="en-US" altLang="zh-CN" sz="2800" b="1" u="sng" kern="0" spc="25" dirty="0">
                <a:solidFill>
                  <a:srgbClr val="0000FF"/>
                </a:solidFill>
                <a:latin typeface="Times New Roman" panose="02020603050405020304" pitchFamily="18" charset="0"/>
                <a:cs typeface="Times New Roman" panose="02020603050405020304" pitchFamily="18" charset="0"/>
              </a:rPr>
              <a:t>sincerely hope</a:t>
            </a:r>
            <a:r>
              <a:rPr lang="en-US" altLang="zh-CN" sz="2800" b="1" kern="100" dirty="0">
                <a:latin typeface="Calibri" panose="020F0502020204030204" pitchFamily="34" charset="0"/>
                <a:cs typeface="Times New Roman" panose="02020603050405020304" pitchFamily="18" charset="0"/>
              </a:rPr>
              <a:t> you will enjoy the time you spend in my family.</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I do hope that I can be lucky enough to </a:t>
            </a:r>
            <a:r>
              <a:rPr lang="en-US" altLang="zh-CN" sz="2800" b="1" u="sng" kern="0" spc="25" dirty="0">
                <a:solidFill>
                  <a:srgbClr val="0000FF"/>
                </a:solidFill>
                <a:latin typeface="Times New Roman" panose="02020603050405020304" pitchFamily="18" charset="0"/>
                <a:cs typeface="Times New Roman" panose="02020603050405020304" pitchFamily="18" charset="0"/>
              </a:rPr>
              <a:t>be admitted to</a:t>
            </a:r>
            <a:r>
              <a:rPr lang="en-US" altLang="zh-CN" sz="2800" b="1" kern="100" dirty="0">
                <a:latin typeface="Calibri" panose="020F0502020204030204" pitchFamily="34" charset="0"/>
                <a:cs typeface="Times New Roman" panose="02020603050405020304" pitchFamily="18" charset="0"/>
              </a:rPr>
              <a:t> your camp.</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I would appreciate it if you could </a:t>
            </a:r>
            <a:r>
              <a:rPr lang="en-US" altLang="zh-CN" sz="2800" b="1" u="sng" kern="0" spc="25" dirty="0">
                <a:solidFill>
                  <a:srgbClr val="0000FF"/>
                </a:solidFill>
                <a:latin typeface="Times New Roman" panose="02020603050405020304" pitchFamily="18" charset="0"/>
                <a:cs typeface="Times New Roman" panose="02020603050405020304" pitchFamily="18" charset="0"/>
              </a:rPr>
              <a:t>take my application into consideration</a:t>
            </a:r>
            <a:r>
              <a:rPr lang="en-US" altLang="zh-CN" sz="2800" b="1" kern="100" dirty="0">
                <a:latin typeface="Calibri" panose="020F0502020204030204" pitchFamily="34" charset="0"/>
                <a:cs typeface="Times New Roman" panose="02020603050405020304" pitchFamily="18" charset="0"/>
              </a:rPr>
              <a:t>. </a:t>
            </a:r>
            <a:endParaRPr lang="zh-CN" altLang="zh-CN" sz="28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800" b="1" kern="100" dirty="0">
                <a:latin typeface="Calibri" panose="020F0502020204030204" pitchFamily="34" charset="0"/>
                <a:cs typeface="Times New Roman" panose="02020603050405020304" pitchFamily="18" charset="0"/>
              </a:rPr>
              <a:t>I am looking forward to your favorable reply </a:t>
            </a:r>
            <a:r>
              <a:rPr lang="en-US" altLang="zh-CN" sz="2800" b="1" u="sng" kern="0" spc="25" dirty="0">
                <a:solidFill>
                  <a:srgbClr val="0000FF"/>
                </a:solidFill>
                <a:latin typeface="Times New Roman" panose="02020603050405020304" pitchFamily="18" charset="0"/>
                <a:cs typeface="Times New Roman" panose="02020603050405020304" pitchFamily="18" charset="0"/>
              </a:rPr>
              <a:t>at your earliest convenience</a:t>
            </a:r>
            <a:r>
              <a:rPr lang="en-US" altLang="zh-CN" sz="2800" b="1" kern="100" dirty="0">
                <a:latin typeface="Calibri" panose="020F0502020204030204" pitchFamily="34" charset="0"/>
                <a:cs typeface="Times New Roman" panose="02020603050405020304" pitchFamily="18" charset="0"/>
              </a:rPr>
              <a:t>.</a:t>
            </a:r>
            <a:endParaRPr lang="zh-CN" altLang="zh-CN" sz="2800" kern="100" dirty="0">
              <a:latin typeface="Calibri" panose="020F0502020204030204" pitchFamily="34" charset="0"/>
              <a:cs typeface="Times New Roman" panose="02020603050405020304" pitchFamily="18" charset="0"/>
            </a:endParaRPr>
          </a:p>
        </p:txBody>
      </p:sp>
      <p:grpSp>
        <p:nvGrpSpPr>
          <p:cNvPr id="2" name="组合 1">
            <a:extLst>
              <a:ext uri="{FF2B5EF4-FFF2-40B4-BE49-F238E27FC236}">
                <a16:creationId xmlns:a16="http://schemas.microsoft.com/office/drawing/2014/main" id="{FC08B45A-1CD3-4E81-9A55-812426A4490D}"/>
              </a:ext>
            </a:extLst>
          </p:cNvPr>
          <p:cNvGrpSpPr/>
          <p:nvPr/>
        </p:nvGrpSpPr>
        <p:grpSpPr>
          <a:xfrm>
            <a:off x="1245166" y="80234"/>
            <a:ext cx="3291281" cy="1264029"/>
            <a:chOff x="1547868" y="1599252"/>
            <a:chExt cx="8241867" cy="3165320"/>
          </a:xfrm>
        </p:grpSpPr>
        <p:grpSp>
          <p:nvGrpSpPr>
            <p:cNvPr id="13" name="组合 12"/>
            <p:cNvGrpSpPr/>
            <p:nvPr/>
          </p:nvGrpSpPr>
          <p:grpSpPr>
            <a:xfrm flipH="1">
              <a:off x="4140155" y="1599252"/>
              <a:ext cx="3571597" cy="2232248"/>
              <a:chOff x="755576" y="1491630"/>
              <a:chExt cx="2880000" cy="1800000"/>
            </a:xfrm>
            <a:effectLst/>
          </p:grpSpPr>
          <p:sp>
            <p:nvSpPr>
              <p:cNvPr id="14" name="矩形 1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sp>
            <p:nvSpPr>
              <p:cNvPr id="15" name="矩形 14"/>
              <p:cNvSpPr/>
              <p:nvPr/>
            </p:nvSpPr>
            <p:spPr>
              <a:xfrm>
                <a:off x="813012" y="1545970"/>
                <a:ext cx="2772000" cy="16511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grpSp>
        <p:grpSp>
          <p:nvGrpSpPr>
            <p:cNvPr id="16" name="组合 15"/>
            <p:cNvGrpSpPr/>
            <p:nvPr/>
          </p:nvGrpSpPr>
          <p:grpSpPr>
            <a:xfrm>
              <a:off x="1547868" y="1640014"/>
              <a:ext cx="2333091" cy="1458182"/>
              <a:chOff x="755576" y="1491630"/>
              <a:chExt cx="2880000" cy="1800000"/>
            </a:xfrm>
            <a:effectLst/>
          </p:grpSpPr>
          <p:sp>
            <p:nvSpPr>
              <p:cNvPr id="17" name="矩形 16"/>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813012" y="1524499"/>
                <a:ext cx="2772000" cy="1728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8"/>
            <p:cNvGrpSpPr/>
            <p:nvPr/>
          </p:nvGrpSpPr>
          <p:grpSpPr>
            <a:xfrm>
              <a:off x="2289543" y="3306390"/>
              <a:ext cx="2333091" cy="1458182"/>
              <a:chOff x="755576" y="1491630"/>
              <a:chExt cx="2880000" cy="1800000"/>
            </a:xfrm>
            <a:effectLst/>
          </p:grpSpPr>
          <p:sp>
            <p:nvSpPr>
              <p:cNvPr id="20" name="矩形 19"/>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13012" y="1575898"/>
                <a:ext cx="2772000" cy="16443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3" name="组合 22"/>
            <p:cNvGrpSpPr/>
            <p:nvPr/>
          </p:nvGrpSpPr>
          <p:grpSpPr>
            <a:xfrm>
              <a:off x="8154767" y="2179538"/>
              <a:ext cx="1634968" cy="1021855"/>
              <a:chOff x="755576" y="1491630"/>
              <a:chExt cx="2880000" cy="1800000"/>
            </a:xfrm>
            <a:effectLst/>
          </p:grpSpPr>
          <p:sp>
            <p:nvSpPr>
              <p:cNvPr id="24" name="矩形 2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813012" y="1575898"/>
                <a:ext cx="2772000" cy="16443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extLst>
      <p:ext uri="{BB962C8B-B14F-4D97-AF65-F5344CB8AC3E}">
        <p14:creationId xmlns:p14="http://schemas.microsoft.com/office/powerpoint/2010/main" val="1925479222"/>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4" fill="hold" grpId="0" nodeType="withEffect">
                                  <p:stCondLst>
                                    <p:cond delay="0"/>
                                  </p:stCondLst>
                                  <p:iterate type="lt">
                                    <p:tmPct val="10000"/>
                                  </p:iterate>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华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5161</TotalTime>
  <Words>1715</Words>
  <Application>Microsoft Office PowerPoint</Application>
  <PresentationFormat>宽屏</PresentationFormat>
  <Paragraphs>214</Paragraphs>
  <Slides>21</Slides>
  <Notes>20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 Unicode MS</vt:lpstr>
      <vt:lpstr>HelveticaNeue</vt:lpstr>
      <vt:lpstr>等线</vt:lpstr>
      <vt:lpstr>华文行楷</vt:lpstr>
      <vt:lpstr>华文隶书</vt:lpstr>
      <vt:lpstr>华文新魏</vt:lpstr>
      <vt:lpstr>宋体</vt:lpstr>
      <vt:lpstr>微软雅黑</vt:lpstr>
      <vt:lpstr>Arial</vt:lpstr>
      <vt:lpstr>Calibri</vt:lpstr>
      <vt:lpstr>Comic Sans MS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陈 顺坤</cp:lastModifiedBy>
  <cp:revision>667</cp:revision>
  <dcterms:created xsi:type="dcterms:W3CDTF">2014-06-18T03:33:50Z</dcterms:created>
  <dcterms:modified xsi:type="dcterms:W3CDTF">2020-08-24T13:33:35Z</dcterms:modified>
</cp:coreProperties>
</file>