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7" r:id="rId3"/>
  </p:sldMasterIdLst>
  <p:notesMasterIdLst>
    <p:notesMasterId r:id="rId8"/>
  </p:notesMasterIdLst>
  <p:handoutMasterIdLst>
    <p:handoutMasterId r:id="rId24"/>
  </p:handoutMasterIdLst>
  <p:sldIdLst>
    <p:sldId id="333" r:id="rId4"/>
    <p:sldId id="314" r:id="rId5"/>
    <p:sldId id="288" r:id="rId6"/>
    <p:sldId id="261" r:id="rId7"/>
    <p:sldId id="272" r:id="rId9"/>
    <p:sldId id="273" r:id="rId10"/>
    <p:sldId id="275" r:id="rId11"/>
    <p:sldId id="276" r:id="rId12"/>
    <p:sldId id="277" r:id="rId13"/>
    <p:sldId id="271" r:id="rId14"/>
    <p:sldId id="290" r:id="rId15"/>
    <p:sldId id="278" r:id="rId16"/>
    <p:sldId id="291" r:id="rId17"/>
    <p:sldId id="281" r:id="rId18"/>
    <p:sldId id="305" r:id="rId19"/>
    <p:sldId id="282" r:id="rId20"/>
    <p:sldId id="312" r:id="rId21"/>
    <p:sldId id="331" r:id="rId22"/>
    <p:sldId id="286" r:id="rId23"/>
  </p:sldIdLst>
  <p:sldSz cx="12192000" cy="6858000"/>
  <p:notesSz cx="6858000" cy="9144000"/>
  <p:embeddedFontLst>
    <p:embeddedFont>
      <p:font typeface="微软雅黑" panose="020B0503020204020204" charset="-122"/>
      <p:regular r:id="rId29"/>
    </p:embeddedFont>
    <p:embeddedFont>
      <p:font typeface="Calibri" panose="020F0502020204030204"/>
      <p:regular r:id="rId30"/>
      <p:bold r:id="rId31"/>
      <p:italic r:id="rId32"/>
      <p:boldItalic r:id="rId33"/>
    </p:embeddedFont>
    <p:embeddedFont>
      <p:font typeface="汉仪尚巍手书W" panose="00020600040101010101" pitchFamily="18" charset="-122"/>
      <p:regular r:id="rId34"/>
    </p:embeddedFont>
    <p:embeddedFont>
      <p:font typeface="汉仪旗黑-85S" panose="00020600040101010101" pitchFamily="18" charset="-122"/>
      <p:bold r:id="rId35"/>
    </p:embeddedFont>
    <p:embeddedFont>
      <p:font typeface="Arial Black" panose="020B0A04020102020204" charset="0"/>
      <p:bold r:id="rId36"/>
    </p:embeddedFont>
    <p:embeddedFont>
      <p:font typeface="Arial Unicode MS" panose="020B0604020202020204" charset="-122"/>
      <p:regular r:id="rId37"/>
    </p:embeddedFont>
    <p:embeddedFont>
      <p:font typeface="Calibri" panose="020F0502020204030204" charset="0"/>
      <p:regular r:id="rId38"/>
      <p:bold r:id="rId39"/>
      <p:italic r:id="rId40"/>
      <p:boldItalic r:id="rId41"/>
    </p:embeddedFont>
    <p:embeddedFont>
      <p:font typeface="华文新魏" panose="02010800040101010101" pitchFamily="2" charset="-122"/>
      <p:regular r:id="rId42"/>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73445"/>
    <a:srgbClr val="282537"/>
    <a:srgbClr val="00BF6F"/>
    <a:srgbClr val="094C5E"/>
    <a:srgbClr val="709EAD"/>
    <a:srgbClr val="085B6E"/>
    <a:srgbClr val="9EB8C0"/>
    <a:srgbClr val="53198A"/>
    <a:srgbClr val="7CDB05"/>
    <a:srgbClr val="B2E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7" d="100"/>
          <a:sy n="87" d="100"/>
        </p:scale>
        <p:origin x="66" y="78"/>
      </p:cViewPr>
      <p:guideLst>
        <p:guide orient="horz" pos="2296"/>
        <p:guide pos="382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font" Target="fonts/font14.fntdata"/><Relationship Id="rId41" Type="http://schemas.openxmlformats.org/officeDocument/2006/relationships/font" Target="fonts/font13.fntdata"/><Relationship Id="rId40" Type="http://schemas.openxmlformats.org/officeDocument/2006/relationships/font" Target="fonts/font12.fntdata"/><Relationship Id="rId4" Type="http://schemas.openxmlformats.org/officeDocument/2006/relationships/slide" Target="slides/slide1.xml"/><Relationship Id="rId39" Type="http://schemas.openxmlformats.org/officeDocument/2006/relationships/font" Target="fonts/font11.fntdata"/><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Master" Target="slideMasters/slideMaster2.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9940"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39941"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lstStyle/>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p:sp>
      <p:sp>
        <p:nvSpPr>
          <p:cNvPr id="43010"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defRPr/>
            </a:pPr>
            <a:fld id="{D8B2D936-E35A-4061-BAFA-130BD29FA77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p:sp>
      <p:sp>
        <p:nvSpPr>
          <p:cNvPr id="46082"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p:cNvSpPr>
          <p:nvPr>
            <p:ph type="sldImg"/>
          </p:nvPr>
        </p:nvSpPr>
        <p:spPr/>
      </p:sp>
      <p:sp>
        <p:nvSpPr>
          <p:cNvPr id="51202"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image" Target="../media/image2.png"/><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image" Target="../media/image5.jpeg"/><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image" Target="../media/image1.jpeg"/><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image" Target="../media/image3.png"/><Relationship Id="rId5" Type="http://schemas.openxmlformats.org/officeDocument/2006/relationships/tags" Target="../tags/tag67.xml"/><Relationship Id="rId4" Type="http://schemas.openxmlformats.org/officeDocument/2006/relationships/image" Target="../media/image2.png"/><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image" Target="../media/image2.png"/><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5.jpeg"/><Relationship Id="rId2" Type="http://schemas.openxmlformats.org/officeDocument/2006/relationships/tags" Target="../tags/tag71.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image" Target="../media/image2.png"/><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image" Target="../media/image6.jpeg"/><Relationship Id="rId3" Type="http://schemas.openxmlformats.org/officeDocument/2006/relationships/tags" Target="../tags/tag80.xml"/><Relationship Id="rId2" Type="http://schemas.openxmlformats.org/officeDocument/2006/relationships/tags" Target="../tags/tag79.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image" Target="../media/image2.png"/><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image" Target="../media/image3.png"/><Relationship Id="rId3" Type="http://schemas.openxmlformats.org/officeDocument/2006/relationships/tags" Target="../tags/tag89.xml"/><Relationship Id="rId2" Type="http://schemas.openxmlformats.org/officeDocument/2006/relationships/tags" Target="../tags/tag88.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image" Target="../media/image2.png"/><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image" Target="../media/image3.png"/><Relationship Id="rId3" Type="http://schemas.openxmlformats.org/officeDocument/2006/relationships/tags" Target="../tags/tag98.xml"/><Relationship Id="rId2" Type="http://schemas.openxmlformats.org/officeDocument/2006/relationships/tags" Target="../tags/tag97.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image" Target="../media/image2.png"/><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image" Target="../media/image3.png"/><Relationship Id="rId2" Type="http://schemas.openxmlformats.org/officeDocument/2006/relationships/tags" Target="../tags/tag106.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image" Target="../media/image1.jpeg"/><Relationship Id="rId2" Type="http://schemas.openxmlformats.org/officeDocument/2006/relationships/tags" Target="../tags/tag11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image" Target="../media/image1.jpeg"/><Relationship Id="rId2" Type="http://schemas.openxmlformats.org/officeDocument/2006/relationships/tags" Target="../tags/tag12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image" Target="../media/image3.png"/><Relationship Id="rId5" Type="http://schemas.openxmlformats.org/officeDocument/2006/relationships/tags" Target="../tags/tag9.xml"/><Relationship Id="rId4" Type="http://schemas.openxmlformats.org/officeDocument/2006/relationships/image" Target="../media/image2.png"/><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image" Target="../media/image3.png"/><Relationship Id="rId5" Type="http://schemas.openxmlformats.org/officeDocument/2006/relationships/tags" Target="../tags/tag137.xml"/><Relationship Id="rId4" Type="http://schemas.openxmlformats.org/officeDocument/2006/relationships/image" Target="../media/image2.png"/><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image" Target="../media/image4.jpeg"/><Relationship Id="rId2" Type="http://schemas.openxmlformats.org/officeDocument/2006/relationships/tags" Target="../tags/tag1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image" Target="../media/image2.png"/><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image" Target="../media/image3.png"/><Relationship Id="rId2" Type="http://schemas.openxmlformats.org/officeDocument/2006/relationships/tags" Target="../tags/tag148.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image" Target="../media/image3.png"/><Relationship Id="rId5" Type="http://schemas.openxmlformats.org/officeDocument/2006/relationships/tags" Target="../tags/tag156.xml"/><Relationship Id="rId4" Type="http://schemas.openxmlformats.org/officeDocument/2006/relationships/image" Target="../media/image2.png"/><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image" Target="../media/image3.png"/><Relationship Id="rId5" Type="http://schemas.openxmlformats.org/officeDocument/2006/relationships/tags" Target="../tags/tag162.xml"/><Relationship Id="rId4" Type="http://schemas.openxmlformats.org/officeDocument/2006/relationships/image" Target="../media/image2.png"/><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image" Target="../media/image3.png"/><Relationship Id="rId5" Type="http://schemas.openxmlformats.org/officeDocument/2006/relationships/tags" Target="../tags/tag171.xml"/><Relationship Id="rId4" Type="http://schemas.openxmlformats.org/officeDocument/2006/relationships/image" Target="../media/image2.png"/><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image" Target="../media/image2.png"/><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image" Target="../media/image5.jpeg"/><Relationship Id="rId2" Type="http://schemas.openxmlformats.org/officeDocument/2006/relationships/tags" Target="../tags/tag175.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image" Target="../media/image2.png"/><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image" Target="../media/image5.jpeg"/><Relationship Id="rId2" Type="http://schemas.openxmlformats.org/officeDocument/2006/relationships/tags" Target="../tags/tag18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image" Target="../media/image1.jpeg"/><Relationship Id="rId2" Type="http://schemas.openxmlformats.org/officeDocument/2006/relationships/tags" Target="../tags/tag18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4.jpe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image" Target="../media/image3.png"/><Relationship Id="rId5" Type="http://schemas.openxmlformats.org/officeDocument/2006/relationships/tags" Target="../tags/tag195.xml"/><Relationship Id="rId4" Type="http://schemas.openxmlformats.org/officeDocument/2006/relationships/image" Target="../media/image2.png"/><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image" Target="../media/image2.png"/><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image" Target="../media/image5.jpeg"/><Relationship Id="rId2" Type="http://schemas.openxmlformats.org/officeDocument/2006/relationships/tags" Target="../tags/tag199.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image" Target="../media/image2.png"/><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image" Target="../media/image6.jpeg"/><Relationship Id="rId3" Type="http://schemas.openxmlformats.org/officeDocument/2006/relationships/tags" Target="../tags/tag208.xml"/><Relationship Id="rId2" Type="http://schemas.openxmlformats.org/officeDocument/2006/relationships/tags" Target="../tags/tag207.xml"/><Relationship Id="rId12" Type="http://schemas.openxmlformats.org/officeDocument/2006/relationships/tags" Target="../tags/tag215.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image" Target="../media/image2.png"/><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image" Target="../media/image3.png"/><Relationship Id="rId3" Type="http://schemas.openxmlformats.org/officeDocument/2006/relationships/tags" Target="../tags/tag217.xml"/><Relationship Id="rId2" Type="http://schemas.openxmlformats.org/officeDocument/2006/relationships/tags" Target="../tags/tag216.xml"/><Relationship Id="rId12" Type="http://schemas.openxmlformats.org/officeDocument/2006/relationships/tags" Target="../tags/tag224.xml"/><Relationship Id="rId11" Type="http://schemas.openxmlformats.org/officeDocument/2006/relationships/tags" Target="../tags/tag223.xml"/><Relationship Id="rId10" Type="http://schemas.openxmlformats.org/officeDocument/2006/relationships/tags" Target="../tags/tag222.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image" Target="../media/image2.png"/><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image" Target="../media/image3.png"/><Relationship Id="rId3" Type="http://schemas.openxmlformats.org/officeDocument/2006/relationships/tags" Target="../tags/tag226.xml"/><Relationship Id="rId2" Type="http://schemas.openxmlformats.org/officeDocument/2006/relationships/tags" Target="../tags/tag225.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image" Target="../media/image2.png"/><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image" Target="../media/image3.png"/><Relationship Id="rId2" Type="http://schemas.openxmlformats.org/officeDocument/2006/relationships/tags" Target="../tags/tag234.xml"/><Relationship Id="rId10" Type="http://schemas.openxmlformats.org/officeDocument/2006/relationships/tags" Target="../tags/tag240.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247.xml"/><Relationship Id="rId8" Type="http://schemas.openxmlformats.org/officeDocument/2006/relationships/tags" Target="../tags/tag246.xml"/><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image" Target="../media/image1.jpeg"/><Relationship Id="rId2" Type="http://schemas.openxmlformats.org/officeDocument/2006/relationships/tags" Target="../tags/tag241.xml"/><Relationship Id="rId12" Type="http://schemas.openxmlformats.org/officeDocument/2006/relationships/tags" Target="../tags/tag250.xml"/><Relationship Id="rId11" Type="http://schemas.openxmlformats.org/officeDocument/2006/relationships/tags" Target="../tags/tag249.xml"/><Relationship Id="rId10" Type="http://schemas.openxmlformats.org/officeDocument/2006/relationships/tags" Target="../tags/tag248.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image" Target="../media/image2.png"/><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image" Target="../media/image3.png"/><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image" Target="../media/image3.png"/><Relationship Id="rId5" Type="http://schemas.openxmlformats.org/officeDocument/2006/relationships/tags" Target="../tags/tag28.xml"/><Relationship Id="rId4" Type="http://schemas.openxmlformats.org/officeDocument/2006/relationships/image" Target="../media/image2.png"/><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image" Target="../media/image3.png"/><Relationship Id="rId5" Type="http://schemas.openxmlformats.org/officeDocument/2006/relationships/tags" Target="../tags/tag34.xml"/><Relationship Id="rId4" Type="http://schemas.openxmlformats.org/officeDocument/2006/relationships/image" Target="../media/image2.png"/><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image" Target="../media/image3.png"/><Relationship Id="rId5" Type="http://schemas.openxmlformats.org/officeDocument/2006/relationships/tags" Target="../tags/tag43.xml"/><Relationship Id="rId4" Type="http://schemas.openxmlformats.org/officeDocument/2006/relationships/image" Target="../media/image2.png"/><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image" Target="../media/image2.png"/><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image" Target="../media/image5.jpeg"/><Relationship Id="rId2" Type="http://schemas.openxmlformats.org/officeDocument/2006/relationships/tags" Target="../tags/tag4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3075" name="图片 4"/>
          <p:cNvPicPr>
            <a:picLocks noChangeAspect="1"/>
          </p:cNvPicPr>
          <p:nvPr userDrawn="1">
            <p:custDataLst>
              <p:tags r:id="rId2"/>
            </p:custDataLst>
          </p:nvPr>
        </p:nvPicPr>
        <p:blipFill>
          <a:blip r:embed="rId3"/>
          <a:stretch>
            <a:fillRect/>
          </a:stretch>
        </p:blipFill>
        <p:spPr>
          <a:xfrm>
            <a:off x="0" y="0"/>
            <a:ext cx="12192000" cy="6858000"/>
          </a:xfrm>
          <a:prstGeom prst="rect">
            <a:avLst/>
          </a:prstGeom>
          <a:noFill/>
          <a:ln w="9525">
            <a:noFill/>
          </a:ln>
        </p:spPr>
      </p:pic>
      <p:sp>
        <p:nvSpPr>
          <p:cNvPr id="8" name="矩形 7"/>
          <p:cNvSpPr/>
          <p:nvPr userDrawn="1">
            <p:custDataLst>
              <p:tags r:id="rId4"/>
            </p:custDataLst>
          </p:nvPr>
        </p:nvSpPr>
        <p:spPr>
          <a:xfrm>
            <a:off x="0" y="0"/>
            <a:ext cx="12192000" cy="6858000"/>
          </a:xfrm>
          <a:prstGeom prst="rect">
            <a:avLst/>
          </a:prstGeom>
          <a:gradFill flip="none" rotWithShape="1">
            <a:gsLst>
              <a:gs pos="0">
                <a:schemeClr val="tx1">
                  <a:alpha val="40000"/>
                </a:schemeClr>
              </a:gs>
              <a:gs pos="100000">
                <a:schemeClr val="accent1">
                  <a:lumMod val="75000"/>
                  <a:alpha val="4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9" name="直接连接符 8"/>
          <p:cNvCxnSpPr/>
          <p:nvPr userDrawn="1">
            <p:custDataLst>
              <p:tags r:id="rId5"/>
            </p:custDataLst>
          </p:nvPr>
        </p:nvCxnSpPr>
        <p:spPr>
          <a:xfrm>
            <a:off x="5780088" y="3944938"/>
            <a:ext cx="631825" cy="0"/>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nvPr>
        </p:nvSpPr>
        <p:spPr>
          <a:xfrm>
            <a:off x="1295400" y="1447200"/>
            <a:ext cx="9601200" cy="2401200"/>
          </a:xfrm>
        </p:spPr>
        <p:txBody>
          <a:bodyPr lIns="90000" tIns="46800" rIns="90000" bIns="46800" anchor="ctr" anchorCtr="0">
            <a:normAutofit/>
          </a:bodyPr>
          <a:lstStyle>
            <a:lvl1pPr algn="ctr">
              <a:defRPr sz="15000" spc="600" baseline="0">
                <a:solidFill>
                  <a:schemeClr val="bg1">
                    <a:lumMod val="95000"/>
                  </a:schemeClr>
                </a:solidFill>
                <a:effectLst>
                  <a:outerShdw blurRad="50800" dist="38100" dir="5400000" algn="t" rotWithShape="0">
                    <a:prstClr val="black">
                      <a:alpha val="40000"/>
                    </a:prstClr>
                  </a:outerShdw>
                </a:effectLst>
                <a:latin typeface="Arial" panose="020B0604020202020204" pitchFamily="34" charset="0"/>
                <a:ea typeface="汉仪尚巍手书W" panose="00020600040101010101" pitchFamily="18" charset="-122"/>
              </a:defRPr>
            </a:lvl1pPr>
          </a:lstStyle>
          <a:p>
            <a:pPr fontAlgn="auto"/>
            <a:r>
              <a:rPr lang="zh-CN" altLang="en-US" strike="noStrike" noProof="1"/>
              <a:t>编辑标题</a:t>
            </a:r>
            <a:endParaRPr lang="zh-CN" altLang="en-US" strike="noStrike" noProof="1"/>
          </a:p>
        </p:txBody>
      </p:sp>
      <p:sp>
        <p:nvSpPr>
          <p:cNvPr id="3" name="副标题 2"/>
          <p:cNvSpPr>
            <a:spLocks noGrp="1"/>
          </p:cNvSpPr>
          <p:nvPr>
            <p:ph type="subTitle" idx="1" hasCustomPrompt="1"/>
          </p:nvPr>
        </p:nvSpPr>
        <p:spPr>
          <a:xfrm>
            <a:off x="1296000" y="4039200"/>
            <a:ext cx="9601201" cy="476797"/>
          </a:xfrm>
        </p:spPr>
        <p:txBody>
          <a:bodyPr lIns="90000" tIns="46800" rIns="90000" bIns="46800" anchor="ctr">
            <a:normAutofit/>
          </a:bodyPr>
          <a:lstStyle>
            <a:lvl1pPr marL="0" indent="0" algn="ctr" eaLnBrk="1" fontAlgn="auto" latinLnBrk="0" hangingPunct="1">
              <a:lnSpc>
                <a:spcPct val="100000"/>
              </a:lnSpc>
              <a:buNone/>
              <a:defRPr sz="2400" u="none" strike="noStrike" kern="1200" cap="none" spc="200" normalizeH="0" baseline="0">
                <a:solidFill>
                  <a:schemeClr val="bg1"/>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单击此处编辑副标题</a:t>
            </a:r>
            <a:endParaRPr lang="zh-CN" altLang="en-US" strike="noStrike" noProof="1"/>
          </a:p>
        </p:txBody>
      </p:sp>
      <p:sp>
        <p:nvSpPr>
          <p:cNvPr id="16" name="日期占位符 15"/>
          <p:cNvSpPr>
            <a:spLocks noGrp="1"/>
          </p:cNvSpPr>
          <p:nvPr>
            <p:ph type="dt" sz="half" idx="10"/>
            <p:custDataLst>
              <p:tags r:id="rId6"/>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17" name="页脚占位符 16"/>
          <p:cNvSpPr>
            <a:spLocks noGrp="1"/>
          </p:cNvSpPr>
          <p:nvPr>
            <p:ph type="ftr" sz="quarter" idx="11"/>
            <p:custDataLst>
              <p:tags r:id="rId7"/>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18" name="灯片编号占位符 17"/>
          <p:cNvSpPr>
            <a:spLocks noGrp="1"/>
          </p:cNvSpPr>
          <p:nvPr>
            <p:ph type="sldNum" sz="quarter" idx="12"/>
            <p:custDataLst>
              <p:tags r:id="rId8"/>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1"/>
        </a:solidFill>
        <a:effectLst/>
      </p:bgPr>
    </p:bg>
    <p:spTree>
      <p:nvGrpSpPr>
        <p:cNvPr id="1" name=""/>
        <p:cNvGrpSpPr/>
        <p:nvPr/>
      </p:nvGrpSpPr>
      <p:grpSpPr>
        <a:xfrm>
          <a:off x="0" y="0"/>
          <a:ext cx="0" cy="0"/>
          <a:chOff x="0" y="0"/>
          <a:chExt cx="0" cy="0"/>
        </a:xfrm>
      </p:grpSpPr>
      <p:grpSp>
        <p:nvGrpSpPr>
          <p:cNvPr id="12291" name="组合 11"/>
          <p:cNvGrpSpPr/>
          <p:nvPr userDrawn="1"/>
        </p:nvGrpSpPr>
        <p:grpSpPr>
          <a:xfrm>
            <a:off x="0" y="0"/>
            <a:ext cx="12192000" cy="6858000"/>
            <a:chOff x="-4" y="0"/>
            <a:chExt cx="12192004" cy="6858000"/>
          </a:xfrm>
        </p:grpSpPr>
        <p:pic>
          <p:nvPicPr>
            <p:cNvPr id="13" name="图片 12"/>
            <p:cNvPicPr>
              <a:picLocks noChangeAspect="1"/>
            </p:cNvPicPr>
            <p:nvPr userDrawn="1">
              <p:custDataLst>
                <p:tags r:id="rId2"/>
              </p:custDataLst>
            </p:nvPr>
          </p:nvPicPr>
          <p:blipFill rotWithShape="1">
            <a:blip r:embed="rId3" cstate="email"/>
            <a:srcRect/>
            <a:stretch>
              <a:fillRect/>
            </a:stretch>
          </p:blipFill>
          <p:spPr>
            <a:xfrm>
              <a:off x="-4" y="0"/>
              <a:ext cx="12192004" cy="6858000"/>
            </a:xfrm>
            <a:custGeom>
              <a:avLst/>
              <a:gdLst>
                <a:gd name="connsiteX0" fmla="*/ 114304 w 12185739"/>
                <a:gd name="connsiteY0" fmla="*/ 114300 h 6858000"/>
                <a:gd name="connsiteX1" fmla="*/ 114304 w 12185739"/>
                <a:gd name="connsiteY1" fmla="*/ 6743700 h 6858000"/>
                <a:gd name="connsiteX2" fmla="*/ 12077704 w 12185739"/>
                <a:gd name="connsiteY2" fmla="*/ 6743700 h 6858000"/>
                <a:gd name="connsiteX3" fmla="*/ 12077704 w 12185739"/>
                <a:gd name="connsiteY3" fmla="*/ 114300 h 6858000"/>
                <a:gd name="connsiteX4" fmla="*/ 0 w 12185739"/>
                <a:gd name="connsiteY4" fmla="*/ 0 h 6858000"/>
                <a:gd name="connsiteX5" fmla="*/ 12185739 w 12185739"/>
                <a:gd name="connsiteY5" fmla="*/ 0 h 6858000"/>
                <a:gd name="connsiteX6" fmla="*/ 12185739 w 12185739"/>
                <a:gd name="connsiteY6" fmla="*/ 6858000 h 6858000"/>
                <a:gd name="connsiteX7" fmla="*/ 0 w 1218573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5739" h="6858000">
                  <a:moveTo>
                    <a:pt x="114304" y="114300"/>
                  </a:moveTo>
                  <a:lnTo>
                    <a:pt x="114304" y="6743700"/>
                  </a:lnTo>
                  <a:lnTo>
                    <a:pt x="12077704" y="6743700"/>
                  </a:lnTo>
                  <a:lnTo>
                    <a:pt x="12077704" y="114300"/>
                  </a:lnTo>
                  <a:close/>
                  <a:moveTo>
                    <a:pt x="0" y="0"/>
                  </a:moveTo>
                  <a:lnTo>
                    <a:pt x="12185739" y="0"/>
                  </a:lnTo>
                  <a:lnTo>
                    <a:pt x="12185739" y="6858000"/>
                  </a:lnTo>
                  <a:lnTo>
                    <a:pt x="0" y="6858000"/>
                  </a:lnTo>
                  <a:close/>
                </a:path>
              </a:pathLst>
            </a:custGeom>
          </p:spPr>
        </p:pic>
        <p:grpSp>
          <p:nvGrpSpPr>
            <p:cNvPr id="12293" name="组合 13"/>
            <p:cNvGrpSpPr/>
            <p:nvPr userDrawn="1"/>
          </p:nvGrpSpPr>
          <p:grpSpPr>
            <a:xfrm>
              <a:off x="11160760" y="130407"/>
              <a:ext cx="889679" cy="389027"/>
              <a:chOff x="11242040" y="54207"/>
              <a:chExt cx="889679" cy="389027"/>
            </a:xfrm>
          </p:grpSpPr>
          <p:cxnSp>
            <p:nvCxnSpPr>
              <p:cNvPr id="15" name="直接连接符 14"/>
              <p:cNvCxnSpPr/>
              <p:nvPr userDrawn="1">
                <p:custDataLst>
                  <p:tags r:id="rId4"/>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295" name="图片 15"/>
              <p:cNvPicPr>
                <a:picLocks noChangeAspect="1"/>
              </p:cNvPicPr>
              <p:nvPr userDrawn="1">
                <p:custDataLst>
                  <p:tags r:id="rId5"/>
                </p:custDataLst>
              </p:nvPr>
            </p:nvPicPr>
            <p:blipFill>
              <a:blip r:embed="rId6"/>
              <a:stretch>
                <a:fillRect/>
              </a:stretch>
            </p:blipFill>
            <p:spPr>
              <a:xfrm>
                <a:off x="11370537" y="54207"/>
                <a:ext cx="761182" cy="389027"/>
              </a:xfrm>
              <a:prstGeom prst="rect">
                <a:avLst/>
              </a:prstGeom>
              <a:noFill/>
              <a:ln w="9525">
                <a:noFill/>
              </a:ln>
            </p:spPr>
          </p:pic>
        </p:grpSp>
      </p:grpSp>
      <p:sp>
        <p:nvSpPr>
          <p:cNvPr id="7" name="内容占位符 6"/>
          <p:cNvSpPr>
            <a:spLocks noGrp="1"/>
          </p:cNvSpPr>
          <p:nvPr>
            <p:ph sz="quarter" idx="13"/>
          </p:nvPr>
        </p:nvSpPr>
        <p:spPr>
          <a:xfrm>
            <a:off x="669930" y="952508"/>
            <a:ext cx="10852237" cy="5388907"/>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1"/>
        </a:solidFill>
        <a:effectLst/>
      </p:bgPr>
    </p:bg>
    <p:spTree>
      <p:nvGrpSpPr>
        <p:cNvPr id="1" name=""/>
        <p:cNvGrpSpPr/>
        <p:nvPr/>
      </p:nvGrpSpPr>
      <p:grpSpPr>
        <a:xfrm>
          <a:off x="0" y="0"/>
          <a:ext cx="0" cy="0"/>
          <a:chOff x="0" y="0"/>
          <a:chExt cx="0" cy="0"/>
        </a:xfrm>
      </p:grpSpPr>
      <p:pic>
        <p:nvPicPr>
          <p:cNvPr id="13315" name="图片 10"/>
          <p:cNvPicPr>
            <a:picLocks noChangeAspect="1"/>
          </p:cNvPicPr>
          <p:nvPr userDrawn="1">
            <p:custDataLst>
              <p:tags r:id="rId2"/>
            </p:custDataLst>
          </p:nvPr>
        </p:nvPicPr>
        <p:blipFill>
          <a:blip r:embed="rId3"/>
          <a:stretch>
            <a:fillRect/>
          </a:stretch>
        </p:blipFill>
        <p:spPr>
          <a:xfrm>
            <a:off x="0" y="0"/>
            <a:ext cx="12192000" cy="6858000"/>
          </a:xfrm>
          <a:prstGeom prst="rect">
            <a:avLst/>
          </a:prstGeom>
          <a:noFill/>
          <a:ln w="9525">
            <a:noFill/>
          </a:ln>
        </p:spPr>
      </p:pic>
      <p:sp>
        <p:nvSpPr>
          <p:cNvPr id="7" name="矩形 6"/>
          <p:cNvSpPr/>
          <p:nvPr userDrawn="1">
            <p:custDataLst>
              <p:tags r:id="rId4"/>
            </p:custDataLst>
          </p:nvPr>
        </p:nvSpPr>
        <p:spPr>
          <a:xfrm>
            <a:off x="-6265" y="0"/>
            <a:ext cx="12192000" cy="6858000"/>
          </a:xfrm>
          <a:prstGeom prst="rect">
            <a:avLst/>
          </a:prstGeom>
          <a:gradFill flip="none" rotWithShape="1">
            <a:gsLst>
              <a:gs pos="0">
                <a:schemeClr val="tx1">
                  <a:alpha val="40000"/>
                </a:schemeClr>
              </a:gs>
              <a:gs pos="100000">
                <a:schemeClr val="accent1">
                  <a:lumMod val="75000"/>
                  <a:alpha val="4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sz="1800" b="0" i="0" u="none" strike="noStrike" cap="none" spc="0" normalizeH="0" baseline="0" noProof="0">
              <a:ln>
                <a:noFill/>
              </a:ln>
              <a:solidFill>
                <a:prstClr val="white"/>
              </a:solidFill>
              <a:effectLst/>
              <a:uLnTx/>
              <a:uFillTx/>
              <a:latin typeface="Calibri" panose="020F0502020204030204"/>
              <a:ea typeface="宋体" panose="02010600030101010101" pitchFamily="2" charset="-122"/>
            </a:endParaRPr>
          </a:p>
        </p:txBody>
      </p:sp>
      <p:cxnSp>
        <p:nvCxnSpPr>
          <p:cNvPr id="8" name="直接连接符 7"/>
          <p:cNvCxnSpPr/>
          <p:nvPr userDrawn="1">
            <p:custDataLst>
              <p:tags r:id="rId5"/>
            </p:custDataLst>
          </p:nvPr>
        </p:nvCxnSpPr>
        <p:spPr>
          <a:xfrm>
            <a:off x="5780088" y="3944938"/>
            <a:ext cx="631825" cy="0"/>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nvPr>
        </p:nvSpPr>
        <p:spPr>
          <a:xfrm>
            <a:off x="1296000" y="1447200"/>
            <a:ext cx="9601200" cy="24012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15000" b="1" i="0" u="none" strike="noStrike" kern="1200" cap="none" spc="600" normalizeH="0" baseline="0" noProof="1" dirty="0">
                <a:solidFill>
                  <a:schemeClr val="bg1">
                    <a:lumMod val="95000"/>
                  </a:schemeClr>
                </a:solidFill>
                <a:effectLst>
                  <a:outerShdw blurRad="50800" dist="38100" dir="5400000" algn="t" rotWithShape="0">
                    <a:prstClr val="black">
                      <a:alpha val="40000"/>
                    </a:prstClr>
                  </a:outerShdw>
                </a:effectLst>
                <a:uFillTx/>
                <a:latin typeface="Arial" panose="020B0604020202020204" pitchFamily="34" charset="0"/>
                <a:ea typeface="汉仪尚巍手书W" panose="00020600040101010101" pitchFamily="18" charset="-122"/>
                <a:cs typeface="+mj-cs"/>
                <a:sym typeface="+mn-ea"/>
              </a:defRPr>
            </a:lvl1pPr>
          </a:lstStyle>
          <a:p>
            <a:pPr lvl="0" fontAlgn="auto"/>
            <a:r>
              <a:rPr strike="noStrike" noProof="1">
                <a:sym typeface="+mn-ea"/>
              </a:rPr>
              <a:t>编辑标题</a:t>
            </a:r>
            <a:endParaRPr strike="noStrike" noProof="1">
              <a:sym typeface="+mn-ea"/>
            </a:endParaRPr>
          </a:p>
        </p:txBody>
      </p:sp>
      <p:sp>
        <p:nvSpPr>
          <p:cNvPr id="10" name="文本占位符 9"/>
          <p:cNvSpPr>
            <a:spLocks noGrp="1"/>
          </p:cNvSpPr>
          <p:nvPr>
            <p:ph type="body" sz="quarter" idx="13" hasCustomPrompt="1"/>
          </p:nvPr>
        </p:nvSpPr>
        <p:spPr>
          <a:xfrm>
            <a:off x="1296000" y="4039200"/>
            <a:ext cx="9601200" cy="475200"/>
          </a:xfrm>
        </p:spPr>
        <p:txBody>
          <a:bodyPr lIns="90000" tIns="46800" rIns="90000" bIns="46800">
            <a:normAutofit/>
          </a:bodyPr>
          <a:lstStyle>
            <a:lvl1pPr marL="0" indent="0" algn="ctr">
              <a:lnSpc>
                <a:spcPct val="100000"/>
              </a:lnSpc>
              <a:buNone/>
              <a:defRPr sz="2400" baseline="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fontAlgn="auto"/>
            <a:r>
              <a:rPr lang="zh-CN" altLang="en-US" strike="noStrike" noProof="1"/>
              <a:t>单击此处编辑文本</a:t>
            </a:r>
            <a:endParaRPr lang="zh-CN" altLang="en-US" strike="noStrike" noProof="1"/>
          </a:p>
        </p:txBody>
      </p:sp>
      <p:sp>
        <p:nvSpPr>
          <p:cNvPr id="3" name="日期占位符 2"/>
          <p:cNvSpPr>
            <a:spLocks noGrp="1"/>
          </p:cNvSpPr>
          <p:nvPr>
            <p:ph type="dt" sz="half" idx="10"/>
            <p:custDataLst>
              <p:tags r:id="rId6"/>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7"/>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8"/>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1"/>
        </a:solidFill>
        <a:effectLst/>
      </p:bgPr>
    </p:bg>
    <p:spTree>
      <p:nvGrpSpPr>
        <p:cNvPr id="1" name=""/>
        <p:cNvGrpSpPr/>
        <p:nvPr/>
      </p:nvGrpSpPr>
      <p:grpSpPr>
        <a:xfrm>
          <a:off x="0" y="0"/>
          <a:ext cx="0" cy="0"/>
          <a:chOff x="0" y="0"/>
          <a:chExt cx="0" cy="0"/>
        </a:xfrm>
      </p:grpSpPr>
      <p:grpSp>
        <p:nvGrpSpPr>
          <p:cNvPr id="14339" name="组合 9"/>
          <p:cNvGrpSpPr/>
          <p:nvPr userDrawn="1"/>
        </p:nvGrpSpPr>
        <p:grpSpPr>
          <a:xfrm>
            <a:off x="0" y="46038"/>
            <a:ext cx="12192000" cy="6811962"/>
            <a:chOff x="0" y="45789"/>
            <a:chExt cx="12192000" cy="6812211"/>
          </a:xfrm>
        </p:grpSpPr>
        <p:grpSp>
          <p:nvGrpSpPr>
            <p:cNvPr id="14340" name="组合 6"/>
            <p:cNvGrpSpPr/>
            <p:nvPr userDrawn="1"/>
          </p:nvGrpSpPr>
          <p:grpSpPr>
            <a:xfrm>
              <a:off x="11201400" y="45789"/>
              <a:ext cx="889679" cy="389027"/>
              <a:chOff x="11242040" y="54207"/>
              <a:chExt cx="889679" cy="389027"/>
            </a:xfrm>
          </p:grpSpPr>
          <p:cxnSp>
            <p:nvCxnSpPr>
              <p:cNvPr id="8" name="直接连接符 7"/>
              <p:cNvCxnSpPr/>
              <p:nvPr userDrawn="1">
                <p:custDataLst>
                  <p:tags r:id="rId2"/>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342" name="图片 8"/>
              <p:cNvPicPr>
                <a:picLocks noChangeAspect="1"/>
              </p:cNvPicPr>
              <p:nvPr userDrawn="1">
                <p:custDataLst>
                  <p:tags r:id="rId3"/>
                </p:custDataLst>
              </p:nvPr>
            </p:nvPicPr>
            <p:blipFill>
              <a:blip r:embed="rId4"/>
              <a:stretch>
                <a:fillRect/>
              </a:stretch>
            </p:blipFill>
            <p:spPr>
              <a:xfrm>
                <a:off x="11370537" y="54207"/>
                <a:ext cx="761182" cy="389027"/>
              </a:xfrm>
              <a:prstGeom prst="rect">
                <a:avLst/>
              </a:prstGeom>
              <a:noFill/>
              <a:ln w="9525">
                <a:noFill/>
              </a:ln>
            </p:spPr>
          </p:pic>
        </p:grpSp>
        <p:pic>
          <p:nvPicPr>
            <p:cNvPr id="14343" name="图片 5"/>
            <p:cNvPicPr>
              <a:picLocks noChangeAspect="1"/>
            </p:cNvPicPr>
            <p:nvPr userDrawn="1">
              <p:custDataLst>
                <p:tags r:id="rId5"/>
              </p:custDataLst>
            </p:nvPr>
          </p:nvPicPr>
          <p:blipFill>
            <a:blip r:embed="rId6"/>
            <a:stretch>
              <a:fillRect/>
            </a:stretch>
          </p:blipFill>
          <p:spPr>
            <a:xfrm>
              <a:off x="0" y="6691969"/>
              <a:ext cx="12192000" cy="166031"/>
            </a:xfrm>
            <a:prstGeom prst="rect">
              <a:avLst/>
            </a:prstGeom>
            <a:noFill/>
            <a:ln w="9525">
              <a:noFill/>
            </a:ln>
          </p:spPr>
        </p:pic>
      </p:grpSp>
      <p:sp>
        <p:nvSpPr>
          <p:cNvPr id="2" name="标题 1"/>
          <p:cNvSpPr>
            <a:spLocks noGrp="1"/>
          </p:cNvSpPr>
          <p:nvPr>
            <p:ph type="title"/>
          </p:nvPr>
        </p:nvSpPr>
        <p:spPr/>
        <p:txBody>
          <a:bodyPr/>
          <a:lstStyle>
            <a:lvl1pPr>
              <a:defRPr baseline="0">
                <a:latin typeface="微软雅黑" panose="020B0503020204020204" charset="-122"/>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grpSp>
        <p:nvGrpSpPr>
          <p:cNvPr id="15363" name="组合 15"/>
          <p:cNvGrpSpPr/>
          <p:nvPr userDrawn="1"/>
        </p:nvGrpSpPr>
        <p:grpSpPr>
          <a:xfrm>
            <a:off x="0" y="0"/>
            <a:ext cx="12192000" cy="6858000"/>
            <a:chOff x="-4" y="0"/>
            <a:chExt cx="12192004" cy="6858000"/>
          </a:xfrm>
        </p:grpSpPr>
        <p:pic>
          <p:nvPicPr>
            <p:cNvPr id="17" name="图片 16"/>
            <p:cNvPicPr>
              <a:picLocks noChangeAspect="1"/>
            </p:cNvPicPr>
            <p:nvPr userDrawn="1">
              <p:custDataLst>
                <p:tags r:id="rId2"/>
              </p:custDataLst>
            </p:nvPr>
          </p:nvPicPr>
          <p:blipFill rotWithShape="1">
            <a:blip r:embed="rId3" cstate="email"/>
            <a:srcRect/>
            <a:stretch>
              <a:fillRect/>
            </a:stretch>
          </p:blipFill>
          <p:spPr>
            <a:xfrm>
              <a:off x="-4" y="0"/>
              <a:ext cx="12192004" cy="6858000"/>
            </a:xfrm>
            <a:custGeom>
              <a:avLst/>
              <a:gdLst>
                <a:gd name="connsiteX0" fmla="*/ 114304 w 12185739"/>
                <a:gd name="connsiteY0" fmla="*/ 114300 h 6858000"/>
                <a:gd name="connsiteX1" fmla="*/ 114304 w 12185739"/>
                <a:gd name="connsiteY1" fmla="*/ 6743700 h 6858000"/>
                <a:gd name="connsiteX2" fmla="*/ 12077704 w 12185739"/>
                <a:gd name="connsiteY2" fmla="*/ 6743700 h 6858000"/>
                <a:gd name="connsiteX3" fmla="*/ 12077704 w 12185739"/>
                <a:gd name="connsiteY3" fmla="*/ 114300 h 6858000"/>
                <a:gd name="connsiteX4" fmla="*/ 0 w 12185739"/>
                <a:gd name="connsiteY4" fmla="*/ 0 h 6858000"/>
                <a:gd name="connsiteX5" fmla="*/ 12185739 w 12185739"/>
                <a:gd name="connsiteY5" fmla="*/ 0 h 6858000"/>
                <a:gd name="connsiteX6" fmla="*/ 12185739 w 12185739"/>
                <a:gd name="connsiteY6" fmla="*/ 6858000 h 6858000"/>
                <a:gd name="connsiteX7" fmla="*/ 0 w 1218573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5739" h="6858000">
                  <a:moveTo>
                    <a:pt x="114304" y="114300"/>
                  </a:moveTo>
                  <a:lnTo>
                    <a:pt x="114304" y="6743700"/>
                  </a:lnTo>
                  <a:lnTo>
                    <a:pt x="12077704" y="6743700"/>
                  </a:lnTo>
                  <a:lnTo>
                    <a:pt x="12077704" y="114300"/>
                  </a:lnTo>
                  <a:close/>
                  <a:moveTo>
                    <a:pt x="0" y="0"/>
                  </a:moveTo>
                  <a:lnTo>
                    <a:pt x="12185739" y="0"/>
                  </a:lnTo>
                  <a:lnTo>
                    <a:pt x="12185739" y="6858000"/>
                  </a:lnTo>
                  <a:lnTo>
                    <a:pt x="0" y="6858000"/>
                  </a:lnTo>
                  <a:close/>
                </a:path>
              </a:pathLst>
            </a:custGeom>
          </p:spPr>
        </p:pic>
        <p:grpSp>
          <p:nvGrpSpPr>
            <p:cNvPr id="15365" name="组合 17"/>
            <p:cNvGrpSpPr/>
            <p:nvPr userDrawn="1"/>
          </p:nvGrpSpPr>
          <p:grpSpPr>
            <a:xfrm>
              <a:off x="11160760" y="130407"/>
              <a:ext cx="889679" cy="389027"/>
              <a:chOff x="11242040" y="54207"/>
              <a:chExt cx="889679" cy="389027"/>
            </a:xfrm>
          </p:grpSpPr>
          <p:cxnSp>
            <p:nvCxnSpPr>
              <p:cNvPr id="19" name="直接连接符 18"/>
              <p:cNvCxnSpPr/>
              <p:nvPr userDrawn="1">
                <p:custDataLst>
                  <p:tags r:id="rId4"/>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367" name="图片 19"/>
              <p:cNvPicPr>
                <a:picLocks noChangeAspect="1"/>
              </p:cNvPicPr>
              <p:nvPr userDrawn="1">
                <p:custDataLst>
                  <p:tags r:id="rId5"/>
                </p:custDataLst>
              </p:nvPr>
            </p:nvPicPr>
            <p:blipFill>
              <a:blip r:embed="rId6"/>
              <a:stretch>
                <a:fillRect/>
              </a:stretch>
            </p:blipFill>
            <p:spPr>
              <a:xfrm>
                <a:off x="11370537" y="54207"/>
                <a:ext cx="761182" cy="389027"/>
              </a:xfrm>
              <a:prstGeom prst="rect">
                <a:avLst/>
              </a:prstGeom>
              <a:noFill/>
              <a:ln w="9525">
                <a:noFill/>
              </a:ln>
            </p:spPr>
          </p:pic>
        </p:grpSp>
      </p:grpSp>
      <p:grpSp>
        <p:nvGrpSpPr>
          <p:cNvPr id="15368" name="组合 9"/>
          <p:cNvGrpSpPr/>
          <p:nvPr userDrawn="1"/>
        </p:nvGrpSpPr>
        <p:grpSpPr>
          <a:xfrm>
            <a:off x="11160125" y="130175"/>
            <a:ext cx="890588" cy="388938"/>
            <a:chOff x="11242040" y="54207"/>
            <a:chExt cx="889679" cy="389027"/>
          </a:xfrm>
        </p:grpSpPr>
        <p:cxnSp>
          <p:nvCxnSpPr>
            <p:cNvPr id="11" name="直接连接符 10"/>
            <p:cNvCxnSpPr/>
            <p:nvPr userDrawn="1">
              <p:custDataLst>
                <p:tags r:id="rId7"/>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370" name="图片 11"/>
            <p:cNvPicPr>
              <a:picLocks noChangeAspect="1"/>
            </p:cNvPicPr>
            <p:nvPr userDrawn="1">
              <p:custDataLst>
                <p:tags r:id="rId8"/>
              </p:custDataLst>
            </p:nvPr>
          </p:nvPicPr>
          <p:blipFill>
            <a:blip r:embed="rId6"/>
            <a:stretch>
              <a:fillRect/>
            </a:stretch>
          </p:blipFill>
          <p:spPr>
            <a:xfrm>
              <a:off x="11370537" y="54207"/>
              <a:ext cx="761182" cy="389027"/>
            </a:xfrm>
            <a:prstGeom prst="rect">
              <a:avLst/>
            </a:prstGeom>
            <a:noFill/>
            <a:ln w="9525">
              <a:noFill/>
            </a:ln>
          </p:spPr>
        </p:pic>
      </p:grpSp>
      <p:sp>
        <p:nvSpPr>
          <p:cNvPr id="2" name="标题 1"/>
          <p:cNvSpPr>
            <a:spLocks noGrp="1"/>
          </p:cNvSpPr>
          <p:nvPr>
            <p:ph type="title" hasCustomPrompt="1"/>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单击此处编辑标题</a:t>
            </a:r>
            <a:endParaRPr lang="zh-CN" altLang="en-US" strike="noStrike" noProof="1"/>
          </a:p>
        </p:txBody>
      </p:sp>
      <p:sp>
        <p:nvSpPr>
          <p:cNvPr id="7" name="内容占位符 6"/>
          <p:cNvSpPr>
            <a:spLocks noGrp="1"/>
          </p:cNvSpPr>
          <p:nvPr>
            <p:ph sz="quarter" idx="13"/>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9"/>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10"/>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11"/>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2825"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latin typeface="微软雅黑" panose="020B0503020204020204" charset="-122"/>
              <a:ea typeface="微软雅黑" panose="020B0503020204020204" charset="-122"/>
              <a:sym typeface="+mn-ea"/>
            </a:endParaRPr>
          </a:p>
        </p:txBody>
      </p:sp>
      <p:grpSp>
        <p:nvGrpSpPr>
          <p:cNvPr id="16388" name="组合 21"/>
          <p:cNvGrpSpPr/>
          <p:nvPr userDrawn="1"/>
        </p:nvGrpSpPr>
        <p:grpSpPr>
          <a:xfrm>
            <a:off x="0" y="0"/>
            <a:ext cx="12192000" cy="6858000"/>
            <a:chOff x="0" y="0"/>
            <a:chExt cx="12192000" cy="6858000"/>
          </a:xfrm>
        </p:grpSpPr>
        <p:grpSp>
          <p:nvGrpSpPr>
            <p:cNvPr id="16389" name="组合 5"/>
            <p:cNvGrpSpPr/>
            <p:nvPr userDrawn="1"/>
          </p:nvGrpSpPr>
          <p:grpSpPr>
            <a:xfrm>
              <a:off x="10977880" y="0"/>
              <a:ext cx="1214120" cy="6858000"/>
              <a:chOff x="10977880" y="0"/>
              <a:chExt cx="1214120" cy="6858000"/>
            </a:xfrm>
          </p:grpSpPr>
          <p:pic>
            <p:nvPicPr>
              <p:cNvPr id="16390" name="图片 9"/>
              <p:cNvPicPr>
                <a:picLocks noChangeAspect="1"/>
              </p:cNvPicPr>
              <p:nvPr userDrawn="1">
                <p:custDataLst>
                  <p:tags r:id="rId3"/>
                </p:custDataLst>
              </p:nvPr>
            </p:nvPicPr>
            <p:blipFill>
              <a:blip r:embed="rId4"/>
              <a:stretch>
                <a:fillRect/>
              </a:stretch>
            </p:blipFill>
            <p:spPr>
              <a:xfrm>
                <a:off x="11969665" y="0"/>
                <a:ext cx="222335" cy="6858000"/>
              </a:xfrm>
              <a:prstGeom prst="rect">
                <a:avLst/>
              </a:prstGeom>
              <a:noFill/>
              <a:ln w="9525">
                <a:noFill/>
              </a:ln>
            </p:spPr>
          </p:pic>
          <p:grpSp>
            <p:nvGrpSpPr>
              <p:cNvPr id="16391" name="组合 15"/>
              <p:cNvGrpSpPr/>
              <p:nvPr userDrawn="1"/>
            </p:nvGrpSpPr>
            <p:grpSpPr>
              <a:xfrm>
                <a:off x="10977880" y="45789"/>
                <a:ext cx="889679" cy="389027"/>
                <a:chOff x="11242040" y="54207"/>
                <a:chExt cx="889679" cy="389027"/>
              </a:xfrm>
            </p:grpSpPr>
            <p:cxnSp>
              <p:nvCxnSpPr>
                <p:cNvPr id="17" name="直接连接符 16"/>
                <p:cNvCxnSpPr/>
                <p:nvPr userDrawn="1">
                  <p:custDataLst>
                    <p:tags r:id="rId5"/>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6393" name="图片 17"/>
                <p:cNvPicPr>
                  <a:picLocks noChangeAspect="1"/>
                </p:cNvPicPr>
                <p:nvPr userDrawn="1">
                  <p:custDataLst>
                    <p:tags r:id="rId6"/>
                  </p:custDataLst>
                </p:nvPr>
              </p:nvPicPr>
              <p:blipFill>
                <a:blip r:embed="rId7"/>
                <a:stretch>
                  <a:fillRect/>
                </a:stretch>
              </p:blipFill>
              <p:spPr>
                <a:xfrm>
                  <a:off x="11370537" y="54207"/>
                  <a:ext cx="761182" cy="389027"/>
                </a:xfrm>
                <a:prstGeom prst="rect">
                  <a:avLst/>
                </a:prstGeom>
                <a:noFill/>
                <a:ln w="9525">
                  <a:noFill/>
                </a:ln>
              </p:spPr>
            </p:pic>
          </p:grpSp>
        </p:grpSp>
        <p:grpSp>
          <p:nvGrpSpPr>
            <p:cNvPr id="16394" name="组合 20"/>
            <p:cNvGrpSpPr/>
            <p:nvPr userDrawn="1"/>
          </p:nvGrpSpPr>
          <p:grpSpPr>
            <a:xfrm>
              <a:off x="0" y="2765275"/>
              <a:ext cx="166031" cy="1327451"/>
              <a:chOff x="0" y="2765275"/>
              <a:chExt cx="166031" cy="1327451"/>
            </a:xfrm>
          </p:grpSpPr>
          <p:sp>
            <p:nvSpPr>
              <p:cNvPr id="19" name="矩形 18"/>
              <p:cNvSpPr/>
              <p:nvPr userDrawn="1">
                <p:custDataLst>
                  <p:tags r:id="rId8"/>
                </p:custDataLst>
              </p:nvPr>
            </p:nvSpPr>
            <p:spPr>
              <a:xfrm rot="16200000" flipH="1">
                <a:off x="-580710" y="3345985"/>
                <a:ext cx="1327451" cy="166030"/>
              </a:xfrm>
              <a:prstGeom prst="rect">
                <a:avLst/>
              </a:prstGeom>
              <a:pattFill prst="pct10">
                <a:fgClr>
                  <a:schemeClr val="accent1"/>
                </a:fgClr>
                <a:bgClr>
                  <a:schemeClr val="tx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latin typeface="微软雅黑" panose="020B0503020204020204" charset="-122"/>
                  <a:ea typeface="微软雅黑" panose="020B0503020204020204" charset="-122"/>
                </a:endParaRPr>
              </a:p>
            </p:txBody>
          </p:sp>
          <p:sp>
            <p:nvSpPr>
              <p:cNvPr id="20" name="矩形 19"/>
              <p:cNvSpPr/>
              <p:nvPr userDrawn="1">
                <p:custDataLst>
                  <p:tags r:id="rId9"/>
                </p:custDataLst>
              </p:nvPr>
            </p:nvSpPr>
            <p:spPr>
              <a:xfrm rot="16200000" flipH="1">
                <a:off x="-617308" y="3382581"/>
                <a:ext cx="1327451" cy="928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latin typeface="微软雅黑" panose="020B0503020204020204" charset="-122"/>
                  <a:ea typeface="微软雅黑" panose="020B0503020204020204" charset="-122"/>
                </a:endParaRPr>
              </a:p>
            </p:txBody>
          </p:sp>
        </p:grpSp>
      </p:grpSp>
      <p:sp>
        <p:nvSpPr>
          <p:cNvPr id="2" name="标题 1"/>
          <p:cNvSpPr>
            <a:spLocks noGrp="1"/>
          </p:cNvSpPr>
          <p:nvPr>
            <p:ph type="title" hasCustomPrompt="1"/>
          </p:nvPr>
        </p:nvSpPr>
        <p:spPr>
          <a:xfrm>
            <a:off x="583200" y="770400"/>
            <a:ext cx="3960000" cy="882000"/>
          </a:xfrm>
        </p:spPr>
        <p:txBody>
          <a:bodyPr anchor="ctr"/>
          <a:lstStyle>
            <a:lvl1pPr>
              <a:defRPr sz="3600" baseline="0">
                <a:solidFill>
                  <a:schemeClr val="bg1"/>
                </a:solidFill>
                <a:latin typeface="Arial" panose="020B0604020202020204" pitchFamily="34" charset="0"/>
                <a:ea typeface="微软雅黑" panose="020B0503020204020204" charset="-122"/>
              </a:defRPr>
            </a:lvl1pPr>
          </a:lstStyle>
          <a:p>
            <a:pPr fontAlgn="auto"/>
            <a:r>
              <a:rPr lang="zh-CN" altLang="en-US" strike="noStrike" noProof="1"/>
              <a:t>单击编辑标题</a:t>
            </a:r>
            <a:endParaRPr lang="zh-CN" altLang="en-US" strike="noStrike" noProof="1"/>
          </a:p>
        </p:txBody>
      </p:sp>
      <p:sp>
        <p:nvSpPr>
          <p:cNvPr id="7" name="文本占位符 6"/>
          <p:cNvSpPr>
            <a:spLocks noGrp="1"/>
          </p:cNvSpPr>
          <p:nvPr>
            <p:ph type="body" sz="quarter" idx="13"/>
          </p:nvPr>
        </p:nvSpPr>
        <p:spPr>
          <a:xfrm>
            <a:off x="586800" y="1764000"/>
            <a:ext cx="3956400" cy="40932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5101200" y="769938"/>
            <a:ext cx="6480000" cy="5087937"/>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10"/>
            </p:custDataLst>
          </p:nvPr>
        </p:nvSpPr>
        <p:spPr>
          <a:xfrm>
            <a:off x="879475" y="6350000"/>
            <a:ext cx="2700338"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11"/>
            </p:custDataLst>
          </p:nvPr>
        </p:nvSpPr>
        <p:spPr>
          <a:xfrm>
            <a:off x="4116388" y="6350000"/>
            <a:ext cx="3959225"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endParaRPr lang="zh-CN" altLang="en-US" strike="noStrike" noProof="1"/>
          </a:p>
        </p:txBody>
      </p:sp>
      <p:sp>
        <p:nvSpPr>
          <p:cNvPr id="5" name="灯片编号占位符 4"/>
          <p:cNvSpPr>
            <a:spLocks noGrp="1"/>
          </p:cNvSpPr>
          <p:nvPr>
            <p:ph type="sldNum" sz="quarter" idx="12"/>
            <p:custDataLst>
              <p:tags r:id="rId12"/>
            </p:custDataLst>
          </p:nvPr>
        </p:nvSpPr>
        <p:spPr>
          <a:xfrm>
            <a:off x="8610600" y="6350000"/>
            <a:ext cx="2700338"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1"/>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grpSp>
        <p:nvGrpSpPr>
          <p:cNvPr id="17412" name="组合 7"/>
          <p:cNvGrpSpPr/>
          <p:nvPr userDrawn="1"/>
        </p:nvGrpSpPr>
        <p:grpSpPr>
          <a:xfrm>
            <a:off x="0" y="0"/>
            <a:ext cx="12192000" cy="6858000"/>
            <a:chOff x="0" y="0"/>
            <a:chExt cx="12192000" cy="6858000"/>
          </a:xfrm>
        </p:grpSpPr>
        <p:grpSp>
          <p:nvGrpSpPr>
            <p:cNvPr id="17413" name="组合 11"/>
            <p:cNvGrpSpPr/>
            <p:nvPr userDrawn="1"/>
          </p:nvGrpSpPr>
          <p:grpSpPr>
            <a:xfrm>
              <a:off x="0" y="6349833"/>
              <a:ext cx="12192000" cy="508167"/>
              <a:chOff x="0" y="6349833"/>
              <a:chExt cx="12192000" cy="508167"/>
            </a:xfrm>
          </p:grpSpPr>
          <p:pic>
            <p:nvPicPr>
              <p:cNvPr id="17414" name="图片 12"/>
              <p:cNvPicPr>
                <a:picLocks noChangeAspect="1"/>
              </p:cNvPicPr>
              <p:nvPr userDrawn="1">
                <p:custDataLst>
                  <p:tags r:id="rId3"/>
                </p:custDataLst>
              </p:nvPr>
            </p:nvPicPr>
            <p:blipFill>
              <a:blip r:embed="rId4"/>
              <a:stretch>
                <a:fillRect/>
              </a:stretch>
            </p:blipFill>
            <p:spPr>
              <a:xfrm>
                <a:off x="0" y="6691969"/>
                <a:ext cx="12192000" cy="166031"/>
              </a:xfrm>
              <a:prstGeom prst="rect">
                <a:avLst/>
              </a:prstGeom>
              <a:noFill/>
              <a:ln w="9525">
                <a:noFill/>
              </a:ln>
            </p:spPr>
          </p:pic>
          <p:grpSp>
            <p:nvGrpSpPr>
              <p:cNvPr id="17415" name="组合 13"/>
              <p:cNvGrpSpPr/>
              <p:nvPr userDrawn="1"/>
            </p:nvGrpSpPr>
            <p:grpSpPr>
              <a:xfrm>
                <a:off x="11201400" y="6349833"/>
                <a:ext cx="889679" cy="389027"/>
                <a:chOff x="11242040" y="54207"/>
                <a:chExt cx="889679" cy="389027"/>
              </a:xfrm>
            </p:grpSpPr>
            <p:cxnSp>
              <p:nvCxnSpPr>
                <p:cNvPr id="15" name="直接连接符 14"/>
                <p:cNvCxnSpPr/>
                <p:nvPr userDrawn="1">
                  <p:custDataLst>
                    <p:tags r:id="rId5"/>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7417" name="图片 15"/>
                <p:cNvPicPr>
                  <a:picLocks noChangeAspect="1"/>
                </p:cNvPicPr>
                <p:nvPr userDrawn="1">
                  <p:custDataLst>
                    <p:tags r:id="rId6"/>
                  </p:custDataLst>
                </p:nvPr>
              </p:nvPicPr>
              <p:blipFill>
                <a:blip r:embed="rId7"/>
                <a:stretch>
                  <a:fillRect/>
                </a:stretch>
              </p:blipFill>
              <p:spPr>
                <a:xfrm>
                  <a:off x="11370537" y="54207"/>
                  <a:ext cx="761182" cy="389027"/>
                </a:xfrm>
                <a:prstGeom prst="rect">
                  <a:avLst/>
                </a:prstGeom>
                <a:noFill/>
                <a:ln w="9525">
                  <a:noFill/>
                </a:ln>
              </p:spPr>
            </p:pic>
          </p:grpSp>
        </p:grpSp>
        <p:grpSp>
          <p:nvGrpSpPr>
            <p:cNvPr id="17418" name="组合 5"/>
            <p:cNvGrpSpPr/>
            <p:nvPr userDrawn="1"/>
          </p:nvGrpSpPr>
          <p:grpSpPr>
            <a:xfrm rot="5400000">
              <a:off x="6012983" y="-580710"/>
              <a:ext cx="166031" cy="1327451"/>
              <a:chOff x="0" y="2765275"/>
              <a:chExt cx="166031" cy="1327451"/>
            </a:xfrm>
          </p:grpSpPr>
          <p:sp>
            <p:nvSpPr>
              <p:cNvPr id="17" name="矩形 16"/>
              <p:cNvSpPr/>
              <p:nvPr userDrawn="1">
                <p:custDataLst>
                  <p:tags r:id="rId8"/>
                </p:custDataLst>
              </p:nvPr>
            </p:nvSpPr>
            <p:spPr>
              <a:xfrm rot="16200000" flipH="1">
                <a:off x="-580710" y="3345985"/>
                <a:ext cx="1327451" cy="166030"/>
              </a:xfrm>
              <a:prstGeom prst="rect">
                <a:avLst/>
              </a:prstGeom>
              <a:pattFill prst="pct10">
                <a:fgClr>
                  <a:schemeClr val="accent1"/>
                </a:fgClr>
                <a:bgClr>
                  <a:schemeClr val="tx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sp>
            <p:nvSpPr>
              <p:cNvPr id="18" name="矩形 17"/>
              <p:cNvSpPr/>
              <p:nvPr userDrawn="1">
                <p:custDataLst>
                  <p:tags r:id="rId9"/>
                </p:custDataLst>
              </p:nvPr>
            </p:nvSpPr>
            <p:spPr>
              <a:xfrm rot="16200000" flipH="1">
                <a:off x="-617308" y="3382581"/>
                <a:ext cx="1327451" cy="928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grpSp>
      </p:grpSp>
      <p:sp>
        <p:nvSpPr>
          <p:cNvPr id="2" name="标题 1"/>
          <p:cNvSpPr>
            <a:spLocks noGrp="1"/>
          </p:cNvSpPr>
          <p:nvPr>
            <p:ph type="title"/>
          </p:nvPr>
        </p:nvSpPr>
        <p:spPr>
          <a:xfrm>
            <a:off x="612000" y="781200"/>
            <a:ext cx="10976400" cy="626400"/>
          </a:xfrm>
        </p:spPr>
        <p:txBody>
          <a:bodyPr anchor="ctr"/>
          <a:lstStyle>
            <a:lvl1pPr algn="ctr">
              <a:defRPr sz="3600" baseline="0">
                <a:solidFill>
                  <a:schemeClr val="bg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612000" y="1659600"/>
            <a:ext cx="10975975" cy="828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9" name="内容占位符 8"/>
          <p:cNvSpPr>
            <a:spLocks noGrp="1"/>
          </p:cNvSpPr>
          <p:nvPr>
            <p:ph sz="quarter" idx="14"/>
          </p:nvPr>
        </p:nvSpPr>
        <p:spPr>
          <a:xfrm>
            <a:off x="612775" y="2808000"/>
            <a:ext cx="10965600" cy="343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10"/>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11"/>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12"/>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0"/>
            <a:ext cx="12192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grpSp>
        <p:nvGrpSpPr>
          <p:cNvPr id="18436" name="组合 19"/>
          <p:cNvGrpSpPr/>
          <p:nvPr userDrawn="1"/>
        </p:nvGrpSpPr>
        <p:grpSpPr>
          <a:xfrm>
            <a:off x="0" y="0"/>
            <a:ext cx="12192000" cy="6858000"/>
            <a:chOff x="0" y="0"/>
            <a:chExt cx="12192000" cy="6857999"/>
          </a:xfrm>
        </p:grpSpPr>
        <p:grpSp>
          <p:nvGrpSpPr>
            <p:cNvPr id="18437" name="组合 5"/>
            <p:cNvGrpSpPr/>
            <p:nvPr userDrawn="1"/>
          </p:nvGrpSpPr>
          <p:grpSpPr>
            <a:xfrm>
              <a:off x="0" y="0"/>
              <a:ext cx="12192000" cy="511743"/>
              <a:chOff x="0" y="0"/>
              <a:chExt cx="12192000" cy="511743"/>
            </a:xfrm>
          </p:grpSpPr>
          <p:pic>
            <p:nvPicPr>
              <p:cNvPr id="18438" name="图片 9"/>
              <p:cNvPicPr>
                <a:picLocks noChangeAspect="1"/>
              </p:cNvPicPr>
              <p:nvPr userDrawn="1">
                <p:custDataLst>
                  <p:tags r:id="rId3"/>
                </p:custDataLst>
              </p:nvPr>
            </p:nvPicPr>
            <p:blipFill>
              <a:blip r:embed="rId4"/>
              <a:stretch>
                <a:fillRect/>
              </a:stretch>
            </p:blipFill>
            <p:spPr>
              <a:xfrm flipH="1">
                <a:off x="0" y="0"/>
                <a:ext cx="12192000" cy="166031"/>
              </a:xfrm>
              <a:prstGeom prst="rect">
                <a:avLst/>
              </a:prstGeom>
              <a:noFill/>
              <a:ln w="9525">
                <a:noFill/>
              </a:ln>
            </p:spPr>
          </p:pic>
          <p:grpSp>
            <p:nvGrpSpPr>
              <p:cNvPr id="18439" name="组合 13"/>
              <p:cNvGrpSpPr/>
              <p:nvPr userDrawn="1"/>
            </p:nvGrpSpPr>
            <p:grpSpPr>
              <a:xfrm>
                <a:off x="11201400" y="122716"/>
                <a:ext cx="889679" cy="389027"/>
                <a:chOff x="11242040" y="54207"/>
                <a:chExt cx="889679" cy="389027"/>
              </a:xfrm>
            </p:grpSpPr>
            <p:cxnSp>
              <p:nvCxnSpPr>
                <p:cNvPr id="15" name="直接连接符 14"/>
                <p:cNvCxnSpPr/>
                <p:nvPr userDrawn="1">
                  <p:custDataLst>
                    <p:tags r:id="rId5"/>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441" name="图片 15"/>
                <p:cNvPicPr>
                  <a:picLocks noChangeAspect="1"/>
                </p:cNvPicPr>
                <p:nvPr userDrawn="1">
                  <p:custDataLst>
                    <p:tags r:id="rId6"/>
                  </p:custDataLst>
                </p:nvPr>
              </p:nvPicPr>
              <p:blipFill>
                <a:blip r:embed="rId7"/>
                <a:stretch>
                  <a:fillRect/>
                </a:stretch>
              </p:blipFill>
              <p:spPr>
                <a:xfrm>
                  <a:off x="11370537" y="54207"/>
                  <a:ext cx="761182" cy="389027"/>
                </a:xfrm>
                <a:prstGeom prst="rect">
                  <a:avLst/>
                </a:prstGeom>
                <a:noFill/>
                <a:ln w="9525">
                  <a:noFill/>
                </a:ln>
              </p:spPr>
            </p:pic>
          </p:grpSp>
        </p:grpSp>
        <p:grpSp>
          <p:nvGrpSpPr>
            <p:cNvPr id="18442" name="组合 18"/>
            <p:cNvGrpSpPr/>
            <p:nvPr userDrawn="1"/>
          </p:nvGrpSpPr>
          <p:grpSpPr>
            <a:xfrm rot="10800000">
              <a:off x="5432275" y="6691968"/>
              <a:ext cx="1327451" cy="166031"/>
              <a:chOff x="5432275" y="0"/>
              <a:chExt cx="1327451" cy="166031"/>
            </a:xfrm>
          </p:grpSpPr>
          <p:sp>
            <p:nvSpPr>
              <p:cNvPr id="17" name="矩形 16"/>
              <p:cNvSpPr/>
              <p:nvPr userDrawn="1">
                <p:custDataLst>
                  <p:tags r:id="rId8"/>
                </p:custDataLst>
              </p:nvPr>
            </p:nvSpPr>
            <p:spPr>
              <a:xfrm flipH="1">
                <a:off x="5432275" y="1"/>
                <a:ext cx="1327451" cy="166030"/>
              </a:xfrm>
              <a:prstGeom prst="rect">
                <a:avLst/>
              </a:prstGeom>
              <a:pattFill prst="pct10">
                <a:fgClr>
                  <a:schemeClr val="accent1"/>
                </a:fgClr>
                <a:bgClr>
                  <a:schemeClr val="tx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sp>
            <p:nvSpPr>
              <p:cNvPr id="18" name="矩形 17"/>
              <p:cNvSpPr/>
              <p:nvPr userDrawn="1">
                <p:custDataLst>
                  <p:tags r:id="rId9"/>
                </p:custDataLst>
              </p:nvPr>
            </p:nvSpPr>
            <p:spPr>
              <a:xfrm flipH="1">
                <a:off x="5432275" y="0"/>
                <a:ext cx="1327451" cy="928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grpSp>
      </p:grpSp>
      <p:sp>
        <p:nvSpPr>
          <p:cNvPr id="2" name="标题 1"/>
          <p:cNvSpPr>
            <a:spLocks noGrp="1"/>
          </p:cNvSpPr>
          <p:nvPr>
            <p:ph type="title"/>
          </p:nvPr>
        </p:nvSpPr>
        <p:spPr>
          <a:xfrm>
            <a:off x="604800" y="669600"/>
            <a:ext cx="10976400" cy="565200"/>
          </a:xfrm>
        </p:spPr>
        <p:txBody>
          <a:bodyPr anchor="ctr"/>
          <a:lstStyle>
            <a:lvl1pPr algn="ctr">
              <a:defRPr sz="3200" baseline="0">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604837" y="1681200"/>
            <a:ext cx="10990800" cy="32112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文本占位符 8"/>
          <p:cNvSpPr>
            <a:spLocks noGrp="1"/>
          </p:cNvSpPr>
          <p:nvPr>
            <p:ph type="body" sz="quarter" idx="14"/>
          </p:nvPr>
        </p:nvSpPr>
        <p:spPr>
          <a:xfrm>
            <a:off x="594000" y="5180400"/>
            <a:ext cx="11001600" cy="1011600"/>
          </a:xfrm>
        </p:spPr>
        <p:txBody>
          <a:bodyPr/>
          <a:lstStyle>
            <a:lvl1pPr marL="0" indent="0">
              <a:buNone/>
              <a:defRPr baseline="0">
                <a:solidFill>
                  <a:schemeClr val="bg1"/>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custDataLst>
              <p:tags r:id="rId10"/>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11"/>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12"/>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1"/>
        </a:solidFill>
        <a:effectLst/>
      </p:bgPr>
    </p:bg>
    <p:spTree>
      <p:nvGrpSpPr>
        <p:cNvPr id="1" name=""/>
        <p:cNvGrpSpPr/>
        <p:nvPr/>
      </p:nvGrpSpPr>
      <p:grpSpPr>
        <a:xfrm>
          <a:off x="0" y="0"/>
          <a:ext cx="0" cy="0"/>
          <a:chOff x="0" y="0"/>
          <a:chExt cx="0" cy="0"/>
        </a:xfrm>
      </p:grpSpPr>
      <p:grpSp>
        <p:nvGrpSpPr>
          <p:cNvPr id="19459" name="组合 5"/>
          <p:cNvGrpSpPr/>
          <p:nvPr userDrawn="1"/>
        </p:nvGrpSpPr>
        <p:grpSpPr>
          <a:xfrm>
            <a:off x="0" y="6350000"/>
            <a:ext cx="12192000" cy="508000"/>
            <a:chOff x="0" y="6349833"/>
            <a:chExt cx="12192000" cy="508167"/>
          </a:xfrm>
        </p:grpSpPr>
        <p:pic>
          <p:nvPicPr>
            <p:cNvPr id="19460" name="图片 11"/>
            <p:cNvPicPr>
              <a:picLocks noChangeAspect="1"/>
            </p:cNvPicPr>
            <p:nvPr userDrawn="1">
              <p:custDataLst>
                <p:tags r:id="rId2"/>
              </p:custDataLst>
            </p:nvPr>
          </p:nvPicPr>
          <p:blipFill>
            <a:blip r:embed="rId3"/>
            <a:stretch>
              <a:fillRect/>
            </a:stretch>
          </p:blipFill>
          <p:spPr>
            <a:xfrm>
              <a:off x="0" y="6691969"/>
              <a:ext cx="12192000" cy="166031"/>
            </a:xfrm>
            <a:prstGeom prst="rect">
              <a:avLst/>
            </a:prstGeom>
            <a:noFill/>
            <a:ln w="9525">
              <a:noFill/>
            </a:ln>
          </p:spPr>
        </p:pic>
        <p:grpSp>
          <p:nvGrpSpPr>
            <p:cNvPr id="19461" name="组合 13"/>
            <p:cNvGrpSpPr/>
            <p:nvPr userDrawn="1"/>
          </p:nvGrpSpPr>
          <p:grpSpPr>
            <a:xfrm>
              <a:off x="11201400" y="6349833"/>
              <a:ext cx="889679" cy="389027"/>
              <a:chOff x="11242040" y="54207"/>
              <a:chExt cx="889679" cy="389027"/>
            </a:xfrm>
          </p:grpSpPr>
          <p:cxnSp>
            <p:nvCxnSpPr>
              <p:cNvPr id="15" name="直接连接符 14"/>
              <p:cNvCxnSpPr/>
              <p:nvPr userDrawn="1">
                <p:custDataLst>
                  <p:tags r:id="rId4"/>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9463" name="图片 15"/>
              <p:cNvPicPr>
                <a:picLocks noChangeAspect="1"/>
              </p:cNvPicPr>
              <p:nvPr userDrawn="1">
                <p:custDataLst>
                  <p:tags r:id="rId5"/>
                </p:custDataLst>
              </p:nvPr>
            </p:nvPicPr>
            <p:blipFill>
              <a:blip r:embed="rId6"/>
              <a:stretch>
                <a:fillRect/>
              </a:stretch>
            </p:blipFill>
            <p:spPr>
              <a:xfrm>
                <a:off x="11370537" y="54207"/>
                <a:ext cx="761182" cy="389027"/>
              </a:xfrm>
              <a:prstGeom prst="rect">
                <a:avLst/>
              </a:prstGeom>
              <a:noFill/>
              <a:ln w="9525">
                <a:noFill/>
              </a:ln>
            </p:spPr>
          </p:pic>
        </p:grpSp>
      </p:grpSp>
      <p:sp>
        <p:nvSpPr>
          <p:cNvPr id="10" name="矩形 9"/>
          <p:cNvSpPr/>
          <p:nvPr userDrawn="1">
            <p:custDataLst>
              <p:tags r:id="rId7"/>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sp>
        <p:nvSpPr>
          <p:cNvPr id="2" name="标题 1"/>
          <p:cNvSpPr>
            <a:spLocks noGrp="1"/>
          </p:cNvSpPr>
          <p:nvPr>
            <p:ph type="title"/>
          </p:nvPr>
        </p:nvSpPr>
        <p:spPr>
          <a:xfrm>
            <a:off x="579600" y="237600"/>
            <a:ext cx="11037600" cy="441964"/>
          </a:xfrm>
        </p:spPr>
        <p:txBody>
          <a:bodyPr/>
          <a:lstStyle>
            <a:lvl1pPr>
              <a:defRPr baseline="0">
                <a:solidFill>
                  <a:schemeClr val="bg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579600" y="1663200"/>
            <a:ext cx="53424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6242400" y="1663200"/>
            <a:ext cx="53676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11" name="文本占位符 10"/>
          <p:cNvSpPr>
            <a:spLocks noGrp="1"/>
          </p:cNvSpPr>
          <p:nvPr>
            <p:ph type="body" sz="quarter" idx="15"/>
          </p:nvPr>
        </p:nvSpPr>
        <p:spPr>
          <a:xfrm>
            <a:off x="572400" y="4816800"/>
            <a:ext cx="5342400" cy="781200"/>
          </a:xfrm>
        </p:spPr>
        <p:txBody>
          <a:bodyPr/>
          <a:lstStyle>
            <a:lvl1pPr>
              <a:defRPr baseline="0">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13" name="文本占位符 12"/>
          <p:cNvSpPr>
            <a:spLocks noGrp="1"/>
          </p:cNvSpPr>
          <p:nvPr>
            <p:ph type="body" sz="quarter" idx="16"/>
          </p:nvPr>
        </p:nvSpPr>
        <p:spPr>
          <a:xfrm>
            <a:off x="6253200" y="4813200"/>
            <a:ext cx="5367600" cy="781200"/>
          </a:xfrm>
        </p:spPr>
        <p:txBody>
          <a:bodyPr/>
          <a:lstStyle>
            <a:lvl1pPr>
              <a:defRPr baseline="0">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custDataLst>
              <p:tags r:id="rId8"/>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9"/>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10"/>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pic>
        <p:nvPicPr>
          <p:cNvPr id="20483" name="图片 13"/>
          <p:cNvPicPr>
            <a:picLocks noChangeAspect="1"/>
          </p:cNvPicPr>
          <p:nvPr userDrawn="1">
            <p:custDataLst>
              <p:tags r:id="rId2"/>
            </p:custDataLst>
          </p:nvPr>
        </p:nvPicPr>
        <p:blipFill>
          <a:blip r:embed="rId3"/>
          <a:stretch>
            <a:fillRect/>
          </a:stretch>
        </p:blipFill>
        <p:spPr>
          <a:xfrm>
            <a:off x="0" y="0"/>
            <a:ext cx="12192000" cy="6858000"/>
          </a:xfrm>
          <a:prstGeom prst="rect">
            <a:avLst/>
          </a:prstGeom>
          <a:noFill/>
          <a:ln w="9525">
            <a:noFill/>
          </a:ln>
        </p:spPr>
      </p:pic>
      <p:sp>
        <p:nvSpPr>
          <p:cNvPr id="15" name="矩形 14"/>
          <p:cNvSpPr/>
          <p:nvPr userDrawn="1">
            <p:custDataLst>
              <p:tags r:id="rId4"/>
            </p:custDataLst>
          </p:nvPr>
        </p:nvSpPr>
        <p:spPr>
          <a:xfrm>
            <a:off x="-6265" y="0"/>
            <a:ext cx="12192000" cy="6858000"/>
          </a:xfrm>
          <a:prstGeom prst="rect">
            <a:avLst/>
          </a:prstGeom>
          <a:gradFill flip="none" rotWithShape="1">
            <a:gsLst>
              <a:gs pos="0">
                <a:schemeClr val="tx1">
                  <a:alpha val="40000"/>
                </a:schemeClr>
              </a:gs>
              <a:gs pos="100000">
                <a:schemeClr val="accent1">
                  <a:lumMod val="75000"/>
                  <a:alpha val="4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sz="1800" b="0" i="0" u="none" strike="noStrike"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 name="矩形 9"/>
          <p:cNvSpPr/>
          <p:nvPr userDrawn="1">
            <p:custDataLst>
              <p:tags r:id="rId5"/>
            </p:custDataLst>
          </p:nvPr>
        </p:nvSpPr>
        <p:spPr>
          <a:xfrm>
            <a:off x="0" y="958850"/>
            <a:ext cx="12192000" cy="49403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grpSp>
        <p:nvGrpSpPr>
          <p:cNvPr id="20486" name="组合 5"/>
          <p:cNvGrpSpPr/>
          <p:nvPr userDrawn="1"/>
        </p:nvGrpSpPr>
        <p:grpSpPr>
          <a:xfrm>
            <a:off x="0" y="2765425"/>
            <a:ext cx="12192000" cy="1327150"/>
            <a:chOff x="0" y="2155372"/>
            <a:chExt cx="12192000" cy="2547257"/>
          </a:xfrm>
        </p:grpSpPr>
        <p:sp>
          <p:nvSpPr>
            <p:cNvPr id="8" name="矩形 7"/>
            <p:cNvSpPr/>
            <p:nvPr userDrawn="1">
              <p:custDataLst>
                <p:tags r:id="rId6"/>
              </p:custDataLst>
            </p:nvPr>
          </p:nvSpPr>
          <p:spPr>
            <a:xfrm rot="5400000">
              <a:off x="10835355" y="3345985"/>
              <a:ext cx="2547257" cy="166030"/>
            </a:xfrm>
            <a:prstGeom prst="rect">
              <a:avLst/>
            </a:prstGeom>
            <a:pattFill prst="pct10">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sp>
          <p:nvSpPr>
            <p:cNvPr id="9" name="矩形 8"/>
            <p:cNvSpPr/>
            <p:nvPr userDrawn="1">
              <p:custDataLst>
                <p:tags r:id="rId7"/>
              </p:custDataLst>
            </p:nvPr>
          </p:nvSpPr>
          <p:spPr>
            <a:xfrm rot="5400000">
              <a:off x="10871952" y="3382581"/>
              <a:ext cx="2547257" cy="928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sp>
          <p:nvSpPr>
            <p:cNvPr id="12" name="矩形 11"/>
            <p:cNvSpPr/>
            <p:nvPr userDrawn="1">
              <p:custDataLst>
                <p:tags r:id="rId8"/>
              </p:custDataLst>
            </p:nvPr>
          </p:nvSpPr>
          <p:spPr>
            <a:xfrm rot="16200000" flipH="1">
              <a:off x="-1190613" y="3345985"/>
              <a:ext cx="2547257" cy="166030"/>
            </a:xfrm>
            <a:prstGeom prst="rect">
              <a:avLst/>
            </a:prstGeom>
            <a:pattFill prst="pct10">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sp>
          <p:nvSpPr>
            <p:cNvPr id="13" name="矩形 12"/>
            <p:cNvSpPr/>
            <p:nvPr userDrawn="1">
              <p:custDataLst>
                <p:tags r:id="rId9"/>
              </p:custDataLst>
            </p:nvPr>
          </p:nvSpPr>
          <p:spPr>
            <a:xfrm rot="16200000" flipH="1">
              <a:off x="-1227211" y="3382581"/>
              <a:ext cx="2547257" cy="928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grpSp>
      <p:sp>
        <p:nvSpPr>
          <p:cNvPr id="2" name="标题 1"/>
          <p:cNvSpPr>
            <a:spLocks noGrp="1"/>
          </p:cNvSpPr>
          <p:nvPr userDrawn="1">
            <p:ph type="title" hasCustomPrompt="1"/>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单击此处编辑标题</a:t>
            </a:r>
            <a:endParaRPr lang="zh-CN" altLang="en-US" strike="noStrike" noProof="1"/>
          </a:p>
        </p:txBody>
      </p:sp>
      <p:sp>
        <p:nvSpPr>
          <p:cNvPr id="7" name="文本占位符 6"/>
          <p:cNvSpPr>
            <a:spLocks noGrp="1"/>
          </p:cNvSpPr>
          <p:nvPr userDrawn="1">
            <p:ph type="body" sz="quarter" idx="13"/>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userDrawn="1">
            <p:ph type="dt" sz="half" idx="10"/>
            <p:custDataLst>
              <p:tags r:id="rId10"/>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userDrawn="1">
            <p:ph type="ftr" sz="quarter" idx="11"/>
            <p:custDataLst>
              <p:tags r:id="rId11"/>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userDrawn="1">
            <p:ph type="sldNum" sz="quarter" idx="12"/>
            <p:custDataLst>
              <p:tags r:id="rId12"/>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21507" name="图片 4"/>
          <p:cNvPicPr>
            <a:picLocks noChangeAspect="1"/>
          </p:cNvPicPr>
          <p:nvPr userDrawn="1">
            <p:custDataLst>
              <p:tags r:id="rId2"/>
            </p:custDataLst>
          </p:nvPr>
        </p:nvPicPr>
        <p:blipFill>
          <a:blip r:embed="rId3"/>
          <a:stretch>
            <a:fillRect/>
          </a:stretch>
        </p:blipFill>
        <p:spPr>
          <a:xfrm>
            <a:off x="0" y="0"/>
            <a:ext cx="12192000" cy="6858000"/>
          </a:xfrm>
          <a:prstGeom prst="rect">
            <a:avLst/>
          </a:prstGeom>
          <a:noFill/>
          <a:ln w="9525">
            <a:noFill/>
          </a:ln>
        </p:spPr>
      </p:pic>
      <p:sp>
        <p:nvSpPr>
          <p:cNvPr id="8" name="矩形 7"/>
          <p:cNvSpPr/>
          <p:nvPr userDrawn="1">
            <p:custDataLst>
              <p:tags r:id="rId4"/>
            </p:custDataLst>
          </p:nvPr>
        </p:nvSpPr>
        <p:spPr>
          <a:xfrm>
            <a:off x="0" y="0"/>
            <a:ext cx="12192000" cy="6858000"/>
          </a:xfrm>
          <a:prstGeom prst="rect">
            <a:avLst/>
          </a:prstGeom>
          <a:gradFill flip="none" rotWithShape="1">
            <a:gsLst>
              <a:gs pos="0">
                <a:schemeClr val="tx1">
                  <a:alpha val="40000"/>
                </a:schemeClr>
              </a:gs>
              <a:gs pos="100000">
                <a:schemeClr val="accent1">
                  <a:lumMod val="75000"/>
                  <a:alpha val="4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9" name="直接连接符 8"/>
          <p:cNvCxnSpPr/>
          <p:nvPr userDrawn="1">
            <p:custDataLst>
              <p:tags r:id="rId5"/>
            </p:custDataLst>
          </p:nvPr>
        </p:nvCxnSpPr>
        <p:spPr>
          <a:xfrm>
            <a:off x="5780088" y="3944938"/>
            <a:ext cx="631825" cy="0"/>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nvPr>
        </p:nvSpPr>
        <p:spPr>
          <a:xfrm>
            <a:off x="1295400" y="1447200"/>
            <a:ext cx="9601200" cy="2401200"/>
          </a:xfrm>
        </p:spPr>
        <p:txBody>
          <a:bodyPr lIns="90000" tIns="46800" rIns="90000" bIns="46800" anchor="ctr" anchorCtr="0">
            <a:normAutofit/>
          </a:bodyPr>
          <a:lstStyle>
            <a:lvl1pPr algn="ctr">
              <a:defRPr sz="15000" spc="600" baseline="0">
                <a:solidFill>
                  <a:schemeClr val="bg1">
                    <a:lumMod val="95000"/>
                  </a:schemeClr>
                </a:solidFill>
                <a:effectLst>
                  <a:outerShdw blurRad="50800" dist="38100" dir="5400000" algn="t" rotWithShape="0">
                    <a:prstClr val="black">
                      <a:alpha val="40000"/>
                    </a:prstClr>
                  </a:outerShdw>
                </a:effectLst>
                <a:latin typeface="Arial" panose="020B0604020202020204" pitchFamily="34" charset="0"/>
                <a:ea typeface="汉仪尚巍手书W" panose="00020600040101010101" pitchFamily="18" charset="-122"/>
              </a:defRPr>
            </a:lvl1pPr>
          </a:lstStyle>
          <a:p>
            <a:pPr fontAlgn="auto"/>
            <a:r>
              <a:rPr lang="zh-CN" altLang="en-US" strike="noStrike" noProof="1"/>
              <a:t>编辑标题</a:t>
            </a:r>
            <a:endParaRPr lang="zh-CN" altLang="en-US" strike="noStrike" noProof="1"/>
          </a:p>
        </p:txBody>
      </p:sp>
      <p:sp>
        <p:nvSpPr>
          <p:cNvPr id="3" name="副标题 2"/>
          <p:cNvSpPr>
            <a:spLocks noGrp="1"/>
          </p:cNvSpPr>
          <p:nvPr>
            <p:ph type="subTitle" idx="1" hasCustomPrompt="1"/>
          </p:nvPr>
        </p:nvSpPr>
        <p:spPr>
          <a:xfrm>
            <a:off x="1296000" y="4039200"/>
            <a:ext cx="9601201" cy="476797"/>
          </a:xfrm>
        </p:spPr>
        <p:txBody>
          <a:bodyPr lIns="90000" tIns="46800" rIns="90000" bIns="46800" anchor="ctr">
            <a:normAutofit/>
          </a:bodyPr>
          <a:lstStyle>
            <a:lvl1pPr marL="0" indent="0" algn="ctr" eaLnBrk="1" fontAlgn="auto" latinLnBrk="0" hangingPunct="1">
              <a:lnSpc>
                <a:spcPct val="100000"/>
              </a:lnSpc>
              <a:buNone/>
              <a:defRPr sz="2400" u="none" strike="noStrike" kern="1200" cap="none" spc="200" normalizeH="0" baseline="0">
                <a:solidFill>
                  <a:schemeClr val="bg1"/>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单击此处编辑副标题</a:t>
            </a:r>
            <a:endParaRPr lang="zh-CN" altLang="en-US" strike="noStrike" noProof="1"/>
          </a:p>
        </p:txBody>
      </p:sp>
      <p:sp>
        <p:nvSpPr>
          <p:cNvPr id="16" name="日期占位符 15"/>
          <p:cNvSpPr>
            <a:spLocks noGrp="1"/>
          </p:cNvSpPr>
          <p:nvPr>
            <p:ph type="dt" sz="half" idx="10"/>
            <p:custDataLst>
              <p:tags r:id="rId6"/>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17" name="页脚占位符 16"/>
          <p:cNvSpPr>
            <a:spLocks noGrp="1"/>
          </p:cNvSpPr>
          <p:nvPr>
            <p:ph type="ftr" sz="quarter" idx="11"/>
            <p:custDataLst>
              <p:tags r:id="rId7"/>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18" name="灯片编号占位符 17"/>
          <p:cNvSpPr>
            <a:spLocks noGrp="1"/>
          </p:cNvSpPr>
          <p:nvPr>
            <p:ph type="sldNum" sz="quarter" idx="12"/>
            <p:custDataLst>
              <p:tags r:id="rId8"/>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grpSp>
        <p:nvGrpSpPr>
          <p:cNvPr id="4099" name="组合 10"/>
          <p:cNvGrpSpPr/>
          <p:nvPr userDrawn="1"/>
        </p:nvGrpSpPr>
        <p:grpSpPr>
          <a:xfrm>
            <a:off x="0" y="46038"/>
            <a:ext cx="12192000" cy="6811962"/>
            <a:chOff x="0" y="45789"/>
            <a:chExt cx="12192000" cy="6812211"/>
          </a:xfrm>
        </p:grpSpPr>
        <p:grpSp>
          <p:nvGrpSpPr>
            <p:cNvPr id="4100" name="组合 7"/>
            <p:cNvGrpSpPr/>
            <p:nvPr userDrawn="1"/>
          </p:nvGrpSpPr>
          <p:grpSpPr>
            <a:xfrm>
              <a:off x="11201400" y="45789"/>
              <a:ext cx="889679" cy="389027"/>
              <a:chOff x="11242040" y="54207"/>
              <a:chExt cx="889679" cy="389027"/>
            </a:xfrm>
          </p:grpSpPr>
          <p:cxnSp>
            <p:nvCxnSpPr>
              <p:cNvPr id="9" name="直接连接符 8"/>
              <p:cNvCxnSpPr/>
              <p:nvPr userDrawn="1">
                <p:custDataLst>
                  <p:tags r:id="rId2"/>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102" name="图片 9"/>
              <p:cNvPicPr>
                <a:picLocks noChangeAspect="1"/>
              </p:cNvPicPr>
              <p:nvPr userDrawn="1">
                <p:custDataLst>
                  <p:tags r:id="rId3"/>
                </p:custDataLst>
              </p:nvPr>
            </p:nvPicPr>
            <p:blipFill>
              <a:blip r:embed="rId4"/>
              <a:stretch>
                <a:fillRect/>
              </a:stretch>
            </p:blipFill>
            <p:spPr>
              <a:xfrm>
                <a:off x="11370537" y="54207"/>
                <a:ext cx="761182" cy="389027"/>
              </a:xfrm>
              <a:prstGeom prst="rect">
                <a:avLst/>
              </a:prstGeom>
              <a:noFill/>
              <a:ln w="9525">
                <a:noFill/>
              </a:ln>
            </p:spPr>
          </p:pic>
        </p:grpSp>
        <p:pic>
          <p:nvPicPr>
            <p:cNvPr id="4103" name="图片 6"/>
            <p:cNvPicPr>
              <a:picLocks noChangeAspect="1"/>
            </p:cNvPicPr>
            <p:nvPr userDrawn="1">
              <p:custDataLst>
                <p:tags r:id="rId5"/>
              </p:custDataLst>
            </p:nvPr>
          </p:nvPicPr>
          <p:blipFill>
            <a:blip r:embed="rId6"/>
            <a:stretch>
              <a:fillRect/>
            </a:stretch>
          </p:blipFill>
          <p:spPr>
            <a:xfrm>
              <a:off x="0" y="6691969"/>
              <a:ext cx="12192000" cy="166031"/>
            </a:xfrm>
            <a:prstGeom prst="rect">
              <a:avLst/>
            </a:prstGeom>
            <a:noFill/>
            <a:ln w="9525">
              <a:noFill/>
            </a:ln>
          </p:spPr>
        </p:pic>
      </p:grpSp>
      <p:sp>
        <p:nvSpPr>
          <p:cNvPr id="2" name="标题 1"/>
          <p:cNvSpPr>
            <a:spLocks noGrp="1"/>
          </p:cNvSpPr>
          <p:nvPr>
            <p:ph type="title"/>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idx="1"/>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5" name="页脚占位符 4"/>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endParaRPr lang="zh-CN" altLang="en-US" strike="noStrike" noProof="1"/>
          </a:p>
        </p:txBody>
      </p:sp>
      <p:sp>
        <p:nvSpPr>
          <p:cNvPr id="6" name="灯片编号占位符 5"/>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grpSp>
        <p:nvGrpSpPr>
          <p:cNvPr id="22531" name="组合 10"/>
          <p:cNvGrpSpPr/>
          <p:nvPr userDrawn="1"/>
        </p:nvGrpSpPr>
        <p:grpSpPr>
          <a:xfrm>
            <a:off x="0" y="46038"/>
            <a:ext cx="12192000" cy="6811962"/>
            <a:chOff x="0" y="45789"/>
            <a:chExt cx="12192000" cy="6812211"/>
          </a:xfrm>
        </p:grpSpPr>
        <p:grpSp>
          <p:nvGrpSpPr>
            <p:cNvPr id="22532" name="组合 7"/>
            <p:cNvGrpSpPr/>
            <p:nvPr userDrawn="1"/>
          </p:nvGrpSpPr>
          <p:grpSpPr>
            <a:xfrm>
              <a:off x="11201400" y="45789"/>
              <a:ext cx="889679" cy="389027"/>
              <a:chOff x="11242040" y="54207"/>
              <a:chExt cx="889679" cy="389027"/>
            </a:xfrm>
          </p:grpSpPr>
          <p:cxnSp>
            <p:nvCxnSpPr>
              <p:cNvPr id="9" name="直接连接符 8"/>
              <p:cNvCxnSpPr/>
              <p:nvPr userDrawn="1">
                <p:custDataLst>
                  <p:tags r:id="rId2"/>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2534" name="图片 9"/>
              <p:cNvPicPr>
                <a:picLocks noChangeAspect="1"/>
              </p:cNvPicPr>
              <p:nvPr userDrawn="1">
                <p:custDataLst>
                  <p:tags r:id="rId3"/>
                </p:custDataLst>
              </p:nvPr>
            </p:nvPicPr>
            <p:blipFill>
              <a:blip r:embed="rId4"/>
              <a:stretch>
                <a:fillRect/>
              </a:stretch>
            </p:blipFill>
            <p:spPr>
              <a:xfrm>
                <a:off x="11370537" y="54207"/>
                <a:ext cx="761182" cy="389027"/>
              </a:xfrm>
              <a:prstGeom prst="rect">
                <a:avLst/>
              </a:prstGeom>
              <a:noFill/>
              <a:ln w="9525">
                <a:noFill/>
              </a:ln>
            </p:spPr>
          </p:pic>
        </p:grpSp>
        <p:pic>
          <p:nvPicPr>
            <p:cNvPr id="22535" name="图片 6"/>
            <p:cNvPicPr>
              <a:picLocks noChangeAspect="1"/>
            </p:cNvPicPr>
            <p:nvPr userDrawn="1">
              <p:custDataLst>
                <p:tags r:id="rId5"/>
              </p:custDataLst>
            </p:nvPr>
          </p:nvPicPr>
          <p:blipFill>
            <a:blip r:embed="rId6"/>
            <a:stretch>
              <a:fillRect/>
            </a:stretch>
          </p:blipFill>
          <p:spPr>
            <a:xfrm>
              <a:off x="0" y="6691969"/>
              <a:ext cx="12192000" cy="166031"/>
            </a:xfrm>
            <a:prstGeom prst="rect">
              <a:avLst/>
            </a:prstGeom>
            <a:noFill/>
            <a:ln w="9525">
              <a:noFill/>
            </a:ln>
          </p:spPr>
        </p:pic>
      </p:grpSp>
      <p:sp>
        <p:nvSpPr>
          <p:cNvPr id="2" name="标题 1"/>
          <p:cNvSpPr>
            <a:spLocks noGrp="1"/>
          </p:cNvSpPr>
          <p:nvPr>
            <p:ph type="title"/>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idx="1"/>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5" name="页脚占位符 4"/>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endParaRPr lang="zh-CN" altLang="en-US" strike="noStrike" noProof="1"/>
          </a:p>
        </p:txBody>
      </p:sp>
      <p:sp>
        <p:nvSpPr>
          <p:cNvPr id="6" name="灯片编号占位符 5"/>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pic>
        <p:nvPicPr>
          <p:cNvPr id="23555" name="图片 10"/>
          <p:cNvPicPr>
            <a:picLocks noChangeAspect="1"/>
          </p:cNvPicPr>
          <p:nvPr userDrawn="1">
            <p:custDataLst>
              <p:tags r:id="rId2"/>
            </p:custDataLst>
          </p:nvPr>
        </p:nvPicPr>
        <p:blipFill>
          <a:blip r:embed="rId3"/>
          <a:stretch>
            <a:fillRect/>
          </a:stretch>
        </p:blipFill>
        <p:spPr>
          <a:xfrm>
            <a:off x="-3175" y="0"/>
            <a:ext cx="12198350" cy="6870700"/>
          </a:xfrm>
          <a:prstGeom prst="rect">
            <a:avLst/>
          </a:prstGeom>
          <a:noFill/>
          <a:ln w="9525">
            <a:noFill/>
          </a:ln>
        </p:spPr>
      </p:pic>
      <p:sp>
        <p:nvSpPr>
          <p:cNvPr id="8" name="矩形 7"/>
          <p:cNvSpPr/>
          <p:nvPr userDrawn="1">
            <p:custDataLst>
              <p:tags r:id="rId4"/>
            </p:custDataLst>
          </p:nvPr>
        </p:nvSpPr>
        <p:spPr>
          <a:xfrm>
            <a:off x="0" y="0"/>
            <a:ext cx="12192000" cy="6858000"/>
          </a:xfrm>
          <a:prstGeom prst="rect">
            <a:avLst/>
          </a:prstGeom>
          <a:gradFill flip="none" rotWithShape="1">
            <a:gsLst>
              <a:gs pos="0">
                <a:schemeClr val="tx1">
                  <a:alpha val="40000"/>
                </a:schemeClr>
              </a:gs>
              <a:gs pos="100000">
                <a:schemeClr val="accent1">
                  <a:lumMod val="75000"/>
                  <a:alpha val="4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sz="1800" b="0" i="0" u="none" strike="noStrike" cap="none" spc="0" normalizeH="0" baseline="0" noProof="0" dirty="0">
              <a:ln>
                <a:noFill/>
              </a:ln>
              <a:solidFill>
                <a:prstClr val="white"/>
              </a:solidFill>
              <a:effectLst/>
              <a:uLnTx/>
              <a:uFillTx/>
              <a:latin typeface="Calibri" panose="020F0502020204030204"/>
              <a:ea typeface="宋体" panose="02010600030101010101" pitchFamily="2" charset="-122"/>
            </a:endParaRPr>
          </a:p>
        </p:txBody>
      </p:sp>
      <p:sp>
        <p:nvSpPr>
          <p:cNvPr id="9" name="矩形 8"/>
          <p:cNvSpPr/>
          <p:nvPr userDrawn="1">
            <p:custDataLst>
              <p:tags r:id="rId5"/>
            </p:custDataLst>
          </p:nvPr>
        </p:nvSpPr>
        <p:spPr>
          <a:xfrm>
            <a:off x="1184275" y="1376363"/>
            <a:ext cx="3189288" cy="4105275"/>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p>
        </p:txBody>
      </p:sp>
      <p:cxnSp>
        <p:nvCxnSpPr>
          <p:cNvPr id="10" name="直接连接符 9"/>
          <p:cNvCxnSpPr/>
          <p:nvPr userDrawn="1">
            <p:custDataLst>
              <p:tags r:id="rId6"/>
            </p:custDataLst>
          </p:nvPr>
        </p:nvCxnSpPr>
        <p:spPr>
          <a:xfrm>
            <a:off x="2463800" y="3748088"/>
            <a:ext cx="63023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nvPr>
        </p:nvSpPr>
        <p:spPr>
          <a:xfrm>
            <a:off x="1183839" y="4165200"/>
            <a:ext cx="3189600" cy="399600"/>
          </a:xfrm>
        </p:spPr>
        <p:txBody>
          <a:bodyPr lIns="90000" tIns="46800" rIns="90000" bIns="46800" anchor="t" anchorCtr="0">
            <a:normAutofit/>
          </a:bodyPr>
          <a:lstStyle>
            <a:lvl1pPr algn="ctr">
              <a:defRPr sz="2000" b="0" u="none" strike="noStrike" kern="1200" cap="none" spc="300" normalizeH="0" baseline="0">
                <a:solidFill>
                  <a:schemeClr val="bg1"/>
                </a:solidFill>
                <a:uFillTx/>
                <a:latin typeface="Arial" panose="020B0604020202020204" pitchFamily="34" charset="0"/>
                <a:ea typeface="汉仪旗黑-85S" panose="00020600040101010101" pitchFamily="18" charset="-122"/>
              </a:defRPr>
            </a:lvl1pPr>
          </a:lstStyle>
          <a:p>
            <a:pPr fontAlgn="auto"/>
            <a:r>
              <a:rPr lang="zh-CN" altLang="en-US" strike="noStrike" noProof="1"/>
              <a:t>编辑标题</a:t>
            </a:r>
            <a:endParaRPr lang="zh-CN" altLang="en-US" strike="noStrike" noProof="1"/>
          </a:p>
        </p:txBody>
      </p:sp>
      <p:sp>
        <p:nvSpPr>
          <p:cNvPr id="4" name="日期占位符 3"/>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5" name="页脚占位符 4"/>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grpSp>
        <p:nvGrpSpPr>
          <p:cNvPr id="24579" name="组合 20"/>
          <p:cNvGrpSpPr/>
          <p:nvPr userDrawn="1"/>
        </p:nvGrpSpPr>
        <p:grpSpPr>
          <a:xfrm>
            <a:off x="0" y="46038"/>
            <a:ext cx="12192000" cy="6811962"/>
            <a:chOff x="0" y="45789"/>
            <a:chExt cx="12192000" cy="6812211"/>
          </a:xfrm>
        </p:grpSpPr>
        <p:pic>
          <p:nvPicPr>
            <p:cNvPr id="24580" name="图片 7"/>
            <p:cNvPicPr>
              <a:picLocks noChangeAspect="1"/>
            </p:cNvPicPr>
            <p:nvPr userDrawn="1">
              <p:custDataLst>
                <p:tags r:id="rId2"/>
              </p:custDataLst>
            </p:nvPr>
          </p:nvPicPr>
          <p:blipFill>
            <a:blip r:embed="rId3"/>
            <a:stretch>
              <a:fillRect/>
            </a:stretch>
          </p:blipFill>
          <p:spPr>
            <a:xfrm>
              <a:off x="0" y="6691969"/>
              <a:ext cx="12192000" cy="166031"/>
            </a:xfrm>
            <a:prstGeom prst="rect">
              <a:avLst/>
            </a:prstGeom>
            <a:noFill/>
            <a:ln w="9525">
              <a:noFill/>
            </a:ln>
          </p:spPr>
        </p:pic>
        <p:grpSp>
          <p:nvGrpSpPr>
            <p:cNvPr id="24581" name="组合 16"/>
            <p:cNvGrpSpPr/>
            <p:nvPr userDrawn="1"/>
          </p:nvGrpSpPr>
          <p:grpSpPr>
            <a:xfrm>
              <a:off x="11201400" y="45789"/>
              <a:ext cx="889679" cy="389027"/>
              <a:chOff x="11242040" y="54207"/>
              <a:chExt cx="889679" cy="389027"/>
            </a:xfrm>
          </p:grpSpPr>
          <p:cxnSp>
            <p:nvCxnSpPr>
              <p:cNvPr id="11" name="直接连接符 10"/>
              <p:cNvCxnSpPr/>
              <p:nvPr userDrawn="1">
                <p:custDataLst>
                  <p:tags r:id="rId4"/>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583" name="图片 13"/>
              <p:cNvPicPr>
                <a:picLocks noChangeAspect="1"/>
              </p:cNvPicPr>
              <p:nvPr userDrawn="1">
                <p:custDataLst>
                  <p:tags r:id="rId5"/>
                </p:custDataLst>
              </p:nvPr>
            </p:nvPicPr>
            <p:blipFill>
              <a:blip r:embed="rId6"/>
              <a:stretch>
                <a:fillRect/>
              </a:stretch>
            </p:blipFill>
            <p:spPr>
              <a:xfrm>
                <a:off x="11370537" y="54207"/>
                <a:ext cx="761182" cy="389027"/>
              </a:xfrm>
              <a:prstGeom prst="rect">
                <a:avLst/>
              </a:prstGeom>
              <a:noFill/>
              <a:ln w="9525">
                <a:noFill/>
              </a:ln>
            </p:spPr>
          </p:pic>
        </p:grpSp>
      </p:grpSp>
      <p:sp>
        <p:nvSpPr>
          <p:cNvPr id="2" name="标题 1"/>
          <p:cNvSpPr>
            <a:spLocks noGrp="1"/>
          </p:cNvSpPr>
          <p:nvPr>
            <p:ph type="title"/>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6238877" y="952508"/>
            <a:ext cx="5283242" cy="5388907"/>
          </a:xfrm>
        </p:spPr>
        <p:txBody>
          <a:bodyPr>
            <a:normAutofit/>
          </a:bodyPr>
          <a:lstStyle>
            <a:lvl1pPr>
              <a:lnSpc>
                <a:spcPct val="130000"/>
              </a:lnSpc>
              <a:defRPr sz="1600" baseline="0">
                <a:solidFill>
                  <a:schemeClr val="tx1">
                    <a:lumMod val="85000"/>
                    <a:lumOff val="15000"/>
                  </a:schemeClr>
                </a:solidFill>
                <a:latin typeface="微软雅黑" panose="020B0503020204020204" charset="-122"/>
                <a:ea typeface="微软雅黑" panose="020B0503020204020204" charset="-122"/>
              </a:defRPr>
            </a:lvl1pPr>
            <a:lvl2pPr>
              <a:lnSpc>
                <a:spcPct val="130000"/>
              </a:lnSpc>
              <a:defRPr sz="1600" baseline="0">
                <a:solidFill>
                  <a:schemeClr val="tx1">
                    <a:lumMod val="85000"/>
                    <a:lumOff val="15000"/>
                  </a:schemeClr>
                </a:solidFill>
                <a:latin typeface="微软雅黑" panose="020B0503020204020204" charset="-122"/>
                <a:ea typeface="微软雅黑" panose="020B0503020204020204" charset="-122"/>
              </a:defRPr>
            </a:lvl2pPr>
            <a:lvl3pPr>
              <a:lnSpc>
                <a:spcPct val="130000"/>
              </a:lnSpc>
              <a:defRPr sz="1600" baseline="0">
                <a:solidFill>
                  <a:schemeClr val="tx1">
                    <a:lumMod val="85000"/>
                    <a:lumOff val="15000"/>
                  </a:schemeClr>
                </a:solidFill>
                <a:latin typeface="微软雅黑" panose="020B0503020204020204" charset="-122"/>
                <a:ea typeface="微软雅黑" panose="020B0503020204020204" charset="-122"/>
              </a:defRPr>
            </a:lvl3pPr>
            <a:lvl4pPr>
              <a:lnSpc>
                <a:spcPct val="130000"/>
              </a:lnSpc>
              <a:defRPr sz="1600" baseline="0">
                <a:solidFill>
                  <a:schemeClr val="tx1">
                    <a:lumMod val="85000"/>
                    <a:lumOff val="15000"/>
                  </a:schemeClr>
                </a:solidFill>
                <a:latin typeface="微软雅黑" panose="020B0503020204020204" charset="-122"/>
                <a:ea typeface="微软雅黑" panose="020B0503020204020204" charset="-122"/>
              </a:defRPr>
            </a:lvl4pPr>
            <a:lvl5pPr>
              <a:lnSpc>
                <a:spcPct val="130000"/>
              </a:lnSpc>
              <a:defRPr sz="1600" baseline="0">
                <a:solidFill>
                  <a:schemeClr val="tx1">
                    <a:lumMod val="85000"/>
                    <a:lumOff val="15000"/>
                  </a:schemeClr>
                </a:solidFill>
                <a:latin typeface="微软雅黑" panose="020B0503020204020204" charset="-122"/>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6" name="页脚占位符 5"/>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endParaRPr lang="zh-CN" altLang="en-US" strike="noStrike" noProof="1"/>
          </a:p>
        </p:txBody>
      </p:sp>
      <p:sp>
        <p:nvSpPr>
          <p:cNvPr id="7" name="灯片编号占位符 6"/>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grpSp>
        <p:nvGrpSpPr>
          <p:cNvPr id="25603" name="组合 13"/>
          <p:cNvGrpSpPr/>
          <p:nvPr userDrawn="1"/>
        </p:nvGrpSpPr>
        <p:grpSpPr>
          <a:xfrm>
            <a:off x="0" y="46038"/>
            <a:ext cx="12192000" cy="6811962"/>
            <a:chOff x="0" y="45789"/>
            <a:chExt cx="12192000" cy="6812211"/>
          </a:xfrm>
        </p:grpSpPr>
        <p:grpSp>
          <p:nvGrpSpPr>
            <p:cNvPr id="25604" name="组合 10"/>
            <p:cNvGrpSpPr/>
            <p:nvPr userDrawn="1"/>
          </p:nvGrpSpPr>
          <p:grpSpPr>
            <a:xfrm>
              <a:off x="11201400" y="45789"/>
              <a:ext cx="889679" cy="389027"/>
              <a:chOff x="11242040" y="54207"/>
              <a:chExt cx="889679" cy="389027"/>
            </a:xfrm>
          </p:grpSpPr>
          <p:cxnSp>
            <p:nvCxnSpPr>
              <p:cNvPr id="12" name="直接连接符 11"/>
              <p:cNvCxnSpPr/>
              <p:nvPr userDrawn="1">
                <p:custDataLst>
                  <p:tags r:id="rId2"/>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606" name="图片 12"/>
              <p:cNvPicPr>
                <a:picLocks noChangeAspect="1"/>
              </p:cNvPicPr>
              <p:nvPr userDrawn="1">
                <p:custDataLst>
                  <p:tags r:id="rId3"/>
                </p:custDataLst>
              </p:nvPr>
            </p:nvPicPr>
            <p:blipFill>
              <a:blip r:embed="rId4"/>
              <a:stretch>
                <a:fillRect/>
              </a:stretch>
            </p:blipFill>
            <p:spPr>
              <a:xfrm>
                <a:off x="11370537" y="54207"/>
                <a:ext cx="761182" cy="389027"/>
              </a:xfrm>
              <a:prstGeom prst="rect">
                <a:avLst/>
              </a:prstGeom>
              <a:noFill/>
              <a:ln w="9525">
                <a:noFill/>
              </a:ln>
            </p:spPr>
          </p:pic>
        </p:grpSp>
        <p:pic>
          <p:nvPicPr>
            <p:cNvPr id="25607" name="图片 9"/>
            <p:cNvPicPr>
              <a:picLocks noChangeAspect="1"/>
            </p:cNvPicPr>
            <p:nvPr userDrawn="1">
              <p:custDataLst>
                <p:tags r:id="rId5"/>
              </p:custDataLst>
            </p:nvPr>
          </p:nvPicPr>
          <p:blipFill>
            <a:blip r:embed="rId6"/>
            <a:stretch>
              <a:fillRect/>
            </a:stretch>
          </p:blipFill>
          <p:spPr>
            <a:xfrm>
              <a:off x="0" y="6691969"/>
              <a:ext cx="12192000" cy="166031"/>
            </a:xfrm>
            <a:prstGeom prst="rect">
              <a:avLst/>
            </a:prstGeom>
            <a:noFill/>
            <a:ln w="9525">
              <a:noFill/>
            </a:ln>
          </p:spPr>
        </p:pic>
      </p:grpSp>
      <p:sp>
        <p:nvSpPr>
          <p:cNvPr id="2" name="标题 1"/>
          <p:cNvSpPr>
            <a:spLocks noGrp="1"/>
          </p:cNvSpPr>
          <p:nvPr>
            <p:ph type="title"/>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文本占位符 2"/>
          <p:cNvSpPr>
            <a:spLocks noGrp="1"/>
          </p:cNvSpPr>
          <p:nvPr>
            <p:ph type="body" idx="1" hasCustomPrompt="1"/>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endParaRPr lang="zh-CN" altLang="en-US" strike="noStrike" noProof="1"/>
          </a:p>
        </p:txBody>
      </p:sp>
      <p:sp>
        <p:nvSpPr>
          <p:cNvPr id="4" name="内容占位符 3"/>
          <p:cNvSpPr>
            <a:spLocks noGrp="1"/>
          </p:cNvSpPr>
          <p:nvPr>
            <p:ph sz="half" idx="2"/>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8" name="页脚占位符 7"/>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endParaRPr lang="zh-CN" altLang="en-US" strike="noStrike" noProof="1"/>
          </a:p>
        </p:txBody>
      </p:sp>
      <p:sp>
        <p:nvSpPr>
          <p:cNvPr id="9" name="灯片编号占位符 8"/>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grpSp>
        <p:nvGrpSpPr>
          <p:cNvPr id="26627" name="组合 5"/>
          <p:cNvGrpSpPr/>
          <p:nvPr userDrawn="1"/>
        </p:nvGrpSpPr>
        <p:grpSpPr>
          <a:xfrm>
            <a:off x="0" y="46038"/>
            <a:ext cx="12192000" cy="6811962"/>
            <a:chOff x="0" y="45789"/>
            <a:chExt cx="12192000" cy="6812211"/>
          </a:xfrm>
        </p:grpSpPr>
        <p:grpSp>
          <p:nvGrpSpPr>
            <p:cNvPr id="26628" name="组合 6"/>
            <p:cNvGrpSpPr/>
            <p:nvPr userDrawn="1"/>
          </p:nvGrpSpPr>
          <p:grpSpPr>
            <a:xfrm>
              <a:off x="11201400" y="45789"/>
              <a:ext cx="889679" cy="389027"/>
              <a:chOff x="11242040" y="54207"/>
              <a:chExt cx="889679" cy="389027"/>
            </a:xfrm>
          </p:grpSpPr>
          <p:cxnSp>
            <p:nvCxnSpPr>
              <p:cNvPr id="9" name="直接连接符 8"/>
              <p:cNvCxnSpPr/>
              <p:nvPr userDrawn="1">
                <p:custDataLst>
                  <p:tags r:id="rId2"/>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6630" name="图片 9"/>
              <p:cNvPicPr>
                <a:picLocks noChangeAspect="1"/>
              </p:cNvPicPr>
              <p:nvPr userDrawn="1">
                <p:custDataLst>
                  <p:tags r:id="rId3"/>
                </p:custDataLst>
              </p:nvPr>
            </p:nvPicPr>
            <p:blipFill>
              <a:blip r:embed="rId4"/>
              <a:stretch>
                <a:fillRect/>
              </a:stretch>
            </p:blipFill>
            <p:spPr>
              <a:xfrm>
                <a:off x="11370537" y="54207"/>
                <a:ext cx="761182" cy="389027"/>
              </a:xfrm>
              <a:prstGeom prst="rect">
                <a:avLst/>
              </a:prstGeom>
              <a:noFill/>
              <a:ln w="9525">
                <a:noFill/>
              </a:ln>
            </p:spPr>
          </p:pic>
        </p:grpSp>
        <p:pic>
          <p:nvPicPr>
            <p:cNvPr id="26631" name="图片 7"/>
            <p:cNvPicPr>
              <a:picLocks noChangeAspect="1"/>
            </p:cNvPicPr>
            <p:nvPr userDrawn="1">
              <p:custDataLst>
                <p:tags r:id="rId5"/>
              </p:custDataLst>
            </p:nvPr>
          </p:nvPicPr>
          <p:blipFill>
            <a:blip r:embed="rId6"/>
            <a:stretch>
              <a:fillRect/>
            </a:stretch>
          </p:blipFill>
          <p:spPr>
            <a:xfrm>
              <a:off x="0" y="6691969"/>
              <a:ext cx="12192000" cy="166031"/>
            </a:xfrm>
            <a:prstGeom prst="rect">
              <a:avLst/>
            </a:prstGeom>
            <a:noFill/>
            <a:ln w="9525">
              <a:noFill/>
            </a:ln>
          </p:spPr>
        </p:pic>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endParaRPr lang="zh-CN" altLang="en-US" strike="noStrike" noProof="1"/>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1"/>
        </a:solidFill>
        <a:effectLst/>
      </p:bgPr>
    </p:bg>
    <p:spTree>
      <p:nvGrpSpPr>
        <p:cNvPr id="1" name=""/>
        <p:cNvGrpSpPr/>
        <p:nvPr/>
      </p:nvGrpSpPr>
      <p:grpSpPr>
        <a:xfrm>
          <a:off x="0" y="0"/>
          <a:ext cx="0" cy="0"/>
          <a:chOff x="0" y="0"/>
          <a:chExt cx="0" cy="0"/>
        </a:xfrm>
      </p:grpSpPr>
      <p:grpSp>
        <p:nvGrpSpPr>
          <p:cNvPr id="28675" name="组合 8"/>
          <p:cNvGrpSpPr/>
          <p:nvPr userDrawn="1"/>
        </p:nvGrpSpPr>
        <p:grpSpPr>
          <a:xfrm>
            <a:off x="11201400" y="46038"/>
            <a:ext cx="889000" cy="388937"/>
            <a:chOff x="11242040" y="54207"/>
            <a:chExt cx="889679" cy="389027"/>
          </a:xfrm>
        </p:grpSpPr>
        <p:cxnSp>
          <p:nvCxnSpPr>
            <p:cNvPr id="10" name="直接连接符 9"/>
            <p:cNvCxnSpPr/>
            <p:nvPr userDrawn="1">
              <p:custDataLst>
                <p:tags r:id="rId2"/>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8677" name="图片 10"/>
            <p:cNvPicPr>
              <a:picLocks noChangeAspect="1"/>
            </p:cNvPicPr>
            <p:nvPr userDrawn="1">
              <p:custDataLst>
                <p:tags r:id="rId3"/>
              </p:custDataLst>
            </p:nvPr>
          </p:nvPicPr>
          <p:blipFill>
            <a:blip r:embed="rId4"/>
            <a:stretch>
              <a:fillRect/>
            </a:stretch>
          </p:blipFill>
          <p:spPr>
            <a:xfrm>
              <a:off x="11370537" y="54207"/>
              <a:ext cx="761182" cy="389027"/>
            </a:xfrm>
            <a:prstGeom prst="rect">
              <a:avLst/>
            </a:prstGeom>
            <a:noFill/>
            <a:ln w="9525">
              <a:noFill/>
            </a:ln>
          </p:spPr>
        </p:pic>
      </p:grpSp>
      <p:pic>
        <p:nvPicPr>
          <p:cNvPr id="28678" name="图片 7"/>
          <p:cNvPicPr>
            <a:picLocks noChangeAspect="1"/>
          </p:cNvPicPr>
          <p:nvPr userDrawn="1">
            <p:custDataLst>
              <p:tags r:id="rId5"/>
            </p:custDataLst>
          </p:nvPr>
        </p:nvPicPr>
        <p:blipFill>
          <a:blip r:embed="rId6"/>
          <a:stretch>
            <a:fillRect/>
          </a:stretch>
        </p:blipFill>
        <p:spPr>
          <a:xfrm>
            <a:off x="0" y="6691313"/>
            <a:ext cx="12192000" cy="166687"/>
          </a:xfrm>
          <a:prstGeom prst="rect">
            <a:avLst/>
          </a:prstGeom>
          <a:noFill/>
          <a:ln w="9525">
            <a:noFill/>
          </a:ln>
        </p:spPr>
      </p:pic>
      <p:sp>
        <p:nvSpPr>
          <p:cNvPr id="2" name="标题 1"/>
          <p:cNvSpPr>
            <a:spLocks noGrp="1"/>
          </p:cNvSpPr>
          <p:nvPr>
            <p:ph type="title"/>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endParaRPr strike="noStrike" noProof="1">
              <a:sym typeface="+mn-ea"/>
            </a:endParaRPr>
          </a:p>
        </p:txBody>
      </p:sp>
      <p:sp>
        <p:nvSpPr>
          <p:cNvPr id="3" name="图片占位符 2"/>
          <p:cNvSpPr>
            <a:spLocks noGrp="1"/>
          </p:cNvSpPr>
          <p:nvPr>
            <p:ph type="pic" idx="1"/>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0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9EFD9D74-47D9-4702-A33C-335B63B48DBF}"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6" name="页脚占位符 5"/>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endParaRPr lang="zh-CN" altLang="en-US" strike="noStrike" noProof="1"/>
          </a:p>
        </p:txBody>
      </p:sp>
      <p:sp>
        <p:nvSpPr>
          <p:cNvPr id="7" name="灯片编号占位符 6"/>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FABC47A4-756D-490B-A52F-7D9E2C9FC05F}"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1"/>
        </a:solidFill>
        <a:effectLst/>
      </p:bgPr>
    </p:bg>
    <p:spTree>
      <p:nvGrpSpPr>
        <p:cNvPr id="1" name=""/>
        <p:cNvGrpSpPr/>
        <p:nvPr/>
      </p:nvGrpSpPr>
      <p:grpSpPr>
        <a:xfrm>
          <a:off x="0" y="0"/>
          <a:ext cx="0" cy="0"/>
          <a:chOff x="0" y="0"/>
          <a:chExt cx="0" cy="0"/>
        </a:xfrm>
      </p:grpSpPr>
      <p:grpSp>
        <p:nvGrpSpPr>
          <p:cNvPr id="29699" name="组合 7"/>
          <p:cNvGrpSpPr/>
          <p:nvPr userDrawn="1"/>
        </p:nvGrpSpPr>
        <p:grpSpPr>
          <a:xfrm>
            <a:off x="0" y="0"/>
            <a:ext cx="12192000" cy="6858000"/>
            <a:chOff x="-4" y="0"/>
            <a:chExt cx="12192004" cy="6858000"/>
          </a:xfrm>
        </p:grpSpPr>
        <p:pic>
          <p:nvPicPr>
            <p:cNvPr id="9" name="图片 8"/>
            <p:cNvPicPr>
              <a:picLocks noChangeAspect="1"/>
            </p:cNvPicPr>
            <p:nvPr userDrawn="1">
              <p:custDataLst>
                <p:tags r:id="rId2"/>
              </p:custDataLst>
            </p:nvPr>
          </p:nvPicPr>
          <p:blipFill rotWithShape="1">
            <a:blip r:embed="rId3" cstate="email"/>
            <a:srcRect/>
            <a:stretch>
              <a:fillRect/>
            </a:stretch>
          </p:blipFill>
          <p:spPr>
            <a:xfrm>
              <a:off x="-4" y="0"/>
              <a:ext cx="12192004" cy="6858000"/>
            </a:xfrm>
            <a:custGeom>
              <a:avLst/>
              <a:gdLst>
                <a:gd name="connsiteX0" fmla="*/ 114304 w 12185739"/>
                <a:gd name="connsiteY0" fmla="*/ 114300 h 6858000"/>
                <a:gd name="connsiteX1" fmla="*/ 114304 w 12185739"/>
                <a:gd name="connsiteY1" fmla="*/ 6743700 h 6858000"/>
                <a:gd name="connsiteX2" fmla="*/ 12077704 w 12185739"/>
                <a:gd name="connsiteY2" fmla="*/ 6743700 h 6858000"/>
                <a:gd name="connsiteX3" fmla="*/ 12077704 w 12185739"/>
                <a:gd name="connsiteY3" fmla="*/ 114300 h 6858000"/>
                <a:gd name="connsiteX4" fmla="*/ 0 w 12185739"/>
                <a:gd name="connsiteY4" fmla="*/ 0 h 6858000"/>
                <a:gd name="connsiteX5" fmla="*/ 12185739 w 12185739"/>
                <a:gd name="connsiteY5" fmla="*/ 0 h 6858000"/>
                <a:gd name="connsiteX6" fmla="*/ 12185739 w 12185739"/>
                <a:gd name="connsiteY6" fmla="*/ 6858000 h 6858000"/>
                <a:gd name="connsiteX7" fmla="*/ 0 w 1218573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5739" h="6858000">
                  <a:moveTo>
                    <a:pt x="114304" y="114300"/>
                  </a:moveTo>
                  <a:lnTo>
                    <a:pt x="114304" y="6743700"/>
                  </a:lnTo>
                  <a:lnTo>
                    <a:pt x="12077704" y="6743700"/>
                  </a:lnTo>
                  <a:lnTo>
                    <a:pt x="12077704" y="114300"/>
                  </a:lnTo>
                  <a:close/>
                  <a:moveTo>
                    <a:pt x="0" y="0"/>
                  </a:moveTo>
                  <a:lnTo>
                    <a:pt x="12185739" y="0"/>
                  </a:lnTo>
                  <a:lnTo>
                    <a:pt x="12185739" y="6858000"/>
                  </a:lnTo>
                  <a:lnTo>
                    <a:pt x="0" y="6858000"/>
                  </a:lnTo>
                  <a:close/>
                </a:path>
              </a:pathLst>
            </a:custGeom>
          </p:spPr>
        </p:pic>
        <p:grpSp>
          <p:nvGrpSpPr>
            <p:cNvPr id="29701" name="组合 9"/>
            <p:cNvGrpSpPr/>
            <p:nvPr userDrawn="1"/>
          </p:nvGrpSpPr>
          <p:grpSpPr>
            <a:xfrm>
              <a:off x="11160760" y="130407"/>
              <a:ext cx="889679" cy="389027"/>
              <a:chOff x="11242040" y="54207"/>
              <a:chExt cx="889679" cy="389027"/>
            </a:xfrm>
          </p:grpSpPr>
          <p:cxnSp>
            <p:nvCxnSpPr>
              <p:cNvPr id="11" name="直接连接符 10"/>
              <p:cNvCxnSpPr/>
              <p:nvPr userDrawn="1">
                <p:custDataLst>
                  <p:tags r:id="rId4"/>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9703" name="图片 11"/>
              <p:cNvPicPr>
                <a:picLocks noChangeAspect="1"/>
              </p:cNvPicPr>
              <p:nvPr userDrawn="1">
                <p:custDataLst>
                  <p:tags r:id="rId5"/>
                </p:custDataLst>
              </p:nvPr>
            </p:nvPicPr>
            <p:blipFill>
              <a:blip r:embed="rId6"/>
              <a:stretch>
                <a:fillRect/>
              </a:stretch>
            </p:blipFill>
            <p:spPr>
              <a:xfrm>
                <a:off x="11370537" y="54207"/>
                <a:ext cx="761182" cy="389027"/>
              </a:xfrm>
              <a:prstGeom prst="rect">
                <a:avLst/>
              </a:prstGeom>
              <a:noFill/>
              <a:ln w="9525">
                <a:noFill/>
              </a:ln>
            </p:spPr>
          </p:pic>
        </p:grpSp>
      </p:grpSp>
      <p:sp>
        <p:nvSpPr>
          <p:cNvPr id="2" name="竖排标题 1"/>
          <p:cNvSpPr>
            <a:spLocks noGrp="1"/>
          </p:cNvSpPr>
          <p:nvPr>
            <p:ph type="title" orient="ver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marL="514350" indent="-285750" eaLnBrk="1" fontAlgn="auto" latinLnBrk="0" hangingPunct="1">
              <a:lnSpc>
                <a:spcPct val="130000"/>
              </a:lnSpc>
              <a:buFont typeface="Arial" panose="020B0604020202020204" pitchFamily="34" charset="0"/>
              <a:buChar char="•"/>
              <a:defRPr baseline="0">
                <a:solidFill>
                  <a:schemeClr val="tx1">
                    <a:lumMod val="85000"/>
                    <a:lumOff val="15000"/>
                  </a:schemeClr>
                </a:solidFill>
                <a:latin typeface="微软雅黑" panose="020B0503020204020204" charset="-122"/>
                <a:ea typeface="微软雅黑" panose="020B0503020204020204" charset="-122"/>
              </a:defRPr>
            </a:lvl1pPr>
            <a:lvl2pPr marL="971550" indent="-285750" eaLnBrk="1" fontAlgn="auto" latinLnBrk="0" hangingPunct="1">
              <a:lnSpc>
                <a:spcPct val="130000"/>
              </a:lnSpc>
              <a:buFont typeface="Arial" panose="020B0604020202020204" pitchFamily="34" charset="0"/>
              <a:buChar char="•"/>
              <a:defRPr baseline="0">
                <a:solidFill>
                  <a:schemeClr val="tx1">
                    <a:lumMod val="85000"/>
                    <a:lumOff val="15000"/>
                  </a:schemeClr>
                </a:solidFill>
                <a:latin typeface="微软雅黑" panose="020B0503020204020204" charset="-122"/>
                <a:ea typeface="微软雅黑" panose="020B0503020204020204" charset="-122"/>
              </a:defRPr>
            </a:lvl2pPr>
            <a:lvl3pPr marL="1428750" indent="-285750" eaLnBrk="1" fontAlgn="auto" latinLnBrk="0" hangingPunct="1">
              <a:lnSpc>
                <a:spcPct val="130000"/>
              </a:lnSpc>
              <a:buFont typeface="Arial" panose="020B0604020202020204" pitchFamily="34" charset="0"/>
              <a:buChar char="•"/>
              <a:defRPr baseline="0">
                <a:solidFill>
                  <a:schemeClr val="tx1">
                    <a:lumMod val="85000"/>
                    <a:lumOff val="15000"/>
                  </a:schemeClr>
                </a:solidFill>
                <a:latin typeface="微软雅黑" panose="020B0503020204020204" charset="-122"/>
                <a:ea typeface="微软雅黑" panose="020B0503020204020204" charset="-122"/>
              </a:defRPr>
            </a:lvl3pPr>
            <a:lvl4pPr marL="1885950" indent="-285750" eaLnBrk="1" fontAlgn="auto" latinLnBrk="0" hangingPunct="1">
              <a:lnSpc>
                <a:spcPct val="130000"/>
              </a:lnSpc>
              <a:buFont typeface="Arial" panose="020B0604020202020204" pitchFamily="34" charset="0"/>
              <a:buChar char="•"/>
              <a:defRPr baseline="0">
                <a:solidFill>
                  <a:schemeClr val="tx1">
                    <a:lumMod val="85000"/>
                    <a:lumOff val="15000"/>
                  </a:schemeClr>
                </a:solidFill>
                <a:latin typeface="微软雅黑" panose="020B0503020204020204" charset="-122"/>
                <a:ea typeface="微软雅黑" panose="020B0503020204020204" charset="-122"/>
              </a:defRPr>
            </a:lvl4pPr>
            <a:lvl5pPr marL="2343150" indent="-285750" eaLnBrk="1" fontAlgn="auto" latinLnBrk="0" hangingPunct="1">
              <a:lnSpc>
                <a:spcPct val="130000"/>
              </a:lnSpc>
              <a:buFont typeface="Arial" panose="020B0604020202020204" pitchFamily="34" charset="0"/>
              <a:buChar char="•"/>
              <a:defRPr baseline="0">
                <a:solidFill>
                  <a:schemeClr val="tx1">
                    <a:lumMod val="85000"/>
                    <a:lumOff val="15000"/>
                  </a:schemeClr>
                </a:solidFill>
                <a:latin typeface="微软雅黑" panose="020B0503020204020204" charset="-122"/>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5" name="页脚占位符 4"/>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endParaRPr lang="zh-CN" altLang="en-US" strike="noStrike" noProof="1"/>
          </a:p>
        </p:txBody>
      </p:sp>
      <p:sp>
        <p:nvSpPr>
          <p:cNvPr id="6" name="灯片编号占位符 5"/>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1"/>
        </a:solidFill>
        <a:effectLst/>
      </p:bgPr>
    </p:bg>
    <p:spTree>
      <p:nvGrpSpPr>
        <p:cNvPr id="1" name=""/>
        <p:cNvGrpSpPr/>
        <p:nvPr/>
      </p:nvGrpSpPr>
      <p:grpSpPr>
        <a:xfrm>
          <a:off x="0" y="0"/>
          <a:ext cx="0" cy="0"/>
          <a:chOff x="0" y="0"/>
          <a:chExt cx="0" cy="0"/>
        </a:xfrm>
      </p:grpSpPr>
      <p:grpSp>
        <p:nvGrpSpPr>
          <p:cNvPr id="30723" name="组合 11"/>
          <p:cNvGrpSpPr/>
          <p:nvPr userDrawn="1"/>
        </p:nvGrpSpPr>
        <p:grpSpPr>
          <a:xfrm>
            <a:off x="0" y="0"/>
            <a:ext cx="12192000" cy="6858000"/>
            <a:chOff x="-4" y="0"/>
            <a:chExt cx="12192004" cy="6858000"/>
          </a:xfrm>
        </p:grpSpPr>
        <p:pic>
          <p:nvPicPr>
            <p:cNvPr id="13" name="图片 12"/>
            <p:cNvPicPr>
              <a:picLocks noChangeAspect="1"/>
            </p:cNvPicPr>
            <p:nvPr userDrawn="1">
              <p:custDataLst>
                <p:tags r:id="rId2"/>
              </p:custDataLst>
            </p:nvPr>
          </p:nvPicPr>
          <p:blipFill rotWithShape="1">
            <a:blip r:embed="rId3" cstate="email"/>
            <a:srcRect/>
            <a:stretch>
              <a:fillRect/>
            </a:stretch>
          </p:blipFill>
          <p:spPr>
            <a:xfrm>
              <a:off x="-4" y="0"/>
              <a:ext cx="12192004" cy="6858000"/>
            </a:xfrm>
            <a:custGeom>
              <a:avLst/>
              <a:gdLst>
                <a:gd name="connsiteX0" fmla="*/ 114304 w 12185739"/>
                <a:gd name="connsiteY0" fmla="*/ 114300 h 6858000"/>
                <a:gd name="connsiteX1" fmla="*/ 114304 w 12185739"/>
                <a:gd name="connsiteY1" fmla="*/ 6743700 h 6858000"/>
                <a:gd name="connsiteX2" fmla="*/ 12077704 w 12185739"/>
                <a:gd name="connsiteY2" fmla="*/ 6743700 h 6858000"/>
                <a:gd name="connsiteX3" fmla="*/ 12077704 w 12185739"/>
                <a:gd name="connsiteY3" fmla="*/ 114300 h 6858000"/>
                <a:gd name="connsiteX4" fmla="*/ 0 w 12185739"/>
                <a:gd name="connsiteY4" fmla="*/ 0 h 6858000"/>
                <a:gd name="connsiteX5" fmla="*/ 12185739 w 12185739"/>
                <a:gd name="connsiteY5" fmla="*/ 0 h 6858000"/>
                <a:gd name="connsiteX6" fmla="*/ 12185739 w 12185739"/>
                <a:gd name="connsiteY6" fmla="*/ 6858000 h 6858000"/>
                <a:gd name="connsiteX7" fmla="*/ 0 w 1218573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5739" h="6858000">
                  <a:moveTo>
                    <a:pt x="114304" y="114300"/>
                  </a:moveTo>
                  <a:lnTo>
                    <a:pt x="114304" y="6743700"/>
                  </a:lnTo>
                  <a:lnTo>
                    <a:pt x="12077704" y="6743700"/>
                  </a:lnTo>
                  <a:lnTo>
                    <a:pt x="12077704" y="114300"/>
                  </a:lnTo>
                  <a:close/>
                  <a:moveTo>
                    <a:pt x="0" y="0"/>
                  </a:moveTo>
                  <a:lnTo>
                    <a:pt x="12185739" y="0"/>
                  </a:lnTo>
                  <a:lnTo>
                    <a:pt x="12185739" y="6858000"/>
                  </a:lnTo>
                  <a:lnTo>
                    <a:pt x="0" y="6858000"/>
                  </a:lnTo>
                  <a:close/>
                </a:path>
              </a:pathLst>
            </a:custGeom>
          </p:spPr>
        </p:pic>
        <p:grpSp>
          <p:nvGrpSpPr>
            <p:cNvPr id="30725" name="组合 13"/>
            <p:cNvGrpSpPr/>
            <p:nvPr userDrawn="1"/>
          </p:nvGrpSpPr>
          <p:grpSpPr>
            <a:xfrm>
              <a:off x="11160760" y="130407"/>
              <a:ext cx="889679" cy="389027"/>
              <a:chOff x="11242040" y="54207"/>
              <a:chExt cx="889679" cy="389027"/>
            </a:xfrm>
          </p:grpSpPr>
          <p:cxnSp>
            <p:nvCxnSpPr>
              <p:cNvPr id="15" name="直接连接符 14"/>
              <p:cNvCxnSpPr/>
              <p:nvPr userDrawn="1">
                <p:custDataLst>
                  <p:tags r:id="rId4"/>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727" name="图片 15"/>
              <p:cNvPicPr>
                <a:picLocks noChangeAspect="1"/>
              </p:cNvPicPr>
              <p:nvPr userDrawn="1">
                <p:custDataLst>
                  <p:tags r:id="rId5"/>
                </p:custDataLst>
              </p:nvPr>
            </p:nvPicPr>
            <p:blipFill>
              <a:blip r:embed="rId6"/>
              <a:stretch>
                <a:fillRect/>
              </a:stretch>
            </p:blipFill>
            <p:spPr>
              <a:xfrm>
                <a:off x="11370537" y="54207"/>
                <a:ext cx="761182" cy="389027"/>
              </a:xfrm>
              <a:prstGeom prst="rect">
                <a:avLst/>
              </a:prstGeom>
              <a:noFill/>
              <a:ln w="9525">
                <a:noFill/>
              </a:ln>
            </p:spPr>
          </p:pic>
        </p:grpSp>
      </p:grpSp>
      <p:sp>
        <p:nvSpPr>
          <p:cNvPr id="7" name="内容占位符 6"/>
          <p:cNvSpPr>
            <a:spLocks noGrp="1"/>
          </p:cNvSpPr>
          <p:nvPr>
            <p:ph sz="quarter" idx="13"/>
          </p:nvPr>
        </p:nvSpPr>
        <p:spPr>
          <a:xfrm>
            <a:off x="669930" y="952508"/>
            <a:ext cx="10852237" cy="5388907"/>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1"/>
        </a:solidFill>
        <a:effectLst/>
      </p:bgPr>
    </p:bg>
    <p:spTree>
      <p:nvGrpSpPr>
        <p:cNvPr id="1" name=""/>
        <p:cNvGrpSpPr/>
        <p:nvPr/>
      </p:nvGrpSpPr>
      <p:grpSpPr>
        <a:xfrm>
          <a:off x="0" y="0"/>
          <a:ext cx="0" cy="0"/>
          <a:chOff x="0" y="0"/>
          <a:chExt cx="0" cy="0"/>
        </a:xfrm>
      </p:grpSpPr>
      <p:pic>
        <p:nvPicPr>
          <p:cNvPr id="31747" name="图片 10"/>
          <p:cNvPicPr>
            <a:picLocks noChangeAspect="1"/>
          </p:cNvPicPr>
          <p:nvPr userDrawn="1">
            <p:custDataLst>
              <p:tags r:id="rId2"/>
            </p:custDataLst>
          </p:nvPr>
        </p:nvPicPr>
        <p:blipFill>
          <a:blip r:embed="rId3"/>
          <a:stretch>
            <a:fillRect/>
          </a:stretch>
        </p:blipFill>
        <p:spPr>
          <a:xfrm>
            <a:off x="0" y="0"/>
            <a:ext cx="12192000" cy="6858000"/>
          </a:xfrm>
          <a:prstGeom prst="rect">
            <a:avLst/>
          </a:prstGeom>
          <a:noFill/>
          <a:ln w="9525">
            <a:noFill/>
          </a:ln>
        </p:spPr>
      </p:pic>
      <p:sp>
        <p:nvSpPr>
          <p:cNvPr id="7" name="矩形 6"/>
          <p:cNvSpPr/>
          <p:nvPr userDrawn="1">
            <p:custDataLst>
              <p:tags r:id="rId4"/>
            </p:custDataLst>
          </p:nvPr>
        </p:nvSpPr>
        <p:spPr>
          <a:xfrm>
            <a:off x="-6265" y="0"/>
            <a:ext cx="12192000" cy="6858000"/>
          </a:xfrm>
          <a:prstGeom prst="rect">
            <a:avLst/>
          </a:prstGeom>
          <a:gradFill flip="none" rotWithShape="1">
            <a:gsLst>
              <a:gs pos="0">
                <a:schemeClr val="tx1">
                  <a:alpha val="40000"/>
                </a:schemeClr>
              </a:gs>
              <a:gs pos="100000">
                <a:schemeClr val="accent1">
                  <a:lumMod val="75000"/>
                  <a:alpha val="4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sz="1800" b="0" i="0" u="none" strike="noStrike" cap="none" spc="0" normalizeH="0" baseline="0" noProof="0">
              <a:ln>
                <a:noFill/>
              </a:ln>
              <a:solidFill>
                <a:prstClr val="white"/>
              </a:solidFill>
              <a:effectLst/>
              <a:uLnTx/>
              <a:uFillTx/>
              <a:latin typeface="Calibri" panose="020F0502020204030204"/>
              <a:ea typeface="宋体" panose="02010600030101010101" pitchFamily="2" charset="-122"/>
            </a:endParaRPr>
          </a:p>
        </p:txBody>
      </p:sp>
      <p:cxnSp>
        <p:nvCxnSpPr>
          <p:cNvPr id="8" name="直接连接符 7"/>
          <p:cNvCxnSpPr/>
          <p:nvPr userDrawn="1">
            <p:custDataLst>
              <p:tags r:id="rId5"/>
            </p:custDataLst>
          </p:nvPr>
        </p:nvCxnSpPr>
        <p:spPr>
          <a:xfrm>
            <a:off x="5780088" y="3944938"/>
            <a:ext cx="631825" cy="0"/>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nvPr>
        </p:nvSpPr>
        <p:spPr>
          <a:xfrm>
            <a:off x="1296000" y="1447200"/>
            <a:ext cx="9601200" cy="24012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15000" b="1" i="0" u="none" strike="noStrike" kern="1200" cap="none" spc="600" normalizeH="0" baseline="0" noProof="1" dirty="0">
                <a:solidFill>
                  <a:schemeClr val="bg1">
                    <a:lumMod val="95000"/>
                  </a:schemeClr>
                </a:solidFill>
                <a:effectLst>
                  <a:outerShdw blurRad="50800" dist="38100" dir="5400000" algn="t" rotWithShape="0">
                    <a:prstClr val="black">
                      <a:alpha val="40000"/>
                    </a:prstClr>
                  </a:outerShdw>
                </a:effectLst>
                <a:uFillTx/>
                <a:latin typeface="Arial" panose="020B0604020202020204" pitchFamily="34" charset="0"/>
                <a:ea typeface="汉仪尚巍手书W" panose="00020600040101010101" pitchFamily="18" charset="-122"/>
                <a:cs typeface="+mj-cs"/>
                <a:sym typeface="+mn-ea"/>
              </a:defRPr>
            </a:lvl1pPr>
          </a:lstStyle>
          <a:p>
            <a:pPr lvl="0" fontAlgn="auto"/>
            <a:r>
              <a:rPr strike="noStrike" noProof="1">
                <a:sym typeface="+mn-ea"/>
              </a:rPr>
              <a:t>编辑标题</a:t>
            </a:r>
            <a:endParaRPr strike="noStrike" noProof="1">
              <a:sym typeface="+mn-ea"/>
            </a:endParaRPr>
          </a:p>
        </p:txBody>
      </p:sp>
      <p:sp>
        <p:nvSpPr>
          <p:cNvPr id="10" name="文本占位符 9"/>
          <p:cNvSpPr>
            <a:spLocks noGrp="1"/>
          </p:cNvSpPr>
          <p:nvPr>
            <p:ph type="body" sz="quarter" idx="13" hasCustomPrompt="1"/>
          </p:nvPr>
        </p:nvSpPr>
        <p:spPr>
          <a:xfrm>
            <a:off x="1296000" y="4039200"/>
            <a:ext cx="9601200" cy="475200"/>
          </a:xfrm>
        </p:spPr>
        <p:txBody>
          <a:bodyPr lIns="90000" tIns="46800" rIns="90000" bIns="46800">
            <a:normAutofit/>
          </a:bodyPr>
          <a:lstStyle>
            <a:lvl1pPr marL="0" indent="0" algn="ctr">
              <a:lnSpc>
                <a:spcPct val="100000"/>
              </a:lnSpc>
              <a:buNone/>
              <a:defRPr sz="2400" baseline="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fontAlgn="auto"/>
            <a:r>
              <a:rPr lang="zh-CN" altLang="en-US" strike="noStrike" noProof="1"/>
              <a:t>单击此处编辑文本</a:t>
            </a:r>
            <a:endParaRPr lang="zh-CN" altLang="en-US" strike="noStrike" noProof="1"/>
          </a:p>
        </p:txBody>
      </p:sp>
      <p:sp>
        <p:nvSpPr>
          <p:cNvPr id="3" name="日期占位符 2"/>
          <p:cNvSpPr>
            <a:spLocks noGrp="1"/>
          </p:cNvSpPr>
          <p:nvPr>
            <p:ph type="dt" sz="half" idx="10"/>
            <p:custDataLst>
              <p:tags r:id="rId6"/>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7"/>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8"/>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pic>
        <p:nvPicPr>
          <p:cNvPr id="5123" name="图片 10"/>
          <p:cNvPicPr>
            <a:picLocks noChangeAspect="1"/>
          </p:cNvPicPr>
          <p:nvPr userDrawn="1">
            <p:custDataLst>
              <p:tags r:id="rId2"/>
            </p:custDataLst>
          </p:nvPr>
        </p:nvPicPr>
        <p:blipFill>
          <a:blip r:embed="rId3"/>
          <a:stretch>
            <a:fillRect/>
          </a:stretch>
        </p:blipFill>
        <p:spPr>
          <a:xfrm>
            <a:off x="-3175" y="0"/>
            <a:ext cx="12198350" cy="6870700"/>
          </a:xfrm>
          <a:prstGeom prst="rect">
            <a:avLst/>
          </a:prstGeom>
          <a:noFill/>
          <a:ln w="9525">
            <a:noFill/>
          </a:ln>
        </p:spPr>
      </p:pic>
      <p:sp>
        <p:nvSpPr>
          <p:cNvPr id="8" name="矩形 7"/>
          <p:cNvSpPr/>
          <p:nvPr userDrawn="1">
            <p:custDataLst>
              <p:tags r:id="rId4"/>
            </p:custDataLst>
          </p:nvPr>
        </p:nvSpPr>
        <p:spPr>
          <a:xfrm>
            <a:off x="0" y="0"/>
            <a:ext cx="12192000" cy="6858000"/>
          </a:xfrm>
          <a:prstGeom prst="rect">
            <a:avLst/>
          </a:prstGeom>
          <a:gradFill flip="none" rotWithShape="1">
            <a:gsLst>
              <a:gs pos="0">
                <a:schemeClr val="tx1">
                  <a:alpha val="40000"/>
                </a:schemeClr>
              </a:gs>
              <a:gs pos="100000">
                <a:schemeClr val="accent1">
                  <a:lumMod val="75000"/>
                  <a:alpha val="4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sz="1800" b="0" i="0" u="none" strike="noStrike" cap="none" spc="0" normalizeH="0" baseline="0" noProof="0" dirty="0">
              <a:ln>
                <a:noFill/>
              </a:ln>
              <a:solidFill>
                <a:prstClr val="white"/>
              </a:solidFill>
              <a:effectLst/>
              <a:uLnTx/>
              <a:uFillTx/>
              <a:latin typeface="Calibri" panose="020F0502020204030204"/>
              <a:ea typeface="宋体" panose="02010600030101010101" pitchFamily="2" charset="-122"/>
            </a:endParaRPr>
          </a:p>
        </p:txBody>
      </p:sp>
      <p:sp>
        <p:nvSpPr>
          <p:cNvPr id="9" name="矩形 8"/>
          <p:cNvSpPr/>
          <p:nvPr userDrawn="1">
            <p:custDataLst>
              <p:tags r:id="rId5"/>
            </p:custDataLst>
          </p:nvPr>
        </p:nvSpPr>
        <p:spPr>
          <a:xfrm>
            <a:off x="1184275" y="1376363"/>
            <a:ext cx="3189288" cy="4105275"/>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p>
        </p:txBody>
      </p:sp>
      <p:cxnSp>
        <p:nvCxnSpPr>
          <p:cNvPr id="10" name="直接连接符 9"/>
          <p:cNvCxnSpPr/>
          <p:nvPr userDrawn="1">
            <p:custDataLst>
              <p:tags r:id="rId6"/>
            </p:custDataLst>
          </p:nvPr>
        </p:nvCxnSpPr>
        <p:spPr>
          <a:xfrm>
            <a:off x="2463800" y="3748088"/>
            <a:ext cx="63023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nvPr>
        </p:nvSpPr>
        <p:spPr>
          <a:xfrm>
            <a:off x="1183839" y="4165200"/>
            <a:ext cx="3189600" cy="399600"/>
          </a:xfrm>
        </p:spPr>
        <p:txBody>
          <a:bodyPr lIns="90000" tIns="46800" rIns="90000" bIns="46800" anchor="t" anchorCtr="0">
            <a:normAutofit/>
          </a:bodyPr>
          <a:lstStyle>
            <a:lvl1pPr algn="ctr">
              <a:defRPr sz="2000" b="0" u="none" strike="noStrike" kern="1200" cap="none" spc="300" normalizeH="0" baseline="0">
                <a:solidFill>
                  <a:schemeClr val="bg1"/>
                </a:solidFill>
                <a:uFillTx/>
                <a:latin typeface="Arial" panose="020B0604020202020204" pitchFamily="34" charset="0"/>
                <a:ea typeface="汉仪旗黑-85S" panose="00020600040101010101" pitchFamily="18" charset="-122"/>
              </a:defRPr>
            </a:lvl1pPr>
          </a:lstStyle>
          <a:p>
            <a:pPr fontAlgn="auto"/>
            <a:r>
              <a:rPr lang="zh-CN" altLang="en-US" strike="noStrike" noProof="1"/>
              <a:t>编辑标题</a:t>
            </a:r>
            <a:endParaRPr lang="zh-CN" altLang="en-US" strike="noStrike" noProof="1"/>
          </a:p>
        </p:txBody>
      </p:sp>
      <p:sp>
        <p:nvSpPr>
          <p:cNvPr id="4" name="日期占位符 3"/>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5" name="页脚占位符 4"/>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1"/>
        </a:solidFill>
        <a:effectLst/>
      </p:bgPr>
    </p:bg>
    <p:spTree>
      <p:nvGrpSpPr>
        <p:cNvPr id="1" name=""/>
        <p:cNvGrpSpPr/>
        <p:nvPr/>
      </p:nvGrpSpPr>
      <p:grpSpPr>
        <a:xfrm>
          <a:off x="0" y="0"/>
          <a:ext cx="0" cy="0"/>
          <a:chOff x="0" y="0"/>
          <a:chExt cx="0" cy="0"/>
        </a:xfrm>
      </p:grpSpPr>
      <p:grpSp>
        <p:nvGrpSpPr>
          <p:cNvPr id="32771" name="组合 9"/>
          <p:cNvGrpSpPr/>
          <p:nvPr userDrawn="1"/>
        </p:nvGrpSpPr>
        <p:grpSpPr>
          <a:xfrm>
            <a:off x="0" y="46038"/>
            <a:ext cx="12192000" cy="6811962"/>
            <a:chOff x="0" y="45789"/>
            <a:chExt cx="12192000" cy="6812211"/>
          </a:xfrm>
        </p:grpSpPr>
        <p:grpSp>
          <p:nvGrpSpPr>
            <p:cNvPr id="32772" name="组合 6"/>
            <p:cNvGrpSpPr/>
            <p:nvPr userDrawn="1"/>
          </p:nvGrpSpPr>
          <p:grpSpPr>
            <a:xfrm>
              <a:off x="11201400" y="45789"/>
              <a:ext cx="889679" cy="389027"/>
              <a:chOff x="11242040" y="54207"/>
              <a:chExt cx="889679" cy="389027"/>
            </a:xfrm>
          </p:grpSpPr>
          <p:cxnSp>
            <p:nvCxnSpPr>
              <p:cNvPr id="8" name="直接连接符 7"/>
              <p:cNvCxnSpPr/>
              <p:nvPr userDrawn="1">
                <p:custDataLst>
                  <p:tags r:id="rId2"/>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2774" name="图片 8"/>
              <p:cNvPicPr>
                <a:picLocks noChangeAspect="1"/>
              </p:cNvPicPr>
              <p:nvPr userDrawn="1">
                <p:custDataLst>
                  <p:tags r:id="rId3"/>
                </p:custDataLst>
              </p:nvPr>
            </p:nvPicPr>
            <p:blipFill>
              <a:blip r:embed="rId4"/>
              <a:stretch>
                <a:fillRect/>
              </a:stretch>
            </p:blipFill>
            <p:spPr>
              <a:xfrm>
                <a:off x="11370537" y="54207"/>
                <a:ext cx="761182" cy="389027"/>
              </a:xfrm>
              <a:prstGeom prst="rect">
                <a:avLst/>
              </a:prstGeom>
              <a:noFill/>
              <a:ln w="9525">
                <a:noFill/>
              </a:ln>
            </p:spPr>
          </p:pic>
        </p:grpSp>
        <p:pic>
          <p:nvPicPr>
            <p:cNvPr id="32775" name="图片 5"/>
            <p:cNvPicPr>
              <a:picLocks noChangeAspect="1"/>
            </p:cNvPicPr>
            <p:nvPr userDrawn="1">
              <p:custDataLst>
                <p:tags r:id="rId5"/>
              </p:custDataLst>
            </p:nvPr>
          </p:nvPicPr>
          <p:blipFill>
            <a:blip r:embed="rId6"/>
            <a:stretch>
              <a:fillRect/>
            </a:stretch>
          </p:blipFill>
          <p:spPr>
            <a:xfrm>
              <a:off x="0" y="6691969"/>
              <a:ext cx="12192000" cy="166031"/>
            </a:xfrm>
            <a:prstGeom prst="rect">
              <a:avLst/>
            </a:prstGeom>
            <a:noFill/>
            <a:ln w="9525">
              <a:noFill/>
            </a:ln>
          </p:spPr>
        </p:pic>
      </p:grpSp>
      <p:sp>
        <p:nvSpPr>
          <p:cNvPr id="2" name="标题 1"/>
          <p:cNvSpPr>
            <a:spLocks noGrp="1"/>
          </p:cNvSpPr>
          <p:nvPr>
            <p:ph type="title"/>
          </p:nvPr>
        </p:nvSpPr>
        <p:spPr/>
        <p:txBody>
          <a:bodyPr/>
          <a:lstStyle>
            <a:lvl1pPr>
              <a:defRPr baseline="0">
                <a:latin typeface="微软雅黑" panose="020B0503020204020204" charset="-122"/>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grpSp>
        <p:nvGrpSpPr>
          <p:cNvPr id="33795" name="组合 15"/>
          <p:cNvGrpSpPr/>
          <p:nvPr userDrawn="1"/>
        </p:nvGrpSpPr>
        <p:grpSpPr>
          <a:xfrm>
            <a:off x="0" y="0"/>
            <a:ext cx="12192000" cy="6858000"/>
            <a:chOff x="-4" y="0"/>
            <a:chExt cx="12192004" cy="6858000"/>
          </a:xfrm>
        </p:grpSpPr>
        <p:pic>
          <p:nvPicPr>
            <p:cNvPr id="17" name="图片 16"/>
            <p:cNvPicPr>
              <a:picLocks noChangeAspect="1"/>
            </p:cNvPicPr>
            <p:nvPr userDrawn="1">
              <p:custDataLst>
                <p:tags r:id="rId2"/>
              </p:custDataLst>
            </p:nvPr>
          </p:nvPicPr>
          <p:blipFill rotWithShape="1">
            <a:blip r:embed="rId3" cstate="email"/>
            <a:srcRect/>
            <a:stretch>
              <a:fillRect/>
            </a:stretch>
          </p:blipFill>
          <p:spPr>
            <a:xfrm>
              <a:off x="-4" y="0"/>
              <a:ext cx="12192004" cy="6858000"/>
            </a:xfrm>
            <a:custGeom>
              <a:avLst/>
              <a:gdLst>
                <a:gd name="connsiteX0" fmla="*/ 114304 w 12185739"/>
                <a:gd name="connsiteY0" fmla="*/ 114300 h 6858000"/>
                <a:gd name="connsiteX1" fmla="*/ 114304 w 12185739"/>
                <a:gd name="connsiteY1" fmla="*/ 6743700 h 6858000"/>
                <a:gd name="connsiteX2" fmla="*/ 12077704 w 12185739"/>
                <a:gd name="connsiteY2" fmla="*/ 6743700 h 6858000"/>
                <a:gd name="connsiteX3" fmla="*/ 12077704 w 12185739"/>
                <a:gd name="connsiteY3" fmla="*/ 114300 h 6858000"/>
                <a:gd name="connsiteX4" fmla="*/ 0 w 12185739"/>
                <a:gd name="connsiteY4" fmla="*/ 0 h 6858000"/>
                <a:gd name="connsiteX5" fmla="*/ 12185739 w 12185739"/>
                <a:gd name="connsiteY5" fmla="*/ 0 h 6858000"/>
                <a:gd name="connsiteX6" fmla="*/ 12185739 w 12185739"/>
                <a:gd name="connsiteY6" fmla="*/ 6858000 h 6858000"/>
                <a:gd name="connsiteX7" fmla="*/ 0 w 1218573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5739" h="6858000">
                  <a:moveTo>
                    <a:pt x="114304" y="114300"/>
                  </a:moveTo>
                  <a:lnTo>
                    <a:pt x="114304" y="6743700"/>
                  </a:lnTo>
                  <a:lnTo>
                    <a:pt x="12077704" y="6743700"/>
                  </a:lnTo>
                  <a:lnTo>
                    <a:pt x="12077704" y="114300"/>
                  </a:lnTo>
                  <a:close/>
                  <a:moveTo>
                    <a:pt x="0" y="0"/>
                  </a:moveTo>
                  <a:lnTo>
                    <a:pt x="12185739" y="0"/>
                  </a:lnTo>
                  <a:lnTo>
                    <a:pt x="12185739" y="6858000"/>
                  </a:lnTo>
                  <a:lnTo>
                    <a:pt x="0" y="6858000"/>
                  </a:lnTo>
                  <a:close/>
                </a:path>
              </a:pathLst>
            </a:custGeom>
          </p:spPr>
        </p:pic>
        <p:grpSp>
          <p:nvGrpSpPr>
            <p:cNvPr id="33797" name="组合 17"/>
            <p:cNvGrpSpPr/>
            <p:nvPr userDrawn="1"/>
          </p:nvGrpSpPr>
          <p:grpSpPr>
            <a:xfrm>
              <a:off x="11160760" y="130407"/>
              <a:ext cx="889679" cy="389027"/>
              <a:chOff x="11242040" y="54207"/>
              <a:chExt cx="889679" cy="389027"/>
            </a:xfrm>
          </p:grpSpPr>
          <p:cxnSp>
            <p:nvCxnSpPr>
              <p:cNvPr id="19" name="直接连接符 18"/>
              <p:cNvCxnSpPr/>
              <p:nvPr userDrawn="1">
                <p:custDataLst>
                  <p:tags r:id="rId4"/>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3799" name="图片 19"/>
              <p:cNvPicPr>
                <a:picLocks noChangeAspect="1"/>
              </p:cNvPicPr>
              <p:nvPr userDrawn="1">
                <p:custDataLst>
                  <p:tags r:id="rId5"/>
                </p:custDataLst>
              </p:nvPr>
            </p:nvPicPr>
            <p:blipFill>
              <a:blip r:embed="rId6"/>
              <a:stretch>
                <a:fillRect/>
              </a:stretch>
            </p:blipFill>
            <p:spPr>
              <a:xfrm>
                <a:off x="11370537" y="54207"/>
                <a:ext cx="761182" cy="389027"/>
              </a:xfrm>
              <a:prstGeom prst="rect">
                <a:avLst/>
              </a:prstGeom>
              <a:noFill/>
              <a:ln w="9525">
                <a:noFill/>
              </a:ln>
            </p:spPr>
          </p:pic>
        </p:grpSp>
      </p:grpSp>
      <p:grpSp>
        <p:nvGrpSpPr>
          <p:cNvPr id="33800" name="组合 9"/>
          <p:cNvGrpSpPr/>
          <p:nvPr userDrawn="1"/>
        </p:nvGrpSpPr>
        <p:grpSpPr>
          <a:xfrm>
            <a:off x="11160125" y="130175"/>
            <a:ext cx="890588" cy="388938"/>
            <a:chOff x="11242040" y="54207"/>
            <a:chExt cx="889679" cy="389027"/>
          </a:xfrm>
        </p:grpSpPr>
        <p:cxnSp>
          <p:nvCxnSpPr>
            <p:cNvPr id="11" name="直接连接符 10"/>
            <p:cNvCxnSpPr/>
            <p:nvPr userDrawn="1">
              <p:custDataLst>
                <p:tags r:id="rId7"/>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3802" name="图片 11"/>
            <p:cNvPicPr>
              <a:picLocks noChangeAspect="1"/>
            </p:cNvPicPr>
            <p:nvPr userDrawn="1">
              <p:custDataLst>
                <p:tags r:id="rId8"/>
              </p:custDataLst>
            </p:nvPr>
          </p:nvPicPr>
          <p:blipFill>
            <a:blip r:embed="rId6"/>
            <a:stretch>
              <a:fillRect/>
            </a:stretch>
          </p:blipFill>
          <p:spPr>
            <a:xfrm>
              <a:off x="11370537" y="54207"/>
              <a:ext cx="761182" cy="389027"/>
            </a:xfrm>
            <a:prstGeom prst="rect">
              <a:avLst/>
            </a:prstGeom>
            <a:noFill/>
            <a:ln w="9525">
              <a:noFill/>
            </a:ln>
          </p:spPr>
        </p:pic>
      </p:grpSp>
      <p:sp>
        <p:nvSpPr>
          <p:cNvPr id="2" name="标题 1"/>
          <p:cNvSpPr>
            <a:spLocks noGrp="1"/>
          </p:cNvSpPr>
          <p:nvPr>
            <p:ph type="title" hasCustomPrompt="1"/>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单击此处编辑标题</a:t>
            </a:r>
            <a:endParaRPr lang="zh-CN" altLang="en-US" strike="noStrike" noProof="1"/>
          </a:p>
        </p:txBody>
      </p:sp>
      <p:sp>
        <p:nvSpPr>
          <p:cNvPr id="7" name="内容占位符 6"/>
          <p:cNvSpPr>
            <a:spLocks noGrp="1"/>
          </p:cNvSpPr>
          <p:nvPr>
            <p:ph sz="quarter" idx="13"/>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9"/>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10"/>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11"/>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2825"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latin typeface="微软雅黑" panose="020B0503020204020204" charset="-122"/>
              <a:ea typeface="微软雅黑" panose="020B0503020204020204" charset="-122"/>
              <a:sym typeface="+mn-ea"/>
            </a:endParaRPr>
          </a:p>
        </p:txBody>
      </p:sp>
      <p:grpSp>
        <p:nvGrpSpPr>
          <p:cNvPr id="34820" name="组合 21"/>
          <p:cNvGrpSpPr/>
          <p:nvPr userDrawn="1"/>
        </p:nvGrpSpPr>
        <p:grpSpPr>
          <a:xfrm>
            <a:off x="0" y="0"/>
            <a:ext cx="12192000" cy="6858000"/>
            <a:chOff x="0" y="0"/>
            <a:chExt cx="12192000" cy="6858000"/>
          </a:xfrm>
        </p:grpSpPr>
        <p:grpSp>
          <p:nvGrpSpPr>
            <p:cNvPr id="34821" name="组合 5"/>
            <p:cNvGrpSpPr/>
            <p:nvPr userDrawn="1"/>
          </p:nvGrpSpPr>
          <p:grpSpPr>
            <a:xfrm>
              <a:off x="10977880" y="0"/>
              <a:ext cx="1214120" cy="6858000"/>
              <a:chOff x="10977880" y="0"/>
              <a:chExt cx="1214120" cy="6858000"/>
            </a:xfrm>
          </p:grpSpPr>
          <p:pic>
            <p:nvPicPr>
              <p:cNvPr id="34822" name="图片 9"/>
              <p:cNvPicPr>
                <a:picLocks noChangeAspect="1"/>
              </p:cNvPicPr>
              <p:nvPr userDrawn="1">
                <p:custDataLst>
                  <p:tags r:id="rId3"/>
                </p:custDataLst>
              </p:nvPr>
            </p:nvPicPr>
            <p:blipFill>
              <a:blip r:embed="rId4"/>
              <a:stretch>
                <a:fillRect/>
              </a:stretch>
            </p:blipFill>
            <p:spPr>
              <a:xfrm>
                <a:off x="11969665" y="0"/>
                <a:ext cx="222335" cy="6858000"/>
              </a:xfrm>
              <a:prstGeom prst="rect">
                <a:avLst/>
              </a:prstGeom>
              <a:noFill/>
              <a:ln w="9525">
                <a:noFill/>
              </a:ln>
            </p:spPr>
          </p:pic>
          <p:grpSp>
            <p:nvGrpSpPr>
              <p:cNvPr id="34823" name="组合 15"/>
              <p:cNvGrpSpPr/>
              <p:nvPr userDrawn="1"/>
            </p:nvGrpSpPr>
            <p:grpSpPr>
              <a:xfrm>
                <a:off x="10977880" y="45789"/>
                <a:ext cx="889679" cy="389027"/>
                <a:chOff x="11242040" y="54207"/>
                <a:chExt cx="889679" cy="389027"/>
              </a:xfrm>
            </p:grpSpPr>
            <p:cxnSp>
              <p:nvCxnSpPr>
                <p:cNvPr id="17" name="直接连接符 16"/>
                <p:cNvCxnSpPr/>
                <p:nvPr userDrawn="1">
                  <p:custDataLst>
                    <p:tags r:id="rId5"/>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4825" name="图片 17"/>
                <p:cNvPicPr>
                  <a:picLocks noChangeAspect="1"/>
                </p:cNvPicPr>
                <p:nvPr userDrawn="1">
                  <p:custDataLst>
                    <p:tags r:id="rId6"/>
                  </p:custDataLst>
                </p:nvPr>
              </p:nvPicPr>
              <p:blipFill>
                <a:blip r:embed="rId7"/>
                <a:stretch>
                  <a:fillRect/>
                </a:stretch>
              </p:blipFill>
              <p:spPr>
                <a:xfrm>
                  <a:off x="11370537" y="54207"/>
                  <a:ext cx="761182" cy="389027"/>
                </a:xfrm>
                <a:prstGeom prst="rect">
                  <a:avLst/>
                </a:prstGeom>
                <a:noFill/>
                <a:ln w="9525">
                  <a:noFill/>
                </a:ln>
              </p:spPr>
            </p:pic>
          </p:grpSp>
        </p:grpSp>
        <p:grpSp>
          <p:nvGrpSpPr>
            <p:cNvPr id="34826" name="组合 20"/>
            <p:cNvGrpSpPr/>
            <p:nvPr userDrawn="1"/>
          </p:nvGrpSpPr>
          <p:grpSpPr>
            <a:xfrm>
              <a:off x="0" y="2765275"/>
              <a:ext cx="166031" cy="1327451"/>
              <a:chOff x="0" y="2765275"/>
              <a:chExt cx="166031" cy="1327451"/>
            </a:xfrm>
          </p:grpSpPr>
          <p:sp>
            <p:nvSpPr>
              <p:cNvPr id="19" name="矩形 18"/>
              <p:cNvSpPr/>
              <p:nvPr userDrawn="1">
                <p:custDataLst>
                  <p:tags r:id="rId8"/>
                </p:custDataLst>
              </p:nvPr>
            </p:nvSpPr>
            <p:spPr>
              <a:xfrm rot="16200000" flipH="1">
                <a:off x="-580710" y="3345986"/>
                <a:ext cx="1327451" cy="166030"/>
              </a:xfrm>
              <a:prstGeom prst="rect">
                <a:avLst/>
              </a:prstGeom>
              <a:pattFill prst="pct10">
                <a:fgClr>
                  <a:schemeClr val="accent1"/>
                </a:fgClr>
                <a:bgClr>
                  <a:schemeClr val="tx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latin typeface="微软雅黑" panose="020B0503020204020204" charset="-122"/>
                  <a:ea typeface="微软雅黑" panose="020B0503020204020204" charset="-122"/>
                </a:endParaRPr>
              </a:p>
            </p:txBody>
          </p:sp>
          <p:sp>
            <p:nvSpPr>
              <p:cNvPr id="20" name="矩形 19"/>
              <p:cNvSpPr/>
              <p:nvPr userDrawn="1">
                <p:custDataLst>
                  <p:tags r:id="rId9"/>
                </p:custDataLst>
              </p:nvPr>
            </p:nvSpPr>
            <p:spPr>
              <a:xfrm rot="16200000" flipH="1">
                <a:off x="-617308" y="3382581"/>
                <a:ext cx="1327451" cy="928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latin typeface="微软雅黑" panose="020B0503020204020204" charset="-122"/>
                  <a:ea typeface="微软雅黑" panose="020B0503020204020204" charset="-122"/>
                </a:endParaRPr>
              </a:p>
            </p:txBody>
          </p:sp>
        </p:grpSp>
      </p:grpSp>
      <p:sp>
        <p:nvSpPr>
          <p:cNvPr id="2" name="标题 1"/>
          <p:cNvSpPr>
            <a:spLocks noGrp="1"/>
          </p:cNvSpPr>
          <p:nvPr>
            <p:ph type="title" hasCustomPrompt="1"/>
          </p:nvPr>
        </p:nvSpPr>
        <p:spPr>
          <a:xfrm>
            <a:off x="583200" y="770400"/>
            <a:ext cx="3960000" cy="882000"/>
          </a:xfrm>
        </p:spPr>
        <p:txBody>
          <a:bodyPr anchor="ctr"/>
          <a:lstStyle>
            <a:lvl1pPr>
              <a:defRPr sz="3600" baseline="0">
                <a:solidFill>
                  <a:schemeClr val="bg1"/>
                </a:solidFill>
                <a:latin typeface="Arial" panose="020B0604020202020204" pitchFamily="34" charset="0"/>
                <a:ea typeface="微软雅黑" panose="020B0503020204020204" charset="-122"/>
              </a:defRPr>
            </a:lvl1pPr>
          </a:lstStyle>
          <a:p>
            <a:pPr fontAlgn="auto"/>
            <a:r>
              <a:rPr lang="zh-CN" altLang="en-US" strike="noStrike" noProof="1"/>
              <a:t>单击编辑标题</a:t>
            </a:r>
            <a:endParaRPr lang="zh-CN" altLang="en-US" strike="noStrike" noProof="1"/>
          </a:p>
        </p:txBody>
      </p:sp>
      <p:sp>
        <p:nvSpPr>
          <p:cNvPr id="7" name="文本占位符 6"/>
          <p:cNvSpPr>
            <a:spLocks noGrp="1"/>
          </p:cNvSpPr>
          <p:nvPr>
            <p:ph type="body" sz="quarter" idx="13"/>
          </p:nvPr>
        </p:nvSpPr>
        <p:spPr>
          <a:xfrm>
            <a:off x="586800" y="1764000"/>
            <a:ext cx="3956400" cy="40932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5101200" y="769938"/>
            <a:ext cx="6480000" cy="5087937"/>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10"/>
            </p:custDataLst>
          </p:nvPr>
        </p:nvSpPr>
        <p:spPr>
          <a:xfrm>
            <a:off x="879475" y="6350000"/>
            <a:ext cx="2700338"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11"/>
            </p:custDataLst>
          </p:nvPr>
        </p:nvSpPr>
        <p:spPr>
          <a:xfrm>
            <a:off x="4116388" y="6350000"/>
            <a:ext cx="3959225"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endParaRPr lang="zh-CN" altLang="en-US" strike="noStrike" noProof="1"/>
          </a:p>
        </p:txBody>
      </p:sp>
      <p:sp>
        <p:nvSpPr>
          <p:cNvPr id="5" name="灯片编号占位符 4"/>
          <p:cNvSpPr>
            <a:spLocks noGrp="1"/>
          </p:cNvSpPr>
          <p:nvPr>
            <p:ph type="sldNum" sz="quarter" idx="12"/>
            <p:custDataLst>
              <p:tags r:id="rId12"/>
            </p:custDataLst>
          </p:nvPr>
        </p:nvSpPr>
        <p:spPr>
          <a:xfrm>
            <a:off x="8610600" y="6350000"/>
            <a:ext cx="2700338"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1"/>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grpSp>
        <p:nvGrpSpPr>
          <p:cNvPr id="35844" name="组合 7"/>
          <p:cNvGrpSpPr/>
          <p:nvPr userDrawn="1"/>
        </p:nvGrpSpPr>
        <p:grpSpPr>
          <a:xfrm>
            <a:off x="0" y="0"/>
            <a:ext cx="12192000" cy="6858000"/>
            <a:chOff x="0" y="0"/>
            <a:chExt cx="12192000" cy="6858000"/>
          </a:xfrm>
        </p:grpSpPr>
        <p:grpSp>
          <p:nvGrpSpPr>
            <p:cNvPr id="35845" name="组合 11"/>
            <p:cNvGrpSpPr/>
            <p:nvPr userDrawn="1"/>
          </p:nvGrpSpPr>
          <p:grpSpPr>
            <a:xfrm>
              <a:off x="0" y="6349833"/>
              <a:ext cx="12192000" cy="508167"/>
              <a:chOff x="0" y="6349833"/>
              <a:chExt cx="12192000" cy="508167"/>
            </a:xfrm>
          </p:grpSpPr>
          <p:pic>
            <p:nvPicPr>
              <p:cNvPr id="35846" name="图片 12"/>
              <p:cNvPicPr>
                <a:picLocks noChangeAspect="1"/>
              </p:cNvPicPr>
              <p:nvPr userDrawn="1">
                <p:custDataLst>
                  <p:tags r:id="rId3"/>
                </p:custDataLst>
              </p:nvPr>
            </p:nvPicPr>
            <p:blipFill>
              <a:blip r:embed="rId4"/>
              <a:stretch>
                <a:fillRect/>
              </a:stretch>
            </p:blipFill>
            <p:spPr>
              <a:xfrm>
                <a:off x="0" y="6691969"/>
                <a:ext cx="12192000" cy="166031"/>
              </a:xfrm>
              <a:prstGeom prst="rect">
                <a:avLst/>
              </a:prstGeom>
              <a:noFill/>
              <a:ln w="9525">
                <a:noFill/>
              </a:ln>
            </p:spPr>
          </p:pic>
          <p:grpSp>
            <p:nvGrpSpPr>
              <p:cNvPr id="35847" name="组合 13"/>
              <p:cNvGrpSpPr/>
              <p:nvPr userDrawn="1"/>
            </p:nvGrpSpPr>
            <p:grpSpPr>
              <a:xfrm>
                <a:off x="11201400" y="6349833"/>
                <a:ext cx="889679" cy="389027"/>
                <a:chOff x="11242040" y="54207"/>
                <a:chExt cx="889679" cy="389027"/>
              </a:xfrm>
            </p:grpSpPr>
            <p:cxnSp>
              <p:nvCxnSpPr>
                <p:cNvPr id="15" name="直接连接符 14"/>
                <p:cNvCxnSpPr/>
                <p:nvPr userDrawn="1">
                  <p:custDataLst>
                    <p:tags r:id="rId5"/>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5849" name="图片 15"/>
                <p:cNvPicPr>
                  <a:picLocks noChangeAspect="1"/>
                </p:cNvPicPr>
                <p:nvPr userDrawn="1">
                  <p:custDataLst>
                    <p:tags r:id="rId6"/>
                  </p:custDataLst>
                </p:nvPr>
              </p:nvPicPr>
              <p:blipFill>
                <a:blip r:embed="rId7"/>
                <a:stretch>
                  <a:fillRect/>
                </a:stretch>
              </p:blipFill>
              <p:spPr>
                <a:xfrm>
                  <a:off x="11370537" y="54207"/>
                  <a:ext cx="761182" cy="389027"/>
                </a:xfrm>
                <a:prstGeom prst="rect">
                  <a:avLst/>
                </a:prstGeom>
                <a:noFill/>
                <a:ln w="9525">
                  <a:noFill/>
                </a:ln>
              </p:spPr>
            </p:pic>
          </p:grpSp>
        </p:grpSp>
        <p:grpSp>
          <p:nvGrpSpPr>
            <p:cNvPr id="35850" name="组合 5"/>
            <p:cNvGrpSpPr/>
            <p:nvPr userDrawn="1"/>
          </p:nvGrpSpPr>
          <p:grpSpPr>
            <a:xfrm rot="5400000">
              <a:off x="6012983" y="-580710"/>
              <a:ext cx="166031" cy="1327451"/>
              <a:chOff x="0" y="2765275"/>
              <a:chExt cx="166031" cy="1327451"/>
            </a:xfrm>
          </p:grpSpPr>
          <p:sp>
            <p:nvSpPr>
              <p:cNvPr id="17" name="矩形 16"/>
              <p:cNvSpPr/>
              <p:nvPr userDrawn="1">
                <p:custDataLst>
                  <p:tags r:id="rId8"/>
                </p:custDataLst>
              </p:nvPr>
            </p:nvSpPr>
            <p:spPr>
              <a:xfrm rot="16200000" flipH="1">
                <a:off x="-580710" y="3345986"/>
                <a:ext cx="1327451" cy="166030"/>
              </a:xfrm>
              <a:prstGeom prst="rect">
                <a:avLst/>
              </a:prstGeom>
              <a:pattFill prst="pct10">
                <a:fgClr>
                  <a:schemeClr val="accent1"/>
                </a:fgClr>
                <a:bgClr>
                  <a:schemeClr val="tx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sp>
            <p:nvSpPr>
              <p:cNvPr id="18" name="矩形 17"/>
              <p:cNvSpPr/>
              <p:nvPr userDrawn="1">
                <p:custDataLst>
                  <p:tags r:id="rId9"/>
                </p:custDataLst>
              </p:nvPr>
            </p:nvSpPr>
            <p:spPr>
              <a:xfrm rot="16200000" flipH="1">
                <a:off x="-617308" y="3382581"/>
                <a:ext cx="1327451" cy="928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grpSp>
      </p:grpSp>
      <p:sp>
        <p:nvSpPr>
          <p:cNvPr id="2" name="标题 1"/>
          <p:cNvSpPr>
            <a:spLocks noGrp="1"/>
          </p:cNvSpPr>
          <p:nvPr>
            <p:ph type="title"/>
          </p:nvPr>
        </p:nvSpPr>
        <p:spPr>
          <a:xfrm>
            <a:off x="612000" y="781200"/>
            <a:ext cx="10976400" cy="626400"/>
          </a:xfrm>
        </p:spPr>
        <p:txBody>
          <a:bodyPr anchor="ctr"/>
          <a:lstStyle>
            <a:lvl1pPr algn="ctr">
              <a:defRPr sz="3600" baseline="0">
                <a:solidFill>
                  <a:schemeClr val="bg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612000" y="1659600"/>
            <a:ext cx="10975975" cy="828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9" name="内容占位符 8"/>
          <p:cNvSpPr>
            <a:spLocks noGrp="1"/>
          </p:cNvSpPr>
          <p:nvPr>
            <p:ph sz="quarter" idx="14"/>
          </p:nvPr>
        </p:nvSpPr>
        <p:spPr>
          <a:xfrm>
            <a:off x="612775" y="2808000"/>
            <a:ext cx="10965600" cy="343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10"/>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11"/>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12"/>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0"/>
            <a:ext cx="12192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grpSp>
        <p:nvGrpSpPr>
          <p:cNvPr id="36868" name="组合 19"/>
          <p:cNvGrpSpPr/>
          <p:nvPr userDrawn="1"/>
        </p:nvGrpSpPr>
        <p:grpSpPr>
          <a:xfrm>
            <a:off x="0" y="0"/>
            <a:ext cx="12192000" cy="6858000"/>
            <a:chOff x="0" y="0"/>
            <a:chExt cx="12192000" cy="6857999"/>
          </a:xfrm>
        </p:grpSpPr>
        <p:grpSp>
          <p:nvGrpSpPr>
            <p:cNvPr id="36869" name="组合 5"/>
            <p:cNvGrpSpPr/>
            <p:nvPr userDrawn="1"/>
          </p:nvGrpSpPr>
          <p:grpSpPr>
            <a:xfrm>
              <a:off x="0" y="0"/>
              <a:ext cx="12192000" cy="511743"/>
              <a:chOff x="0" y="0"/>
              <a:chExt cx="12192000" cy="511743"/>
            </a:xfrm>
          </p:grpSpPr>
          <p:pic>
            <p:nvPicPr>
              <p:cNvPr id="36870" name="图片 9"/>
              <p:cNvPicPr>
                <a:picLocks noChangeAspect="1"/>
              </p:cNvPicPr>
              <p:nvPr userDrawn="1">
                <p:custDataLst>
                  <p:tags r:id="rId3"/>
                </p:custDataLst>
              </p:nvPr>
            </p:nvPicPr>
            <p:blipFill>
              <a:blip r:embed="rId4"/>
              <a:stretch>
                <a:fillRect/>
              </a:stretch>
            </p:blipFill>
            <p:spPr>
              <a:xfrm flipH="1">
                <a:off x="0" y="0"/>
                <a:ext cx="12192000" cy="166031"/>
              </a:xfrm>
              <a:prstGeom prst="rect">
                <a:avLst/>
              </a:prstGeom>
              <a:noFill/>
              <a:ln w="9525">
                <a:noFill/>
              </a:ln>
            </p:spPr>
          </p:pic>
          <p:grpSp>
            <p:nvGrpSpPr>
              <p:cNvPr id="36871" name="组合 13"/>
              <p:cNvGrpSpPr/>
              <p:nvPr userDrawn="1"/>
            </p:nvGrpSpPr>
            <p:grpSpPr>
              <a:xfrm>
                <a:off x="11201400" y="122716"/>
                <a:ext cx="889679" cy="389027"/>
                <a:chOff x="11242040" y="54207"/>
                <a:chExt cx="889679" cy="389027"/>
              </a:xfrm>
            </p:grpSpPr>
            <p:cxnSp>
              <p:nvCxnSpPr>
                <p:cNvPr id="15" name="直接连接符 14"/>
                <p:cNvCxnSpPr/>
                <p:nvPr userDrawn="1">
                  <p:custDataLst>
                    <p:tags r:id="rId5"/>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873" name="图片 15"/>
                <p:cNvPicPr>
                  <a:picLocks noChangeAspect="1"/>
                </p:cNvPicPr>
                <p:nvPr userDrawn="1">
                  <p:custDataLst>
                    <p:tags r:id="rId6"/>
                  </p:custDataLst>
                </p:nvPr>
              </p:nvPicPr>
              <p:blipFill>
                <a:blip r:embed="rId7"/>
                <a:stretch>
                  <a:fillRect/>
                </a:stretch>
              </p:blipFill>
              <p:spPr>
                <a:xfrm>
                  <a:off x="11370537" y="54207"/>
                  <a:ext cx="761182" cy="389027"/>
                </a:xfrm>
                <a:prstGeom prst="rect">
                  <a:avLst/>
                </a:prstGeom>
                <a:noFill/>
                <a:ln w="9525">
                  <a:noFill/>
                </a:ln>
              </p:spPr>
            </p:pic>
          </p:grpSp>
        </p:grpSp>
        <p:grpSp>
          <p:nvGrpSpPr>
            <p:cNvPr id="36874" name="组合 18"/>
            <p:cNvGrpSpPr/>
            <p:nvPr userDrawn="1"/>
          </p:nvGrpSpPr>
          <p:grpSpPr>
            <a:xfrm rot="10800000">
              <a:off x="5432275" y="6691968"/>
              <a:ext cx="1327451" cy="166031"/>
              <a:chOff x="5432275" y="0"/>
              <a:chExt cx="1327451" cy="166031"/>
            </a:xfrm>
          </p:grpSpPr>
          <p:sp>
            <p:nvSpPr>
              <p:cNvPr id="17" name="矩形 16"/>
              <p:cNvSpPr/>
              <p:nvPr userDrawn="1">
                <p:custDataLst>
                  <p:tags r:id="rId8"/>
                </p:custDataLst>
              </p:nvPr>
            </p:nvSpPr>
            <p:spPr>
              <a:xfrm flipH="1">
                <a:off x="5432275" y="1"/>
                <a:ext cx="1327451" cy="166030"/>
              </a:xfrm>
              <a:prstGeom prst="rect">
                <a:avLst/>
              </a:prstGeom>
              <a:pattFill prst="pct10">
                <a:fgClr>
                  <a:schemeClr val="accent1"/>
                </a:fgClr>
                <a:bgClr>
                  <a:schemeClr val="tx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sp>
            <p:nvSpPr>
              <p:cNvPr id="18" name="矩形 17"/>
              <p:cNvSpPr/>
              <p:nvPr userDrawn="1">
                <p:custDataLst>
                  <p:tags r:id="rId9"/>
                </p:custDataLst>
              </p:nvPr>
            </p:nvSpPr>
            <p:spPr>
              <a:xfrm flipH="1">
                <a:off x="5432275" y="0"/>
                <a:ext cx="1327451" cy="928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grpSp>
      </p:grpSp>
      <p:sp>
        <p:nvSpPr>
          <p:cNvPr id="2" name="标题 1"/>
          <p:cNvSpPr>
            <a:spLocks noGrp="1"/>
          </p:cNvSpPr>
          <p:nvPr>
            <p:ph type="title"/>
          </p:nvPr>
        </p:nvSpPr>
        <p:spPr>
          <a:xfrm>
            <a:off x="604800" y="669600"/>
            <a:ext cx="10976400" cy="565200"/>
          </a:xfrm>
        </p:spPr>
        <p:txBody>
          <a:bodyPr anchor="ctr"/>
          <a:lstStyle>
            <a:lvl1pPr algn="ctr">
              <a:defRPr sz="3200" baseline="0">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604837" y="1681200"/>
            <a:ext cx="10990800" cy="32112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文本占位符 8"/>
          <p:cNvSpPr>
            <a:spLocks noGrp="1"/>
          </p:cNvSpPr>
          <p:nvPr>
            <p:ph type="body" sz="quarter" idx="14"/>
          </p:nvPr>
        </p:nvSpPr>
        <p:spPr>
          <a:xfrm>
            <a:off x="594000" y="5180400"/>
            <a:ext cx="11001600" cy="1011600"/>
          </a:xfrm>
        </p:spPr>
        <p:txBody>
          <a:bodyPr/>
          <a:lstStyle>
            <a:lvl1pPr marL="0" indent="0">
              <a:buNone/>
              <a:defRPr baseline="0">
                <a:solidFill>
                  <a:schemeClr val="bg1"/>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custDataLst>
              <p:tags r:id="rId10"/>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11"/>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12"/>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1"/>
        </a:solidFill>
        <a:effectLst/>
      </p:bgPr>
    </p:bg>
    <p:spTree>
      <p:nvGrpSpPr>
        <p:cNvPr id="1" name=""/>
        <p:cNvGrpSpPr/>
        <p:nvPr/>
      </p:nvGrpSpPr>
      <p:grpSpPr>
        <a:xfrm>
          <a:off x="0" y="0"/>
          <a:ext cx="0" cy="0"/>
          <a:chOff x="0" y="0"/>
          <a:chExt cx="0" cy="0"/>
        </a:xfrm>
      </p:grpSpPr>
      <p:grpSp>
        <p:nvGrpSpPr>
          <p:cNvPr id="37891" name="组合 5"/>
          <p:cNvGrpSpPr/>
          <p:nvPr userDrawn="1"/>
        </p:nvGrpSpPr>
        <p:grpSpPr>
          <a:xfrm>
            <a:off x="0" y="6350000"/>
            <a:ext cx="12192000" cy="508000"/>
            <a:chOff x="0" y="6349833"/>
            <a:chExt cx="12192000" cy="508167"/>
          </a:xfrm>
        </p:grpSpPr>
        <p:pic>
          <p:nvPicPr>
            <p:cNvPr id="37892" name="图片 11"/>
            <p:cNvPicPr>
              <a:picLocks noChangeAspect="1"/>
            </p:cNvPicPr>
            <p:nvPr userDrawn="1">
              <p:custDataLst>
                <p:tags r:id="rId2"/>
              </p:custDataLst>
            </p:nvPr>
          </p:nvPicPr>
          <p:blipFill>
            <a:blip r:embed="rId3"/>
            <a:stretch>
              <a:fillRect/>
            </a:stretch>
          </p:blipFill>
          <p:spPr>
            <a:xfrm>
              <a:off x="0" y="6691969"/>
              <a:ext cx="12192000" cy="166031"/>
            </a:xfrm>
            <a:prstGeom prst="rect">
              <a:avLst/>
            </a:prstGeom>
            <a:noFill/>
            <a:ln w="9525">
              <a:noFill/>
            </a:ln>
          </p:spPr>
        </p:pic>
        <p:grpSp>
          <p:nvGrpSpPr>
            <p:cNvPr id="37893" name="组合 13"/>
            <p:cNvGrpSpPr/>
            <p:nvPr userDrawn="1"/>
          </p:nvGrpSpPr>
          <p:grpSpPr>
            <a:xfrm>
              <a:off x="11201400" y="6349833"/>
              <a:ext cx="889679" cy="389027"/>
              <a:chOff x="11242040" y="54207"/>
              <a:chExt cx="889679" cy="389027"/>
            </a:xfrm>
          </p:grpSpPr>
          <p:cxnSp>
            <p:nvCxnSpPr>
              <p:cNvPr id="15" name="直接连接符 14"/>
              <p:cNvCxnSpPr/>
              <p:nvPr userDrawn="1">
                <p:custDataLst>
                  <p:tags r:id="rId4"/>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7895" name="图片 15"/>
              <p:cNvPicPr>
                <a:picLocks noChangeAspect="1"/>
              </p:cNvPicPr>
              <p:nvPr userDrawn="1">
                <p:custDataLst>
                  <p:tags r:id="rId5"/>
                </p:custDataLst>
              </p:nvPr>
            </p:nvPicPr>
            <p:blipFill>
              <a:blip r:embed="rId6"/>
              <a:stretch>
                <a:fillRect/>
              </a:stretch>
            </p:blipFill>
            <p:spPr>
              <a:xfrm>
                <a:off x="11370537" y="54207"/>
                <a:ext cx="761182" cy="389027"/>
              </a:xfrm>
              <a:prstGeom prst="rect">
                <a:avLst/>
              </a:prstGeom>
              <a:noFill/>
              <a:ln w="9525">
                <a:noFill/>
              </a:ln>
            </p:spPr>
          </p:pic>
        </p:grpSp>
      </p:grpSp>
      <p:sp>
        <p:nvSpPr>
          <p:cNvPr id="10" name="矩形 9"/>
          <p:cNvSpPr/>
          <p:nvPr userDrawn="1">
            <p:custDataLst>
              <p:tags r:id="rId7"/>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sp>
        <p:nvSpPr>
          <p:cNvPr id="2" name="标题 1"/>
          <p:cNvSpPr>
            <a:spLocks noGrp="1"/>
          </p:cNvSpPr>
          <p:nvPr>
            <p:ph type="title"/>
          </p:nvPr>
        </p:nvSpPr>
        <p:spPr>
          <a:xfrm>
            <a:off x="579600" y="237600"/>
            <a:ext cx="11037600" cy="441964"/>
          </a:xfrm>
        </p:spPr>
        <p:txBody>
          <a:bodyPr/>
          <a:lstStyle>
            <a:lvl1pPr>
              <a:defRPr baseline="0">
                <a:solidFill>
                  <a:schemeClr val="bg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内容占位符 6"/>
          <p:cNvSpPr>
            <a:spLocks noGrp="1"/>
          </p:cNvSpPr>
          <p:nvPr>
            <p:ph sz="quarter" idx="13"/>
          </p:nvPr>
        </p:nvSpPr>
        <p:spPr>
          <a:xfrm>
            <a:off x="579600" y="1663200"/>
            <a:ext cx="53424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9" name="内容占位符 8"/>
          <p:cNvSpPr>
            <a:spLocks noGrp="1"/>
          </p:cNvSpPr>
          <p:nvPr>
            <p:ph sz="quarter" idx="14"/>
          </p:nvPr>
        </p:nvSpPr>
        <p:spPr>
          <a:xfrm>
            <a:off x="6242400" y="1663200"/>
            <a:ext cx="53676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11" name="文本占位符 10"/>
          <p:cNvSpPr>
            <a:spLocks noGrp="1"/>
          </p:cNvSpPr>
          <p:nvPr>
            <p:ph type="body" sz="quarter" idx="15"/>
          </p:nvPr>
        </p:nvSpPr>
        <p:spPr>
          <a:xfrm>
            <a:off x="572400" y="4816800"/>
            <a:ext cx="5342400" cy="781200"/>
          </a:xfrm>
        </p:spPr>
        <p:txBody>
          <a:bodyPr/>
          <a:lstStyle>
            <a:lvl1pPr>
              <a:defRPr baseline="0">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13" name="文本占位符 12"/>
          <p:cNvSpPr>
            <a:spLocks noGrp="1"/>
          </p:cNvSpPr>
          <p:nvPr>
            <p:ph type="body" sz="quarter" idx="16"/>
          </p:nvPr>
        </p:nvSpPr>
        <p:spPr>
          <a:xfrm>
            <a:off x="6253200" y="4813200"/>
            <a:ext cx="5367600" cy="781200"/>
          </a:xfrm>
        </p:spPr>
        <p:txBody>
          <a:bodyPr/>
          <a:lstStyle>
            <a:lvl1pPr>
              <a:defRPr baseline="0">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custDataLst>
              <p:tags r:id="rId8"/>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9"/>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10"/>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pic>
        <p:nvPicPr>
          <p:cNvPr id="38915" name="图片 13"/>
          <p:cNvPicPr>
            <a:picLocks noChangeAspect="1"/>
          </p:cNvPicPr>
          <p:nvPr userDrawn="1">
            <p:custDataLst>
              <p:tags r:id="rId2"/>
            </p:custDataLst>
          </p:nvPr>
        </p:nvPicPr>
        <p:blipFill>
          <a:blip r:embed="rId3"/>
          <a:stretch>
            <a:fillRect/>
          </a:stretch>
        </p:blipFill>
        <p:spPr>
          <a:xfrm>
            <a:off x="0" y="0"/>
            <a:ext cx="12192000" cy="6858000"/>
          </a:xfrm>
          <a:prstGeom prst="rect">
            <a:avLst/>
          </a:prstGeom>
          <a:noFill/>
          <a:ln w="9525">
            <a:noFill/>
          </a:ln>
        </p:spPr>
      </p:pic>
      <p:sp>
        <p:nvSpPr>
          <p:cNvPr id="15" name="矩形 14"/>
          <p:cNvSpPr/>
          <p:nvPr userDrawn="1">
            <p:custDataLst>
              <p:tags r:id="rId4"/>
            </p:custDataLst>
          </p:nvPr>
        </p:nvSpPr>
        <p:spPr>
          <a:xfrm>
            <a:off x="-6265" y="0"/>
            <a:ext cx="12192000" cy="6858000"/>
          </a:xfrm>
          <a:prstGeom prst="rect">
            <a:avLst/>
          </a:prstGeom>
          <a:gradFill flip="none" rotWithShape="1">
            <a:gsLst>
              <a:gs pos="0">
                <a:schemeClr val="tx1">
                  <a:alpha val="40000"/>
                </a:schemeClr>
              </a:gs>
              <a:gs pos="100000">
                <a:schemeClr val="accent1">
                  <a:lumMod val="75000"/>
                  <a:alpha val="4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sz="1800" b="0" i="0" u="none" strike="noStrike"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 name="矩形 9"/>
          <p:cNvSpPr/>
          <p:nvPr userDrawn="1">
            <p:custDataLst>
              <p:tags r:id="rId5"/>
            </p:custDataLst>
          </p:nvPr>
        </p:nvSpPr>
        <p:spPr>
          <a:xfrm>
            <a:off x="0" y="958850"/>
            <a:ext cx="12192000" cy="49403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800" strike="noStrike" noProof="1">
              <a:sym typeface="+mn-ea"/>
            </a:endParaRPr>
          </a:p>
        </p:txBody>
      </p:sp>
      <p:grpSp>
        <p:nvGrpSpPr>
          <p:cNvPr id="38918" name="组合 5"/>
          <p:cNvGrpSpPr/>
          <p:nvPr userDrawn="1"/>
        </p:nvGrpSpPr>
        <p:grpSpPr>
          <a:xfrm>
            <a:off x="0" y="2765425"/>
            <a:ext cx="12192000" cy="1327150"/>
            <a:chOff x="0" y="2155372"/>
            <a:chExt cx="12192000" cy="2547257"/>
          </a:xfrm>
        </p:grpSpPr>
        <p:sp>
          <p:nvSpPr>
            <p:cNvPr id="8" name="矩形 7"/>
            <p:cNvSpPr/>
            <p:nvPr userDrawn="1">
              <p:custDataLst>
                <p:tags r:id="rId6"/>
              </p:custDataLst>
            </p:nvPr>
          </p:nvSpPr>
          <p:spPr>
            <a:xfrm rot="5400000">
              <a:off x="10835356" y="3345986"/>
              <a:ext cx="2547257" cy="166030"/>
            </a:xfrm>
            <a:prstGeom prst="rect">
              <a:avLst/>
            </a:prstGeom>
            <a:pattFill prst="pct10">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sp>
          <p:nvSpPr>
            <p:cNvPr id="9" name="矩形 8"/>
            <p:cNvSpPr/>
            <p:nvPr userDrawn="1">
              <p:custDataLst>
                <p:tags r:id="rId7"/>
              </p:custDataLst>
            </p:nvPr>
          </p:nvSpPr>
          <p:spPr>
            <a:xfrm rot="5400000">
              <a:off x="10871952" y="3382581"/>
              <a:ext cx="2547257" cy="928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sp>
          <p:nvSpPr>
            <p:cNvPr id="12" name="矩形 11"/>
            <p:cNvSpPr/>
            <p:nvPr userDrawn="1">
              <p:custDataLst>
                <p:tags r:id="rId8"/>
              </p:custDataLst>
            </p:nvPr>
          </p:nvSpPr>
          <p:spPr>
            <a:xfrm rot="16200000" flipH="1">
              <a:off x="-1190613" y="3345986"/>
              <a:ext cx="2547257" cy="166030"/>
            </a:xfrm>
            <a:prstGeom prst="rect">
              <a:avLst/>
            </a:prstGeom>
            <a:pattFill prst="pct10">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sp>
          <p:nvSpPr>
            <p:cNvPr id="13" name="矩形 12"/>
            <p:cNvSpPr/>
            <p:nvPr userDrawn="1">
              <p:custDataLst>
                <p:tags r:id="rId9"/>
              </p:custDataLst>
            </p:nvPr>
          </p:nvSpPr>
          <p:spPr>
            <a:xfrm rot="16200000" flipH="1">
              <a:off x="-1227211" y="3382581"/>
              <a:ext cx="2547257" cy="928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kumimoji="1" lang="zh-CN" altLang="en-US" sz="1800" strike="noStrike" noProof="1">
                <a:solidFill>
                  <a:srgbClr val="113BF0"/>
                </a:solidFill>
              </a:endParaRPr>
            </a:p>
          </p:txBody>
        </p:sp>
      </p:grpSp>
      <p:sp>
        <p:nvSpPr>
          <p:cNvPr id="2" name="标题 1"/>
          <p:cNvSpPr>
            <a:spLocks noGrp="1"/>
          </p:cNvSpPr>
          <p:nvPr userDrawn="1">
            <p:ph type="title" hasCustomPrompt="1"/>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charset="-122"/>
              </a:defRPr>
            </a:lvl1pPr>
          </a:lstStyle>
          <a:p>
            <a:pPr fontAlgn="auto"/>
            <a:r>
              <a:rPr lang="zh-CN" altLang="en-US" strike="noStrike" noProof="1"/>
              <a:t>单击此处编辑标题</a:t>
            </a:r>
            <a:endParaRPr lang="zh-CN" altLang="en-US" strike="noStrike" noProof="1"/>
          </a:p>
        </p:txBody>
      </p:sp>
      <p:sp>
        <p:nvSpPr>
          <p:cNvPr id="7" name="文本占位符 6"/>
          <p:cNvSpPr>
            <a:spLocks noGrp="1"/>
          </p:cNvSpPr>
          <p:nvPr userDrawn="1">
            <p:ph type="body" sz="quarter" idx="13"/>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userDrawn="1">
            <p:ph type="dt" sz="half" idx="10"/>
            <p:custDataLst>
              <p:tags r:id="rId10"/>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userDrawn="1">
            <p:ph type="ftr" sz="quarter" idx="11"/>
            <p:custDataLst>
              <p:tags r:id="rId11"/>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userDrawn="1">
            <p:ph type="sldNum" sz="quarter" idx="12"/>
            <p:custDataLst>
              <p:tags r:id="rId12"/>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grpSp>
        <p:nvGrpSpPr>
          <p:cNvPr id="6147" name="组合 20"/>
          <p:cNvGrpSpPr/>
          <p:nvPr userDrawn="1"/>
        </p:nvGrpSpPr>
        <p:grpSpPr>
          <a:xfrm>
            <a:off x="0" y="46038"/>
            <a:ext cx="12192000" cy="6811962"/>
            <a:chOff x="0" y="45789"/>
            <a:chExt cx="12192000" cy="6812211"/>
          </a:xfrm>
        </p:grpSpPr>
        <p:pic>
          <p:nvPicPr>
            <p:cNvPr id="6148" name="图片 7"/>
            <p:cNvPicPr>
              <a:picLocks noChangeAspect="1"/>
            </p:cNvPicPr>
            <p:nvPr userDrawn="1">
              <p:custDataLst>
                <p:tags r:id="rId2"/>
              </p:custDataLst>
            </p:nvPr>
          </p:nvPicPr>
          <p:blipFill>
            <a:blip r:embed="rId3"/>
            <a:stretch>
              <a:fillRect/>
            </a:stretch>
          </p:blipFill>
          <p:spPr>
            <a:xfrm>
              <a:off x="0" y="6691969"/>
              <a:ext cx="12192000" cy="166031"/>
            </a:xfrm>
            <a:prstGeom prst="rect">
              <a:avLst/>
            </a:prstGeom>
            <a:noFill/>
            <a:ln w="9525">
              <a:noFill/>
            </a:ln>
          </p:spPr>
        </p:pic>
        <p:grpSp>
          <p:nvGrpSpPr>
            <p:cNvPr id="6149" name="组合 16"/>
            <p:cNvGrpSpPr/>
            <p:nvPr userDrawn="1"/>
          </p:nvGrpSpPr>
          <p:grpSpPr>
            <a:xfrm>
              <a:off x="11201400" y="45789"/>
              <a:ext cx="889679" cy="389027"/>
              <a:chOff x="11242040" y="54207"/>
              <a:chExt cx="889679" cy="389027"/>
            </a:xfrm>
          </p:grpSpPr>
          <p:cxnSp>
            <p:nvCxnSpPr>
              <p:cNvPr id="11" name="直接连接符 10"/>
              <p:cNvCxnSpPr/>
              <p:nvPr userDrawn="1">
                <p:custDataLst>
                  <p:tags r:id="rId4"/>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151" name="图片 13"/>
              <p:cNvPicPr>
                <a:picLocks noChangeAspect="1"/>
              </p:cNvPicPr>
              <p:nvPr userDrawn="1">
                <p:custDataLst>
                  <p:tags r:id="rId5"/>
                </p:custDataLst>
              </p:nvPr>
            </p:nvPicPr>
            <p:blipFill>
              <a:blip r:embed="rId6"/>
              <a:stretch>
                <a:fillRect/>
              </a:stretch>
            </p:blipFill>
            <p:spPr>
              <a:xfrm>
                <a:off x="11370537" y="54207"/>
                <a:ext cx="761182" cy="389027"/>
              </a:xfrm>
              <a:prstGeom prst="rect">
                <a:avLst/>
              </a:prstGeom>
              <a:noFill/>
              <a:ln w="9525">
                <a:noFill/>
              </a:ln>
            </p:spPr>
          </p:pic>
        </p:grpSp>
      </p:grpSp>
      <p:sp>
        <p:nvSpPr>
          <p:cNvPr id="2" name="标题 1"/>
          <p:cNvSpPr>
            <a:spLocks noGrp="1"/>
          </p:cNvSpPr>
          <p:nvPr>
            <p:ph type="title"/>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6238877" y="952508"/>
            <a:ext cx="5283242" cy="5388907"/>
          </a:xfrm>
        </p:spPr>
        <p:txBody>
          <a:bodyPr>
            <a:normAutofit/>
          </a:bodyPr>
          <a:lstStyle>
            <a:lvl1pPr>
              <a:lnSpc>
                <a:spcPct val="130000"/>
              </a:lnSpc>
              <a:defRPr sz="1600" baseline="0">
                <a:solidFill>
                  <a:schemeClr val="tx1">
                    <a:lumMod val="85000"/>
                    <a:lumOff val="15000"/>
                  </a:schemeClr>
                </a:solidFill>
                <a:latin typeface="微软雅黑" panose="020B0503020204020204" charset="-122"/>
                <a:ea typeface="微软雅黑" panose="020B0503020204020204" charset="-122"/>
              </a:defRPr>
            </a:lvl1pPr>
            <a:lvl2pPr>
              <a:lnSpc>
                <a:spcPct val="130000"/>
              </a:lnSpc>
              <a:defRPr sz="1600" baseline="0">
                <a:solidFill>
                  <a:schemeClr val="tx1">
                    <a:lumMod val="85000"/>
                    <a:lumOff val="15000"/>
                  </a:schemeClr>
                </a:solidFill>
                <a:latin typeface="微软雅黑" panose="020B0503020204020204" charset="-122"/>
                <a:ea typeface="微软雅黑" panose="020B0503020204020204" charset="-122"/>
              </a:defRPr>
            </a:lvl2pPr>
            <a:lvl3pPr>
              <a:lnSpc>
                <a:spcPct val="130000"/>
              </a:lnSpc>
              <a:defRPr sz="1600" baseline="0">
                <a:solidFill>
                  <a:schemeClr val="tx1">
                    <a:lumMod val="85000"/>
                    <a:lumOff val="15000"/>
                  </a:schemeClr>
                </a:solidFill>
                <a:latin typeface="微软雅黑" panose="020B0503020204020204" charset="-122"/>
                <a:ea typeface="微软雅黑" panose="020B0503020204020204" charset="-122"/>
              </a:defRPr>
            </a:lvl3pPr>
            <a:lvl4pPr>
              <a:lnSpc>
                <a:spcPct val="130000"/>
              </a:lnSpc>
              <a:defRPr sz="1600" baseline="0">
                <a:solidFill>
                  <a:schemeClr val="tx1">
                    <a:lumMod val="85000"/>
                    <a:lumOff val="15000"/>
                  </a:schemeClr>
                </a:solidFill>
                <a:latin typeface="微软雅黑" panose="020B0503020204020204" charset="-122"/>
                <a:ea typeface="微软雅黑" panose="020B0503020204020204" charset="-122"/>
              </a:defRPr>
            </a:lvl4pPr>
            <a:lvl5pPr>
              <a:lnSpc>
                <a:spcPct val="130000"/>
              </a:lnSpc>
              <a:defRPr sz="1600" baseline="0">
                <a:solidFill>
                  <a:schemeClr val="tx1">
                    <a:lumMod val="85000"/>
                    <a:lumOff val="15000"/>
                  </a:schemeClr>
                </a:solidFill>
                <a:latin typeface="微软雅黑" panose="020B0503020204020204" charset="-122"/>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6" name="页脚占位符 5"/>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endParaRPr lang="zh-CN" altLang="en-US" strike="noStrike" noProof="1"/>
          </a:p>
        </p:txBody>
      </p:sp>
      <p:sp>
        <p:nvSpPr>
          <p:cNvPr id="7" name="灯片编号占位符 6"/>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grpSp>
        <p:nvGrpSpPr>
          <p:cNvPr id="7171" name="组合 13"/>
          <p:cNvGrpSpPr/>
          <p:nvPr userDrawn="1"/>
        </p:nvGrpSpPr>
        <p:grpSpPr>
          <a:xfrm>
            <a:off x="0" y="46038"/>
            <a:ext cx="12192000" cy="6811962"/>
            <a:chOff x="0" y="45789"/>
            <a:chExt cx="12192000" cy="6812211"/>
          </a:xfrm>
        </p:grpSpPr>
        <p:grpSp>
          <p:nvGrpSpPr>
            <p:cNvPr id="7172" name="组合 10"/>
            <p:cNvGrpSpPr/>
            <p:nvPr userDrawn="1"/>
          </p:nvGrpSpPr>
          <p:grpSpPr>
            <a:xfrm>
              <a:off x="11201400" y="45789"/>
              <a:ext cx="889679" cy="389027"/>
              <a:chOff x="11242040" y="54207"/>
              <a:chExt cx="889679" cy="389027"/>
            </a:xfrm>
          </p:grpSpPr>
          <p:cxnSp>
            <p:nvCxnSpPr>
              <p:cNvPr id="12" name="直接连接符 11"/>
              <p:cNvCxnSpPr/>
              <p:nvPr userDrawn="1">
                <p:custDataLst>
                  <p:tags r:id="rId2"/>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174" name="图片 12"/>
              <p:cNvPicPr>
                <a:picLocks noChangeAspect="1"/>
              </p:cNvPicPr>
              <p:nvPr userDrawn="1">
                <p:custDataLst>
                  <p:tags r:id="rId3"/>
                </p:custDataLst>
              </p:nvPr>
            </p:nvPicPr>
            <p:blipFill>
              <a:blip r:embed="rId4"/>
              <a:stretch>
                <a:fillRect/>
              </a:stretch>
            </p:blipFill>
            <p:spPr>
              <a:xfrm>
                <a:off x="11370537" y="54207"/>
                <a:ext cx="761182" cy="389027"/>
              </a:xfrm>
              <a:prstGeom prst="rect">
                <a:avLst/>
              </a:prstGeom>
              <a:noFill/>
              <a:ln w="9525">
                <a:noFill/>
              </a:ln>
            </p:spPr>
          </p:pic>
        </p:grpSp>
        <p:pic>
          <p:nvPicPr>
            <p:cNvPr id="7175" name="图片 9"/>
            <p:cNvPicPr>
              <a:picLocks noChangeAspect="1"/>
            </p:cNvPicPr>
            <p:nvPr userDrawn="1">
              <p:custDataLst>
                <p:tags r:id="rId5"/>
              </p:custDataLst>
            </p:nvPr>
          </p:nvPicPr>
          <p:blipFill>
            <a:blip r:embed="rId6"/>
            <a:stretch>
              <a:fillRect/>
            </a:stretch>
          </p:blipFill>
          <p:spPr>
            <a:xfrm>
              <a:off x="0" y="6691969"/>
              <a:ext cx="12192000" cy="166031"/>
            </a:xfrm>
            <a:prstGeom prst="rect">
              <a:avLst/>
            </a:prstGeom>
            <a:noFill/>
            <a:ln w="9525">
              <a:noFill/>
            </a:ln>
          </p:spPr>
        </p:pic>
      </p:grpSp>
      <p:sp>
        <p:nvSpPr>
          <p:cNvPr id="2" name="标题 1"/>
          <p:cNvSpPr>
            <a:spLocks noGrp="1"/>
          </p:cNvSpPr>
          <p:nvPr>
            <p:ph type="title"/>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文本占位符 2"/>
          <p:cNvSpPr>
            <a:spLocks noGrp="1"/>
          </p:cNvSpPr>
          <p:nvPr>
            <p:ph type="body" idx="1" hasCustomPrompt="1"/>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endParaRPr lang="zh-CN" altLang="en-US" strike="noStrike" noProof="1"/>
          </a:p>
        </p:txBody>
      </p:sp>
      <p:sp>
        <p:nvSpPr>
          <p:cNvPr id="4" name="内容占位符 3"/>
          <p:cNvSpPr>
            <a:spLocks noGrp="1"/>
          </p:cNvSpPr>
          <p:nvPr>
            <p:ph sz="half" idx="2"/>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8" name="页脚占位符 7"/>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endParaRPr lang="zh-CN" altLang="en-US" strike="noStrike" noProof="1"/>
          </a:p>
        </p:txBody>
      </p:sp>
      <p:sp>
        <p:nvSpPr>
          <p:cNvPr id="9" name="灯片编号占位符 8"/>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0" y="46038"/>
            <a:ext cx="12192000" cy="6811962"/>
            <a:chOff x="0" y="45789"/>
            <a:chExt cx="12192000" cy="6812211"/>
          </a:xfrm>
        </p:grpSpPr>
        <p:grpSp>
          <p:nvGrpSpPr>
            <p:cNvPr id="8196" name="组合 6"/>
            <p:cNvGrpSpPr/>
            <p:nvPr userDrawn="1"/>
          </p:nvGrpSpPr>
          <p:grpSpPr>
            <a:xfrm>
              <a:off x="11201400" y="45789"/>
              <a:ext cx="889679" cy="389027"/>
              <a:chOff x="11242040" y="54207"/>
              <a:chExt cx="889679" cy="389027"/>
            </a:xfrm>
          </p:grpSpPr>
          <p:cxnSp>
            <p:nvCxnSpPr>
              <p:cNvPr id="9" name="直接连接符 8"/>
              <p:cNvCxnSpPr/>
              <p:nvPr userDrawn="1">
                <p:custDataLst>
                  <p:tags r:id="rId2"/>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198" name="图片 9"/>
              <p:cNvPicPr>
                <a:picLocks noChangeAspect="1"/>
              </p:cNvPicPr>
              <p:nvPr userDrawn="1">
                <p:custDataLst>
                  <p:tags r:id="rId3"/>
                </p:custDataLst>
              </p:nvPr>
            </p:nvPicPr>
            <p:blipFill>
              <a:blip r:embed="rId4"/>
              <a:stretch>
                <a:fillRect/>
              </a:stretch>
            </p:blipFill>
            <p:spPr>
              <a:xfrm>
                <a:off x="11370537" y="54207"/>
                <a:ext cx="761182" cy="389027"/>
              </a:xfrm>
              <a:prstGeom prst="rect">
                <a:avLst/>
              </a:prstGeom>
              <a:noFill/>
              <a:ln w="9525">
                <a:noFill/>
              </a:ln>
            </p:spPr>
          </p:pic>
        </p:grpSp>
        <p:pic>
          <p:nvPicPr>
            <p:cNvPr id="8199" name="图片 7"/>
            <p:cNvPicPr>
              <a:picLocks noChangeAspect="1"/>
            </p:cNvPicPr>
            <p:nvPr userDrawn="1">
              <p:custDataLst>
                <p:tags r:id="rId5"/>
              </p:custDataLst>
            </p:nvPr>
          </p:nvPicPr>
          <p:blipFill>
            <a:blip r:embed="rId6"/>
            <a:stretch>
              <a:fillRect/>
            </a:stretch>
          </p:blipFill>
          <p:spPr>
            <a:xfrm>
              <a:off x="0" y="6691969"/>
              <a:ext cx="12192000" cy="166031"/>
            </a:xfrm>
            <a:prstGeom prst="rect">
              <a:avLst/>
            </a:prstGeom>
            <a:noFill/>
            <a:ln w="9525">
              <a:noFill/>
            </a:ln>
          </p:spPr>
        </p:pic>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endParaRPr lang="zh-CN" altLang="en-US" strike="noStrike" noProof="1"/>
          </a:p>
        </p:txBody>
      </p:sp>
      <p:sp>
        <p:nvSpPr>
          <p:cNvPr id="5" name="灯片编号占位符 4"/>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1"/>
        </a:solidFill>
        <a:effectLst/>
      </p:bgPr>
    </p:bg>
    <p:spTree>
      <p:nvGrpSpPr>
        <p:cNvPr id="1" name=""/>
        <p:cNvGrpSpPr/>
        <p:nvPr/>
      </p:nvGrpSpPr>
      <p:grpSpPr>
        <a:xfrm>
          <a:off x="0" y="0"/>
          <a:ext cx="0" cy="0"/>
          <a:chOff x="0" y="0"/>
          <a:chExt cx="0" cy="0"/>
        </a:xfrm>
      </p:grpSpPr>
      <p:grpSp>
        <p:nvGrpSpPr>
          <p:cNvPr id="10243" name="组合 8"/>
          <p:cNvGrpSpPr/>
          <p:nvPr userDrawn="1"/>
        </p:nvGrpSpPr>
        <p:grpSpPr>
          <a:xfrm>
            <a:off x="11201400" y="46038"/>
            <a:ext cx="889000" cy="388937"/>
            <a:chOff x="11242040" y="54207"/>
            <a:chExt cx="889679" cy="389027"/>
          </a:xfrm>
        </p:grpSpPr>
        <p:cxnSp>
          <p:nvCxnSpPr>
            <p:cNvPr id="10" name="直接连接符 9"/>
            <p:cNvCxnSpPr/>
            <p:nvPr userDrawn="1">
              <p:custDataLst>
                <p:tags r:id="rId2"/>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45" name="图片 10"/>
            <p:cNvPicPr>
              <a:picLocks noChangeAspect="1"/>
            </p:cNvPicPr>
            <p:nvPr userDrawn="1">
              <p:custDataLst>
                <p:tags r:id="rId3"/>
              </p:custDataLst>
            </p:nvPr>
          </p:nvPicPr>
          <p:blipFill>
            <a:blip r:embed="rId4"/>
            <a:stretch>
              <a:fillRect/>
            </a:stretch>
          </p:blipFill>
          <p:spPr>
            <a:xfrm>
              <a:off x="11370537" y="54207"/>
              <a:ext cx="761182" cy="389027"/>
            </a:xfrm>
            <a:prstGeom prst="rect">
              <a:avLst/>
            </a:prstGeom>
            <a:noFill/>
            <a:ln w="9525">
              <a:noFill/>
            </a:ln>
          </p:spPr>
        </p:pic>
      </p:grpSp>
      <p:pic>
        <p:nvPicPr>
          <p:cNvPr id="10246" name="图片 7"/>
          <p:cNvPicPr>
            <a:picLocks noChangeAspect="1"/>
          </p:cNvPicPr>
          <p:nvPr userDrawn="1">
            <p:custDataLst>
              <p:tags r:id="rId5"/>
            </p:custDataLst>
          </p:nvPr>
        </p:nvPicPr>
        <p:blipFill>
          <a:blip r:embed="rId6"/>
          <a:stretch>
            <a:fillRect/>
          </a:stretch>
        </p:blipFill>
        <p:spPr>
          <a:xfrm>
            <a:off x="0" y="6691313"/>
            <a:ext cx="12192000" cy="166687"/>
          </a:xfrm>
          <a:prstGeom prst="rect">
            <a:avLst/>
          </a:prstGeom>
          <a:noFill/>
          <a:ln w="9525">
            <a:noFill/>
          </a:ln>
        </p:spPr>
      </p:pic>
      <p:sp>
        <p:nvSpPr>
          <p:cNvPr id="2" name="标题 1"/>
          <p:cNvSpPr>
            <a:spLocks noGrp="1"/>
          </p:cNvSpPr>
          <p:nvPr>
            <p:ph type="title"/>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endParaRPr strike="noStrike" noProof="1">
              <a:sym typeface="+mn-ea"/>
            </a:endParaRPr>
          </a:p>
        </p:txBody>
      </p:sp>
      <p:sp>
        <p:nvSpPr>
          <p:cNvPr id="3" name="图片占位符 2"/>
          <p:cNvSpPr>
            <a:spLocks noGrp="1"/>
          </p:cNvSpPr>
          <p:nvPr>
            <p:ph type="pic" idx="1"/>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0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9EFD9D74-47D9-4702-A33C-335B63B48DBF}"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6" name="页脚占位符 5"/>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endParaRPr lang="zh-CN" altLang="en-US" strike="noStrike" noProof="1"/>
          </a:p>
        </p:txBody>
      </p:sp>
      <p:sp>
        <p:nvSpPr>
          <p:cNvPr id="7" name="灯片编号占位符 6"/>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FABC47A4-756D-490B-A52F-7D9E2C9FC05F}"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1"/>
        </a:solidFill>
        <a:effectLst/>
      </p:bgPr>
    </p:bg>
    <p:spTree>
      <p:nvGrpSpPr>
        <p:cNvPr id="1" name=""/>
        <p:cNvGrpSpPr/>
        <p:nvPr/>
      </p:nvGrpSpPr>
      <p:grpSpPr>
        <a:xfrm>
          <a:off x="0" y="0"/>
          <a:ext cx="0" cy="0"/>
          <a:chOff x="0" y="0"/>
          <a:chExt cx="0" cy="0"/>
        </a:xfrm>
      </p:grpSpPr>
      <p:grpSp>
        <p:nvGrpSpPr>
          <p:cNvPr id="11267" name="组合 7"/>
          <p:cNvGrpSpPr/>
          <p:nvPr userDrawn="1"/>
        </p:nvGrpSpPr>
        <p:grpSpPr>
          <a:xfrm>
            <a:off x="0" y="0"/>
            <a:ext cx="12192000" cy="6858000"/>
            <a:chOff x="-4" y="0"/>
            <a:chExt cx="12192004" cy="6858000"/>
          </a:xfrm>
        </p:grpSpPr>
        <p:pic>
          <p:nvPicPr>
            <p:cNvPr id="9" name="图片 8"/>
            <p:cNvPicPr>
              <a:picLocks noChangeAspect="1"/>
            </p:cNvPicPr>
            <p:nvPr userDrawn="1">
              <p:custDataLst>
                <p:tags r:id="rId2"/>
              </p:custDataLst>
            </p:nvPr>
          </p:nvPicPr>
          <p:blipFill rotWithShape="1">
            <a:blip r:embed="rId3" cstate="email"/>
            <a:srcRect/>
            <a:stretch>
              <a:fillRect/>
            </a:stretch>
          </p:blipFill>
          <p:spPr>
            <a:xfrm>
              <a:off x="-4" y="0"/>
              <a:ext cx="12192004" cy="6858000"/>
            </a:xfrm>
            <a:custGeom>
              <a:avLst/>
              <a:gdLst>
                <a:gd name="connsiteX0" fmla="*/ 114304 w 12185739"/>
                <a:gd name="connsiteY0" fmla="*/ 114300 h 6858000"/>
                <a:gd name="connsiteX1" fmla="*/ 114304 w 12185739"/>
                <a:gd name="connsiteY1" fmla="*/ 6743700 h 6858000"/>
                <a:gd name="connsiteX2" fmla="*/ 12077704 w 12185739"/>
                <a:gd name="connsiteY2" fmla="*/ 6743700 h 6858000"/>
                <a:gd name="connsiteX3" fmla="*/ 12077704 w 12185739"/>
                <a:gd name="connsiteY3" fmla="*/ 114300 h 6858000"/>
                <a:gd name="connsiteX4" fmla="*/ 0 w 12185739"/>
                <a:gd name="connsiteY4" fmla="*/ 0 h 6858000"/>
                <a:gd name="connsiteX5" fmla="*/ 12185739 w 12185739"/>
                <a:gd name="connsiteY5" fmla="*/ 0 h 6858000"/>
                <a:gd name="connsiteX6" fmla="*/ 12185739 w 12185739"/>
                <a:gd name="connsiteY6" fmla="*/ 6858000 h 6858000"/>
                <a:gd name="connsiteX7" fmla="*/ 0 w 1218573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5739" h="6858000">
                  <a:moveTo>
                    <a:pt x="114304" y="114300"/>
                  </a:moveTo>
                  <a:lnTo>
                    <a:pt x="114304" y="6743700"/>
                  </a:lnTo>
                  <a:lnTo>
                    <a:pt x="12077704" y="6743700"/>
                  </a:lnTo>
                  <a:lnTo>
                    <a:pt x="12077704" y="114300"/>
                  </a:lnTo>
                  <a:close/>
                  <a:moveTo>
                    <a:pt x="0" y="0"/>
                  </a:moveTo>
                  <a:lnTo>
                    <a:pt x="12185739" y="0"/>
                  </a:lnTo>
                  <a:lnTo>
                    <a:pt x="12185739" y="6858000"/>
                  </a:lnTo>
                  <a:lnTo>
                    <a:pt x="0" y="6858000"/>
                  </a:lnTo>
                  <a:close/>
                </a:path>
              </a:pathLst>
            </a:custGeom>
          </p:spPr>
        </p:pic>
        <p:grpSp>
          <p:nvGrpSpPr>
            <p:cNvPr id="11269" name="组合 9"/>
            <p:cNvGrpSpPr/>
            <p:nvPr userDrawn="1"/>
          </p:nvGrpSpPr>
          <p:grpSpPr>
            <a:xfrm>
              <a:off x="11160760" y="130407"/>
              <a:ext cx="889679" cy="389027"/>
              <a:chOff x="11242040" y="54207"/>
              <a:chExt cx="889679" cy="389027"/>
            </a:xfrm>
          </p:grpSpPr>
          <p:cxnSp>
            <p:nvCxnSpPr>
              <p:cNvPr id="11" name="直接连接符 10"/>
              <p:cNvCxnSpPr/>
              <p:nvPr userDrawn="1">
                <p:custDataLst>
                  <p:tags r:id="rId4"/>
                </p:custDataLst>
              </p:nvPr>
            </p:nvCxnSpPr>
            <p:spPr>
              <a:xfrm>
                <a:off x="11242040" y="222050"/>
                <a:ext cx="153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271" name="图片 11"/>
              <p:cNvPicPr>
                <a:picLocks noChangeAspect="1"/>
              </p:cNvPicPr>
              <p:nvPr userDrawn="1">
                <p:custDataLst>
                  <p:tags r:id="rId5"/>
                </p:custDataLst>
              </p:nvPr>
            </p:nvPicPr>
            <p:blipFill>
              <a:blip r:embed="rId6"/>
              <a:stretch>
                <a:fillRect/>
              </a:stretch>
            </p:blipFill>
            <p:spPr>
              <a:xfrm>
                <a:off x="11370537" y="54207"/>
                <a:ext cx="761182" cy="389027"/>
              </a:xfrm>
              <a:prstGeom prst="rect">
                <a:avLst/>
              </a:prstGeom>
              <a:noFill/>
              <a:ln w="9525">
                <a:noFill/>
              </a:ln>
            </p:spPr>
          </p:pic>
        </p:grpSp>
      </p:grpSp>
      <p:sp>
        <p:nvSpPr>
          <p:cNvPr id="2" name="竖排标题 1"/>
          <p:cNvSpPr>
            <a:spLocks noGrp="1"/>
          </p:cNvSpPr>
          <p:nvPr>
            <p:ph type="title" orient="ver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marL="514350" indent="-285750" eaLnBrk="1" fontAlgn="auto" latinLnBrk="0" hangingPunct="1">
              <a:lnSpc>
                <a:spcPct val="130000"/>
              </a:lnSpc>
              <a:buFont typeface="Arial" panose="020B0604020202020204" pitchFamily="34" charset="0"/>
              <a:buChar char="•"/>
              <a:defRPr baseline="0">
                <a:solidFill>
                  <a:schemeClr val="tx1">
                    <a:lumMod val="85000"/>
                    <a:lumOff val="15000"/>
                  </a:schemeClr>
                </a:solidFill>
                <a:latin typeface="微软雅黑" panose="020B0503020204020204" charset="-122"/>
                <a:ea typeface="微软雅黑" panose="020B0503020204020204" charset="-122"/>
              </a:defRPr>
            </a:lvl1pPr>
            <a:lvl2pPr marL="971550" indent="-285750" eaLnBrk="1" fontAlgn="auto" latinLnBrk="0" hangingPunct="1">
              <a:lnSpc>
                <a:spcPct val="130000"/>
              </a:lnSpc>
              <a:buFont typeface="Arial" panose="020B0604020202020204" pitchFamily="34" charset="0"/>
              <a:buChar char="•"/>
              <a:defRPr baseline="0">
                <a:solidFill>
                  <a:schemeClr val="tx1">
                    <a:lumMod val="85000"/>
                    <a:lumOff val="15000"/>
                  </a:schemeClr>
                </a:solidFill>
                <a:latin typeface="微软雅黑" panose="020B0503020204020204" charset="-122"/>
                <a:ea typeface="微软雅黑" panose="020B0503020204020204" charset="-122"/>
              </a:defRPr>
            </a:lvl2pPr>
            <a:lvl3pPr marL="1428750" indent="-285750" eaLnBrk="1" fontAlgn="auto" latinLnBrk="0" hangingPunct="1">
              <a:lnSpc>
                <a:spcPct val="130000"/>
              </a:lnSpc>
              <a:buFont typeface="Arial" panose="020B0604020202020204" pitchFamily="34" charset="0"/>
              <a:buChar char="•"/>
              <a:defRPr baseline="0">
                <a:solidFill>
                  <a:schemeClr val="tx1">
                    <a:lumMod val="85000"/>
                    <a:lumOff val="15000"/>
                  </a:schemeClr>
                </a:solidFill>
                <a:latin typeface="微软雅黑" panose="020B0503020204020204" charset="-122"/>
                <a:ea typeface="微软雅黑" panose="020B0503020204020204" charset="-122"/>
              </a:defRPr>
            </a:lvl3pPr>
            <a:lvl4pPr marL="1885950" indent="-285750" eaLnBrk="1" fontAlgn="auto" latinLnBrk="0" hangingPunct="1">
              <a:lnSpc>
                <a:spcPct val="130000"/>
              </a:lnSpc>
              <a:buFont typeface="Arial" panose="020B0604020202020204" pitchFamily="34" charset="0"/>
              <a:buChar char="•"/>
              <a:defRPr baseline="0">
                <a:solidFill>
                  <a:schemeClr val="tx1">
                    <a:lumMod val="85000"/>
                    <a:lumOff val="15000"/>
                  </a:schemeClr>
                </a:solidFill>
                <a:latin typeface="微软雅黑" panose="020B0503020204020204" charset="-122"/>
                <a:ea typeface="微软雅黑" panose="020B0503020204020204" charset="-122"/>
              </a:defRPr>
            </a:lvl4pPr>
            <a:lvl5pPr marL="2343150" indent="-285750" eaLnBrk="1" fontAlgn="auto" latinLnBrk="0" hangingPunct="1">
              <a:lnSpc>
                <a:spcPct val="130000"/>
              </a:lnSpc>
              <a:buFont typeface="Arial" panose="020B0604020202020204" pitchFamily="34" charset="0"/>
              <a:buChar char="•"/>
              <a:defRPr baseline="0">
                <a:solidFill>
                  <a:schemeClr val="tx1">
                    <a:lumMod val="85000"/>
                    <a:lumOff val="15000"/>
                  </a:schemeClr>
                </a:solidFill>
                <a:latin typeface="微软雅黑" panose="020B0503020204020204" charset="-122"/>
                <a:ea typeface="微软雅黑" panose="020B050302020402020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custDataLst>
              <p:tags r:id="rId7"/>
            </p:custDataLst>
          </p:nvPr>
        </p:nvSpPr>
        <p:spPr>
          <a:xfrm>
            <a:off x="879475"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5" name="页脚占位符 4"/>
          <p:cNvSpPr>
            <a:spLocks noGrp="1"/>
          </p:cNvSpPr>
          <p:nvPr>
            <p:ph type="ftr" sz="quarter" idx="11"/>
            <p:custDataLst>
              <p:tags r:id="rId8"/>
            </p:custDataLst>
          </p:nvPr>
        </p:nvSpPr>
        <p:spPr>
          <a:xfrm>
            <a:off x="4116388" y="6350000"/>
            <a:ext cx="3959225"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endParaRPr lang="zh-CN" altLang="en-US" strike="noStrike" noProof="1"/>
          </a:p>
        </p:txBody>
      </p:sp>
      <p:sp>
        <p:nvSpPr>
          <p:cNvPr id="6" name="灯片编号占位符 5"/>
          <p:cNvSpPr>
            <a:spLocks noGrp="1"/>
          </p:cNvSpPr>
          <p:nvPr>
            <p:ph type="sldNum" sz="quarter" idx="12"/>
            <p:custDataLst>
              <p:tags r:id="rId9"/>
            </p:custDataLst>
          </p:nvPr>
        </p:nvSpPr>
        <p:spPr>
          <a:xfrm>
            <a:off x="8610600" y="6350000"/>
            <a:ext cx="2700338" cy="315913"/>
          </a:xfrm>
          <a:prstGeom prst="rect">
            <a:avLst/>
          </a:prstGeom>
        </p:spPr>
        <p:txBody>
          <a:bodyPr vert="horz" lIns="91440" tIns="45720" rIns="91440" bIns="45720" rtlCol="0" anchor="ctr">
            <a:normAutofit/>
          </a:bodyPr>
          <a:lstStyle>
            <a:lvl1pPr>
              <a:lnSpc>
                <a:spcPct val="120000"/>
              </a:lnSpc>
              <a:defRPr>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image" Target="../media/image7.png"/><Relationship Id="rId24" Type="http://schemas.openxmlformats.org/officeDocument/2006/relationships/tags" Target="../tags/tag128.xml"/><Relationship Id="rId23" Type="http://schemas.openxmlformats.org/officeDocument/2006/relationships/tags" Target="../tags/tag127.xml"/><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tags" Target="../tags/tag124.xml"/><Relationship Id="rId2" Type="http://schemas.openxmlformats.org/officeDocument/2006/relationships/slideLayout" Target="../slideLayouts/slideLayout2.xml"/><Relationship Id="rId19" Type="http://schemas.openxmlformats.org/officeDocument/2006/relationships/tags" Target="../tags/tag123.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6" Type="http://schemas.openxmlformats.org/officeDocument/2006/relationships/theme" Target="../theme/theme2.xml"/><Relationship Id="rId25" Type="http://schemas.openxmlformats.org/officeDocument/2006/relationships/image" Target="../media/image7.png"/><Relationship Id="rId24" Type="http://schemas.openxmlformats.org/officeDocument/2006/relationships/tags" Target="../tags/tag256.xml"/><Relationship Id="rId23" Type="http://schemas.openxmlformats.org/officeDocument/2006/relationships/tags" Target="../tags/tag255.xml"/><Relationship Id="rId22" Type="http://schemas.openxmlformats.org/officeDocument/2006/relationships/tags" Target="../tags/tag254.xml"/><Relationship Id="rId21" Type="http://schemas.openxmlformats.org/officeDocument/2006/relationships/tags" Target="../tags/tag253.xml"/><Relationship Id="rId20" Type="http://schemas.openxmlformats.org/officeDocument/2006/relationships/tags" Target="../tags/tag252.xml"/><Relationship Id="rId2" Type="http://schemas.openxmlformats.org/officeDocument/2006/relationships/slideLayout" Target="../slideLayouts/slideLayout20.xml"/><Relationship Id="rId19" Type="http://schemas.openxmlformats.org/officeDocument/2006/relationships/tags" Target="../tags/tag251.xml"/><Relationship Id="rId18" Type="http://schemas.openxmlformats.org/officeDocument/2006/relationships/slideLayout" Target="../slideLayouts/slideLayout36.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9"/>
            </p:custDataLst>
          </p:nvPr>
        </p:nvSpPr>
        <p:spPr>
          <a:xfrm>
            <a:off x="669925" y="442913"/>
            <a:ext cx="10852150" cy="442912"/>
          </a:xfrm>
          <a:prstGeom prst="rect">
            <a:avLst/>
          </a:prstGeom>
          <a:noFill/>
          <a:ln w="9525">
            <a:noFill/>
          </a:ln>
        </p:spPr>
        <p:txBody>
          <a:bodyPr vert="horz" lIns="101600" tIns="38100" rIns="76200" bIns="38100" anchor="t"/>
          <a:lstStyle/>
          <a:p>
            <a:pPr lvl="0"/>
            <a:r>
              <a:rPr lang="zh-CN" altLang="en-US" dirty="0"/>
              <a:t>单击此处编辑母版标题样式</a:t>
            </a:r>
            <a:endParaRPr lang="zh-CN" altLang="en-US" dirty="0"/>
          </a:p>
        </p:txBody>
      </p:sp>
      <p:sp>
        <p:nvSpPr>
          <p:cNvPr id="1027" name="文本占位符 2"/>
          <p:cNvSpPr>
            <a:spLocks noGrp="1"/>
          </p:cNvSpPr>
          <p:nvPr>
            <p:ph type="body"/>
            <p:custDataLst>
              <p:tags r:id="rId20"/>
            </p:custDataLst>
          </p:nvPr>
        </p:nvSpPr>
        <p:spPr>
          <a:xfrm>
            <a:off x="669925" y="952500"/>
            <a:ext cx="10852150" cy="5389563"/>
          </a:xfrm>
          <a:prstGeom prst="rect">
            <a:avLst/>
          </a:prstGeom>
          <a:noFill/>
          <a:ln w="9525">
            <a:noFill/>
          </a:ln>
        </p:spPr>
        <p:txBody>
          <a:bodyPr vert="horz" lIns="101600" tIns="0" rIns="82550" bIns="0" anchor="t"/>
          <a:lstStyle/>
          <a:p>
            <a:pPr lvl="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475" y="6350000"/>
            <a:ext cx="2700338" cy="315913"/>
          </a:xfrm>
          <a:prstGeom prst="rect">
            <a:avLst/>
          </a:prstGeom>
        </p:spPr>
        <p:txBody>
          <a:bodyPr vert="horz" lIns="91440" tIns="45720" rIns="91440" bIns="45720" rtlCol="0" anchor="ctr">
            <a:normAutofit/>
          </a:bodyPr>
          <a:lstStyle>
            <a:lvl1pPr algn="l">
              <a:lnSpc>
                <a:spcPct val="120000"/>
              </a:lnSpc>
              <a:defRPr sz="1200">
                <a:solidFill>
                  <a:schemeClr val="tx1">
                    <a:tint val="75000"/>
                  </a:schemeClr>
                </a:solidFill>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4116388" y="6350000"/>
            <a:ext cx="3959225" cy="315913"/>
          </a:xfrm>
          <a:prstGeom prst="rect">
            <a:avLst/>
          </a:prstGeom>
        </p:spPr>
        <p:txBody>
          <a:bodyPr vert="horz" lIns="91440" tIns="45720" rIns="91440" bIns="45720" rtlCol="0" anchor="ctr">
            <a:normAutofit/>
          </a:bodyPr>
          <a:lstStyle>
            <a:lvl1pPr algn="ctr">
              <a:lnSpc>
                <a:spcPct val="120000"/>
              </a:lnSpc>
              <a:defRPr sz="1200">
                <a:solidFill>
                  <a:schemeClr val="tx1">
                    <a:tint val="75000"/>
                  </a:schemeClr>
                </a:solidFill>
                <a:latin typeface="微软雅黑" panose="020B0503020204020204" charset="-122"/>
                <a:ea typeface="微软雅黑" panose="020B0503020204020204" charset="-122"/>
              </a:defRPr>
            </a:lvl1pPr>
          </a:lstStyle>
          <a:p>
            <a:pPr fontAlgn="base"/>
            <a:endParaRPr lang="zh-CN" altLang="en-US" strike="noStrike" noProof="1"/>
          </a:p>
        </p:txBody>
      </p:sp>
      <p:sp>
        <p:nvSpPr>
          <p:cNvPr id="6" name="灯片编号占位符 5"/>
          <p:cNvSpPr>
            <a:spLocks noGrp="1"/>
          </p:cNvSpPr>
          <p:nvPr>
            <p:ph type="sldNum" sz="quarter" idx="4"/>
            <p:custDataLst>
              <p:tags r:id="rId23"/>
            </p:custDataLst>
          </p:nvPr>
        </p:nvSpPr>
        <p:spPr>
          <a:xfrm>
            <a:off x="8610600" y="6350000"/>
            <a:ext cx="2700338" cy="315913"/>
          </a:xfrm>
          <a:prstGeom prst="rect">
            <a:avLst/>
          </a:prstGeom>
        </p:spPr>
        <p:txBody>
          <a:bodyPr vert="horz" lIns="91440" tIns="45720" rIns="91440" bIns="45720" rtlCol="0" anchor="ctr">
            <a:normAutofit/>
          </a:bodyPr>
          <a:lstStyle>
            <a:lvl1pPr algn="r">
              <a:lnSpc>
                <a:spcPct val="120000"/>
              </a:lnSpc>
              <a:defRPr sz="1200">
                <a:solidFill>
                  <a:schemeClr val="tx1">
                    <a:tint val="75000"/>
                  </a:schemeClr>
                </a:solidFill>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p>
        </p:txBody>
      </p:sp>
      <p:pic>
        <p:nvPicPr>
          <p:cNvPr id="8" name="图片 7" descr="水印"/>
          <p:cNvPicPr>
            <a:picLocks noChangeAspect="1"/>
          </p:cNvPicPr>
          <p:nvPr userDrawn="1"/>
        </p:nvPicPr>
        <p:blipFill>
          <a:blip r:embed="rId25"/>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9"/>
            </p:custDataLst>
          </p:nvPr>
        </p:nvSpPr>
        <p:spPr>
          <a:xfrm>
            <a:off x="669925" y="442913"/>
            <a:ext cx="10852150" cy="442912"/>
          </a:xfrm>
          <a:prstGeom prst="rect">
            <a:avLst/>
          </a:prstGeom>
          <a:noFill/>
          <a:ln w="9525">
            <a:noFill/>
          </a:ln>
        </p:spPr>
        <p:txBody>
          <a:bodyPr vert="horz" lIns="101600" tIns="38100" rIns="76200" bIns="38100" anchor="t"/>
          <a:lstStyle/>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669925" y="952500"/>
            <a:ext cx="10852150" cy="5389563"/>
          </a:xfrm>
          <a:prstGeom prst="rect">
            <a:avLst/>
          </a:prstGeom>
          <a:noFill/>
          <a:ln w="9525">
            <a:noFill/>
          </a:ln>
        </p:spPr>
        <p:txBody>
          <a:bodyPr vert="horz" lIns="101600" tIns="0" rIns="82550" bIns="0" anchor="t"/>
          <a:lstStyle/>
          <a:p>
            <a:pPr lvl="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475" y="6350000"/>
            <a:ext cx="2700338" cy="315913"/>
          </a:xfrm>
          <a:prstGeom prst="rect">
            <a:avLst/>
          </a:prstGeom>
        </p:spPr>
        <p:txBody>
          <a:bodyPr vert="horz" lIns="91440" tIns="45720" rIns="91440" bIns="45720" rtlCol="0" anchor="ctr">
            <a:normAutofit/>
          </a:bodyPr>
          <a:lstStyle>
            <a:lvl1pPr algn="l">
              <a:lnSpc>
                <a:spcPct val="120000"/>
              </a:lnSpc>
              <a:defRPr sz="1200">
                <a:solidFill>
                  <a:schemeClr val="tx1">
                    <a:tint val="75000"/>
                  </a:schemeClr>
                </a:solidFill>
                <a:latin typeface="微软雅黑" panose="020B0503020204020204" charset="-122"/>
                <a:ea typeface="微软雅黑" panose="020B0503020204020204" charset="-122"/>
              </a:defRPr>
            </a:lvl1pPr>
          </a:lstStyle>
          <a:p>
            <a:pPr fontAlgn="base"/>
            <a:fld id="{760FBDFE-C587-4B4C-A407-44438C67B59E}"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4116388" y="6350000"/>
            <a:ext cx="3959225" cy="315913"/>
          </a:xfrm>
          <a:prstGeom prst="rect">
            <a:avLst/>
          </a:prstGeom>
        </p:spPr>
        <p:txBody>
          <a:bodyPr vert="horz" lIns="91440" tIns="45720" rIns="91440" bIns="45720" rtlCol="0" anchor="ctr">
            <a:normAutofit/>
          </a:bodyPr>
          <a:lstStyle>
            <a:lvl1pPr algn="ctr">
              <a:lnSpc>
                <a:spcPct val="120000"/>
              </a:lnSpc>
              <a:defRPr sz="1200">
                <a:solidFill>
                  <a:schemeClr val="tx1">
                    <a:tint val="75000"/>
                  </a:schemeClr>
                </a:solidFill>
                <a:latin typeface="微软雅黑" panose="020B0503020204020204" charset="-122"/>
                <a:ea typeface="微软雅黑" panose="020B0503020204020204" charset="-122"/>
              </a:defRPr>
            </a:lvl1pPr>
          </a:lstStyle>
          <a:p>
            <a:pPr fontAlgn="base"/>
            <a:endParaRPr lang="zh-CN" altLang="en-US" strike="noStrike" noProof="1"/>
          </a:p>
        </p:txBody>
      </p:sp>
      <p:sp>
        <p:nvSpPr>
          <p:cNvPr id="6" name="灯片编号占位符 5"/>
          <p:cNvSpPr>
            <a:spLocks noGrp="1"/>
          </p:cNvSpPr>
          <p:nvPr>
            <p:ph type="sldNum" sz="quarter" idx="4"/>
            <p:custDataLst>
              <p:tags r:id="rId23"/>
            </p:custDataLst>
          </p:nvPr>
        </p:nvSpPr>
        <p:spPr>
          <a:xfrm>
            <a:off x="8610600" y="6350000"/>
            <a:ext cx="2700338" cy="315913"/>
          </a:xfrm>
          <a:prstGeom prst="rect">
            <a:avLst/>
          </a:prstGeom>
        </p:spPr>
        <p:txBody>
          <a:bodyPr vert="horz" lIns="91440" tIns="45720" rIns="91440" bIns="45720" rtlCol="0" anchor="ctr">
            <a:normAutofit/>
          </a:bodyPr>
          <a:lstStyle>
            <a:lvl1pPr algn="r">
              <a:lnSpc>
                <a:spcPct val="120000"/>
              </a:lnSpc>
              <a:defRPr sz="1200">
                <a:solidFill>
                  <a:schemeClr val="tx1">
                    <a:tint val="75000"/>
                  </a:schemeClr>
                </a:solidFill>
                <a:latin typeface="微软雅黑" panose="020B0503020204020204" charset="-122"/>
                <a:ea typeface="微软雅黑" panose="020B0503020204020204" charset="-122"/>
              </a:defRPr>
            </a:lvl1pPr>
          </a:lstStyle>
          <a:p>
            <a:pPr fontAlgn="base"/>
            <a:fld id="{49AE70B2-8BF9-45C0-BB95-33D1B9D3A854}"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p>
        </p:txBody>
      </p:sp>
      <p:pic>
        <p:nvPicPr>
          <p:cNvPr id="8" name="图片 7" descr="水印"/>
          <p:cNvPicPr>
            <a:picLocks noChangeAspect="1"/>
          </p:cNvPicPr>
          <p:nvPr userDrawn="1"/>
        </p:nvPicPr>
        <p:blipFill>
          <a:blip r:embed="rId25"/>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hf sldNum="0" hdr="0" ftr="0" dt="0"/>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93.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94.xml"/><Relationship Id="rId3" Type="http://schemas.openxmlformats.org/officeDocument/2006/relationships/hyperlink" Target="file:///D:\&#21608;&#20108;&#26032;&#25945;&#26448;&#19978;&#35838;Lily\&#25289;&#26438;.mp4" TargetMode="External"/><Relationship Id="rId2" Type="http://schemas.openxmlformats.org/officeDocument/2006/relationships/image" Target="../media/image22.jpeg"/><Relationship Id="rId1" Type="http://schemas.openxmlformats.org/officeDocument/2006/relationships/hyperlink" Target="&#25289;&#26438;.mp4"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96.xml"/><Relationship Id="rId1" Type="http://schemas.openxmlformats.org/officeDocument/2006/relationships/tags" Target="../tags/tag295.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298.xml"/><Relationship Id="rId2" Type="http://schemas.openxmlformats.org/officeDocument/2006/relationships/image" Target="../media/image7.png"/><Relationship Id="rId1" Type="http://schemas.openxmlformats.org/officeDocument/2006/relationships/tags" Target="../tags/tag29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299.xml"/><Relationship Id="rId2" Type="http://schemas.openxmlformats.org/officeDocument/2006/relationships/image" Target="../media/image24.jpeg"/><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9" Type="http://schemas.openxmlformats.org/officeDocument/2006/relationships/tags" Target="../tags/tag307.xml"/><Relationship Id="rId8" Type="http://schemas.openxmlformats.org/officeDocument/2006/relationships/image" Target="../media/image11.png"/><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tags" Target="../tags/tag302.xml"/><Relationship Id="rId2" Type="http://schemas.openxmlformats.org/officeDocument/2006/relationships/tags" Target="../tags/tag301.xml"/><Relationship Id="rId10" Type="http://schemas.openxmlformats.org/officeDocument/2006/relationships/slideLayout" Target="../slideLayouts/slideLayout27.xml"/><Relationship Id="rId1" Type="http://schemas.openxmlformats.org/officeDocument/2006/relationships/tags" Target="../tags/tag30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308.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tags" Target="../tags/tag315.xml"/><Relationship Id="rId7" Type="http://schemas.openxmlformats.org/officeDocument/2006/relationships/image" Target="../media/image7.png"/><Relationship Id="rId6" Type="http://schemas.openxmlformats.org/officeDocument/2006/relationships/tags" Target="../tags/tag314.xml"/><Relationship Id="rId5" Type="http://schemas.openxmlformats.org/officeDocument/2006/relationships/tags" Target="../tags/tag313.xml"/><Relationship Id="rId4" Type="http://schemas.openxmlformats.org/officeDocument/2006/relationships/tags" Target="../tags/tag312.xml"/><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tags" Target="../tags/tag30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8.xml"/><Relationship Id="rId1" Type="http://schemas.openxmlformats.org/officeDocument/2006/relationships/tags" Target="../tags/tag257.xml"/></Relationships>
</file>

<file path=ppt/slides/_rels/slide3.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image" Target="../media/image16.jpeg"/><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10.jpeg"/><Relationship Id="rId10" Type="http://schemas.openxmlformats.org/officeDocument/2006/relationships/slideLayout" Target="../slideLayouts/slideLayout7.xml"/><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5.xml"/><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67.xml"/><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tags" Target="../tags/tag273.xml"/><Relationship Id="rId7" Type="http://schemas.openxmlformats.org/officeDocument/2006/relationships/tags" Target="../tags/tag272.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5" Type="http://schemas.openxmlformats.org/officeDocument/2006/relationships/slideLayout" Target="../slideLayouts/slideLayout25.xml"/><Relationship Id="rId24" Type="http://schemas.openxmlformats.org/officeDocument/2006/relationships/tags" Target="../tags/tag288.xml"/><Relationship Id="rId23" Type="http://schemas.openxmlformats.org/officeDocument/2006/relationships/hyperlink" Target="file:///D:\&#21608;&#20108;&#26032;&#25945;&#26448;&#19978;&#35838;Lily\&#8220;&#38081;&#27028;&#22836;&#8221;&#39118;&#37319;&#65306;1985&#24180;&#20013;&#22269;vs&#21476;&#24052;&#27604;&#36187;.mp4" TargetMode="External"/><Relationship Id="rId22" Type="http://schemas.openxmlformats.org/officeDocument/2006/relationships/tags" Target="../tags/tag287.xml"/><Relationship Id="rId21" Type="http://schemas.openxmlformats.org/officeDocument/2006/relationships/tags" Target="../tags/tag286.xml"/><Relationship Id="rId20" Type="http://schemas.openxmlformats.org/officeDocument/2006/relationships/tags" Target="../tags/tag285.xml"/><Relationship Id="rId2" Type="http://schemas.openxmlformats.org/officeDocument/2006/relationships/image" Target="../media/image19.jpeg"/><Relationship Id="rId19" Type="http://schemas.openxmlformats.org/officeDocument/2006/relationships/tags" Target="../tags/tag284.xml"/><Relationship Id="rId18" Type="http://schemas.openxmlformats.org/officeDocument/2006/relationships/tags" Target="../tags/tag283.xml"/><Relationship Id="rId17" Type="http://schemas.openxmlformats.org/officeDocument/2006/relationships/tags" Target="../tags/tag282.xml"/><Relationship Id="rId16" Type="http://schemas.openxmlformats.org/officeDocument/2006/relationships/tags" Target="../tags/tag281.xml"/><Relationship Id="rId15" Type="http://schemas.openxmlformats.org/officeDocument/2006/relationships/tags" Target="../tags/tag280.xml"/><Relationship Id="rId14" Type="http://schemas.openxmlformats.org/officeDocument/2006/relationships/tags" Target="../tags/tag279.xml"/><Relationship Id="rId13" Type="http://schemas.openxmlformats.org/officeDocument/2006/relationships/tags" Target="../tags/tag278.xml"/><Relationship Id="rId12" Type="http://schemas.openxmlformats.org/officeDocument/2006/relationships/tags" Target="../tags/tag277.xml"/><Relationship Id="rId11" Type="http://schemas.openxmlformats.org/officeDocument/2006/relationships/tags" Target="../tags/tag276.xml"/><Relationship Id="rId10" Type="http://schemas.openxmlformats.org/officeDocument/2006/relationships/tags" Target="../tags/tag275.xml"/><Relationship Id="rId1" Type="http://schemas.openxmlformats.org/officeDocument/2006/relationships/hyperlink" Target="&#8220;&#38081;&#27028;&#22836;&#8221;&#39118;&#37319;&#65306;1985&#24180;&#20013;&#22269;vs&#21476;&#24052;&#27604;&#36187;.mp4"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89.xml"/><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5.xml"/><Relationship Id="rId2" Type="http://schemas.openxmlformats.org/officeDocument/2006/relationships/tags" Target="../tags/tag290.xml"/><Relationship Id="rId1"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文本框 5"/>
          <p:cNvSpPr txBox="1"/>
          <p:nvPr/>
        </p:nvSpPr>
        <p:spPr>
          <a:xfrm>
            <a:off x="7515225" y="561975"/>
            <a:ext cx="4243388" cy="646113"/>
          </a:xfrm>
          <a:prstGeom prst="rect">
            <a:avLst/>
          </a:prstGeom>
          <a:solidFill>
            <a:srgbClr val="002060"/>
          </a:solidFill>
          <a:ln w="9525">
            <a:noFill/>
          </a:ln>
        </p:spPr>
        <p:txBody>
          <a:bodyPr wrap="square" anchor="t">
            <a:spAutoFit/>
          </a:bodyPr>
          <a:lstStyle/>
          <a:p>
            <a:endParaRPr lang="zh-CN" altLang="en-US">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sp>
        <p:nvSpPr>
          <p:cNvPr id="9" name="矩形 8"/>
          <p:cNvSpPr/>
          <p:nvPr/>
        </p:nvSpPr>
        <p:spPr>
          <a:xfrm>
            <a:off x="0" y="5584825"/>
            <a:ext cx="5673725" cy="2159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52227" name="图片 9" descr="u=953958455,4054826319&amp;fm=26&amp;gp=0"/>
          <p:cNvPicPr>
            <a:picLocks noChangeAspect="1"/>
          </p:cNvPicPr>
          <p:nvPr/>
        </p:nvPicPr>
        <p:blipFill>
          <a:blip r:embed="rId1"/>
          <a:stretch>
            <a:fillRect/>
          </a:stretch>
        </p:blipFill>
        <p:spPr>
          <a:xfrm>
            <a:off x="5297488" y="1366838"/>
            <a:ext cx="6461125" cy="4124325"/>
          </a:xfrm>
          <a:prstGeom prst="rect">
            <a:avLst/>
          </a:prstGeom>
          <a:noFill/>
          <a:ln w="9525">
            <a:noFill/>
          </a:ln>
        </p:spPr>
      </p:pic>
      <p:sp>
        <p:nvSpPr>
          <p:cNvPr id="19" name="PA-标题 1"/>
          <p:cNvSpPr>
            <a:spLocks noGrp="1"/>
          </p:cNvSpPr>
          <p:nvPr>
            <p:custDataLst>
              <p:tags r:id="rId2"/>
            </p:custDataLst>
          </p:nvPr>
        </p:nvSpPr>
        <p:spPr>
          <a:xfrm>
            <a:off x="242888" y="2971800"/>
            <a:ext cx="4638675" cy="2400300"/>
          </a:xfrm>
          <a:prstGeom prst="rect">
            <a:avLst/>
          </a:prstGeom>
        </p:spPr>
        <p:txBody>
          <a:bodyPr vert="horz" lIns="90000" tIns="46800" rIns="90000" bIns="46800" rtlCol="0" anchor="ctr" anchorCtr="0">
            <a:noAutofit/>
          </a:bodyPr>
          <a:lstStyle/>
          <a:p>
            <a:pPr lvl="0" algn="ctr" fontAlgn="auto">
              <a:buClrTx/>
              <a:buSzTx/>
              <a:buFontTx/>
            </a:pPr>
            <a:r>
              <a:rPr lang="en-US" altLang="zh-CN" sz="6000" b="1" strike="noStrike" spc="600" noProof="1">
                <a:solidFill>
                  <a:srgbClr val="FF0000"/>
                </a:solidFill>
                <a:effectLst>
                  <a:outerShdw blurRad="50800" dist="38100" dir="5400000" algn="t" rotWithShape="0">
                    <a:prstClr val="black">
                      <a:alpha val="40000"/>
                    </a:prstClr>
                  </a:outerShdw>
                </a:effectLst>
                <a:uFillTx/>
                <a:latin typeface="Arial Black" panose="020B0A04020102020204" charset="0"/>
                <a:ea typeface="汉仪尚巍手书W" panose="00020600040101010101" pitchFamily="18" charset="-122"/>
                <a:cs typeface="Arial Black" panose="020B0A04020102020204" charset="0"/>
                <a:sym typeface="+mn-ea"/>
              </a:rPr>
              <a:t>Michael</a:t>
            </a:r>
            <a:endParaRPr lang="en-US" altLang="zh-CN" sz="6000" b="1" strike="noStrike" spc="600" noProof="1">
              <a:solidFill>
                <a:srgbClr val="FF0000"/>
              </a:solidFill>
              <a:effectLst>
                <a:outerShdw blurRad="50800" dist="38100" dir="5400000" algn="t" rotWithShape="0">
                  <a:prstClr val="black">
                    <a:alpha val="40000"/>
                  </a:prstClr>
                </a:outerShdw>
              </a:effectLst>
              <a:uFillTx/>
              <a:latin typeface="Arial Black" panose="020B0A04020102020204" charset="0"/>
              <a:ea typeface="汉仪尚巍手书W" panose="00020600040101010101" pitchFamily="18" charset="-122"/>
              <a:cs typeface="Arial Black" panose="020B0A04020102020204" charset="0"/>
              <a:sym typeface="+mn-ea"/>
            </a:endParaRPr>
          </a:p>
          <a:p>
            <a:pPr lvl="0" algn="ctr" fontAlgn="auto">
              <a:buClrTx/>
              <a:buSzTx/>
              <a:buFontTx/>
            </a:pPr>
            <a:r>
              <a:rPr lang="en-US" altLang="zh-CN" sz="6000" b="1" strike="noStrike" spc="600" noProof="1">
                <a:solidFill>
                  <a:srgbClr val="FF0000"/>
                </a:solidFill>
                <a:effectLst>
                  <a:outerShdw blurRad="50800" dist="38100" dir="5400000" algn="t" rotWithShape="0">
                    <a:prstClr val="black">
                      <a:alpha val="40000"/>
                    </a:prstClr>
                  </a:outerShdw>
                </a:effectLst>
                <a:uFillTx/>
                <a:latin typeface="Arial Black" panose="020B0A04020102020204" charset="0"/>
                <a:ea typeface="汉仪尚巍手书W" panose="00020600040101010101" pitchFamily="18" charset="-122"/>
                <a:cs typeface="Arial Black" panose="020B0A04020102020204" charset="0"/>
                <a:sym typeface="+mn-ea"/>
              </a:rPr>
              <a:t>Jordan</a:t>
            </a:r>
            <a:endParaRPr lang="en-US" altLang="zh-CN" sz="6000" b="1" strike="noStrike" spc="600" noProof="1">
              <a:solidFill>
                <a:srgbClr val="FF0000"/>
              </a:solidFill>
              <a:effectLst>
                <a:outerShdw blurRad="50800" dist="38100" dir="5400000" algn="t" rotWithShape="0">
                  <a:prstClr val="black">
                    <a:alpha val="40000"/>
                  </a:prstClr>
                </a:outerShdw>
              </a:effectLst>
              <a:uFillTx/>
              <a:latin typeface="Arial Black" panose="020B0A04020102020204" charset="0"/>
              <a:ea typeface="汉仪尚巍手书W" panose="00020600040101010101" pitchFamily="18" charset="-122"/>
              <a:cs typeface="Arial Black" panose="020B0A04020102020204" charset="0"/>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1"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6*min(max(#ppt_w*#ppt_h,.3),1)-7.4)/-.7*#ppt_w"/>
                                          </p:val>
                                        </p:tav>
                                        <p:tav tm="100000">
                                          <p:val>
                                            <p:strVal val="#ppt_w"/>
                                          </p:val>
                                        </p:tav>
                                      </p:tavLst>
                                    </p:anim>
                                    <p:anim calcmode="lin" valueType="num">
                                      <p:cBhvr>
                                        <p:cTn id="8" dur="500" fill="hold"/>
                                        <p:tgtEl>
                                          <p:spTgt spid="19"/>
                                        </p:tgtEl>
                                        <p:attrNameLst>
                                          <p:attrName>ppt_h</p:attrName>
                                        </p:attrNameLst>
                                      </p:cBhvr>
                                      <p:tavLst>
                                        <p:tav tm="0">
                                          <p:val>
                                            <p:strVal val="(6*min(max(#ppt_w*#ppt_h,.3),1)-7.4)/-.7*#ppt_h"/>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可选过程 8"/>
          <p:cNvSpPr/>
          <p:nvPr/>
        </p:nvSpPr>
        <p:spPr>
          <a:xfrm>
            <a:off x="6408420" y="3200400"/>
            <a:ext cx="645795" cy="457200"/>
          </a:xfrm>
          <a:prstGeom prst="flowChartAlternateProcess">
            <a:avLst/>
          </a:prstGeom>
          <a:solidFill>
            <a:srgbClr val="7CD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249" name="文本框 9"/>
          <p:cNvSpPr txBox="1"/>
          <p:nvPr/>
        </p:nvSpPr>
        <p:spPr>
          <a:xfrm>
            <a:off x="1231900" y="3161665"/>
            <a:ext cx="10397490" cy="1076325"/>
          </a:xfrm>
          <a:prstGeom prst="rect">
            <a:avLst/>
          </a:prstGeom>
          <a:noFill/>
          <a:ln w="9525">
            <a:noFill/>
          </a:ln>
        </p:spPr>
        <p:txBody>
          <a:bodyPr wrap="square" anchor="t">
            <a:spAutoFit/>
          </a:bodyPr>
          <a:lstStyle/>
          <a:p>
            <a:r>
              <a:rPr lang="en-US" altLang="zh-CN" sz="3200" b="1" dirty="0">
                <a:solidFill>
                  <a:srgbClr val="FF0000"/>
                </a:solidFill>
                <a:latin typeface="Times New Roman" panose="02020603050405020304" charset="0"/>
                <a:ea typeface="宋体" panose="02010600030101010101" pitchFamily="2" charset="-122"/>
              </a:rPr>
              <a:t>[...]</a:t>
            </a:r>
            <a:r>
              <a:rPr lang="en-US" altLang="zh-CN" sz="2800" dirty="0">
                <a:latin typeface="Times New Roman" panose="02020603050405020304" charset="0"/>
                <a:ea typeface="宋体" panose="02010600030101010101" pitchFamily="2" charset="-122"/>
              </a:rPr>
              <a:t> Jordan's skills were impressive, but the mental strength that he showed made him unique.</a:t>
            </a:r>
            <a:r>
              <a:rPr lang="en-US" altLang="zh-CN" sz="3200" b="1" dirty="0">
                <a:solidFill>
                  <a:srgbClr val="FF0000"/>
                </a:solidFill>
                <a:latin typeface="Times New Roman" panose="02020603050405020304" charset="0"/>
                <a:ea typeface="宋体" panose="02010600030101010101" pitchFamily="2" charset="-122"/>
              </a:rPr>
              <a:t> [...]</a:t>
            </a:r>
            <a:endParaRPr lang="en-US" altLang="zh-CN" sz="3200" b="1" dirty="0">
              <a:solidFill>
                <a:srgbClr val="FF0000"/>
              </a:solidFill>
              <a:latin typeface="Times New Roman" panose="02020603050405020304" charset="0"/>
              <a:ea typeface="宋体" panose="02010600030101010101" pitchFamily="2" charset="-122"/>
            </a:endParaRPr>
          </a:p>
        </p:txBody>
      </p:sp>
      <p:grpSp>
        <p:nvGrpSpPr>
          <p:cNvPr id="23" name="组合 22"/>
          <p:cNvGrpSpPr/>
          <p:nvPr/>
        </p:nvGrpSpPr>
        <p:grpSpPr>
          <a:xfrm>
            <a:off x="3764598" y="559118"/>
            <a:ext cx="4103687" cy="792162"/>
            <a:chOff x="7332" y="2906"/>
            <a:chExt cx="6463" cy="1247"/>
          </a:xfrm>
        </p:grpSpPr>
        <p:sp>
          <p:nvSpPr>
            <p:cNvPr id="15" name="流程图: 可选过程 14"/>
            <p:cNvSpPr/>
            <p:nvPr/>
          </p:nvSpPr>
          <p:spPr>
            <a:xfrm>
              <a:off x="7332" y="2906"/>
              <a:ext cx="6463" cy="1247"/>
            </a:xfrm>
            <a:prstGeom prst="flowChartAlternateProcess">
              <a:avLst/>
            </a:prstGeom>
            <a:solidFill>
              <a:srgbClr val="095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3252" name="文本框 2"/>
            <p:cNvSpPr txBox="1"/>
            <p:nvPr/>
          </p:nvSpPr>
          <p:spPr>
            <a:xfrm>
              <a:off x="7958" y="3102"/>
              <a:ext cx="5234" cy="822"/>
            </a:xfrm>
            <a:prstGeom prst="rect">
              <a:avLst/>
            </a:prstGeom>
            <a:noFill/>
            <a:ln w="9525">
              <a:noFill/>
            </a:ln>
          </p:spPr>
          <p:txBody>
            <a:bodyPr wrap="square" anchor="t">
              <a:spAutoFit/>
            </a:bodyPr>
            <a:lstStyle/>
            <a:p>
              <a:r>
                <a:rPr lang="en-US" altLang="zh-CN" sz="2800" b="1" dirty="0">
                  <a:solidFill>
                    <a:schemeClr val="bg1"/>
                  </a:solidFill>
                  <a:latin typeface="Times New Roman" panose="02020603050405020304" charset="0"/>
                  <a:ea typeface="宋体" panose="02010600030101010101" pitchFamily="2" charset="-122"/>
                </a:rPr>
                <a:t> Jordan as a legend</a:t>
              </a:r>
              <a:endParaRPr lang="en-US" altLang="en-US" sz="2800" b="1" dirty="0">
                <a:solidFill>
                  <a:schemeClr val="bg1"/>
                </a:solidFill>
                <a:latin typeface="Times New Roman" panose="02020603050405020304" charset="0"/>
                <a:ea typeface="宋体" panose="02010600030101010101" pitchFamily="2" charset="-122"/>
              </a:endParaRPr>
            </a:p>
          </p:txBody>
        </p:sp>
      </p:grpSp>
      <p:grpSp>
        <p:nvGrpSpPr>
          <p:cNvPr id="22" name="组合 21"/>
          <p:cNvGrpSpPr/>
          <p:nvPr/>
        </p:nvGrpSpPr>
        <p:grpSpPr>
          <a:xfrm>
            <a:off x="2836863" y="1813560"/>
            <a:ext cx="2241904" cy="720725"/>
            <a:chOff x="5828" y="4606"/>
            <a:chExt cx="3531" cy="1134"/>
          </a:xfrm>
        </p:grpSpPr>
        <p:sp>
          <p:nvSpPr>
            <p:cNvPr id="16" name="圆角矩形 15"/>
            <p:cNvSpPr/>
            <p:nvPr/>
          </p:nvSpPr>
          <p:spPr>
            <a:xfrm>
              <a:off x="5857" y="4606"/>
              <a:ext cx="3162" cy="1134"/>
            </a:xfrm>
            <a:prstGeom prst="roundRect">
              <a:avLst/>
            </a:prstGeom>
            <a:solidFill>
              <a:srgbClr val="FDF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b="1" strike="noStrike" noProof="1"/>
            </a:p>
          </p:txBody>
        </p:sp>
        <p:sp>
          <p:nvSpPr>
            <p:cNvPr id="53255" name="文本框 3"/>
            <p:cNvSpPr txBox="1"/>
            <p:nvPr/>
          </p:nvSpPr>
          <p:spPr>
            <a:xfrm>
              <a:off x="5828" y="4710"/>
              <a:ext cx="3531" cy="821"/>
            </a:xfrm>
            <a:prstGeom prst="rect">
              <a:avLst/>
            </a:prstGeom>
            <a:noFill/>
            <a:ln w="9525">
              <a:noFill/>
            </a:ln>
          </p:spPr>
          <p:txBody>
            <a:bodyPr wrap="square" anchor="t">
              <a:spAutoFit/>
            </a:bodyPr>
            <a:lstStyle/>
            <a:p>
              <a:r>
                <a:rPr lang="en-US" altLang="zh-CN" sz="2800" b="1" dirty="0">
                  <a:latin typeface="Times New Roman" panose="02020603050405020304" charset="0"/>
                  <a:ea typeface="宋体" panose="02010600030101010101" pitchFamily="2" charset="-122"/>
                </a:rPr>
                <a:t> his skills</a:t>
              </a:r>
              <a:endParaRPr lang="en-US" altLang="zh-CN" sz="2800" b="1" dirty="0">
                <a:latin typeface="Times New Roman" panose="02020603050405020304" charset="0"/>
                <a:ea typeface="宋体" panose="02010600030101010101" pitchFamily="2" charset="-122"/>
              </a:endParaRPr>
            </a:p>
          </p:txBody>
        </p:sp>
      </p:grpSp>
      <p:grpSp>
        <p:nvGrpSpPr>
          <p:cNvPr id="21" name="组合 20"/>
          <p:cNvGrpSpPr/>
          <p:nvPr/>
        </p:nvGrpSpPr>
        <p:grpSpPr>
          <a:xfrm>
            <a:off x="6408420" y="1747520"/>
            <a:ext cx="3528695" cy="720539"/>
            <a:chOff x="11108" y="4606"/>
            <a:chExt cx="5155" cy="1134"/>
          </a:xfrm>
        </p:grpSpPr>
        <p:sp>
          <p:nvSpPr>
            <p:cNvPr id="17" name="圆角矩形 16"/>
            <p:cNvSpPr/>
            <p:nvPr/>
          </p:nvSpPr>
          <p:spPr>
            <a:xfrm>
              <a:off x="11108" y="4606"/>
              <a:ext cx="5155" cy="113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b="1" strike="noStrike" noProof="1"/>
            </a:p>
          </p:txBody>
        </p:sp>
        <p:sp>
          <p:nvSpPr>
            <p:cNvPr id="53258" name="文本框 4"/>
            <p:cNvSpPr txBox="1"/>
            <p:nvPr/>
          </p:nvSpPr>
          <p:spPr>
            <a:xfrm>
              <a:off x="11341" y="4710"/>
              <a:ext cx="4921" cy="821"/>
            </a:xfrm>
            <a:prstGeom prst="rect">
              <a:avLst/>
            </a:prstGeom>
            <a:noFill/>
            <a:ln w="9525">
              <a:noFill/>
            </a:ln>
          </p:spPr>
          <p:txBody>
            <a:bodyPr wrap="square" anchor="t">
              <a:spAutoFit/>
            </a:bodyPr>
            <a:lstStyle/>
            <a:p>
              <a:r>
                <a:rPr lang="en-US" altLang="zh-CN" sz="2800" b="1" dirty="0">
                  <a:latin typeface="Times New Roman" panose="02020603050405020304" charset="0"/>
                  <a:ea typeface="宋体" panose="02010600030101010101" pitchFamily="2" charset="-122"/>
                </a:rPr>
                <a:t> his mental strength</a:t>
              </a:r>
              <a:endParaRPr lang="en-US" altLang="zh-CN" sz="2800" b="1" dirty="0">
                <a:latin typeface="Times New Roman" panose="02020603050405020304" charset="0"/>
                <a:ea typeface="宋体" panose="02010600030101010101" pitchFamily="2" charset="-122"/>
              </a:endParaRPr>
            </a:p>
          </p:txBody>
        </p:sp>
      </p:grpSp>
      <p:sp>
        <p:nvSpPr>
          <p:cNvPr id="53259" name="文本框 99"/>
          <p:cNvSpPr txBox="1"/>
          <p:nvPr/>
        </p:nvSpPr>
        <p:spPr>
          <a:xfrm>
            <a:off x="835660" y="4910455"/>
            <a:ext cx="6789420" cy="521970"/>
          </a:xfrm>
          <a:prstGeom prst="rect">
            <a:avLst/>
          </a:prstGeom>
          <a:solidFill>
            <a:schemeClr val="accent2">
              <a:lumMod val="20000"/>
              <a:lumOff val="80000"/>
            </a:schemeClr>
          </a:solidFill>
          <a:ln w="9525">
            <a:noFill/>
          </a:ln>
        </p:spPr>
        <p:txBody>
          <a:bodyPr wrap="square" anchor="t">
            <a:spAutoFit/>
          </a:bodyPr>
          <a:lstStyle/>
          <a:p>
            <a:r>
              <a:rPr lang="en-US" altLang="zh-CN" sz="2800" dirty="0">
                <a:ea typeface="Arial Unicode MS" panose="020B0604020202020204" charset="-122"/>
                <a:cs typeface="Arial" panose="020B0604020202020204" pitchFamily="34" charset="0"/>
              </a:rPr>
              <a:t>1. How impressive were Jordan's skills?</a:t>
            </a:r>
            <a:endParaRPr lang="en-US" altLang="zh-CN" sz="2800" dirty="0">
              <a:ea typeface="Arial Unicode MS" panose="020B0604020202020204" charset="-122"/>
              <a:cs typeface="Arial" panose="020B0604020202020204" pitchFamily="34" charset="0"/>
            </a:endParaRPr>
          </a:p>
        </p:txBody>
      </p:sp>
      <p:sp>
        <p:nvSpPr>
          <p:cNvPr id="53260" name="文本框 5"/>
          <p:cNvSpPr txBox="1"/>
          <p:nvPr/>
        </p:nvSpPr>
        <p:spPr>
          <a:xfrm>
            <a:off x="835343" y="5605145"/>
            <a:ext cx="9488487" cy="521970"/>
          </a:xfrm>
          <a:prstGeom prst="rect">
            <a:avLst/>
          </a:prstGeom>
          <a:solidFill>
            <a:schemeClr val="accent3">
              <a:lumMod val="20000"/>
              <a:lumOff val="80000"/>
            </a:schemeClr>
          </a:solidFill>
          <a:ln w="9525">
            <a:noFill/>
          </a:ln>
        </p:spPr>
        <p:txBody>
          <a:bodyPr wrap="square" anchor="t">
            <a:spAutoFit/>
          </a:bodyPr>
          <a:lstStyle/>
          <a:p>
            <a:r>
              <a:rPr lang="en-US" altLang="zh-CN" sz="2800" dirty="0">
                <a:latin typeface="Arial" panose="020B0604020202020204" pitchFamily="34" charset="0"/>
                <a:ea typeface="宋体" panose="02010600030101010101" pitchFamily="2" charset="-122"/>
              </a:rPr>
              <a:t>2. What kind of mental strength does Jordan have?</a:t>
            </a:r>
            <a:endParaRPr lang="en-US" altLang="zh-CN" sz="2800" dirty="0">
              <a:latin typeface="Arial" panose="020B0604020202020204" pitchFamily="34" charset="0"/>
              <a:ea typeface="宋体" panose="02010600030101010101" pitchFamily="2" charset="-122"/>
            </a:endParaRPr>
          </a:p>
        </p:txBody>
      </p:sp>
      <p:sp>
        <p:nvSpPr>
          <p:cNvPr id="2" name="下箭头 1"/>
          <p:cNvSpPr/>
          <p:nvPr/>
        </p:nvSpPr>
        <p:spPr>
          <a:xfrm>
            <a:off x="4839970" y="1447800"/>
            <a:ext cx="1727835" cy="431800"/>
          </a:xfrm>
          <a:prstGeom prst="downArrow">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箭头连接符 2"/>
          <p:cNvCxnSpPr/>
          <p:nvPr/>
        </p:nvCxnSpPr>
        <p:spPr>
          <a:xfrm flipV="1">
            <a:off x="1487170" y="2534285"/>
            <a:ext cx="1367790" cy="89471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V="1">
            <a:off x="5375910" y="2534285"/>
            <a:ext cx="2109470" cy="12547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6068376" y="3657600"/>
            <a:ext cx="5454601" cy="720725"/>
            <a:chOff x="5856" y="4606"/>
            <a:chExt cx="8591" cy="1134"/>
          </a:xfrm>
        </p:grpSpPr>
        <p:sp>
          <p:nvSpPr>
            <p:cNvPr id="6" name="圆角矩形 5"/>
            <p:cNvSpPr/>
            <p:nvPr/>
          </p:nvSpPr>
          <p:spPr>
            <a:xfrm>
              <a:off x="5857" y="4606"/>
              <a:ext cx="8117" cy="1134"/>
            </a:xfrm>
            <a:prstGeom prst="roundRect">
              <a:avLst/>
            </a:prstGeom>
            <a:solidFill>
              <a:srgbClr val="FDF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b="1" strike="noStrike" noProof="1"/>
            </a:p>
          </p:txBody>
        </p:sp>
        <p:sp>
          <p:nvSpPr>
            <p:cNvPr id="7" name="文本框 3"/>
            <p:cNvSpPr txBox="1"/>
            <p:nvPr/>
          </p:nvSpPr>
          <p:spPr>
            <a:xfrm>
              <a:off x="5856" y="4762"/>
              <a:ext cx="8591" cy="821"/>
            </a:xfrm>
            <a:prstGeom prst="rect">
              <a:avLst/>
            </a:prstGeom>
            <a:noFill/>
            <a:ln w="9525">
              <a:noFill/>
            </a:ln>
          </p:spPr>
          <p:txBody>
            <a:bodyPr wrap="square" anchor="t">
              <a:spAutoFit/>
            </a:bodyPr>
            <a:lstStyle/>
            <a:p>
              <a:r>
                <a:rPr lang="en-US" altLang="zh-CN" sz="2800" b="1" dirty="0">
                  <a:latin typeface="Times New Roman" panose="02020603050405020304" charset="0"/>
                  <a:ea typeface="宋体" panose="02010600030101010101" pitchFamily="2" charset="-122"/>
                </a:rPr>
                <a:t> Transitional sentence </a:t>
              </a:r>
              <a:r>
                <a:rPr lang="zh-CN" altLang="en-US" sz="2800" b="1">
                  <a:latin typeface="Times New Roman" panose="02020603050405020304" charset="0"/>
                  <a:ea typeface="宋体" panose="02010600030101010101" pitchFamily="2" charset="-122"/>
                </a:rPr>
                <a:t>（过渡句）</a:t>
              </a:r>
              <a:endParaRPr lang="zh-CN" altLang="en-US" sz="2800" b="1">
                <a:latin typeface="Times New Roman" panose="02020603050405020304" charset="0"/>
                <a:ea typeface="宋体" panose="02010600030101010101" pitchFamily="2"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2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325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3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53249" grpId="0"/>
      <p:bldP spid="53259" grpId="0" bldLvl="0" animBg="1"/>
      <p:bldP spid="53260" grpId="0" bldLvl="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文本框 1"/>
          <p:cNvSpPr txBox="1"/>
          <p:nvPr/>
        </p:nvSpPr>
        <p:spPr>
          <a:xfrm>
            <a:off x="552450" y="1177925"/>
            <a:ext cx="10775950" cy="521970"/>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 When Michael Jordan's feet left the ground, time seemed to stand still.”</a:t>
            </a:r>
            <a:endParaRPr lang="zh-CN" altLang="en-US" sz="2800">
              <a:latin typeface="Arial" panose="020B0604020202020204" pitchFamily="34" charset="0"/>
              <a:ea typeface="宋体" panose="02010600030101010101" pitchFamily="2" charset="-122"/>
            </a:endParaRPr>
          </a:p>
        </p:txBody>
      </p:sp>
      <p:sp>
        <p:nvSpPr>
          <p:cNvPr id="54275" name="文本框 2"/>
          <p:cNvSpPr txBox="1"/>
          <p:nvPr/>
        </p:nvSpPr>
        <p:spPr>
          <a:xfrm>
            <a:off x="552450" y="3977005"/>
            <a:ext cx="11433175" cy="521970"/>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 In the final seconds of a game, Jordan always seemed to find a way to win. ” </a:t>
            </a:r>
            <a:endParaRPr lang="en-US" altLang="en-US" sz="2800" dirty="0">
              <a:latin typeface="Times New Roman" panose="02020603050405020304" charset="0"/>
              <a:ea typeface="宋体" panose="02010600030101010101" pitchFamily="2" charset="-122"/>
            </a:endParaRPr>
          </a:p>
        </p:txBody>
      </p:sp>
      <p:cxnSp>
        <p:nvCxnSpPr>
          <p:cNvPr id="7" name="直接连接符 6"/>
          <p:cNvCxnSpPr/>
          <p:nvPr/>
        </p:nvCxnSpPr>
        <p:spPr>
          <a:xfrm>
            <a:off x="6887845" y="1557020"/>
            <a:ext cx="3890645" cy="469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6324283" y="4422775"/>
            <a:ext cx="5083175" cy="38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4278" name="文本框 4"/>
          <p:cNvSpPr txBox="1"/>
          <p:nvPr/>
        </p:nvSpPr>
        <p:spPr>
          <a:xfrm>
            <a:off x="2655570" y="1699895"/>
            <a:ext cx="8122920" cy="521970"/>
          </a:xfrm>
          <a:prstGeom prst="rect">
            <a:avLst/>
          </a:prstGeom>
          <a:solidFill>
            <a:srgbClr val="7CDB05"/>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What rhetorical device </a:t>
            </a:r>
            <a:r>
              <a:rPr lang="zh-CN" altLang="en-US" sz="2800">
                <a:latin typeface="Times New Roman" panose="02020603050405020304" charset="0"/>
                <a:ea typeface="宋体" panose="02010600030101010101" pitchFamily="2" charset="-122"/>
                <a:cs typeface="Times New Roman" panose="02020603050405020304" charset="0"/>
              </a:rPr>
              <a:t>（修辞手法）</a:t>
            </a:r>
            <a:r>
              <a:rPr lang="en-US" altLang="zh-CN" sz="2800" dirty="0">
                <a:latin typeface="Times New Roman" panose="02020603050405020304" charset="0"/>
                <a:ea typeface="宋体" panose="02010600030101010101" pitchFamily="2" charset="-122"/>
                <a:cs typeface="Times New Roman" panose="02020603050405020304" charset="0"/>
              </a:rPr>
              <a:t> is used here?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4279" name="文本框 5"/>
          <p:cNvSpPr txBox="1"/>
          <p:nvPr/>
        </p:nvSpPr>
        <p:spPr>
          <a:xfrm>
            <a:off x="836295" y="4499610"/>
            <a:ext cx="5097780" cy="521970"/>
          </a:xfrm>
          <a:prstGeom prst="rect">
            <a:avLst/>
          </a:prstGeom>
          <a:solidFill>
            <a:srgbClr val="7CDB05"/>
          </a:solidFill>
          <a:ln w="9525">
            <a:noFill/>
          </a:ln>
        </p:spPr>
        <p:txBody>
          <a:bodyPr wrap="square" anchor="t">
            <a:spAutoFit/>
          </a:bodyPr>
          <a:lstStyle/>
          <a:p>
            <a:r>
              <a:rPr lang="en-US" altLang="zh-CN" sz="2800" dirty="0">
                <a:latin typeface="Arial" panose="020B0604020202020204" pitchFamily="34" charset="0"/>
                <a:ea typeface="宋体" panose="02010600030101010101" pitchFamily="2" charset="-122"/>
              </a:rPr>
              <a:t>Q:How did the Jordan make it?</a:t>
            </a:r>
            <a:endParaRPr lang="en-US" altLang="zh-CN" sz="2800" dirty="0">
              <a:latin typeface="Arial" panose="020B0604020202020204" pitchFamily="34" charset="0"/>
              <a:ea typeface="宋体" panose="02010600030101010101" pitchFamily="2" charset="-122"/>
            </a:endParaRPr>
          </a:p>
        </p:txBody>
      </p:sp>
      <p:sp>
        <p:nvSpPr>
          <p:cNvPr id="53259" name="文本框 99"/>
          <p:cNvSpPr txBox="1"/>
          <p:nvPr/>
        </p:nvSpPr>
        <p:spPr>
          <a:xfrm>
            <a:off x="96520" y="213995"/>
            <a:ext cx="6576695" cy="521970"/>
          </a:xfrm>
          <a:prstGeom prst="rect">
            <a:avLst/>
          </a:prstGeom>
          <a:noFill/>
          <a:ln w="9525">
            <a:noFill/>
          </a:ln>
        </p:spPr>
        <p:txBody>
          <a:bodyPr wrap="square" anchor="t">
            <a:spAutoFit/>
          </a:bodyPr>
          <a:lstStyle/>
          <a:p>
            <a:r>
              <a:rPr lang="en-US" altLang="zh-CN" sz="2800" dirty="0">
                <a:ea typeface="Arial Unicode MS" panose="020B0604020202020204" charset="-122"/>
                <a:cs typeface="Arial" panose="020B0604020202020204" pitchFamily="34" charset="0"/>
              </a:rPr>
              <a:t>1. How impressive were Jordan's skills?</a:t>
            </a:r>
            <a:endParaRPr lang="en-US" altLang="zh-CN" sz="2800" dirty="0">
              <a:ea typeface="Arial Unicode MS" panose="020B0604020202020204" charset="-122"/>
              <a:cs typeface="Arial" panose="020B0604020202020204" pitchFamily="34" charset="0"/>
            </a:endParaRPr>
          </a:p>
        </p:txBody>
      </p:sp>
      <p:sp>
        <p:nvSpPr>
          <p:cNvPr id="18" name="矩形 17"/>
          <p:cNvSpPr/>
          <p:nvPr/>
        </p:nvSpPr>
        <p:spPr>
          <a:xfrm>
            <a:off x="-32385" y="735965"/>
            <a:ext cx="6599555" cy="262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00" name="文本框 99"/>
          <p:cNvSpPr txBox="1"/>
          <p:nvPr/>
        </p:nvSpPr>
        <p:spPr>
          <a:xfrm>
            <a:off x="2229485" y="3167698"/>
            <a:ext cx="2678113" cy="522287"/>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 “Air Jordan” </a:t>
            </a:r>
            <a:endParaRPr lang="zh-CN" altLang="en-US" sz="2800">
              <a:latin typeface="Arial" panose="020B0604020202020204" pitchFamily="34" charset="0"/>
              <a:ea typeface="宋体" panose="02010600030101010101" pitchFamily="2" charset="-122"/>
            </a:endParaRPr>
          </a:p>
        </p:txBody>
      </p:sp>
      <p:sp>
        <p:nvSpPr>
          <p:cNvPr id="2" name="文本框 1"/>
          <p:cNvSpPr txBox="1"/>
          <p:nvPr/>
        </p:nvSpPr>
        <p:spPr>
          <a:xfrm>
            <a:off x="801370" y="2337435"/>
            <a:ext cx="6947535" cy="521970"/>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his </a:t>
            </a:r>
            <a:r>
              <a:rPr lang="en-US" altLang="zh-CN" sz="2800" dirty="0">
                <a:solidFill>
                  <a:srgbClr val="FF0000"/>
                </a:solidFill>
                <a:latin typeface="Times New Roman" panose="02020603050405020304" charset="0"/>
                <a:ea typeface="宋体" panose="02010600030101010101" pitchFamily="2" charset="-122"/>
              </a:rPr>
              <a:t>graceful</a:t>
            </a:r>
            <a:r>
              <a:rPr lang="en-US" altLang="zh-CN" sz="2800" dirty="0">
                <a:latin typeface="Times New Roman" panose="02020603050405020304" charset="0"/>
                <a:ea typeface="宋体" panose="02010600030101010101" pitchFamily="2" charset="-122"/>
              </a:rPr>
              <a:t> moves and jumps in seconds</a:t>
            </a:r>
            <a:endParaRPr lang="en-US" altLang="en-US" sz="2800" dirty="0">
              <a:latin typeface="Times New Roman" panose="02020603050405020304" charset="0"/>
              <a:ea typeface="宋体" panose="02010600030101010101" pitchFamily="2" charset="-122"/>
            </a:endParaRPr>
          </a:p>
        </p:txBody>
      </p:sp>
      <p:sp>
        <p:nvSpPr>
          <p:cNvPr id="3" name="文本框 4"/>
          <p:cNvSpPr txBox="1"/>
          <p:nvPr/>
        </p:nvSpPr>
        <p:spPr>
          <a:xfrm>
            <a:off x="8941435" y="606425"/>
            <a:ext cx="2152015" cy="521970"/>
          </a:xfrm>
          <a:prstGeom prst="rect">
            <a:avLst/>
          </a:prstGeom>
          <a:solidFill>
            <a:srgbClr val="FFFF00"/>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stop moving</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8038465" y="1699895"/>
            <a:ext cx="2740025" cy="521970"/>
          </a:xfrm>
          <a:prstGeom prst="rect">
            <a:avLst/>
          </a:prstGeom>
          <a:solidFill>
            <a:srgbClr val="FFFF00"/>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hyperbole </a:t>
            </a:r>
            <a:r>
              <a:rPr lang="zh-CN" altLang="en-US" sz="2800">
                <a:latin typeface="Times New Roman" panose="02020603050405020304" charset="0"/>
                <a:ea typeface="宋体" panose="02010600030101010101" pitchFamily="2" charset="-122"/>
                <a:cs typeface="Times New Roman" panose="02020603050405020304" charset="0"/>
              </a:rPr>
              <a:t>夸张</a:t>
            </a:r>
            <a:endParaRPr lang="zh-CN" altLang="en-US" sz="2800">
              <a:latin typeface="Times New Roman" panose="02020603050405020304" charset="0"/>
              <a:ea typeface="宋体" panose="02010600030101010101" pitchFamily="2" charset="-122"/>
              <a:cs typeface="Times New Roman" panose="02020603050405020304" charset="0"/>
            </a:endParaRPr>
          </a:p>
        </p:txBody>
      </p:sp>
      <p:cxnSp>
        <p:nvCxnSpPr>
          <p:cNvPr id="6" name="直接连接符 5"/>
          <p:cNvCxnSpPr/>
          <p:nvPr/>
        </p:nvCxnSpPr>
        <p:spPr>
          <a:xfrm>
            <a:off x="935355" y="4460875"/>
            <a:ext cx="4278630" cy="146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5980430" y="4785995"/>
            <a:ext cx="6005195" cy="521970"/>
          </a:xfrm>
          <a:prstGeom prst="rect">
            <a:avLst/>
          </a:prstGeom>
          <a:solidFill>
            <a:srgbClr val="FFFF00"/>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Learn from failures and Practice harder.</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9" name="文本框 5"/>
          <p:cNvSpPr txBox="1"/>
          <p:nvPr/>
        </p:nvSpPr>
        <p:spPr>
          <a:xfrm>
            <a:off x="801370" y="5307965"/>
            <a:ext cx="6757035" cy="521970"/>
          </a:xfrm>
          <a:prstGeom prst="rect">
            <a:avLst/>
          </a:prstGeom>
          <a:solidFill>
            <a:srgbClr val="7CDB05"/>
          </a:solidFill>
          <a:ln w="9525">
            <a:noFill/>
          </a:ln>
        </p:spPr>
        <p:txBody>
          <a:bodyPr wrap="square" anchor="t">
            <a:spAutoFit/>
          </a:bodyPr>
          <a:lstStyle/>
          <a:p>
            <a:r>
              <a:rPr lang="en-US" altLang="zh-CN" sz="2800" dirty="0">
                <a:latin typeface="Arial" panose="020B0604020202020204" pitchFamily="34" charset="0"/>
                <a:ea typeface="宋体" panose="02010600030101010101" pitchFamily="2" charset="-122"/>
              </a:rPr>
              <a:t>Q: What mental strength does he have?</a:t>
            </a:r>
            <a:endParaRPr lang="en-US" altLang="zh-CN" sz="2800" dirty="0">
              <a:latin typeface="Arial" panose="020B0604020202020204" pitchFamily="34" charset="0"/>
              <a:ea typeface="宋体" panose="02010600030101010101" pitchFamily="2" charset="-122"/>
            </a:endParaRPr>
          </a:p>
        </p:txBody>
      </p:sp>
      <p:sp>
        <p:nvSpPr>
          <p:cNvPr id="10" name="文本框 9"/>
          <p:cNvSpPr txBox="1"/>
          <p:nvPr/>
        </p:nvSpPr>
        <p:spPr>
          <a:xfrm>
            <a:off x="3148965" y="6110605"/>
            <a:ext cx="2251710" cy="521970"/>
          </a:xfrm>
          <a:prstGeom prst="rect">
            <a:avLst/>
          </a:prstGeom>
          <a:solidFill>
            <a:srgbClr val="FFFF00"/>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positive mind</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5786755" y="6110605"/>
            <a:ext cx="2251710" cy="521970"/>
          </a:xfrm>
          <a:prstGeom prst="rect">
            <a:avLst/>
          </a:prstGeom>
          <a:solidFill>
            <a:srgbClr val="FFFF00"/>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strong will</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nvSpPr>
        <p:spPr>
          <a:xfrm>
            <a:off x="8526780" y="6110605"/>
            <a:ext cx="2251710" cy="521970"/>
          </a:xfrm>
          <a:prstGeom prst="rect">
            <a:avLst/>
          </a:prstGeom>
          <a:solidFill>
            <a:srgbClr val="FFFF00"/>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determination</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pic>
        <p:nvPicPr>
          <p:cNvPr id="14" name="图片 13" descr="C:\Users\ASUS\Desktop\timg.jpgtimg">
            <a:hlinkClick r:id="rId1" action="ppaction://hlinkfile"/>
          </p:cNvPr>
          <p:cNvPicPr>
            <a:picLocks noChangeAspect="1"/>
          </p:cNvPicPr>
          <p:nvPr/>
        </p:nvPicPr>
        <p:blipFill>
          <a:blip r:embed="rId2"/>
          <a:srcRect/>
          <a:stretch>
            <a:fillRect/>
          </a:stretch>
        </p:blipFill>
        <p:spPr>
          <a:xfrm>
            <a:off x="4429125" y="2859405"/>
            <a:ext cx="1088390" cy="1049020"/>
          </a:xfrm>
          <a:prstGeom prst="rect">
            <a:avLst/>
          </a:prstGeom>
        </p:spPr>
      </p:pic>
      <p:sp>
        <p:nvSpPr>
          <p:cNvPr id="13" name="流程图: 过程 12"/>
          <p:cNvSpPr/>
          <p:nvPr/>
        </p:nvSpPr>
        <p:spPr>
          <a:xfrm>
            <a:off x="5910580" y="4499610"/>
            <a:ext cx="6144260" cy="80835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过程 14"/>
          <p:cNvSpPr/>
          <p:nvPr/>
        </p:nvSpPr>
        <p:spPr>
          <a:xfrm>
            <a:off x="3148965" y="6110605"/>
            <a:ext cx="2368550" cy="80835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流程图: 过程 15"/>
          <p:cNvSpPr/>
          <p:nvPr/>
        </p:nvSpPr>
        <p:spPr>
          <a:xfrm>
            <a:off x="5786755" y="5967730"/>
            <a:ext cx="2251710" cy="80835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过程 16"/>
          <p:cNvSpPr/>
          <p:nvPr/>
        </p:nvSpPr>
        <p:spPr>
          <a:xfrm>
            <a:off x="8472805" y="6110605"/>
            <a:ext cx="3089275" cy="80835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动作按钮: 视频 19">
            <a:hlinkClick r:id="rId3" action="ppaction://hlinkfile" highlightClick="1"/>
          </p:cNvPr>
          <p:cNvSpPr/>
          <p:nvPr/>
        </p:nvSpPr>
        <p:spPr>
          <a:xfrm>
            <a:off x="10056260" y="3387408"/>
            <a:ext cx="702946" cy="541655"/>
          </a:xfrm>
          <a:prstGeom prst="actionButtonMovi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427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2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P spid="54275" grpId="0"/>
      <p:bldP spid="54278" grpId="0" bldLvl="0" animBg="1"/>
      <p:bldP spid="54278" grpId="1" bldLvl="0" animBg="1"/>
      <p:bldP spid="54279" grpId="0" bldLvl="0" animBg="1"/>
      <p:bldP spid="100" grpId="0"/>
      <p:bldP spid="2" grpId="0"/>
      <p:bldP spid="3" grpId="0" animBg="1"/>
      <p:bldP spid="5" grpId="0" animBg="1"/>
      <p:bldP spid="9" grpId="0" bldLvl="0" animBg="1"/>
      <p:bldP spid="13"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447675" y="2180590"/>
          <a:ext cx="10490835" cy="2973070"/>
        </p:xfrm>
        <a:graphic>
          <a:graphicData uri="http://schemas.openxmlformats.org/drawingml/2006/table">
            <a:tbl>
              <a:tblPr firstRow="1" bandRow="1">
                <a:tableStyleId>{5C22544A-7EE6-4342-B048-85BDC9FD1C3A}</a:tableStyleId>
              </a:tblPr>
              <a:tblGrid>
                <a:gridCol w="3342640"/>
                <a:gridCol w="7148195"/>
              </a:tblGrid>
              <a:tr h="737870">
                <a:tc gridSpan="2">
                  <a:txBody>
                    <a:bodyPr/>
                    <a:lstStyle/>
                    <a:p>
                      <a:pPr algn="ctr">
                        <a:buNone/>
                      </a:pPr>
                      <a:r>
                        <a:rPr lang="en-US" altLang="zh-CN" sz="2800" dirty="0">
                          <a:solidFill>
                            <a:srgbClr val="FFFFFF"/>
                          </a:solidFill>
                          <a:latin typeface="Times New Roman" panose="02020603050405020304" charset="0"/>
                          <a:cs typeface="Times New Roman" panose="02020603050405020304" charset="0"/>
                        </a:rPr>
                        <a:t>Supporting Evidence</a:t>
                      </a:r>
                      <a:endParaRPr lang="en-US" altLang="zh-CN" sz="2800" dirty="0">
                        <a:solidFill>
                          <a:srgbClr val="FFFFFF"/>
                        </a:solidFill>
                        <a:latin typeface="Times New Roman" panose="02020603050405020304" charset="0"/>
                        <a:cs typeface="Times New Roman" panose="02020603050405020304" charset="0"/>
                        <a:sym typeface="+mn-ea"/>
                      </a:endParaRPr>
                    </a:p>
                  </a:txBody>
                  <a:tcPr>
                    <a:lnL w="19050" cap="rnd">
                      <a:solidFill>
                        <a:srgbClr val="144D73"/>
                      </a:solidFill>
                      <a:prstDash val="solid"/>
                    </a:lnL>
                    <a:lnR w="19050">
                      <a:solidFill>
                        <a:srgbClr val="144D73"/>
                      </a:solidFill>
                      <a:prstDash val="solid"/>
                    </a:lnR>
                    <a:lnT w="19050" cap="rnd">
                      <a:solidFill>
                        <a:srgbClr val="144D73"/>
                      </a:solidFill>
                      <a:prstDash val="solid"/>
                    </a:lnT>
                    <a:lnB w="19050">
                      <a:solidFill>
                        <a:srgbClr val="144D73"/>
                      </a:solidFill>
                      <a:prstDash val="solid"/>
                    </a:lnB>
                    <a:solidFill>
                      <a:srgbClr val="FF0000"/>
                    </a:solidFill>
                  </a:tcPr>
                </a:tc>
                <a:tc hMerge="1">
                  <a:tcPr>
                    <a:lnR w="19050" cap="rnd">
                      <a:solidFill>
                        <a:srgbClr val="144D73"/>
                      </a:solidFill>
                      <a:prstDash val="solid"/>
                    </a:lnR>
                    <a:lnT w="19050" cap="rnd">
                      <a:solidFill>
                        <a:srgbClr val="144D73"/>
                      </a:solidFill>
                      <a:prstDash val="solid"/>
                    </a:lnT>
                    <a:lnB w="19050">
                      <a:solidFill>
                        <a:srgbClr val="144D73"/>
                      </a:solidFill>
                      <a:prstDash val="solid"/>
                    </a:lnB>
                  </a:tcPr>
                </a:tc>
              </a:tr>
              <a:tr h="1117600">
                <a:tc>
                  <a:txBody>
                    <a:bodyPr/>
                    <a:lstStyle/>
                    <a:p>
                      <a:pPr>
                        <a:buNone/>
                      </a:pPr>
                      <a:endParaRPr lang="en-US" altLang="zh-CN" sz="2800" dirty="0">
                        <a:solidFill>
                          <a:srgbClr val="144D73"/>
                        </a:solidFill>
                        <a:latin typeface="Times New Roman" panose="02020603050405020304" charset="0"/>
                        <a:cs typeface="Times New Roman" panose="02020603050405020304" charset="0"/>
                      </a:endParaRPr>
                    </a:p>
                  </a:txBody>
                  <a:tcPr>
                    <a:lnL w="19050" cap="rnd">
                      <a:solidFill>
                        <a:srgbClr val="144D73"/>
                      </a:solidFill>
                      <a:prstDash val="solid"/>
                    </a:lnL>
                    <a:lnR w="3175">
                      <a:solidFill>
                        <a:srgbClr val="144D73"/>
                      </a:solidFill>
                      <a:prstDash val="dot"/>
                    </a:lnR>
                    <a:lnT w="19050">
                      <a:solidFill>
                        <a:srgbClr val="144D73"/>
                      </a:solidFill>
                      <a:prstDash val="solid"/>
                    </a:lnT>
                    <a:lnB w="19050">
                      <a:solidFill>
                        <a:srgbClr val="144D73"/>
                      </a:solidFill>
                      <a:prstDash val="solid"/>
                    </a:lnB>
                    <a:solidFill>
                      <a:srgbClr val="FFFFFF"/>
                    </a:solidFill>
                  </a:tcPr>
                </a:tc>
                <a:tc>
                  <a:txBody>
                    <a:bodyPr/>
                    <a:lstStyle/>
                    <a:p>
                      <a:pPr>
                        <a:buNone/>
                      </a:pPr>
                      <a:endParaRPr lang="zh-CN" altLang="en-US">
                        <a:solidFill>
                          <a:srgbClr val="144D73"/>
                        </a:solidFill>
                      </a:endParaRPr>
                    </a:p>
                  </a:txBody>
                  <a:tcPr>
                    <a:lnL w="3175">
                      <a:solidFill>
                        <a:srgbClr val="144D73"/>
                      </a:solidFill>
                      <a:prstDash val="dot"/>
                    </a:lnL>
                    <a:lnR w="19050" cap="rnd">
                      <a:solidFill>
                        <a:srgbClr val="144D73"/>
                      </a:solidFill>
                      <a:prstDash val="solid"/>
                    </a:lnR>
                    <a:lnT w="19050">
                      <a:solidFill>
                        <a:srgbClr val="144D73"/>
                      </a:solidFill>
                      <a:prstDash val="solid"/>
                    </a:lnT>
                    <a:lnB w="19050">
                      <a:solidFill>
                        <a:srgbClr val="144D73"/>
                      </a:solidFill>
                      <a:prstDash val="solid"/>
                    </a:lnB>
                    <a:solidFill>
                      <a:srgbClr val="FFFFFF"/>
                    </a:solidFill>
                  </a:tcPr>
                </a:tc>
              </a:tr>
              <a:tr h="1117600">
                <a:tc>
                  <a:txBody>
                    <a:bodyPr/>
                    <a:lstStyle/>
                    <a:p>
                      <a:pPr>
                        <a:buNone/>
                      </a:pPr>
                      <a:r>
                        <a:rPr lang="en-US" altLang="zh-CN" sz="2800" dirty="0">
                          <a:solidFill>
                            <a:srgbClr val="404040"/>
                          </a:solidFill>
                          <a:latin typeface="Times New Roman" panose="02020603050405020304" charset="0"/>
                          <a:cs typeface="Times New Roman" panose="02020603050405020304" charset="0"/>
                        </a:rPr>
                        <a:t> </a:t>
                      </a:r>
                      <a:endParaRPr lang="en-US" altLang="zh-CN" sz="2800" dirty="0">
                        <a:solidFill>
                          <a:srgbClr val="404040"/>
                        </a:solidFill>
                        <a:latin typeface="Times New Roman" panose="02020603050405020304" charset="0"/>
                        <a:cs typeface="Times New Roman" panose="02020603050405020304" charset="0"/>
                      </a:endParaRPr>
                    </a:p>
                  </a:txBody>
                  <a:tcPr>
                    <a:lnL w="19050" cap="rnd">
                      <a:solidFill>
                        <a:srgbClr val="144D73"/>
                      </a:solidFill>
                      <a:prstDash val="solid"/>
                    </a:lnL>
                    <a:lnR w="3175">
                      <a:solidFill>
                        <a:srgbClr val="144D73"/>
                      </a:solidFill>
                      <a:prstDash val="dot"/>
                    </a:lnR>
                    <a:lnT w="19050">
                      <a:solidFill>
                        <a:srgbClr val="144D73"/>
                      </a:solidFill>
                      <a:prstDash val="solid"/>
                    </a:lnT>
                    <a:lnB w="19050" cap="rnd">
                      <a:solidFill>
                        <a:srgbClr val="144D73"/>
                      </a:solidFill>
                      <a:prstDash val="solid"/>
                    </a:lnB>
                    <a:solidFill>
                      <a:srgbClr val="F2F2F2"/>
                    </a:solidFill>
                  </a:tcPr>
                </a:tc>
                <a:tc>
                  <a:txBody>
                    <a:bodyPr/>
                    <a:lstStyle/>
                    <a:p>
                      <a:pPr>
                        <a:buNone/>
                      </a:pPr>
                      <a:endParaRPr lang="zh-CN" altLang="en-US">
                        <a:solidFill>
                          <a:srgbClr val="404040"/>
                        </a:solidFill>
                      </a:endParaRPr>
                    </a:p>
                  </a:txBody>
                  <a:tcPr>
                    <a:lnL w="3175">
                      <a:solidFill>
                        <a:srgbClr val="144D73"/>
                      </a:solidFill>
                      <a:prstDash val="dot"/>
                    </a:lnL>
                    <a:lnR w="19050" cap="rnd">
                      <a:solidFill>
                        <a:srgbClr val="144D73"/>
                      </a:solidFill>
                      <a:prstDash val="solid"/>
                    </a:lnR>
                    <a:lnT w="19050">
                      <a:solidFill>
                        <a:srgbClr val="144D73"/>
                      </a:solidFill>
                      <a:prstDash val="solid"/>
                    </a:lnT>
                    <a:lnB w="19050" cap="rnd">
                      <a:solidFill>
                        <a:srgbClr val="144D73"/>
                      </a:solidFill>
                      <a:prstDash val="solid"/>
                    </a:lnB>
                    <a:solidFill>
                      <a:srgbClr val="F2F2F2"/>
                    </a:solidFill>
                  </a:tcPr>
                </a:tc>
              </a:tr>
            </a:tbl>
          </a:graphicData>
        </a:graphic>
      </p:graphicFrame>
      <p:sp>
        <p:nvSpPr>
          <p:cNvPr id="57361" name="文本框 99"/>
          <p:cNvSpPr txBox="1"/>
          <p:nvPr/>
        </p:nvSpPr>
        <p:spPr>
          <a:xfrm>
            <a:off x="3870960" y="2952750"/>
            <a:ext cx="7067550" cy="953135"/>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Jordan says, “I can accept failure; everyone fails at something. But I can't accept not trying.”</a:t>
            </a:r>
            <a:endParaRPr lang="en-US" altLang="en-US" sz="2800" dirty="0">
              <a:latin typeface="Times New Roman" panose="02020603050405020304" charset="0"/>
              <a:ea typeface="宋体" panose="02010600030101010101" pitchFamily="2" charset="-122"/>
            </a:endParaRPr>
          </a:p>
        </p:txBody>
      </p:sp>
      <p:sp>
        <p:nvSpPr>
          <p:cNvPr id="57362" name="文本框 4"/>
          <p:cNvSpPr txBox="1"/>
          <p:nvPr/>
        </p:nvSpPr>
        <p:spPr>
          <a:xfrm>
            <a:off x="4262755" y="4128770"/>
            <a:ext cx="5080000" cy="954088"/>
          </a:xfrm>
          <a:prstGeom prst="rect">
            <a:avLst/>
          </a:prstGeom>
          <a:noFill/>
          <a:ln w="9525">
            <a:noFill/>
          </a:ln>
        </p:spPr>
        <p:txBody>
          <a:bodyPr anchor="t">
            <a:spAutoFit/>
          </a:bodyPr>
          <a:lstStyle/>
          <a:p>
            <a:r>
              <a:rPr lang="en-US" altLang="zh-CN" sz="2800" dirty="0">
                <a:latin typeface="Times New Roman" panose="02020603050405020304" charset="0"/>
                <a:ea typeface="宋体" panose="02010600030101010101" pitchFamily="2" charset="-122"/>
              </a:rPr>
              <a:t>In life, Jordan has learnt to share his success with others. </a:t>
            </a:r>
            <a:endParaRPr lang="zh-CN" altLang="en-US" sz="2800">
              <a:latin typeface="Arial" panose="020B0604020202020204" pitchFamily="34" charset="0"/>
              <a:ea typeface="宋体" panose="02010600030101010101" pitchFamily="2" charset="-122"/>
            </a:endParaRPr>
          </a:p>
        </p:txBody>
      </p:sp>
      <p:sp>
        <p:nvSpPr>
          <p:cNvPr id="18" name="矩形 17"/>
          <p:cNvSpPr/>
          <p:nvPr/>
        </p:nvSpPr>
        <p:spPr>
          <a:xfrm>
            <a:off x="-32385" y="735965"/>
            <a:ext cx="6599555" cy="262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3260" name="文本框 5"/>
          <p:cNvSpPr txBox="1"/>
          <p:nvPr/>
        </p:nvSpPr>
        <p:spPr>
          <a:xfrm>
            <a:off x="155893" y="213995"/>
            <a:ext cx="9488487" cy="583565"/>
          </a:xfrm>
          <a:prstGeom prst="rect">
            <a:avLst/>
          </a:prstGeom>
          <a:noFill/>
          <a:ln w="9525">
            <a:noFill/>
          </a:ln>
        </p:spPr>
        <p:txBody>
          <a:bodyPr wrap="square" anchor="t">
            <a:spAutoFit/>
          </a:bodyPr>
          <a:lstStyle/>
          <a:p>
            <a:r>
              <a:rPr lang="en-US" altLang="zh-CN" sz="2800" dirty="0">
                <a:latin typeface="Arial" panose="020B0604020202020204" pitchFamily="34" charset="0"/>
                <a:ea typeface="宋体" panose="02010600030101010101" pitchFamily="2" charset="-122"/>
              </a:rPr>
              <a:t>2. What kind of </a:t>
            </a:r>
            <a:r>
              <a:rPr lang="en-US" altLang="zh-CN" sz="3200" b="1" dirty="0">
                <a:solidFill>
                  <a:srgbClr val="FF0000"/>
                </a:solidFill>
                <a:latin typeface="Arial" panose="020B0604020202020204" pitchFamily="34" charset="0"/>
                <a:ea typeface="宋体" panose="02010600030101010101" pitchFamily="2" charset="-122"/>
              </a:rPr>
              <a:t>mental strength</a:t>
            </a:r>
            <a:r>
              <a:rPr lang="en-US" altLang="zh-CN" sz="3200" dirty="0">
                <a:latin typeface="Arial" panose="020B0604020202020204" pitchFamily="34" charset="0"/>
                <a:ea typeface="宋体" panose="02010600030101010101" pitchFamily="2" charset="-122"/>
              </a:rPr>
              <a:t> </a:t>
            </a:r>
            <a:r>
              <a:rPr lang="en-US" altLang="zh-CN" sz="2800" dirty="0">
                <a:latin typeface="Arial" panose="020B0604020202020204" pitchFamily="34" charset="0"/>
                <a:ea typeface="宋体" panose="02010600030101010101" pitchFamily="2" charset="-122"/>
              </a:rPr>
              <a:t>does Jordan have?</a:t>
            </a:r>
            <a:endParaRPr lang="en-US" altLang="zh-CN" sz="2800" dirty="0">
              <a:latin typeface="Arial" panose="020B0604020202020204" pitchFamily="34" charset="0"/>
              <a:ea typeface="宋体" panose="02010600030101010101" pitchFamily="2" charset="-122"/>
            </a:endParaRPr>
          </a:p>
        </p:txBody>
      </p:sp>
      <p:sp>
        <p:nvSpPr>
          <p:cNvPr id="10" name="文本框 9"/>
          <p:cNvSpPr txBox="1"/>
          <p:nvPr/>
        </p:nvSpPr>
        <p:spPr>
          <a:xfrm>
            <a:off x="803275" y="1093470"/>
            <a:ext cx="8539480" cy="521970"/>
          </a:xfrm>
          <a:prstGeom prst="rect">
            <a:avLst/>
          </a:prstGeom>
          <a:solidFill>
            <a:srgbClr val="FFFF00"/>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Jordan is positive, strong-willed and determined.</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803275" y="3168015"/>
            <a:ext cx="2692400" cy="521970"/>
          </a:xfrm>
          <a:prstGeom prst="rect">
            <a:avLst/>
          </a:prstGeom>
          <a:noFill/>
        </p:spPr>
        <p:txBody>
          <a:bodyPr wrap="none" rtlCol="0" anchor="t">
            <a:spAutoFit/>
          </a:bodyPr>
          <a:lstStyle/>
          <a:p>
            <a:pPr>
              <a:buNone/>
            </a:pPr>
            <a:r>
              <a:rPr lang="en-US" altLang="zh-CN" sz="2800" dirty="0">
                <a:solidFill>
                  <a:srgbClr val="FF0000"/>
                </a:solidFill>
                <a:latin typeface="Times New Roman" panose="02020603050405020304" charset="0"/>
                <a:cs typeface="Times New Roman" panose="02020603050405020304" charset="0"/>
                <a:sym typeface="+mn-ea"/>
              </a:rPr>
              <a:t>What Jordan says</a:t>
            </a:r>
            <a:endParaRPr lang="en-US" altLang="zh-CN" sz="2800" dirty="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03275" y="4345305"/>
            <a:ext cx="2731770" cy="521970"/>
          </a:xfrm>
          <a:prstGeom prst="rect">
            <a:avLst/>
          </a:prstGeom>
          <a:noFill/>
        </p:spPr>
        <p:txBody>
          <a:bodyPr wrap="none" rtlCol="0" anchor="t">
            <a:spAutoFit/>
          </a:bodyPr>
          <a:lstStyle/>
          <a:p>
            <a:r>
              <a:rPr lang="en-US" altLang="zh-CN" sz="2800" dirty="0">
                <a:solidFill>
                  <a:srgbClr val="FF0000"/>
                </a:solidFill>
                <a:latin typeface="Times New Roman" panose="02020603050405020304" charset="0"/>
                <a:cs typeface="Times New Roman" panose="02020603050405020304" charset="0"/>
                <a:sym typeface="+mn-ea"/>
              </a:rPr>
              <a:t>What Jordan does</a:t>
            </a:r>
            <a:endParaRPr lang="en-US" altLang="zh-CN" sz="2800" dirty="0">
              <a:solidFill>
                <a:srgbClr val="FF0000"/>
              </a:solidFill>
              <a:latin typeface="Times New Roman" panose="02020603050405020304" charset="0"/>
              <a:cs typeface="Times New Roman" panose="02020603050405020304" charset="0"/>
              <a:sym typeface="+mn-ea"/>
            </a:endParaRPr>
          </a:p>
        </p:txBody>
      </p:sp>
      <p:sp>
        <p:nvSpPr>
          <p:cNvPr id="8" name="下箭头 7"/>
          <p:cNvSpPr/>
          <p:nvPr/>
        </p:nvSpPr>
        <p:spPr>
          <a:xfrm rot="10800000">
            <a:off x="5034280" y="1615440"/>
            <a:ext cx="1080135" cy="565785"/>
          </a:xfrm>
          <a:prstGeom prst="downArrow">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9246870" y="1770380"/>
            <a:ext cx="2480310" cy="1182370"/>
            <a:chOff x="14487" y="1573"/>
            <a:chExt cx="4843" cy="1862"/>
          </a:xfrm>
        </p:grpSpPr>
        <p:sp>
          <p:nvSpPr>
            <p:cNvPr id="15" name="椭圆 14"/>
            <p:cNvSpPr/>
            <p:nvPr/>
          </p:nvSpPr>
          <p:spPr>
            <a:xfrm>
              <a:off x="14487" y="1573"/>
              <a:ext cx="4843" cy="186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5384" y="2044"/>
              <a:ext cx="3512" cy="919"/>
            </a:xfrm>
            <a:prstGeom prst="rect">
              <a:avLst/>
            </a:prstGeom>
            <a:noFill/>
            <a:ln w="9525">
              <a:noFill/>
            </a:ln>
            <a:extLst>
              <a:ext uri="{909E8E84-426E-40DD-AFC4-6F175D3DCCD1}">
                <a14:hiddenFill xmlns:a14="http://schemas.microsoft.com/office/drawing/2010/main">
                  <a:solidFill>
                    <a:srgbClr val="FFFF00"/>
                  </a:solidFill>
                </a14:hiddenFill>
              </a:ext>
            </a:extLst>
          </p:spPr>
          <p:txBody>
            <a:bodyPr wrap="square" anchor="t">
              <a:spAutoFit/>
            </a:bodyPr>
            <a:lstStyle/>
            <a:p>
              <a:r>
                <a:rPr lang="en-US" altLang="zh-CN" sz="3200" b="1" dirty="0">
                  <a:solidFill>
                    <a:schemeClr val="bg1"/>
                  </a:solidFill>
                  <a:latin typeface="Times New Roman" panose="02020603050405020304" charset="0"/>
                  <a:ea typeface="宋体" panose="02010600030101010101" pitchFamily="2" charset="-122"/>
                  <a:cs typeface="Times New Roman" panose="02020603050405020304" charset="0"/>
                </a:rPr>
                <a:t>devoted</a:t>
              </a:r>
              <a:endParaRPr lang="zh-CN" altLang="en-US" sz="3200" b="1">
                <a:solidFill>
                  <a:schemeClr val="bg1"/>
                </a:solidFill>
                <a:latin typeface="Times New Roman" panose="02020603050405020304" charset="0"/>
                <a:ea typeface="宋体" panose="02010600030101010101" pitchFamily="2" charset="-122"/>
                <a:cs typeface="Times New Roman" panose="02020603050405020304" charset="0"/>
              </a:endParaRPr>
            </a:p>
          </p:txBody>
        </p:sp>
      </p:grpSp>
      <p:grpSp>
        <p:nvGrpSpPr>
          <p:cNvPr id="17" name="组合 16"/>
          <p:cNvGrpSpPr/>
          <p:nvPr/>
        </p:nvGrpSpPr>
        <p:grpSpPr>
          <a:xfrm>
            <a:off x="9105265" y="3526790"/>
            <a:ext cx="3075305" cy="1402715"/>
            <a:chOff x="14487" y="1573"/>
            <a:chExt cx="4843" cy="2209"/>
          </a:xfrm>
        </p:grpSpPr>
        <p:sp>
          <p:nvSpPr>
            <p:cNvPr id="19" name="椭圆 18"/>
            <p:cNvSpPr/>
            <p:nvPr/>
          </p:nvSpPr>
          <p:spPr>
            <a:xfrm>
              <a:off x="14487" y="1573"/>
              <a:ext cx="4843" cy="186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4733" y="2087"/>
              <a:ext cx="4351" cy="1695"/>
            </a:xfrm>
            <a:prstGeom prst="rect">
              <a:avLst/>
            </a:prstGeom>
            <a:noFill/>
            <a:ln w="9525">
              <a:noFill/>
            </a:ln>
            <a:extLst>
              <a:ext uri="{909E8E84-426E-40DD-AFC4-6F175D3DCCD1}">
                <a14:hiddenFill xmlns:a14="http://schemas.microsoft.com/office/drawing/2010/main">
                  <a:solidFill>
                    <a:srgbClr val="FFFF00"/>
                  </a:solidFill>
                </a14:hiddenFill>
              </a:ext>
            </a:extLst>
          </p:spPr>
          <p:txBody>
            <a:bodyPr wrap="square" anchor="t">
              <a:spAutoFit/>
            </a:bodyPr>
            <a:lstStyle/>
            <a:p>
              <a:r>
                <a:rPr lang="en-US" altLang="zh-CN" sz="3200" b="1" dirty="0">
                  <a:solidFill>
                    <a:schemeClr val="bg1"/>
                  </a:solidFill>
                  <a:latin typeface="Times New Roman" panose="02020603050405020304" charset="0"/>
                  <a:cs typeface="Times New Roman" panose="02020603050405020304" charset="0"/>
                  <a:sym typeface="+mn-ea"/>
                </a:rPr>
                <a:t>generous/ kind</a:t>
              </a:r>
              <a:endParaRPr lang="en-US" altLang="zh-CN" sz="3200" dirty="0">
                <a:latin typeface="Times New Roman" panose="02020603050405020304" charset="0"/>
                <a:ea typeface="宋体" panose="02010600030101010101" pitchFamily="2" charset="-122"/>
                <a:cs typeface="Times New Roman" panose="02020603050405020304" charset="0"/>
              </a:endParaRPr>
            </a:p>
            <a:p>
              <a:endParaRPr lang="zh-CN" altLang="en-US" sz="3200" b="1">
                <a:solidFill>
                  <a:schemeClr val="bg1"/>
                </a:solidFill>
                <a:latin typeface="Times New Roman" panose="02020603050405020304" charset="0"/>
                <a:ea typeface="宋体" panose="02010600030101010101" pitchFamily="2" charset="-122"/>
                <a:cs typeface="Times New Roman" panose="02020603050405020304" charset="0"/>
              </a:endParaRPr>
            </a:p>
          </p:txBody>
        </p:sp>
      </p:grpSp>
      <p:grpSp>
        <p:nvGrpSpPr>
          <p:cNvPr id="21" name="组合 20"/>
          <p:cNvGrpSpPr/>
          <p:nvPr/>
        </p:nvGrpSpPr>
        <p:grpSpPr>
          <a:xfrm>
            <a:off x="9030335" y="5047615"/>
            <a:ext cx="2856230" cy="1604010"/>
            <a:chOff x="14487" y="1573"/>
            <a:chExt cx="4843" cy="2526"/>
          </a:xfrm>
        </p:grpSpPr>
        <p:sp>
          <p:nvSpPr>
            <p:cNvPr id="22" name="椭圆 21"/>
            <p:cNvSpPr/>
            <p:nvPr/>
          </p:nvSpPr>
          <p:spPr>
            <a:xfrm>
              <a:off x="14487" y="1573"/>
              <a:ext cx="4843" cy="1862"/>
            </a:xfrm>
            <a:prstGeom prst="ellipse">
              <a:avLst/>
            </a:prstGeom>
            <a:solidFill>
              <a:srgbClr val="531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4781" y="1629"/>
              <a:ext cx="4351" cy="2470"/>
            </a:xfrm>
            <a:prstGeom prst="rect">
              <a:avLst/>
            </a:prstGeom>
            <a:noFill/>
            <a:ln w="9525">
              <a:noFill/>
            </a:ln>
            <a:extLst>
              <a:ext uri="{909E8E84-426E-40DD-AFC4-6F175D3DCCD1}">
                <a14:hiddenFill xmlns:a14="http://schemas.microsoft.com/office/drawing/2010/main">
                  <a:solidFill>
                    <a:srgbClr val="FFFF00"/>
                  </a:solidFill>
                </a14:hiddenFill>
              </a:ext>
            </a:extLst>
          </p:spPr>
          <p:txBody>
            <a:bodyPr wrap="square" anchor="t">
              <a:spAutoFit/>
            </a:bodyPr>
            <a:lstStyle/>
            <a:p>
              <a:pPr algn="ctr"/>
              <a:r>
                <a:rPr lang="en-US" altLang="zh-CN" sz="3200" b="1" dirty="0">
                  <a:solidFill>
                    <a:schemeClr val="bg1"/>
                  </a:solidFill>
                  <a:latin typeface="Times New Roman" panose="02020603050405020304" charset="0"/>
                  <a:cs typeface="Times New Roman" panose="02020603050405020304" charset="0"/>
                  <a:sym typeface="+mn-ea"/>
                </a:rPr>
                <a:t>inspiring </a:t>
              </a:r>
              <a:endParaRPr lang="en-US" altLang="zh-CN" sz="3200" b="1" dirty="0">
                <a:solidFill>
                  <a:schemeClr val="bg1"/>
                </a:solidFill>
                <a:latin typeface="Times New Roman" panose="02020603050405020304" charset="0"/>
                <a:cs typeface="Times New Roman" panose="02020603050405020304" charset="0"/>
                <a:sym typeface="+mn-ea"/>
              </a:endParaRPr>
            </a:p>
            <a:p>
              <a:pPr algn="ctr"/>
              <a:r>
                <a:rPr lang="zh-CN" altLang="en-US" sz="3200" b="1">
                  <a:solidFill>
                    <a:schemeClr val="bg1"/>
                  </a:solidFill>
                  <a:latin typeface="Times New Roman" panose="02020603050405020304" charset="0"/>
                  <a:cs typeface="Times New Roman" panose="02020603050405020304" charset="0"/>
                  <a:sym typeface="+mn-ea"/>
                </a:rPr>
                <a:t>激励人的</a:t>
              </a:r>
              <a:endParaRPr lang="en-US" altLang="zh-CN" sz="3200" b="1" dirty="0">
                <a:solidFill>
                  <a:schemeClr val="bg1"/>
                </a:solidFill>
                <a:latin typeface="Times New Roman" panose="02020603050405020304" charset="0"/>
                <a:ea typeface="宋体" panose="02010600030101010101" pitchFamily="2" charset="-122"/>
                <a:cs typeface="Times New Roman" panose="02020603050405020304" charset="0"/>
              </a:endParaRPr>
            </a:p>
            <a:p>
              <a:pPr algn="ctr"/>
              <a:endParaRPr lang="en-US" altLang="zh-CN" sz="3200" b="1" dirty="0">
                <a:solidFill>
                  <a:schemeClr val="bg1"/>
                </a:solidFill>
                <a:latin typeface="Times New Roman" panose="02020603050405020304" charset="0"/>
                <a:ea typeface="宋体" panose="02010600030101010101" pitchFamily="2" charset="-122"/>
                <a:cs typeface="Times New Roman" panose="02020603050405020304" charset="0"/>
              </a:endParaRPr>
            </a:p>
          </p:txBody>
        </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736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736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000" fill="hold">
                                          <p:stCondLst>
                                            <p:cond delay="0"/>
                                          </p:stCondLst>
                                        </p:cTn>
                                        <p:tgtEl>
                                          <p:spTgt spid="21"/>
                                        </p:tgtEl>
                                        <p:attrNameLst>
                                          <p:attrName>style.visibility</p:attrName>
                                        </p:attrNameLst>
                                      </p:cBhvr>
                                      <p:to>
                                        <p:strVal val="visible"/>
                                      </p:to>
                                    </p:set>
                                    <p:animEffect transition="in" filter="circle(in)">
                                      <p:cBhvr>
                                        <p:cTn id="4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1" grpId="0"/>
      <p:bldP spid="57362" grpId="0"/>
      <p:bldP spid="10" grpId="0" bldLvl="0" animBg="1"/>
      <p:bldP spid="5"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592138" y="854075"/>
          <a:ext cx="11036935" cy="5265420"/>
        </p:xfrm>
        <a:graphic>
          <a:graphicData uri="http://schemas.openxmlformats.org/drawingml/2006/table">
            <a:tbl>
              <a:tblPr firstRow="1" bandRow="1">
                <a:tableStyleId>{5C22544A-7EE6-4342-B048-85BDC9FD1C3A}</a:tableStyleId>
              </a:tblPr>
              <a:tblGrid>
                <a:gridCol w="2141220"/>
                <a:gridCol w="4255135"/>
                <a:gridCol w="4640580"/>
              </a:tblGrid>
              <a:tr h="610870">
                <a:tc>
                  <a:txBody>
                    <a:bodyPr/>
                    <a:lstStyle/>
                    <a:p>
                      <a:pPr algn="ctr">
                        <a:buNone/>
                      </a:pPr>
                      <a:r>
                        <a:rPr lang="en-US" altLang="zh-CN" sz="2800" dirty="0">
                          <a:solidFill>
                            <a:srgbClr val="FFFFFF"/>
                          </a:solidFill>
                          <a:latin typeface="Times New Roman" panose="02020603050405020304" charset="0"/>
                          <a:cs typeface="Times New Roman" panose="02020603050405020304" charset="0"/>
                        </a:rPr>
                        <a:t>Two legends</a:t>
                      </a:r>
                      <a:endParaRPr lang="en-US" altLang="zh-CN" sz="2800" dirty="0">
                        <a:solidFill>
                          <a:srgbClr val="FFFFFF"/>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7030A0"/>
                    </a:solidFill>
                  </a:tcPr>
                </a:tc>
                <a:tc>
                  <a:txBody>
                    <a:bodyPr/>
                    <a:lstStyle/>
                    <a:p>
                      <a:pPr algn="ctr">
                        <a:buNone/>
                      </a:pPr>
                      <a:r>
                        <a:rPr lang="en-US" altLang="zh-CN" sz="2800" dirty="0">
                          <a:solidFill>
                            <a:srgbClr val="FFFFFF"/>
                          </a:solidFill>
                          <a:latin typeface="Times New Roman" panose="02020603050405020304" charset="0"/>
                          <a:cs typeface="Times New Roman" panose="02020603050405020304" charset="0"/>
                        </a:rPr>
                        <a:t>Lang Ping</a:t>
                      </a:r>
                      <a:endParaRPr lang="en-US" altLang="zh-CN" sz="2800" dirty="0">
                        <a:solidFill>
                          <a:srgbClr val="FFFFFF"/>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0000"/>
                    </a:solidFill>
                  </a:tcPr>
                </a:tc>
                <a:tc>
                  <a:txBody>
                    <a:bodyPr/>
                    <a:lstStyle/>
                    <a:p>
                      <a:pPr algn="ctr">
                        <a:buNone/>
                      </a:pPr>
                      <a:r>
                        <a:rPr lang="en-US" altLang="zh-CN" sz="2800" dirty="0">
                          <a:solidFill>
                            <a:srgbClr val="FFFFFF"/>
                          </a:solidFill>
                          <a:latin typeface="Times New Roman" panose="02020603050405020304" charset="0"/>
                          <a:cs typeface="Times New Roman" panose="02020603050405020304" charset="0"/>
                        </a:rPr>
                        <a:t>Jordan</a:t>
                      </a:r>
                      <a:endParaRPr lang="en-US" altLang="zh-CN" sz="2800" dirty="0">
                        <a:solidFill>
                          <a:srgbClr val="FFFFFF"/>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tx2">
                        <a:lumMod val="75000"/>
                        <a:lumOff val="25000"/>
                      </a:schemeClr>
                    </a:solidFill>
                  </a:tcPr>
                </a:tc>
              </a:tr>
              <a:tr h="1390650">
                <a:tc>
                  <a:txBody>
                    <a:bodyPr/>
                    <a:lstStyle/>
                    <a:p>
                      <a:pPr algn="ctr">
                        <a:buNone/>
                      </a:pPr>
                      <a:r>
                        <a:rPr lang="en-US" altLang="zh-CN" sz="2800" b="1" dirty="0">
                          <a:solidFill>
                            <a:srgbClr val="404040"/>
                          </a:solidFill>
                          <a:latin typeface="Times New Roman" panose="02020603050405020304" charset="0"/>
                          <a:cs typeface="Times New Roman" panose="02020603050405020304" charset="0"/>
                        </a:rPr>
                        <a:t>descriptions of capability</a:t>
                      </a:r>
                      <a:endParaRPr lang="en-US" altLang="zh-CN" sz="2800" b="1" dirty="0">
                        <a:solidFill>
                          <a:srgbClr val="404040"/>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c>
                  <a:txBody>
                    <a:bodyPr/>
                    <a:lstStyle/>
                    <a:p>
                      <a:pPr>
                        <a:buNone/>
                      </a:pPr>
                      <a:endParaRPr lang="zh-CN" altLang="en-US">
                        <a:solidFill>
                          <a:srgbClr val="404040"/>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c>
                  <a:txBody>
                    <a:bodyPr/>
                    <a:lstStyle/>
                    <a:p>
                      <a:pPr>
                        <a:buNone/>
                      </a:pPr>
                      <a:endParaRPr lang="zh-CN" altLang="en-US">
                        <a:solidFill>
                          <a:srgbClr val="404040"/>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r>
              <a:tr h="947420">
                <a:tc>
                  <a:txBody>
                    <a:bodyPr/>
                    <a:lstStyle/>
                    <a:p>
                      <a:pPr algn="ctr">
                        <a:buNone/>
                      </a:pPr>
                      <a:r>
                        <a:rPr lang="en-US" altLang="zh-CN" sz="2800" b="1" dirty="0">
                          <a:solidFill>
                            <a:srgbClr val="404040"/>
                          </a:solidFill>
                          <a:latin typeface="Times New Roman" panose="02020603050405020304" charset="0"/>
                          <a:cs typeface="Times New Roman" panose="02020603050405020304" charset="0"/>
                        </a:rPr>
                        <a:t>Rhetorical</a:t>
                      </a:r>
                      <a:endParaRPr lang="en-US" altLang="zh-CN" sz="2800" b="1" dirty="0">
                        <a:solidFill>
                          <a:srgbClr val="404040"/>
                        </a:solidFill>
                        <a:latin typeface="Times New Roman" panose="02020603050405020304" charset="0"/>
                        <a:cs typeface="Times New Roman" panose="02020603050405020304" charset="0"/>
                      </a:endParaRPr>
                    </a:p>
                    <a:p>
                      <a:pPr algn="ctr">
                        <a:buNone/>
                      </a:pPr>
                      <a:r>
                        <a:rPr lang="en-US" altLang="zh-CN" sz="2800" b="1" dirty="0">
                          <a:solidFill>
                            <a:srgbClr val="404040"/>
                          </a:solidFill>
                          <a:latin typeface="Times New Roman" panose="02020603050405020304" charset="0"/>
                          <a:cs typeface="Times New Roman" panose="02020603050405020304" charset="0"/>
                        </a:rPr>
                        <a:t>Device (</a:t>
                      </a:r>
                      <a:r>
                        <a:rPr lang="zh-CN" altLang="en-US" sz="2800" b="1">
                          <a:solidFill>
                            <a:srgbClr val="404040"/>
                          </a:solidFill>
                          <a:latin typeface="Times New Roman" panose="02020603050405020304" charset="0"/>
                          <a:cs typeface="Times New Roman" panose="02020603050405020304" charset="0"/>
                        </a:rPr>
                        <a:t>修辞</a:t>
                      </a:r>
                      <a:r>
                        <a:rPr lang="en-US" altLang="zh-CN" sz="2800" b="1" dirty="0">
                          <a:solidFill>
                            <a:srgbClr val="404040"/>
                          </a:solidFill>
                          <a:latin typeface="Times New Roman" panose="02020603050405020304" charset="0"/>
                          <a:cs typeface="Times New Roman" panose="02020603050405020304" charset="0"/>
                        </a:rPr>
                        <a:t>)</a:t>
                      </a:r>
                      <a:endParaRPr lang="en-US" altLang="zh-CN" sz="2800" b="1" dirty="0">
                        <a:solidFill>
                          <a:srgbClr val="404040"/>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c>
                  <a:txBody>
                    <a:bodyPr/>
                    <a:lstStyle/>
                    <a:p>
                      <a:pPr>
                        <a:buNone/>
                      </a:pPr>
                      <a:endParaRPr lang="zh-CN" altLang="en-US">
                        <a:solidFill>
                          <a:srgbClr val="404040"/>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c>
                  <a:txBody>
                    <a:bodyPr/>
                    <a:lstStyle/>
                    <a:p>
                      <a:pPr>
                        <a:buNone/>
                      </a:pPr>
                      <a:endParaRPr lang="zh-CN" altLang="en-US">
                        <a:solidFill>
                          <a:srgbClr val="404040"/>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r>
              <a:tr h="1195070">
                <a:tc>
                  <a:txBody>
                    <a:bodyPr/>
                    <a:lstStyle/>
                    <a:p>
                      <a:pPr algn="ctr">
                        <a:buNone/>
                      </a:pPr>
                      <a:r>
                        <a:rPr lang="en-US" altLang="zh-CN" sz="2800" b="1" dirty="0">
                          <a:solidFill>
                            <a:srgbClr val="404040"/>
                          </a:solidFill>
                          <a:latin typeface="Times New Roman" panose="02020603050405020304" charset="0"/>
                          <a:cs typeface="Times New Roman" panose="02020603050405020304" charset="0"/>
                        </a:rPr>
                        <a:t>supporting</a:t>
                      </a:r>
                      <a:endParaRPr lang="en-US" altLang="zh-CN" sz="2800" b="1" dirty="0">
                        <a:solidFill>
                          <a:srgbClr val="404040"/>
                        </a:solidFill>
                        <a:latin typeface="Times New Roman" panose="02020603050405020304" charset="0"/>
                        <a:cs typeface="Times New Roman" panose="02020603050405020304" charset="0"/>
                      </a:endParaRPr>
                    </a:p>
                    <a:p>
                      <a:pPr algn="ctr">
                        <a:buNone/>
                      </a:pPr>
                      <a:r>
                        <a:rPr lang="en-US" altLang="zh-CN" sz="2800" b="1" dirty="0">
                          <a:solidFill>
                            <a:srgbClr val="404040"/>
                          </a:solidFill>
                          <a:latin typeface="Times New Roman" panose="02020603050405020304" charset="0"/>
                          <a:cs typeface="Times New Roman" panose="02020603050405020304" charset="0"/>
                        </a:rPr>
                        <a:t>Evidence</a:t>
                      </a:r>
                      <a:endParaRPr lang="en-US" altLang="zh-CN" sz="2800" b="1" dirty="0">
                        <a:solidFill>
                          <a:srgbClr val="404040"/>
                        </a:solidFill>
                        <a:latin typeface="Times New Roman" panose="02020603050405020304" charset="0"/>
                        <a:cs typeface="Times New Roman" panose="02020603050405020304" charset="0"/>
                      </a:endParaRPr>
                    </a:p>
                    <a:p>
                      <a:pPr algn="ctr">
                        <a:buNone/>
                      </a:pPr>
                      <a:r>
                        <a:rPr lang="zh-CN" altLang="en-US" sz="2800" b="1">
                          <a:solidFill>
                            <a:srgbClr val="404040"/>
                          </a:solidFill>
                          <a:latin typeface="Times New Roman" panose="02020603050405020304" charset="0"/>
                          <a:cs typeface="Times New Roman" panose="02020603050405020304" charset="0"/>
                        </a:rPr>
                        <a:t>（支撑材料）</a:t>
                      </a:r>
                      <a:endParaRPr lang="zh-CN" altLang="en-US" sz="2800" b="1">
                        <a:solidFill>
                          <a:srgbClr val="404040"/>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c>
                  <a:txBody>
                    <a:bodyPr/>
                    <a:lstStyle/>
                    <a:p>
                      <a:pPr>
                        <a:buNone/>
                      </a:pPr>
                      <a:endParaRPr lang="zh-CN" altLang="en-US">
                        <a:solidFill>
                          <a:srgbClr val="404040"/>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c>
                  <a:txBody>
                    <a:bodyPr/>
                    <a:lstStyle/>
                    <a:p>
                      <a:pPr>
                        <a:buNone/>
                      </a:pPr>
                      <a:endParaRPr lang="zh-CN" altLang="en-US">
                        <a:solidFill>
                          <a:srgbClr val="404040"/>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r>
              <a:tr h="830580">
                <a:tc>
                  <a:txBody>
                    <a:bodyPr/>
                    <a:lstStyle/>
                    <a:p>
                      <a:pPr algn="ctr">
                        <a:buNone/>
                      </a:pPr>
                      <a:r>
                        <a:rPr lang="en-US" altLang="zh-CN" sz="2800" b="1" dirty="0">
                          <a:solidFill>
                            <a:srgbClr val="404040"/>
                          </a:solidFill>
                          <a:latin typeface="Times New Roman" panose="02020603050405020304" charset="0"/>
                          <a:cs typeface="Times New Roman" panose="02020603050405020304" charset="0"/>
                        </a:rPr>
                        <a:t>Personal</a:t>
                      </a:r>
                      <a:endParaRPr lang="en-US" altLang="zh-CN" sz="2800" b="1" dirty="0">
                        <a:solidFill>
                          <a:srgbClr val="404040"/>
                        </a:solidFill>
                        <a:latin typeface="Times New Roman" panose="02020603050405020304" charset="0"/>
                        <a:cs typeface="Times New Roman" panose="02020603050405020304" charset="0"/>
                      </a:endParaRPr>
                    </a:p>
                    <a:p>
                      <a:pPr algn="ctr">
                        <a:buNone/>
                      </a:pPr>
                      <a:r>
                        <a:rPr lang="en-US" altLang="zh-CN" sz="2800" b="1" dirty="0">
                          <a:solidFill>
                            <a:srgbClr val="404040"/>
                          </a:solidFill>
                          <a:latin typeface="Times New Roman" panose="02020603050405020304" charset="0"/>
                          <a:cs typeface="Times New Roman" panose="02020603050405020304" charset="0"/>
                        </a:rPr>
                        <a:t>qualities</a:t>
                      </a:r>
                      <a:endParaRPr lang="en-US" altLang="zh-CN" sz="2800" b="1" dirty="0">
                        <a:solidFill>
                          <a:srgbClr val="404040"/>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c>
                  <a:txBody>
                    <a:bodyPr/>
                    <a:lstStyle/>
                    <a:p>
                      <a:pPr>
                        <a:buNone/>
                      </a:pPr>
                      <a:endParaRPr lang="zh-CN" altLang="en-US">
                        <a:solidFill>
                          <a:srgbClr val="404040"/>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c>
                  <a:txBody>
                    <a:bodyPr/>
                    <a:lstStyle/>
                    <a:p>
                      <a:pPr>
                        <a:buNone/>
                      </a:pPr>
                      <a:endParaRPr lang="zh-CN" altLang="en-US">
                        <a:solidFill>
                          <a:srgbClr val="404040"/>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r>
            </a:tbl>
          </a:graphicData>
        </a:graphic>
      </p:graphicFrame>
      <p:sp>
        <p:nvSpPr>
          <p:cNvPr id="58403" name="文本框 11"/>
          <p:cNvSpPr txBox="1"/>
          <p:nvPr/>
        </p:nvSpPr>
        <p:spPr>
          <a:xfrm>
            <a:off x="269875" y="161925"/>
            <a:ext cx="6203315" cy="521970"/>
          </a:xfrm>
          <a:prstGeom prst="rect">
            <a:avLst/>
          </a:prstGeom>
          <a:noFill/>
          <a:ln w="9525">
            <a:noFill/>
          </a:ln>
        </p:spPr>
        <p:txBody>
          <a:bodyPr wrap="square" anchor="t">
            <a:spAutoFit/>
          </a:bodyPr>
          <a:lstStyle/>
          <a:p>
            <a:r>
              <a:rPr lang="en-US" altLang="zh-CN" sz="2800" b="1" dirty="0">
                <a:solidFill>
                  <a:srgbClr val="FF0000"/>
                </a:solidFill>
                <a:latin typeface="Arial Black" panose="020B0A04020102020204" charset="0"/>
                <a:ea typeface="宋体" panose="02010600030101010101" pitchFamily="2" charset="-122"/>
                <a:cs typeface="Arial Black" panose="020B0A04020102020204" charset="0"/>
              </a:rPr>
              <a:t>Summary and Comparison</a:t>
            </a:r>
            <a:endParaRPr lang="en-US" altLang="zh-CN" sz="2800" b="1" dirty="0">
              <a:solidFill>
                <a:srgbClr val="FF0000"/>
              </a:solidFill>
              <a:latin typeface="Arial Black" panose="020B0A04020102020204" charset="0"/>
              <a:ea typeface="宋体" panose="02010600030101010101" pitchFamily="2" charset="-122"/>
              <a:cs typeface="Arial Black" panose="020B0A04020102020204" charset="0"/>
            </a:endParaRPr>
          </a:p>
        </p:txBody>
      </p:sp>
      <p:sp>
        <p:nvSpPr>
          <p:cNvPr id="100" name="文本框 99"/>
          <p:cNvSpPr txBox="1"/>
          <p:nvPr/>
        </p:nvSpPr>
        <p:spPr>
          <a:xfrm>
            <a:off x="2824163" y="1477963"/>
            <a:ext cx="4062412" cy="954087"/>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As a player,..As a coach,...</a:t>
            </a:r>
            <a:endParaRPr lang="en-US" altLang="zh-CN" sz="2800" dirty="0">
              <a:latin typeface="Times New Roman" panose="02020603050405020304" charset="0"/>
              <a:ea typeface="宋体" panose="02010600030101010101" pitchFamily="2" charset="-122"/>
            </a:endParaRPr>
          </a:p>
          <a:p>
            <a:r>
              <a:rPr lang="en-US" altLang="zh-CN" sz="2800" dirty="0">
                <a:latin typeface="Times New Roman" panose="02020603050405020304" charset="0"/>
                <a:ea typeface="宋体" panose="02010600030101010101" pitchFamily="2" charset="-122"/>
              </a:rPr>
              <a:t> As a person,... </a:t>
            </a:r>
            <a:endParaRPr lang="zh-CN" altLang="en-US" sz="2800" dirty="0">
              <a:latin typeface="Arial" panose="020B0604020202020204" pitchFamily="34" charset="0"/>
              <a:ea typeface="宋体" panose="02010600030101010101" pitchFamily="2" charset="-122"/>
            </a:endParaRPr>
          </a:p>
        </p:txBody>
      </p:sp>
      <p:sp>
        <p:nvSpPr>
          <p:cNvPr id="4" name="文本框 3"/>
          <p:cNvSpPr txBox="1"/>
          <p:nvPr/>
        </p:nvSpPr>
        <p:spPr>
          <a:xfrm>
            <a:off x="6981825" y="1477963"/>
            <a:ext cx="5080000" cy="1382712"/>
          </a:xfrm>
          <a:prstGeom prst="rect">
            <a:avLst/>
          </a:prstGeom>
          <a:noFill/>
          <a:ln w="9525">
            <a:noFill/>
          </a:ln>
        </p:spPr>
        <p:txBody>
          <a:bodyPr anchor="t">
            <a:spAutoFit/>
          </a:bodyPr>
          <a:lstStyle/>
          <a:p>
            <a:r>
              <a:rPr lang="en-US" altLang="zh-CN" sz="2800" dirty="0">
                <a:latin typeface="Times New Roman" panose="02020603050405020304" charset="0"/>
                <a:ea typeface="宋体" panose="02010600030101010101" pitchFamily="2" charset="-122"/>
              </a:rPr>
              <a:t>When..., time seemed to stand still.</a:t>
            </a:r>
            <a:endParaRPr lang="en-US" altLang="zh-CN" sz="2800" dirty="0">
              <a:latin typeface="Times New Roman" panose="02020603050405020304" charset="0"/>
              <a:ea typeface="宋体" panose="02010600030101010101" pitchFamily="2" charset="-122"/>
            </a:endParaRPr>
          </a:p>
          <a:p>
            <a:r>
              <a:rPr lang="en-US" altLang="en-US" sz="2800" dirty="0">
                <a:latin typeface="Times New Roman" panose="02020603050405020304" charset="0"/>
                <a:ea typeface="宋体" panose="02010600030101010101" pitchFamily="2" charset="-122"/>
              </a:rPr>
              <a:t>In the..., he always seemed to...</a:t>
            </a:r>
            <a:endParaRPr lang="en-US" altLang="en-US" sz="2800" dirty="0">
              <a:latin typeface="Times New Roman" panose="02020603050405020304" charset="0"/>
              <a:ea typeface="宋体" panose="02010600030101010101" pitchFamily="2" charset="-122"/>
            </a:endParaRPr>
          </a:p>
        </p:txBody>
      </p:sp>
      <p:sp>
        <p:nvSpPr>
          <p:cNvPr id="9" name="文本框 8"/>
          <p:cNvSpPr txBox="1"/>
          <p:nvPr/>
        </p:nvSpPr>
        <p:spPr>
          <a:xfrm>
            <a:off x="2824163" y="2959100"/>
            <a:ext cx="4062412" cy="521970"/>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parallelism (</a:t>
            </a:r>
            <a:r>
              <a:rPr lang="zh-CN" altLang="en-US" sz="2800">
                <a:latin typeface="Times New Roman" panose="02020603050405020304" charset="0"/>
                <a:ea typeface="宋体" panose="02010600030101010101" pitchFamily="2" charset="-122"/>
                <a:cs typeface="Times New Roman" panose="02020603050405020304" charset="0"/>
              </a:rPr>
              <a:t>排比</a:t>
            </a:r>
            <a:r>
              <a:rPr lang="en-US" altLang="zh-CN" sz="2800" dirty="0">
                <a:latin typeface="Times New Roman" panose="02020603050405020304" charset="0"/>
                <a:ea typeface="宋体" panose="02010600030101010101" pitchFamily="2" charset="-122"/>
                <a:cs typeface="Times New Roman" panose="02020603050405020304" charset="0"/>
              </a:rPr>
              <a: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nvSpPr>
        <p:spPr>
          <a:xfrm>
            <a:off x="7108825" y="3071813"/>
            <a:ext cx="4064000" cy="521970"/>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hyperbole (</a:t>
            </a:r>
            <a:r>
              <a:rPr lang="zh-CN" altLang="en-US" sz="2800">
                <a:latin typeface="Times New Roman" panose="02020603050405020304" charset="0"/>
                <a:ea typeface="宋体" panose="02010600030101010101" pitchFamily="2" charset="-122"/>
                <a:cs typeface="Times New Roman" panose="02020603050405020304" charset="0"/>
              </a:rPr>
              <a:t>夸张</a:t>
            </a:r>
            <a:r>
              <a:rPr lang="en-US" altLang="zh-CN" sz="2800" dirty="0">
                <a:latin typeface="Times New Roman" panose="02020603050405020304" charset="0"/>
                <a:ea typeface="宋体" panose="02010600030101010101" pitchFamily="2" charset="-122"/>
                <a:cs typeface="Times New Roman" panose="02020603050405020304" charset="0"/>
              </a:rPr>
              <a: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3046413" y="3895090"/>
            <a:ext cx="4062412" cy="953135"/>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An example: </a:t>
            </a:r>
            <a:endParaRPr lang="en-US" altLang="zh-CN" sz="2800" dirty="0">
              <a:latin typeface="Times New Roman" panose="02020603050405020304" charset="0"/>
              <a:ea typeface="宋体" panose="02010600030101010101" pitchFamily="2" charset="-122"/>
              <a:cs typeface="Times New Roman" panose="02020603050405020304" charset="0"/>
            </a:endParaRPr>
          </a:p>
          <a:p>
            <a:r>
              <a:rPr lang="en-US" altLang="zh-CN" sz="2800" dirty="0">
                <a:latin typeface="Times New Roman" panose="02020603050405020304" charset="0"/>
                <a:ea typeface="宋体" panose="02010600030101010101" pitchFamily="2" charset="-122"/>
                <a:cs typeface="Times New Roman" panose="02020603050405020304" charset="0"/>
              </a:rPr>
              <a:t>   2015 world cup</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7108825" y="4110990"/>
            <a:ext cx="4519930" cy="521970"/>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Jordan's words and his actions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16" name="文本框 15"/>
          <p:cNvSpPr txBox="1"/>
          <p:nvPr/>
        </p:nvSpPr>
        <p:spPr>
          <a:xfrm>
            <a:off x="3009265" y="5052060"/>
            <a:ext cx="3691890" cy="953135"/>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determined; brave; devoted; generous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17" name="文本框 16"/>
          <p:cNvSpPr txBox="1"/>
          <p:nvPr/>
        </p:nvSpPr>
        <p:spPr>
          <a:xfrm>
            <a:off x="7308850" y="5052060"/>
            <a:ext cx="4319905" cy="953135"/>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cs typeface="Times New Roman" panose="02020603050405020304" charset="0"/>
              </a:rPr>
              <a:t>determined; devoted; generous; inspiring</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文本框 17"/>
          <p:cNvSpPr txBox="1"/>
          <p:nvPr/>
        </p:nvSpPr>
        <p:spPr>
          <a:xfrm>
            <a:off x="592455" y="6103620"/>
            <a:ext cx="10344785" cy="521970"/>
          </a:xfrm>
          <a:prstGeom prst="rect">
            <a:avLst/>
          </a:prstGeom>
          <a:noFill/>
          <a:ln w="9525">
            <a:noFill/>
          </a:ln>
        </p:spPr>
        <p:txBody>
          <a:bodyPr wrap="square" anchor="t">
            <a:spAutoFit/>
          </a:bodyPr>
          <a:lstStyle/>
          <a:p>
            <a:r>
              <a:rPr lang="en-US" altLang="zh-CN" sz="2800" b="1" dirty="0">
                <a:solidFill>
                  <a:srgbClr val="FF0000"/>
                </a:solidFill>
                <a:latin typeface="Arial" panose="020B0604020202020204" pitchFamily="34" charset="0"/>
                <a:ea typeface="宋体" panose="02010600030101010101" pitchFamily="2" charset="-122"/>
              </a:rPr>
              <a:t>Thinking:</a:t>
            </a:r>
            <a:r>
              <a:rPr lang="en-US" altLang="zh-CN" sz="2800" dirty="0">
                <a:latin typeface="Arial" panose="020B0604020202020204" pitchFamily="34" charset="0"/>
                <a:ea typeface="宋体" panose="02010600030101010101" pitchFamily="2" charset="-122"/>
              </a:rPr>
              <a:t>  What can we learn from these two living legends?</a:t>
            </a:r>
            <a:endParaRPr lang="en-US" altLang="zh-CN" sz="2800" dirty="0">
              <a:latin typeface="Arial" panose="020B0604020202020204" pitchFamily="34" charset="0"/>
              <a:ea typeface="宋体" panose="0201060003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 grpId="0"/>
      <p:bldP spid="9" grpId="0"/>
      <p:bldP spid="10" grpId="0"/>
      <p:bldP spid="11" grpId="0"/>
      <p:bldP spid="13" grpId="0"/>
      <p:bldP spid="16" grpId="0"/>
      <p:bldP spid="1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SUS\Desktop\timg (3).jpgtimg (3)"/>
          <p:cNvPicPr>
            <a:picLocks noChangeAspect="1"/>
          </p:cNvPicPr>
          <p:nvPr/>
        </p:nvPicPr>
        <p:blipFill>
          <a:blip r:embed="rId1"/>
          <a:srcRect l="40034" b="1217"/>
          <a:stretch>
            <a:fillRect/>
          </a:stretch>
        </p:blipFill>
        <p:spPr>
          <a:xfrm>
            <a:off x="8900160" y="4493260"/>
            <a:ext cx="3138170" cy="2459355"/>
          </a:xfrm>
          <a:prstGeom prst="ellipse">
            <a:avLst/>
          </a:prstGeom>
          <a:effectLst>
            <a:softEdge rad="101600"/>
          </a:effectLst>
        </p:spPr>
      </p:pic>
      <p:pic>
        <p:nvPicPr>
          <p:cNvPr id="5" name="图片 4" descr="timg (6)"/>
          <p:cNvPicPr>
            <a:picLocks noChangeAspect="1"/>
          </p:cNvPicPr>
          <p:nvPr/>
        </p:nvPicPr>
        <p:blipFill>
          <a:blip r:embed="rId2"/>
          <a:srcRect r="21919"/>
          <a:stretch>
            <a:fillRect/>
          </a:stretch>
        </p:blipFill>
        <p:spPr>
          <a:xfrm rot="420000">
            <a:off x="9414510" y="721360"/>
            <a:ext cx="2496185" cy="2254250"/>
          </a:xfrm>
          <a:prstGeom prst="ellipse">
            <a:avLst/>
          </a:prstGeom>
          <a:effectLst>
            <a:softEdge rad="101600"/>
          </a:effectLst>
        </p:spPr>
      </p:pic>
      <p:sp>
        <p:nvSpPr>
          <p:cNvPr id="58412" name="文本框 17"/>
          <p:cNvSpPr txBox="1"/>
          <p:nvPr/>
        </p:nvSpPr>
        <p:spPr>
          <a:xfrm>
            <a:off x="106045" y="454660"/>
            <a:ext cx="10344785" cy="583565"/>
          </a:xfrm>
          <a:prstGeom prst="rect">
            <a:avLst/>
          </a:prstGeom>
          <a:noFill/>
          <a:ln w="9525">
            <a:noFill/>
          </a:ln>
        </p:spPr>
        <p:txBody>
          <a:bodyPr wrap="square" anchor="t">
            <a:spAutoFit/>
          </a:bodyPr>
          <a:lstStyle/>
          <a:p>
            <a:r>
              <a:rPr lang="en-US" altLang="zh-CN" sz="3200" b="1" dirty="0">
                <a:solidFill>
                  <a:srgbClr val="0070C0"/>
                </a:solidFill>
                <a:latin typeface="Arial Black" panose="020B0A04020102020204" charset="0"/>
                <a:ea typeface="宋体" panose="02010600030101010101" pitchFamily="2" charset="-122"/>
                <a:cs typeface="Arial Black" panose="020B0A04020102020204" charset="0"/>
              </a:rPr>
              <a:t>Thinking:</a:t>
            </a:r>
            <a:r>
              <a:rPr lang="en-US" altLang="zh-CN" sz="2800" dirty="0">
                <a:solidFill>
                  <a:srgbClr val="0070C0"/>
                </a:solidFill>
                <a:latin typeface="Arial" panose="020B0604020202020204" pitchFamily="34" charset="0"/>
                <a:ea typeface="宋体" panose="02010600030101010101" pitchFamily="2" charset="-122"/>
              </a:rPr>
              <a:t> </a:t>
            </a:r>
            <a:r>
              <a:rPr lang="en-US" altLang="zh-CN" sz="2800" dirty="0">
                <a:latin typeface="Arial" panose="020B0604020202020204" pitchFamily="34" charset="0"/>
                <a:ea typeface="宋体" panose="02010600030101010101" pitchFamily="2" charset="-122"/>
              </a:rPr>
              <a:t> What can we learn from these two living legends?</a:t>
            </a:r>
            <a:endParaRPr lang="en-US" altLang="zh-CN" sz="2800" dirty="0">
              <a:latin typeface="Arial" panose="020B0604020202020204" pitchFamily="34" charset="0"/>
              <a:ea typeface="宋体" panose="02010600030101010101" pitchFamily="2" charset="-122"/>
            </a:endParaRPr>
          </a:p>
        </p:txBody>
      </p:sp>
      <p:sp>
        <p:nvSpPr>
          <p:cNvPr id="59393" name="文本框 17"/>
          <p:cNvSpPr txBox="1"/>
          <p:nvPr/>
        </p:nvSpPr>
        <p:spPr>
          <a:xfrm>
            <a:off x="430530" y="955040"/>
            <a:ext cx="9883775" cy="3999865"/>
          </a:xfrm>
          <a:prstGeom prst="rect">
            <a:avLst/>
          </a:prstGeom>
          <a:noFill/>
          <a:ln w="9525">
            <a:noFill/>
          </a:ln>
        </p:spPr>
        <p:txBody>
          <a:bodyPr wrap="square" anchor="t">
            <a:spAutoFit/>
          </a:bodyPr>
          <a:lstStyle/>
          <a:p>
            <a:r>
              <a:rPr lang="en-US" altLang="zh-CN" sz="4000" b="1" dirty="0">
                <a:solidFill>
                  <a:srgbClr val="FFC000"/>
                </a:solidFill>
                <a:latin typeface="Times New Roman" panose="02020603050405020304" charset="0"/>
                <a:ea typeface="宋体" panose="02010600030101010101" pitchFamily="2" charset="-122"/>
              </a:rPr>
              <a:t>“</a:t>
            </a:r>
            <a:r>
              <a:rPr lang="en-US" altLang="zh-CN" sz="2800" i="1" dirty="0">
                <a:latin typeface="Times New Roman" panose="02020603050405020304" charset="0"/>
                <a:ea typeface="宋体" panose="02010600030101010101" pitchFamily="2" charset="-122"/>
              </a:rPr>
              <a:t> As an ace, you have to face all the challenges.</a:t>
            </a:r>
            <a:r>
              <a:rPr lang="en-US" altLang="zh-CN" sz="4800" b="1" dirty="0">
                <a:solidFill>
                  <a:srgbClr val="FFC000"/>
                </a:solidFill>
                <a:latin typeface="Times New Roman" panose="02020603050405020304" charset="0"/>
                <a:ea typeface="宋体" panose="02010600030101010101" pitchFamily="2" charset="-122"/>
              </a:rPr>
              <a:t>”</a:t>
            </a:r>
            <a:endParaRPr lang="en-US" altLang="zh-CN" sz="4800" b="1" dirty="0">
              <a:solidFill>
                <a:srgbClr val="FF0000"/>
              </a:solidFill>
              <a:latin typeface="Times New Roman" panose="02020603050405020304" charset="0"/>
              <a:ea typeface="宋体" panose="02010600030101010101" pitchFamily="2" charset="-122"/>
            </a:endParaRPr>
          </a:p>
          <a:p>
            <a:r>
              <a:rPr lang="en-US" altLang="zh-CN" sz="2800" dirty="0">
                <a:latin typeface="Times New Roman" panose="02020603050405020304" charset="0"/>
                <a:ea typeface="宋体" panose="02010600030101010101" pitchFamily="2" charset="-122"/>
              </a:rPr>
              <a:t>                                                   ---Lang Ping,  2015 World Cup.</a:t>
            </a:r>
            <a:endParaRPr lang="en-US" altLang="zh-CN" sz="2800" i="1" dirty="0">
              <a:latin typeface="Times New Roman" panose="02020603050405020304" charset="0"/>
              <a:sym typeface="+mn-ea"/>
            </a:endParaRPr>
          </a:p>
          <a:p>
            <a:r>
              <a:rPr lang="en-US" altLang="zh-CN" sz="4000" b="1" i="1" dirty="0">
                <a:solidFill>
                  <a:srgbClr val="FFC000"/>
                </a:solidFill>
                <a:latin typeface="Times New Roman" panose="02020603050405020304" charset="0"/>
                <a:sym typeface="+mn-ea"/>
              </a:rPr>
              <a:t>“</a:t>
            </a:r>
            <a:r>
              <a:rPr lang="en-US" altLang="zh-CN" sz="5400" i="1" dirty="0">
                <a:solidFill>
                  <a:srgbClr val="FF0000"/>
                </a:solidFill>
                <a:latin typeface="Times New Roman" panose="02020603050405020304" charset="0"/>
                <a:sym typeface="+mn-ea"/>
              </a:rPr>
              <a:t> </a:t>
            </a:r>
            <a:r>
              <a:rPr lang="en-US" altLang="zh-CN" sz="2800" i="1" dirty="0">
                <a:latin typeface="Times New Roman" panose="02020603050405020304" charset="0"/>
                <a:sym typeface="+mn-ea"/>
              </a:rPr>
              <a:t>The spirit of women volleyball team is not to win the championship but to make every effort to it even though you have known that you will lose.</a:t>
            </a:r>
            <a:r>
              <a:rPr lang="en-US" altLang="zh-CN" sz="4000" b="1" i="1" dirty="0">
                <a:solidFill>
                  <a:srgbClr val="FFC000"/>
                </a:solidFill>
                <a:latin typeface="Times New Roman" panose="02020603050405020304" charset="0"/>
                <a:sym typeface="+mn-ea"/>
              </a:rPr>
              <a:t>”</a:t>
            </a:r>
            <a:endParaRPr lang="en-US" altLang="zh-CN" sz="4000" b="1" i="1" dirty="0">
              <a:solidFill>
                <a:srgbClr val="FFC000"/>
              </a:solidFill>
              <a:latin typeface="Times New Roman" panose="02020603050405020304" charset="0"/>
              <a:sym typeface="+mn-ea"/>
            </a:endParaRPr>
          </a:p>
          <a:p>
            <a:r>
              <a:rPr lang="en-US" altLang="zh-CN" sz="2800" i="1" dirty="0">
                <a:latin typeface="Times New Roman" panose="02020603050405020304" charset="0"/>
                <a:sym typeface="+mn-ea"/>
              </a:rPr>
              <a:t>                                                                       </a:t>
            </a:r>
            <a:r>
              <a:rPr lang="en-US" altLang="zh-CN" sz="2800" dirty="0">
                <a:latin typeface="Times New Roman" panose="02020603050405020304" charset="0"/>
                <a:sym typeface="+mn-ea"/>
              </a:rPr>
              <a:t> ----Lang Ping, 2015</a:t>
            </a:r>
            <a:endParaRPr lang="en-US" altLang="zh-CN" sz="2800" dirty="0">
              <a:latin typeface="Times New Roman" panose="02020603050405020304" charset="0"/>
              <a:ea typeface="宋体" panose="02010600030101010101" pitchFamily="2" charset="-122"/>
            </a:endParaRPr>
          </a:p>
          <a:p>
            <a:endParaRPr lang="en-US" altLang="zh-CN" sz="2800" dirty="0">
              <a:latin typeface="Times New Roman" panose="02020603050405020304" charset="0"/>
              <a:ea typeface="宋体" panose="02010600030101010101" pitchFamily="2" charset="-122"/>
            </a:endParaRPr>
          </a:p>
        </p:txBody>
      </p:sp>
      <p:sp>
        <p:nvSpPr>
          <p:cNvPr id="100" name="文本框 99"/>
          <p:cNvSpPr txBox="1"/>
          <p:nvPr/>
        </p:nvSpPr>
        <p:spPr>
          <a:xfrm>
            <a:off x="430530" y="4493260"/>
            <a:ext cx="8855710" cy="1753235"/>
          </a:xfrm>
          <a:prstGeom prst="rect">
            <a:avLst/>
          </a:prstGeom>
          <a:noFill/>
          <a:ln w="9525">
            <a:noFill/>
          </a:ln>
        </p:spPr>
        <p:txBody>
          <a:bodyPr wrap="square">
            <a:spAutoFit/>
          </a:bodyPr>
          <a:lstStyle/>
          <a:p>
            <a:r>
              <a:rPr lang="en-US" sz="4000" b="1" i="1" dirty="0">
                <a:solidFill>
                  <a:srgbClr val="FFC000"/>
                </a:solidFill>
                <a:latin typeface="Times New Roman" panose="02020603050405020304" charset="0"/>
                <a:ea typeface="宋体" panose="02010600030101010101" pitchFamily="2" charset="-122"/>
              </a:rPr>
              <a:t>“</a:t>
            </a:r>
            <a:r>
              <a:rPr lang="en-US" sz="2800" i="1" dirty="0">
                <a:latin typeface="Times New Roman" panose="02020603050405020304" charset="0"/>
                <a:ea typeface="宋体" panose="02010600030101010101" pitchFamily="2" charset="-122"/>
              </a:rPr>
              <a:t>I can accept failure; everyone fails at something. </a:t>
            </a:r>
            <a:endParaRPr lang="en-US" sz="2800" i="1" dirty="0">
              <a:latin typeface="Times New Roman" panose="02020603050405020304" charset="0"/>
              <a:ea typeface="宋体" panose="02010600030101010101" pitchFamily="2" charset="-122"/>
            </a:endParaRPr>
          </a:p>
          <a:p>
            <a:r>
              <a:rPr lang="en-US" sz="2800" i="1" dirty="0">
                <a:latin typeface="Times New Roman" panose="02020603050405020304" charset="0"/>
                <a:ea typeface="宋体" panose="02010600030101010101" pitchFamily="2" charset="-122"/>
              </a:rPr>
              <a:t>But I can't accept not trying.</a:t>
            </a:r>
            <a:r>
              <a:rPr lang="en-US" sz="4000" b="1" i="1" dirty="0">
                <a:solidFill>
                  <a:srgbClr val="FFC000"/>
                </a:solidFill>
                <a:latin typeface="Times New Roman" panose="02020603050405020304" charset="0"/>
                <a:ea typeface="宋体" panose="02010600030101010101" pitchFamily="2" charset="-122"/>
              </a:rPr>
              <a:t>”   </a:t>
            </a:r>
            <a:r>
              <a:rPr lang="en-US" sz="2800" i="1" dirty="0">
                <a:latin typeface="Times New Roman" panose="02020603050405020304" charset="0"/>
                <a:ea typeface="宋体" panose="02010600030101010101" pitchFamily="2" charset="-122"/>
              </a:rPr>
              <a:t>                                                                                   </a:t>
            </a:r>
            <a:endParaRPr lang="en-US" sz="2800" i="1" dirty="0">
              <a:latin typeface="Times New Roman" panose="02020603050405020304" charset="0"/>
              <a:ea typeface="宋体" panose="02010600030101010101" pitchFamily="2" charset="-122"/>
            </a:endParaRPr>
          </a:p>
          <a:p>
            <a:r>
              <a:rPr lang="en-US" sz="2800" i="1" dirty="0">
                <a:latin typeface="Times New Roman" panose="02020603050405020304" charset="0"/>
                <a:ea typeface="宋体" panose="02010600030101010101" pitchFamily="2" charset="-122"/>
              </a:rPr>
              <a:t>                                                                          </a:t>
            </a:r>
            <a:r>
              <a:rPr lang="en-US" sz="2800" dirty="0">
                <a:latin typeface="Times New Roman" panose="02020603050405020304" charset="0"/>
                <a:ea typeface="宋体" panose="02010600030101010101" pitchFamily="2" charset="-122"/>
              </a:rPr>
              <a:t>  -----Jordan</a:t>
            </a:r>
            <a:endParaRPr lang="en-US" altLang="en-US" sz="2800" dirty="0">
              <a:latin typeface="Times New Roman" panose="02020603050405020304" charset="0"/>
              <a:ea typeface="宋体" panose="02010600030101010101" pitchFamily="2"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39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12" grpId="0"/>
      <p:bldP spid="1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文本框 17"/>
          <p:cNvSpPr txBox="1"/>
          <p:nvPr/>
        </p:nvSpPr>
        <p:spPr>
          <a:xfrm>
            <a:off x="854075" y="1285875"/>
            <a:ext cx="9459913" cy="953135"/>
          </a:xfrm>
          <a:prstGeom prst="rect">
            <a:avLst/>
          </a:prstGeom>
          <a:noFill/>
          <a:ln w="9525">
            <a:noFill/>
          </a:ln>
        </p:spPr>
        <p:txBody>
          <a:bodyPr wrap="square" anchor="t">
            <a:spAutoFit/>
          </a:bodyPr>
          <a:lstStyle/>
          <a:p>
            <a:r>
              <a:rPr lang="en-US" altLang="zh-CN" sz="2800" dirty="0">
                <a:solidFill>
                  <a:srgbClr val="FF0000"/>
                </a:solidFill>
                <a:latin typeface="Times New Roman" panose="02020603050405020304" charset="0"/>
                <a:ea typeface="宋体" panose="02010600030101010101" pitchFamily="2" charset="-122"/>
              </a:rPr>
              <a:t>What's the legend of  sports in your heart?</a:t>
            </a:r>
            <a:endParaRPr lang="en-US" altLang="zh-CN" sz="2800" dirty="0">
              <a:solidFill>
                <a:srgbClr val="FF0000"/>
              </a:solidFill>
              <a:latin typeface="Times New Roman" panose="02020603050405020304" charset="0"/>
              <a:ea typeface="宋体" panose="02010600030101010101" pitchFamily="2" charset="-122"/>
            </a:endParaRPr>
          </a:p>
          <a:p>
            <a:r>
              <a:rPr lang="en-US" altLang="zh-CN" sz="2800" dirty="0">
                <a:solidFill>
                  <a:srgbClr val="FF0000"/>
                </a:solidFill>
                <a:latin typeface="Times New Roman" panose="02020603050405020304" charset="0"/>
                <a:ea typeface="宋体" panose="02010600030101010101" pitchFamily="2" charset="-122"/>
              </a:rPr>
              <a:t>Write an introduction of your legend and send to us. </a:t>
            </a:r>
            <a:endParaRPr lang="en-US" altLang="zh-CN" sz="2800" dirty="0">
              <a:solidFill>
                <a:srgbClr val="FF0000"/>
              </a:solidFill>
              <a:latin typeface="Times New Roman" panose="02020603050405020304" charset="0"/>
              <a:ea typeface="宋体" panose="02010600030101010101" pitchFamily="2" charset="-122"/>
            </a:endParaRPr>
          </a:p>
        </p:txBody>
      </p:sp>
      <p:sp>
        <p:nvSpPr>
          <p:cNvPr id="28" name="Freeform 26"/>
          <p:cNvSpPr/>
          <p:nvPr>
            <p:custDataLst>
              <p:tags r:id="rId1"/>
            </p:custDataLst>
          </p:nvPr>
        </p:nvSpPr>
        <p:spPr>
          <a:xfrm>
            <a:off x="8438473" y="5400824"/>
            <a:ext cx="1875515" cy="1411521"/>
          </a:xfrm>
          <a:custGeom>
            <a:avLst/>
            <a:gdLst/>
            <a:ahLst/>
            <a:cxnLst>
              <a:cxn ang="0">
                <a:pos x="805189" y="1375308"/>
              </a:cxn>
              <a:cxn ang="0">
                <a:pos x="712735" y="1163911"/>
              </a:cxn>
              <a:cxn ang="0">
                <a:pos x="383263" y="978325"/>
              </a:cxn>
              <a:cxn ang="0">
                <a:pos x="142883" y="839442"/>
              </a:cxn>
              <a:cxn ang="0">
                <a:pos x="42024" y="832068"/>
              </a:cxn>
              <a:cxn ang="0">
                <a:pos x="42024" y="755866"/>
              </a:cxn>
              <a:cxn ang="0">
                <a:pos x="280723" y="725140"/>
              </a:cxn>
              <a:cxn ang="0">
                <a:pos x="556404" y="828380"/>
              </a:cxn>
              <a:cxn ang="0">
                <a:pos x="704330" y="696872"/>
              </a:cxn>
              <a:cxn ang="0">
                <a:pos x="569852" y="378547"/>
              </a:cxn>
              <a:cxn ang="0">
                <a:pos x="502613" y="136424"/>
              </a:cxn>
              <a:cxn ang="0">
                <a:pos x="579938" y="70055"/>
              </a:cxn>
              <a:cxn ang="0">
                <a:pos x="721140" y="269162"/>
              </a:cxn>
              <a:cxn ang="0">
                <a:pos x="882514" y="544469"/>
              </a:cxn>
              <a:cxn ang="0">
                <a:pos x="909410" y="455978"/>
              </a:cxn>
              <a:cxn ang="0">
                <a:pos x="911091" y="95866"/>
              </a:cxn>
              <a:cxn ang="0">
                <a:pos x="1013631" y="8603"/>
              </a:cxn>
              <a:cxn ang="0">
                <a:pos x="1072465" y="269162"/>
              </a:cxn>
              <a:cxn ang="0">
                <a:pos x="1087594" y="500224"/>
              </a:cxn>
              <a:cxn ang="0">
                <a:pos x="1122894" y="553073"/>
              </a:cxn>
              <a:cxn ang="0">
                <a:pos x="1252330" y="410503"/>
              </a:cxn>
              <a:cxn ang="0">
                <a:pos x="1366637" y="153631"/>
              </a:cxn>
              <a:cxn ang="0">
                <a:pos x="1470857" y="100782"/>
              </a:cxn>
              <a:cxn ang="0">
                <a:pos x="1440600" y="334302"/>
              </a:cxn>
              <a:cxn ang="0">
                <a:pos x="1356551" y="535866"/>
              </a:cxn>
              <a:cxn ang="0">
                <a:pos x="1348146" y="624358"/>
              </a:cxn>
              <a:cxn ang="0">
                <a:pos x="1480943" y="553073"/>
              </a:cxn>
              <a:cxn ang="0">
                <a:pos x="1689385" y="347821"/>
              </a:cxn>
              <a:cxn ang="0">
                <a:pos x="1793606" y="310950"/>
              </a:cxn>
              <a:cxn ang="0">
                <a:pos x="1655765" y="542011"/>
              </a:cxn>
              <a:cxn ang="0">
                <a:pos x="1494391" y="819777"/>
              </a:cxn>
              <a:cxn ang="0">
                <a:pos x="1442281" y="1092626"/>
              </a:cxn>
              <a:cxn ang="0">
                <a:pos x="1349827" y="1267152"/>
              </a:cxn>
              <a:cxn ang="0">
                <a:pos x="1349827" y="1375308"/>
              </a:cxn>
              <a:cxn ang="0">
                <a:pos x="805189" y="1375308"/>
              </a:cxn>
            </a:cxnLst>
            <a:rect l="0" t="0" r="0" b="0"/>
            <a:pathLst>
              <a:path w="1088" h="1119">
                <a:moveTo>
                  <a:pt x="479" y="1119"/>
                </a:moveTo>
                <a:cubicBezTo>
                  <a:pt x="479" y="1119"/>
                  <a:pt x="479" y="996"/>
                  <a:pt x="424" y="947"/>
                </a:cubicBezTo>
                <a:cubicBezTo>
                  <a:pt x="369" y="897"/>
                  <a:pt x="263" y="836"/>
                  <a:pt x="228" y="796"/>
                </a:cubicBezTo>
                <a:cubicBezTo>
                  <a:pt x="193" y="756"/>
                  <a:pt x="109" y="689"/>
                  <a:pt x="85" y="683"/>
                </a:cubicBezTo>
                <a:cubicBezTo>
                  <a:pt x="61" y="676"/>
                  <a:pt x="36" y="682"/>
                  <a:pt x="25" y="677"/>
                </a:cubicBezTo>
                <a:cubicBezTo>
                  <a:pt x="14" y="672"/>
                  <a:pt x="0" y="646"/>
                  <a:pt x="25" y="615"/>
                </a:cubicBezTo>
                <a:cubicBezTo>
                  <a:pt x="50" y="583"/>
                  <a:pt x="108" y="565"/>
                  <a:pt x="167" y="590"/>
                </a:cubicBezTo>
                <a:cubicBezTo>
                  <a:pt x="227" y="615"/>
                  <a:pt x="292" y="677"/>
                  <a:pt x="331" y="674"/>
                </a:cubicBezTo>
                <a:cubicBezTo>
                  <a:pt x="370" y="671"/>
                  <a:pt x="421" y="640"/>
                  <a:pt x="419" y="567"/>
                </a:cubicBezTo>
                <a:cubicBezTo>
                  <a:pt x="418" y="494"/>
                  <a:pt x="365" y="389"/>
                  <a:pt x="339" y="308"/>
                </a:cubicBezTo>
                <a:cubicBezTo>
                  <a:pt x="314" y="227"/>
                  <a:pt x="297" y="148"/>
                  <a:pt x="299" y="111"/>
                </a:cubicBezTo>
                <a:cubicBezTo>
                  <a:pt x="301" y="73"/>
                  <a:pt x="323" y="49"/>
                  <a:pt x="345" y="57"/>
                </a:cubicBezTo>
                <a:cubicBezTo>
                  <a:pt x="367" y="65"/>
                  <a:pt x="386" y="89"/>
                  <a:pt x="429" y="219"/>
                </a:cubicBezTo>
                <a:cubicBezTo>
                  <a:pt x="473" y="348"/>
                  <a:pt x="504" y="438"/>
                  <a:pt x="525" y="443"/>
                </a:cubicBezTo>
                <a:cubicBezTo>
                  <a:pt x="547" y="449"/>
                  <a:pt x="543" y="426"/>
                  <a:pt x="541" y="371"/>
                </a:cubicBezTo>
                <a:cubicBezTo>
                  <a:pt x="539" y="315"/>
                  <a:pt x="537" y="122"/>
                  <a:pt x="542" y="78"/>
                </a:cubicBezTo>
                <a:cubicBezTo>
                  <a:pt x="548" y="34"/>
                  <a:pt x="566" y="0"/>
                  <a:pt x="603" y="7"/>
                </a:cubicBezTo>
                <a:cubicBezTo>
                  <a:pt x="641" y="15"/>
                  <a:pt x="641" y="131"/>
                  <a:pt x="638" y="219"/>
                </a:cubicBezTo>
                <a:cubicBezTo>
                  <a:pt x="635" y="307"/>
                  <a:pt x="644" y="381"/>
                  <a:pt x="647" y="407"/>
                </a:cubicBezTo>
                <a:cubicBezTo>
                  <a:pt x="651" y="433"/>
                  <a:pt x="655" y="448"/>
                  <a:pt x="668" y="450"/>
                </a:cubicBezTo>
                <a:cubicBezTo>
                  <a:pt x="681" y="452"/>
                  <a:pt x="713" y="436"/>
                  <a:pt x="745" y="334"/>
                </a:cubicBezTo>
                <a:cubicBezTo>
                  <a:pt x="776" y="232"/>
                  <a:pt x="801" y="154"/>
                  <a:pt x="813" y="125"/>
                </a:cubicBezTo>
                <a:cubicBezTo>
                  <a:pt x="824" y="97"/>
                  <a:pt x="849" y="67"/>
                  <a:pt x="875" y="82"/>
                </a:cubicBezTo>
                <a:cubicBezTo>
                  <a:pt x="900" y="97"/>
                  <a:pt x="894" y="153"/>
                  <a:pt x="857" y="272"/>
                </a:cubicBezTo>
                <a:cubicBezTo>
                  <a:pt x="819" y="391"/>
                  <a:pt x="813" y="414"/>
                  <a:pt x="807" y="436"/>
                </a:cubicBezTo>
                <a:cubicBezTo>
                  <a:pt x="802" y="458"/>
                  <a:pt x="793" y="503"/>
                  <a:pt x="802" y="508"/>
                </a:cubicBezTo>
                <a:cubicBezTo>
                  <a:pt x="811" y="513"/>
                  <a:pt x="846" y="493"/>
                  <a:pt x="881" y="450"/>
                </a:cubicBezTo>
                <a:cubicBezTo>
                  <a:pt x="917" y="407"/>
                  <a:pt x="987" y="306"/>
                  <a:pt x="1005" y="283"/>
                </a:cubicBezTo>
                <a:cubicBezTo>
                  <a:pt x="1023" y="261"/>
                  <a:pt x="1045" y="235"/>
                  <a:pt x="1067" y="253"/>
                </a:cubicBezTo>
                <a:cubicBezTo>
                  <a:pt x="1088" y="272"/>
                  <a:pt x="1032" y="365"/>
                  <a:pt x="985" y="441"/>
                </a:cubicBezTo>
                <a:cubicBezTo>
                  <a:pt x="939" y="516"/>
                  <a:pt x="897" y="601"/>
                  <a:pt x="889" y="667"/>
                </a:cubicBezTo>
                <a:cubicBezTo>
                  <a:pt x="882" y="734"/>
                  <a:pt x="876" y="820"/>
                  <a:pt x="858" y="889"/>
                </a:cubicBezTo>
                <a:cubicBezTo>
                  <a:pt x="840" y="958"/>
                  <a:pt x="820" y="1007"/>
                  <a:pt x="803" y="1031"/>
                </a:cubicBezTo>
                <a:cubicBezTo>
                  <a:pt x="803" y="1119"/>
                  <a:pt x="803" y="1119"/>
                  <a:pt x="803" y="1119"/>
                </a:cubicBezTo>
                <a:lnTo>
                  <a:pt x="479" y="1119"/>
                </a:lnTo>
                <a:close/>
              </a:path>
            </a:pathLst>
          </a:custGeom>
          <a:solidFill>
            <a:schemeClr val="bg2">
              <a:lumMod val="50000"/>
            </a:schemeClr>
          </a:solidFill>
          <a:ln w="9525">
            <a:noFill/>
          </a:ln>
        </p:spPr>
        <p:txBody>
          <a:bodyPr/>
          <a:lstStyle/>
          <a:p>
            <a:endParaRPr lang="zh-CN" altLang="en-US"/>
          </a:p>
        </p:txBody>
      </p:sp>
      <p:grpSp>
        <p:nvGrpSpPr>
          <p:cNvPr id="72" name="组合 71"/>
          <p:cNvGrpSpPr/>
          <p:nvPr/>
        </p:nvGrpSpPr>
        <p:grpSpPr>
          <a:xfrm>
            <a:off x="779145" y="2461895"/>
            <a:ext cx="8298815" cy="4256405"/>
            <a:chOff x="1180" y="4183"/>
            <a:chExt cx="7895" cy="4563"/>
          </a:xfrm>
        </p:grpSpPr>
        <p:sp>
          <p:nvSpPr>
            <p:cNvPr id="59397" name="Freeform 24"/>
            <p:cNvSpPr/>
            <p:nvPr>
              <p:custDataLst>
                <p:tags r:id="rId2"/>
              </p:custDataLst>
            </p:nvPr>
          </p:nvSpPr>
          <p:spPr>
            <a:xfrm>
              <a:off x="1180" y="4183"/>
              <a:ext cx="7895" cy="4563"/>
            </a:xfrm>
            <a:custGeom>
              <a:avLst/>
              <a:gdLst/>
              <a:ahLst/>
              <a:cxnLst>
                <a:cxn ang="0">
                  <a:pos x="141" y="1671"/>
                </a:cxn>
                <a:cxn ang="0">
                  <a:pos x="4483" y="257"/>
                </a:cxn>
                <a:cxn ang="0">
                  <a:pos x="7537" y="2606"/>
                </a:cxn>
                <a:cxn ang="0">
                  <a:pos x="6137" y="3749"/>
                </a:cxn>
                <a:cxn ang="0">
                  <a:pos x="7202" y="4287"/>
                </a:cxn>
                <a:cxn ang="0">
                  <a:pos x="469" y="2868"/>
                </a:cxn>
                <a:cxn ang="0">
                  <a:pos x="469" y="2868"/>
                </a:cxn>
                <a:cxn ang="0">
                  <a:pos x="141" y="1671"/>
                </a:cxn>
              </a:cxnLst>
              <a:rect l="0" t="0" r="0" b="0"/>
              <a:pathLst>
                <a:path w="1060" h="1010">
                  <a:moveTo>
                    <a:pt x="19" y="370"/>
                  </a:moveTo>
                  <a:cubicBezTo>
                    <a:pt x="67" y="140"/>
                    <a:pt x="328" y="0"/>
                    <a:pt x="602" y="57"/>
                  </a:cubicBezTo>
                  <a:cubicBezTo>
                    <a:pt x="876" y="114"/>
                    <a:pt x="1060" y="347"/>
                    <a:pt x="1012" y="577"/>
                  </a:cubicBezTo>
                  <a:cubicBezTo>
                    <a:pt x="990" y="685"/>
                    <a:pt x="920" y="773"/>
                    <a:pt x="824" y="830"/>
                  </a:cubicBezTo>
                  <a:cubicBezTo>
                    <a:pt x="836" y="923"/>
                    <a:pt x="967" y="949"/>
                    <a:pt x="967" y="949"/>
                  </a:cubicBezTo>
                  <a:cubicBezTo>
                    <a:pt x="227" y="1010"/>
                    <a:pt x="63" y="635"/>
                    <a:pt x="63" y="635"/>
                  </a:cubicBezTo>
                  <a:cubicBezTo>
                    <a:pt x="63" y="635"/>
                    <a:pt x="63" y="635"/>
                    <a:pt x="63" y="635"/>
                  </a:cubicBezTo>
                  <a:cubicBezTo>
                    <a:pt x="17" y="553"/>
                    <a:pt x="0" y="461"/>
                    <a:pt x="19" y="370"/>
                  </a:cubicBezTo>
                  <a:close/>
                </a:path>
              </a:pathLst>
            </a:custGeom>
            <a:solidFill>
              <a:srgbClr val="0070C0"/>
            </a:solidFill>
            <a:ln w="9525">
              <a:noFill/>
            </a:ln>
          </p:spPr>
          <p:txBody>
            <a:bodyPr/>
            <a:lstStyle/>
            <a:p>
              <a:endParaRPr lang="zh-CN" altLang="en-US"/>
            </a:p>
          </p:txBody>
        </p:sp>
        <p:sp>
          <p:nvSpPr>
            <p:cNvPr id="59398" name="Rectangle 36"/>
            <p:cNvSpPr/>
            <p:nvPr>
              <p:custDataLst>
                <p:tags r:id="rId3"/>
              </p:custDataLst>
            </p:nvPr>
          </p:nvSpPr>
          <p:spPr>
            <a:xfrm>
              <a:off x="2684" y="4519"/>
              <a:ext cx="4418" cy="704"/>
            </a:xfrm>
            <a:prstGeom prst="rect">
              <a:avLst/>
            </a:prstGeom>
            <a:noFill/>
            <a:ln w="9525">
              <a:noFill/>
            </a:ln>
          </p:spPr>
          <p:txBody>
            <a:bodyPr lIns="0" tIns="0" rIns="0" bIns="0" anchor="t"/>
            <a:lstStyle/>
            <a:p>
              <a:pPr algn="ctr"/>
              <a:r>
                <a:rPr lang="en-US" altLang="zh-CN" sz="2800" b="1" dirty="0">
                  <a:solidFill>
                    <a:schemeClr val="bg1"/>
                  </a:solidFill>
                  <a:latin typeface="Times New Roman" panose="02020603050405020304" charset="0"/>
                  <a:ea typeface="宋体" panose="02010600030101010101" pitchFamily="2" charset="-122"/>
                </a:rPr>
                <a:t>The Living legend</a:t>
              </a:r>
              <a:endParaRPr lang="en-US" altLang="zh-CN" sz="2800" b="1" dirty="0">
                <a:solidFill>
                  <a:schemeClr val="bg1"/>
                </a:solidFill>
                <a:latin typeface="Times New Roman" panose="02020603050405020304" charset="0"/>
                <a:ea typeface="宋体" panose="02010600030101010101" pitchFamily="2" charset="-122"/>
              </a:endParaRPr>
            </a:p>
          </p:txBody>
        </p:sp>
      </p:grpSp>
      <p:sp>
        <p:nvSpPr>
          <p:cNvPr id="73" name="Rectangle 36"/>
          <p:cNvSpPr/>
          <p:nvPr>
            <p:custDataLst>
              <p:tags r:id="rId4"/>
            </p:custDataLst>
          </p:nvPr>
        </p:nvSpPr>
        <p:spPr>
          <a:xfrm>
            <a:off x="1956804" y="3166490"/>
            <a:ext cx="2262991" cy="524232"/>
          </a:xfrm>
          <a:prstGeom prst="rect">
            <a:avLst/>
          </a:prstGeom>
          <a:noFill/>
          <a:ln w="9525">
            <a:noFill/>
          </a:ln>
        </p:spPr>
        <p:txBody>
          <a:bodyPr lIns="0" tIns="0" rIns="0" bIns="0" anchor="t"/>
          <a:lstStyle/>
          <a:p>
            <a:r>
              <a:rPr lang="en-US" altLang="zh-CN" sz="2800" b="1" dirty="0">
                <a:solidFill>
                  <a:srgbClr val="FFFFFF"/>
                </a:solidFill>
                <a:latin typeface="Times New Roman" panose="02020603050405020304" charset="0"/>
                <a:ea typeface="宋体" panose="02010600030101010101" pitchFamily="2" charset="-122"/>
                <a:cs typeface="Times New Roman" panose="02020603050405020304" charset="0"/>
              </a:rPr>
              <a:t>Who:</a:t>
            </a:r>
            <a:endParaRPr lang="en-US" altLang="zh-CN" sz="2800" b="1" dirty="0">
              <a:solidFill>
                <a:srgbClr val="FFFFFF"/>
              </a:solidFill>
              <a:latin typeface="Times New Roman" panose="02020603050405020304" charset="0"/>
              <a:ea typeface="宋体" panose="02010600030101010101" pitchFamily="2" charset="-122"/>
              <a:cs typeface="Times New Roman" panose="02020603050405020304" charset="0"/>
            </a:endParaRPr>
          </a:p>
        </p:txBody>
      </p:sp>
      <p:sp>
        <p:nvSpPr>
          <p:cNvPr id="74" name="Rectangle 36"/>
          <p:cNvSpPr/>
          <p:nvPr>
            <p:custDataLst>
              <p:tags r:id="rId5"/>
            </p:custDataLst>
          </p:nvPr>
        </p:nvSpPr>
        <p:spPr>
          <a:xfrm>
            <a:off x="1530002" y="3665322"/>
            <a:ext cx="4398342" cy="524232"/>
          </a:xfrm>
          <a:prstGeom prst="rect">
            <a:avLst/>
          </a:prstGeom>
          <a:noFill/>
          <a:ln w="9525">
            <a:noFill/>
          </a:ln>
        </p:spPr>
        <p:txBody>
          <a:bodyPr lIns="0" tIns="0" rIns="0" bIns="0" anchor="t"/>
          <a:lstStyle/>
          <a:p>
            <a:pPr algn="l"/>
            <a:r>
              <a:rPr lang="en-US" altLang="zh-CN" sz="2800" b="1" dirty="0">
                <a:solidFill>
                  <a:srgbClr val="FFFFFF"/>
                </a:solidFill>
                <a:latin typeface="Times New Roman" panose="02020603050405020304" charset="0"/>
                <a:ea typeface="宋体" panose="02010600030101010101" pitchFamily="2" charset="-122"/>
                <a:cs typeface="Times New Roman" panose="02020603050405020304" charset="0"/>
              </a:rPr>
              <a:t>His or Her capability:</a:t>
            </a:r>
            <a:endParaRPr lang="en-US" altLang="zh-CN" sz="2800" b="1" dirty="0">
              <a:solidFill>
                <a:srgbClr val="FFFFFF"/>
              </a:solidFill>
              <a:latin typeface="Times New Roman" panose="02020603050405020304" charset="0"/>
              <a:ea typeface="宋体" panose="02010600030101010101" pitchFamily="2" charset="-122"/>
              <a:cs typeface="Times New Roman" panose="02020603050405020304" charset="0"/>
            </a:endParaRPr>
          </a:p>
        </p:txBody>
      </p:sp>
      <p:sp>
        <p:nvSpPr>
          <p:cNvPr id="75" name="Rectangle 36"/>
          <p:cNvSpPr/>
          <p:nvPr>
            <p:custDataLst>
              <p:tags r:id="rId6"/>
            </p:custDataLst>
          </p:nvPr>
        </p:nvSpPr>
        <p:spPr>
          <a:xfrm>
            <a:off x="1529677" y="4876267"/>
            <a:ext cx="4519469" cy="524232"/>
          </a:xfrm>
          <a:prstGeom prst="rect">
            <a:avLst/>
          </a:prstGeom>
          <a:noFill/>
          <a:ln w="9525">
            <a:noFill/>
          </a:ln>
        </p:spPr>
        <p:txBody>
          <a:bodyPr lIns="0" tIns="0" rIns="0" bIns="0" anchor="t"/>
          <a:lstStyle/>
          <a:p>
            <a:pPr algn="l"/>
            <a:r>
              <a:rPr lang="en-US" altLang="zh-CN" sz="2800" b="1" dirty="0">
                <a:solidFill>
                  <a:srgbClr val="FFFFFF"/>
                </a:solidFill>
                <a:latin typeface="Times New Roman" panose="02020603050405020304" charset="0"/>
                <a:ea typeface="宋体" panose="02010600030101010101" pitchFamily="2" charset="-122"/>
                <a:cs typeface="Times New Roman" panose="02020603050405020304" charset="0"/>
              </a:rPr>
              <a:t>Supporting Evidence:</a:t>
            </a:r>
            <a:endParaRPr lang="en-US" altLang="zh-CN" sz="2800" b="1" dirty="0">
              <a:solidFill>
                <a:srgbClr val="FFFFFF"/>
              </a:solidFill>
              <a:latin typeface="Times New Roman" panose="02020603050405020304" charset="0"/>
              <a:ea typeface="宋体" panose="02010600030101010101" pitchFamily="2" charset="-122"/>
              <a:cs typeface="Times New Roman" panose="02020603050405020304" charset="0"/>
            </a:endParaRPr>
          </a:p>
        </p:txBody>
      </p:sp>
      <p:sp>
        <p:nvSpPr>
          <p:cNvPr id="2" name="Rectangle 36"/>
          <p:cNvSpPr/>
          <p:nvPr>
            <p:custDataLst>
              <p:tags r:id="rId7"/>
            </p:custDataLst>
          </p:nvPr>
        </p:nvSpPr>
        <p:spPr>
          <a:xfrm>
            <a:off x="1529677" y="4352359"/>
            <a:ext cx="4517841" cy="524232"/>
          </a:xfrm>
          <a:prstGeom prst="rect">
            <a:avLst/>
          </a:prstGeom>
          <a:noFill/>
          <a:ln w="9525">
            <a:noFill/>
          </a:ln>
        </p:spPr>
        <p:txBody>
          <a:bodyPr lIns="0" tIns="0" rIns="0" bIns="0" anchor="t"/>
          <a:lstStyle/>
          <a:p>
            <a:pPr algn="l"/>
            <a:r>
              <a:rPr lang="en-US" altLang="zh-CN" sz="2800" b="1" dirty="0">
                <a:solidFill>
                  <a:srgbClr val="FFFFFF"/>
                </a:solidFill>
                <a:latin typeface="Times New Roman" panose="02020603050405020304" charset="0"/>
                <a:ea typeface="宋体" panose="02010600030101010101" pitchFamily="2" charset="-122"/>
                <a:cs typeface="Times New Roman" panose="02020603050405020304" charset="0"/>
              </a:rPr>
              <a:t>His or Her personal qualities:</a:t>
            </a:r>
            <a:endParaRPr lang="en-US" altLang="zh-CN" sz="2800" b="1" dirty="0">
              <a:solidFill>
                <a:srgbClr val="FFFFFF"/>
              </a:solidFill>
              <a:latin typeface="Times New Roman" panose="02020603050405020304" charset="0"/>
              <a:ea typeface="宋体" panose="02010600030101010101" pitchFamily="2" charset="-122"/>
              <a:cs typeface="Times New Roman" panose="02020603050405020304" charset="0"/>
            </a:endParaRPr>
          </a:p>
        </p:txBody>
      </p:sp>
      <p:grpSp>
        <p:nvGrpSpPr>
          <p:cNvPr id="19" name="组合 18"/>
          <p:cNvGrpSpPr/>
          <p:nvPr/>
        </p:nvGrpSpPr>
        <p:grpSpPr>
          <a:xfrm>
            <a:off x="-64135" y="-8255"/>
            <a:ext cx="12263120" cy="709930"/>
            <a:chOff x="-56" y="-28"/>
            <a:chExt cx="19312" cy="1118"/>
          </a:xfrm>
        </p:grpSpPr>
        <p:pic>
          <p:nvPicPr>
            <p:cNvPr id="3" name="图片 2"/>
            <p:cNvPicPr>
              <a:picLocks noChangeAspect="1"/>
            </p:cNvPicPr>
            <p:nvPr/>
          </p:nvPicPr>
          <p:blipFill>
            <a:blip r:embed="rId8"/>
            <a:stretch>
              <a:fillRect/>
            </a:stretch>
          </p:blipFill>
          <p:spPr>
            <a:xfrm>
              <a:off x="-56" y="-28"/>
              <a:ext cx="19313" cy="1119"/>
            </a:xfrm>
            <a:prstGeom prst="rect">
              <a:avLst/>
            </a:prstGeom>
          </p:spPr>
        </p:pic>
        <p:sp>
          <p:nvSpPr>
            <p:cNvPr id="4" name="文本框 3"/>
            <p:cNvSpPr txBox="1"/>
            <p:nvPr/>
          </p:nvSpPr>
          <p:spPr>
            <a:xfrm>
              <a:off x="-56" y="120"/>
              <a:ext cx="7554" cy="822"/>
            </a:xfrm>
            <a:prstGeom prst="rect">
              <a:avLst/>
            </a:prstGeom>
            <a:solidFill>
              <a:srgbClr val="00BF6F"/>
            </a:solidFill>
          </p:spPr>
          <p:txBody>
            <a:bodyPr wrap="square" rtlCol="0">
              <a:spAutoFit/>
            </a:bodyPr>
            <a:lstStyle/>
            <a:p>
              <a:r>
                <a:rPr lang="en-US" altLang="zh-CN" sz="2800" dirty="0">
                  <a:solidFill>
                    <a:schemeClr val="bg1"/>
                  </a:solidFill>
                  <a:latin typeface="Arial Black" panose="020B0A04020102020204" charset="0"/>
                  <a:cs typeface="Arial Black" panose="020B0A04020102020204" charset="0"/>
                </a:rPr>
                <a:t>WWW. LLSport. com</a:t>
              </a:r>
              <a:endParaRPr lang="en-US" altLang="zh-CN" sz="2800" dirty="0">
                <a:solidFill>
                  <a:schemeClr val="bg1"/>
                </a:solidFill>
                <a:latin typeface="Arial Black" panose="020B0A04020102020204" charset="0"/>
                <a:cs typeface="Arial Black" panose="020B0A04020102020204" charset="0"/>
              </a:endParaRPr>
            </a:p>
          </p:txBody>
        </p:sp>
        <p:sp>
          <p:nvSpPr>
            <p:cNvPr id="5" name="文本框 4"/>
            <p:cNvSpPr txBox="1"/>
            <p:nvPr/>
          </p:nvSpPr>
          <p:spPr>
            <a:xfrm>
              <a:off x="7498" y="218"/>
              <a:ext cx="1670" cy="628"/>
            </a:xfrm>
            <a:prstGeom prst="rect">
              <a:avLst/>
            </a:prstGeom>
            <a:solidFill>
              <a:srgbClr val="00BF6F"/>
            </a:solidFill>
          </p:spPr>
          <p:txBody>
            <a:bodyPr wrap="square" rtlCol="0">
              <a:spAutoFit/>
            </a:bodyPr>
            <a:lstStyle/>
            <a:p>
              <a:r>
                <a:rPr lang="en-US" altLang="zh-CN" sz="2000" dirty="0">
                  <a:solidFill>
                    <a:schemeClr val="bg1"/>
                  </a:solidFill>
                  <a:latin typeface="Times New Roman" panose="02020603050405020304" charset="0"/>
                  <a:cs typeface="Times New Roman" panose="02020603050405020304" charset="0"/>
                </a:rPr>
                <a:t>Athletes</a:t>
              </a:r>
              <a:endParaRPr lang="en-US" altLang="zh-CN" sz="2000" dirty="0">
                <a:solidFill>
                  <a:schemeClr val="bg1"/>
                </a:solidFill>
                <a:latin typeface="Times New Roman" panose="02020603050405020304" charset="0"/>
                <a:cs typeface="Times New Roman" panose="02020603050405020304" charset="0"/>
              </a:endParaRPr>
            </a:p>
          </p:txBody>
        </p:sp>
        <p:sp>
          <p:nvSpPr>
            <p:cNvPr id="6" name="文本框 5"/>
            <p:cNvSpPr txBox="1"/>
            <p:nvPr/>
          </p:nvSpPr>
          <p:spPr>
            <a:xfrm>
              <a:off x="9920" y="218"/>
              <a:ext cx="1347" cy="628"/>
            </a:xfrm>
            <a:prstGeom prst="rect">
              <a:avLst/>
            </a:prstGeom>
            <a:solidFill>
              <a:srgbClr val="00BF6F"/>
            </a:solidFill>
          </p:spPr>
          <p:txBody>
            <a:bodyPr wrap="square" rtlCol="0">
              <a:spAutoFit/>
            </a:bodyPr>
            <a:lstStyle/>
            <a:p>
              <a:r>
                <a:rPr lang="en-US" altLang="zh-CN" sz="2000" dirty="0">
                  <a:solidFill>
                    <a:schemeClr val="bg1"/>
                  </a:solidFill>
                  <a:latin typeface="Times New Roman" panose="02020603050405020304" charset="0"/>
                  <a:cs typeface="Times New Roman" panose="02020603050405020304" charset="0"/>
                </a:rPr>
                <a:t>News </a:t>
              </a:r>
              <a:endParaRPr lang="en-US" altLang="zh-CN" sz="2000" b="1" dirty="0">
                <a:solidFill>
                  <a:schemeClr val="bg1"/>
                </a:solidFill>
                <a:cs typeface="Arial" panose="020B0604020202020204" pitchFamily="34" charset="0"/>
              </a:endParaRPr>
            </a:p>
          </p:txBody>
        </p:sp>
        <p:sp>
          <p:nvSpPr>
            <p:cNvPr id="7" name="文本框 6"/>
            <p:cNvSpPr txBox="1"/>
            <p:nvPr/>
          </p:nvSpPr>
          <p:spPr>
            <a:xfrm>
              <a:off x="12129" y="120"/>
              <a:ext cx="2891" cy="822"/>
            </a:xfrm>
            <a:prstGeom prst="rect">
              <a:avLst/>
            </a:prstGeom>
            <a:solidFill>
              <a:srgbClr val="FFC000"/>
            </a:solidFill>
          </p:spPr>
          <p:txBody>
            <a:bodyPr wrap="square" rtlCol="0">
              <a:spAutoFit/>
            </a:bodyPr>
            <a:lstStyle/>
            <a:p>
              <a:r>
                <a:rPr lang="en-US" altLang="zh-CN" sz="2800" dirty="0">
                  <a:solidFill>
                    <a:schemeClr val="bg1"/>
                  </a:solidFill>
                  <a:latin typeface="Times New Roman" panose="02020603050405020304" charset="0"/>
                  <a:cs typeface="Times New Roman" panose="02020603050405020304" charset="0"/>
                </a:rPr>
                <a:t>Discussion</a:t>
              </a:r>
              <a:endParaRPr lang="en-US" altLang="zh-CN" sz="2800" dirty="0">
                <a:solidFill>
                  <a:schemeClr val="bg1"/>
                </a:solidFill>
                <a:latin typeface="Times New Roman" panose="02020603050405020304" charset="0"/>
                <a:cs typeface="Times New Roman" panose="02020603050405020304" charset="0"/>
              </a:endParaRPr>
            </a:p>
          </p:txBody>
        </p:sp>
      </p:grpSp>
      <p:sp>
        <p:nvSpPr>
          <p:cNvPr id="8" name="文本框 7"/>
          <p:cNvSpPr txBox="1"/>
          <p:nvPr/>
        </p:nvSpPr>
        <p:spPr>
          <a:xfrm>
            <a:off x="2245360" y="702310"/>
            <a:ext cx="7701280" cy="583565"/>
          </a:xfrm>
          <a:prstGeom prst="rect">
            <a:avLst/>
          </a:prstGeom>
          <a:noFill/>
        </p:spPr>
        <p:txBody>
          <a:bodyPr wrap="square" rtlCol="0" anchor="t">
            <a:spAutoFit/>
          </a:bodyPr>
          <a:lstStyle/>
          <a:p>
            <a:r>
              <a:rPr lang="en-US" altLang="zh-CN" sz="3200" dirty="0">
                <a:latin typeface="Arial Black" panose="020B0A04020102020204" charset="0"/>
                <a:cs typeface="Arial Black" panose="020B0A04020102020204" charset="0"/>
              </a:rPr>
              <a:t>Introduce</a:t>
            </a:r>
            <a:r>
              <a:rPr lang="zh-CN" altLang="en-US" sz="3200">
                <a:latin typeface="Arial Black" panose="020B0A04020102020204" charset="0"/>
                <a:cs typeface="Arial Black" panose="020B0A04020102020204" charset="0"/>
              </a:rPr>
              <a:t> </a:t>
            </a:r>
            <a:r>
              <a:rPr lang="en-US" altLang="zh-CN" sz="3200" dirty="0">
                <a:latin typeface="Arial Black" panose="020B0A04020102020204" charset="0"/>
                <a:cs typeface="Arial Black" panose="020B0A04020102020204" charset="0"/>
              </a:rPr>
              <a:t>Your Legend of Sports</a:t>
            </a:r>
            <a:endParaRPr lang="en-US" altLang="zh-CN" sz="3200" dirty="0">
              <a:latin typeface="Arial Black" panose="020B0A04020102020204" charset="0"/>
              <a:cs typeface="Arial Black" panose="020B0A040201020202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9"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3" grpId="0"/>
      <p:bldP spid="28" grpId="0" animBg="1"/>
      <p:bldP spid="28" grpId="1" animBg="1"/>
      <p:bldP spid="28" grpId="2" animBg="1"/>
      <p:bldP spid="28" grpId="3" animBg="1"/>
      <p:bldP spid="28" grpId="4" animBg="1"/>
      <p:bldP spid="28" grpId="5" animBg="1"/>
      <p:bldP spid="28" grpId="6" animBg="1"/>
      <p:bldP spid="28" grpId="7" animBg="1"/>
      <p:bldP spid="28" grpId="8" animBg="1"/>
      <p:bldP spid="28" grpId="9" bldLvl="0" animBg="1"/>
      <p:bldP spid="73" grpId="0"/>
      <p:bldP spid="74" grpId="0"/>
      <p:bldP spid="7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文本框 3"/>
          <p:cNvSpPr txBox="1"/>
          <p:nvPr/>
        </p:nvSpPr>
        <p:spPr>
          <a:xfrm>
            <a:off x="247650" y="468313"/>
            <a:ext cx="9459913" cy="829945"/>
          </a:xfrm>
          <a:prstGeom prst="rect">
            <a:avLst/>
          </a:prstGeom>
          <a:noFill/>
          <a:ln w="9525">
            <a:noFill/>
          </a:ln>
        </p:spPr>
        <p:txBody>
          <a:bodyPr wrap="square" anchor="t">
            <a:spAutoFit/>
          </a:bodyPr>
          <a:lstStyle/>
          <a:p>
            <a:r>
              <a:rPr lang="en-US" altLang="zh-CN" sz="4800" b="1" dirty="0">
                <a:latin typeface="Times New Roman" panose="02020603050405020304" charset="0"/>
                <a:ea typeface="宋体" panose="02010600030101010101" pitchFamily="2" charset="-122"/>
              </a:rPr>
              <a:t>Homework:</a:t>
            </a:r>
            <a:endParaRPr lang="en-US" altLang="zh-CN" sz="4800" b="1" dirty="0">
              <a:latin typeface="Times New Roman" panose="02020603050405020304" charset="0"/>
              <a:ea typeface="宋体" panose="02010600030101010101" pitchFamily="2" charset="-122"/>
            </a:endParaRPr>
          </a:p>
        </p:txBody>
      </p:sp>
      <p:sp>
        <p:nvSpPr>
          <p:cNvPr id="100" name="文本框 99"/>
          <p:cNvSpPr txBox="1"/>
          <p:nvPr/>
        </p:nvSpPr>
        <p:spPr>
          <a:xfrm>
            <a:off x="1673225" y="1388745"/>
            <a:ext cx="5080000" cy="583565"/>
          </a:xfrm>
          <a:prstGeom prst="rect">
            <a:avLst/>
          </a:prstGeom>
          <a:noFill/>
          <a:ln w="9525">
            <a:noFill/>
          </a:ln>
        </p:spPr>
        <p:txBody>
          <a:bodyPr>
            <a:spAutoFit/>
          </a:bodyPr>
          <a:lstStyle/>
          <a:p>
            <a:r>
              <a:rPr lang="en-US" sz="3200" dirty="0">
                <a:latin typeface="Times New Roman" panose="02020603050405020304" charset="0"/>
                <a:ea typeface="宋体" panose="02010600030101010101" pitchFamily="2" charset="-122"/>
                <a:cs typeface="Times New Roman" panose="02020603050405020304" charset="0"/>
              </a:rPr>
              <a:t>1. To polish the draft.</a:t>
            </a:r>
            <a:endParaRPr lang="en-US" altLang="en-US" sz="3200" dirty="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1673225" y="2247900"/>
            <a:ext cx="8860155" cy="1076325"/>
          </a:xfrm>
          <a:prstGeom prst="rect">
            <a:avLst/>
          </a:prstGeom>
          <a:noFill/>
          <a:ln w="9525">
            <a:noFill/>
          </a:ln>
        </p:spPr>
        <p:txBody>
          <a:bodyPr wrap="square">
            <a:spAutoFit/>
          </a:bodyPr>
          <a:lstStyle/>
          <a:p>
            <a:r>
              <a:rPr lang="en-US" sz="3200" dirty="0">
                <a:latin typeface="Times New Roman" panose="02020603050405020304" charset="0"/>
                <a:ea typeface="宋体" panose="02010600030101010101" pitchFamily="2" charset="-122"/>
                <a:cs typeface="Times New Roman" panose="02020603050405020304" charset="0"/>
              </a:rPr>
              <a:t>2. To search for more supporting evidence about the legend you choose and polish the writing.</a:t>
            </a:r>
            <a:endParaRPr lang="en-US" altLang="en-US" sz="3200" dirty="0">
              <a:latin typeface="Times New Roman" panose="02020603050405020304" charset="0"/>
              <a:ea typeface="宋体" panose="02010600030101010101" pitchFamily="2" charset="-122"/>
              <a:cs typeface="Times New Roman" panose="02020603050405020304" charset="0"/>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19380" y="118745"/>
            <a:ext cx="9354185" cy="6739255"/>
          </a:xfrm>
          <a:prstGeom prst="rect">
            <a:avLst/>
          </a:prstGeom>
          <a:solidFill>
            <a:schemeClr val="bg2">
              <a:lumMod val="95000"/>
            </a:schemeClr>
          </a:solidFill>
          <a:ln w="9525">
            <a:noFill/>
          </a:ln>
        </p:spPr>
        <p:txBody>
          <a:bodyPr wrap="square">
            <a:spAutoFit/>
          </a:bodyPr>
          <a:lstStyle/>
          <a:p>
            <a:pPr algn="just"/>
            <a:r>
              <a:rPr lang="en-US" sz="2400">
                <a:latin typeface="Calibri" panose="020F0502020204030204" charset="0"/>
                <a:ea typeface="宋体" panose="02010600030101010101" pitchFamily="2" charset="-122"/>
                <a:cs typeface="Times New Roman" panose="02020603050405020304" charset="0"/>
              </a:rPr>
              <a:t>  </a:t>
            </a:r>
            <a:r>
              <a:rPr lang="en-US" sz="2400">
                <a:latin typeface="Times New Roman" panose="02020603050405020304" charset="0"/>
                <a:ea typeface="宋体" panose="02010600030101010101" pitchFamily="2" charset="-122"/>
                <a:cs typeface="Times New Roman" panose="02020603050405020304" charset="0"/>
              </a:rPr>
              <a:t>  The Living legend—</a:t>
            </a:r>
            <a:r>
              <a:rPr lang="en-US" sz="2400" u="sng">
                <a:latin typeface="Times New Roman" panose="02020603050405020304" charset="0"/>
                <a:ea typeface="宋体" panose="02010600030101010101" pitchFamily="2" charset="-122"/>
                <a:cs typeface="Times New Roman" panose="02020603050405020304" charset="0"/>
              </a:rPr>
              <a:t>__Kobe Bryant</a:t>
            </a:r>
            <a:r>
              <a:rPr lang="en-US" sz="2400">
                <a:latin typeface="Times New Roman" panose="02020603050405020304" charset="0"/>
                <a:ea typeface="宋体" panose="02010600030101010101" pitchFamily="2" charset="-122"/>
                <a:cs typeface="Times New Roman" panose="02020603050405020304" charset="0"/>
              </a:rPr>
              <a:t>______</a:t>
            </a:r>
            <a:endParaRPr lang="en-US" sz="2400">
              <a:latin typeface="Times New Roman" panose="02020603050405020304" charset="0"/>
              <a:ea typeface="宋体" panose="02010600030101010101" pitchFamily="2" charset="-122"/>
              <a:cs typeface="Times New Roman" panose="02020603050405020304" charset="0"/>
            </a:endParaRPr>
          </a:p>
          <a:p>
            <a:pPr algn="just"/>
            <a:r>
              <a:rPr lang="en-US" sz="2400">
                <a:latin typeface="Times New Roman" panose="02020603050405020304" charset="0"/>
                <a:ea typeface="宋体" panose="02010600030101010101" pitchFamily="2" charset="-122"/>
              </a:rPr>
              <a:t>“Have you seen the LA at the 4:oo am?”Kobe Bryant did it for many times in his basketball training. When Kobe threw the ball, the ball seemed like a bullet, sharp and precise. His</a:t>
            </a:r>
            <a:r>
              <a:rPr lang="en-US" sz="2400" b="1">
                <a:solidFill>
                  <a:srgbClr val="FF0000"/>
                </a:solidFill>
                <a:latin typeface="Times New Roman" panose="02020603050405020304" charset="0"/>
                <a:ea typeface="宋体" panose="02010600030101010101" pitchFamily="2" charset="-122"/>
              </a:rPr>
              <a:t> perfect and graceful skills </a:t>
            </a:r>
            <a:r>
              <a:rPr lang="en-US" sz="2400">
                <a:latin typeface="Times New Roman" panose="02020603050405020304" charset="0"/>
                <a:ea typeface="宋体" panose="02010600030101010101" pitchFamily="2" charset="-122"/>
              </a:rPr>
              <a:t>made him the rising NBA star after Jordan.  In his</a:t>
            </a:r>
            <a:r>
              <a:rPr lang="en-US" sz="2400" b="1">
                <a:solidFill>
                  <a:srgbClr val="FF0000"/>
                </a:solidFill>
                <a:latin typeface="Times New Roman" panose="02020603050405020304" charset="0"/>
                <a:ea typeface="宋体" panose="02010600030101010101" pitchFamily="2" charset="-122"/>
              </a:rPr>
              <a:t> career, he </a:t>
            </a:r>
            <a:r>
              <a:rPr lang="en-US" sz="2400" b="1">
                <a:solidFill>
                  <a:srgbClr val="FF0000"/>
                </a:solidFill>
                <a:latin typeface="Times New Roman" panose="02020603050405020304" charset="0"/>
                <a:ea typeface="宋体" panose="02010600030101010101" pitchFamily="2" charset="-122"/>
                <a:cs typeface="Times New Roman" panose="02020603050405020304" charset="0"/>
              </a:rPr>
              <a:t>brought honour and glory to </a:t>
            </a:r>
            <a:r>
              <a:rPr lang="en-US" sz="2400">
                <a:latin typeface="Times New Roman" panose="02020603050405020304" charset="0"/>
                <a:ea typeface="宋体" panose="02010600030101010101" pitchFamily="2" charset="-122"/>
                <a:cs typeface="Times New Roman" panose="02020603050405020304" charset="0"/>
              </a:rPr>
              <a:t>his team with </a:t>
            </a:r>
            <a:r>
              <a:rPr lang="en-US" sz="2400">
                <a:latin typeface="Times New Roman" panose="02020603050405020304" charset="0"/>
                <a:ea typeface="宋体" panose="02010600030101010101" pitchFamily="2" charset="-122"/>
              </a:rPr>
              <a:t>lots of achievements, such as 15 times of all-NBA teams, once MVP in regular season,4 times of all-star MVP, 2 times of final MVP,5 times of NBA </a:t>
            </a:r>
            <a:r>
              <a:rPr lang="en-US" sz="2400" b="1">
                <a:solidFill>
                  <a:srgbClr val="FF0000"/>
                </a:solidFill>
                <a:latin typeface="Times New Roman" panose="02020603050405020304" charset="0"/>
                <a:ea typeface="宋体" panose="02010600030101010101" pitchFamily="2" charset="-122"/>
              </a:rPr>
              <a:t>championship</a:t>
            </a:r>
            <a:r>
              <a:rPr lang="en-US" sz="2400">
                <a:latin typeface="Times New Roman" panose="02020603050405020304" charset="0"/>
                <a:ea typeface="宋体" panose="02010600030101010101" pitchFamily="2" charset="-122"/>
              </a:rPr>
              <a:t> and Two Olympic</a:t>
            </a:r>
            <a:r>
              <a:rPr lang="en-US" sz="2400" b="1">
                <a:latin typeface="Times New Roman" panose="02020603050405020304" charset="0"/>
                <a:ea typeface="宋体" panose="02010600030101010101" pitchFamily="2" charset="-122"/>
              </a:rPr>
              <a:t> champions.</a:t>
            </a:r>
            <a:r>
              <a:rPr lang="en-US" sz="2400">
                <a:latin typeface="Times New Roman" panose="02020603050405020304" charset="0"/>
                <a:ea typeface="宋体" panose="02010600030101010101" pitchFamily="2" charset="-122"/>
                <a:cs typeface="Times New Roman" panose="02020603050405020304" charset="0"/>
              </a:rPr>
              <a:t> </a:t>
            </a:r>
            <a:r>
              <a:rPr lang="en-US" sz="2400">
                <a:latin typeface="Times New Roman" panose="02020603050405020304" charset="0"/>
                <a:ea typeface="宋体" panose="02010600030101010101" pitchFamily="2" charset="-122"/>
              </a:rPr>
              <a:t>Kobe’s skills were impressive but the mental strength he showed made him unique and loved by so many fans. Every match with Kobe was a wonderful and exciting performance. In the match, all the audience could feel his aggressiveness and the eager of victory. Failures made him improve himself to win every game. As the leader of Lakers, Kobe never let people down. He was always calm and got the key score for the team at last just like what he said," We do not retreat, we do not shrink, we do not run away, we insist, and then conquer our opponents?" It was famous Mamba Mentality. Unfortunately, on January 27, 2020, Kobe Bryant died in a plane crash, but his Mamba Mentality will make him a legend forever.</a:t>
            </a:r>
            <a:endParaRPr lang="zh-CN" altLang="en-US" sz="2400"/>
          </a:p>
        </p:txBody>
      </p:sp>
      <p:sp>
        <p:nvSpPr>
          <p:cNvPr id="59394" name="文本框 3"/>
          <p:cNvSpPr txBox="1"/>
          <p:nvPr/>
        </p:nvSpPr>
        <p:spPr>
          <a:xfrm>
            <a:off x="-51435" y="-120332"/>
            <a:ext cx="9459913" cy="460375"/>
          </a:xfrm>
          <a:prstGeom prst="rect">
            <a:avLst/>
          </a:prstGeom>
          <a:noFill/>
          <a:ln w="9525">
            <a:noFill/>
          </a:ln>
        </p:spPr>
        <p:txBody>
          <a:bodyPr wrap="square" anchor="t">
            <a:spAutoFit/>
          </a:bodyPr>
          <a:lstStyle/>
          <a:p>
            <a:r>
              <a:rPr lang="en-US" altLang="zh-CN" sz="2400" b="1" dirty="0">
                <a:latin typeface="Times New Roman" panose="02020603050405020304" charset="0"/>
                <a:ea typeface="宋体" panose="02010600030101010101" pitchFamily="2" charset="-122"/>
              </a:rPr>
              <a:t>One possible example:</a:t>
            </a:r>
            <a:endParaRPr lang="en-US" altLang="zh-CN" sz="2400" b="1" dirty="0">
              <a:latin typeface="Times New Roman" panose="02020603050405020304" charset="0"/>
              <a:ea typeface="宋体" panose="02010600030101010101" pitchFamily="2" charset="-122"/>
            </a:endParaRPr>
          </a:p>
        </p:txBody>
      </p:sp>
      <p:sp>
        <p:nvSpPr>
          <p:cNvPr id="4" name="矩形 3"/>
          <p:cNvSpPr/>
          <p:nvPr/>
        </p:nvSpPr>
        <p:spPr>
          <a:xfrm>
            <a:off x="119380" y="528320"/>
            <a:ext cx="9270365" cy="11233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75260" y="3501390"/>
            <a:ext cx="9177655" cy="3204845"/>
          </a:xfrm>
          <a:prstGeom prst="rect">
            <a:avLst/>
          </a:prstGeom>
          <a:noFill/>
          <a:ln w="3810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Rectangle 36"/>
          <p:cNvSpPr/>
          <p:nvPr>
            <p:custDataLst>
              <p:tags r:id="rId1"/>
            </p:custDataLst>
          </p:nvPr>
        </p:nvSpPr>
        <p:spPr>
          <a:xfrm>
            <a:off x="9532620" y="528320"/>
            <a:ext cx="2967990" cy="524510"/>
          </a:xfrm>
          <a:prstGeom prst="rect">
            <a:avLst/>
          </a:prstGeom>
          <a:solidFill>
            <a:schemeClr val="bg2">
              <a:lumMod val="95000"/>
              <a:alpha val="54000"/>
            </a:schemeClr>
          </a:solidFill>
          <a:ln w="9525">
            <a:noFill/>
          </a:ln>
        </p:spPr>
        <p:txBody>
          <a:bodyPr lIns="0" tIns="0" rIns="0" bIns="0" anchor="t"/>
          <a:lstStyle/>
          <a:p>
            <a:pPr algn="l"/>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Kobe's capability</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6" name="Rectangle 36"/>
          <p:cNvSpPr/>
          <p:nvPr>
            <p:custDataLst>
              <p:tags r:id="rId2"/>
            </p:custDataLst>
          </p:nvPr>
        </p:nvSpPr>
        <p:spPr>
          <a:xfrm>
            <a:off x="175260" y="3500755"/>
            <a:ext cx="2051050" cy="524510"/>
          </a:xfrm>
          <a:prstGeom prst="rect">
            <a:avLst/>
          </a:prstGeom>
          <a:solidFill>
            <a:schemeClr val="bg1">
              <a:alpha val="43000"/>
            </a:schemeClr>
          </a:solidFill>
          <a:ln w="9525">
            <a:noFill/>
          </a:ln>
        </p:spPr>
        <p:txBody>
          <a:bodyPr lIns="0" tIns="0" rIns="0" bIns="0" anchor="t"/>
          <a:lstStyle/>
          <a:p>
            <a:pPr algn="l"/>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Kobe's traits</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nvSpPr>
        <p:spPr>
          <a:xfrm>
            <a:off x="6787515" y="-317"/>
            <a:ext cx="4064000" cy="521970"/>
          </a:xfrm>
          <a:prstGeom prst="rect">
            <a:avLst/>
          </a:prstGeom>
          <a:noFill/>
          <a:ln w="9525">
            <a:noFill/>
          </a:ln>
        </p:spPr>
        <p:txBody>
          <a:bodyPr wrap="square" anchor="t">
            <a:spAutoFit/>
          </a:bodyPr>
          <a:lstStyle/>
          <a:p>
            <a:r>
              <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rPr>
              <a:t>hyperbole (</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夸张</a:t>
            </a:r>
            <a:r>
              <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rPr>
              <a:t>)</a:t>
            </a:r>
            <a:endPar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endParaRPr>
          </a:p>
        </p:txBody>
      </p:sp>
      <p:cxnSp>
        <p:nvCxnSpPr>
          <p:cNvPr id="8" name="直接箭头连接符 7"/>
          <p:cNvCxnSpPr/>
          <p:nvPr/>
        </p:nvCxnSpPr>
        <p:spPr>
          <a:xfrm flipH="1" flipV="1">
            <a:off x="7527925" y="340360"/>
            <a:ext cx="368300" cy="784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3121660" y="1267460"/>
            <a:ext cx="6523990" cy="349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33655" y="2047875"/>
            <a:ext cx="9289415" cy="708025"/>
          </a:xfrm>
          <a:prstGeom prst="ellipse">
            <a:avLst/>
          </a:prstGeom>
          <a:noFill/>
          <a:ln w="28575">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243205" y="5175250"/>
            <a:ext cx="9289415" cy="860425"/>
          </a:xfrm>
          <a:prstGeom prst="ellipse">
            <a:avLst/>
          </a:prstGeom>
          <a:noFill/>
          <a:ln w="28575">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p:cNvCxnSpPr/>
          <p:nvPr/>
        </p:nvCxnSpPr>
        <p:spPr>
          <a:xfrm>
            <a:off x="9328785" y="2755900"/>
            <a:ext cx="864235" cy="1441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9328785" y="3573145"/>
            <a:ext cx="943610" cy="16027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39065" y="3068955"/>
            <a:ext cx="9392920" cy="431800"/>
          </a:xfrm>
          <a:prstGeom prst="rect">
            <a:avLst/>
          </a:prstGeom>
          <a:noFill/>
          <a:ln w="38100">
            <a:solidFill>
              <a:srgbClr val="00B050"/>
            </a:solidFill>
          </a:ln>
          <a:extLst>
            <a:ext uri="{909E8E84-426E-40DD-AFC4-6F175D3DCCD1}">
              <a14:hiddenFill xmlns:a14="http://schemas.microsoft.com/office/drawing/2010/main">
                <a:solidFill>
                  <a:srgbClr val="FFFF00">
                    <a:alpha val="32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Rectangle 36"/>
          <p:cNvSpPr/>
          <p:nvPr>
            <p:custDataLst>
              <p:tags r:id="rId3"/>
            </p:custDataLst>
          </p:nvPr>
        </p:nvSpPr>
        <p:spPr>
          <a:xfrm>
            <a:off x="10000615" y="2900045"/>
            <a:ext cx="2499995" cy="524510"/>
          </a:xfrm>
          <a:prstGeom prst="rect">
            <a:avLst/>
          </a:prstGeom>
          <a:noFill/>
          <a:ln w="9525">
            <a:noFill/>
          </a:ln>
        </p:spPr>
        <p:txBody>
          <a:bodyPr lIns="0" tIns="0" rIns="0" bIns="0" anchor="t"/>
          <a:lstStyle/>
          <a:p>
            <a:pPr algn="l"/>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Supporting Evidence:</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p:txBody>
      </p:sp>
      <p:grpSp>
        <p:nvGrpSpPr>
          <p:cNvPr id="21" name="组合 20"/>
          <p:cNvGrpSpPr/>
          <p:nvPr/>
        </p:nvGrpSpPr>
        <p:grpSpPr>
          <a:xfrm>
            <a:off x="6787515" y="4278630"/>
            <a:ext cx="5404485" cy="2427605"/>
            <a:chOff x="10689" y="6738"/>
            <a:chExt cx="8511" cy="3823"/>
          </a:xfrm>
        </p:grpSpPr>
        <p:sp>
          <p:nvSpPr>
            <p:cNvPr id="18" name="Rectangle 36"/>
            <p:cNvSpPr/>
            <p:nvPr>
              <p:custDataLst>
                <p:tags r:id="rId4"/>
              </p:custDataLst>
            </p:nvPr>
          </p:nvSpPr>
          <p:spPr>
            <a:xfrm>
              <a:off x="11490" y="6738"/>
              <a:ext cx="7710" cy="826"/>
            </a:xfrm>
            <a:prstGeom prst="rect">
              <a:avLst/>
            </a:prstGeom>
            <a:solidFill>
              <a:srgbClr val="FFFF00"/>
            </a:solidFill>
            <a:ln w="9525">
              <a:noFill/>
            </a:ln>
          </p:spPr>
          <p:txBody>
            <a:bodyPr lIns="0" tIns="0" rIns="0" bIns="0" anchor="t"/>
            <a:lstStyle/>
            <a:p>
              <a:pPr algn="just"/>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Content: Rich and Persuasive</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19" name="Rectangle 36"/>
            <p:cNvSpPr/>
            <p:nvPr>
              <p:custDataLst>
                <p:tags r:id="rId5"/>
              </p:custDataLst>
            </p:nvPr>
          </p:nvSpPr>
          <p:spPr>
            <a:xfrm>
              <a:off x="12434" y="8150"/>
              <a:ext cx="6549" cy="826"/>
            </a:xfrm>
            <a:prstGeom prst="rect">
              <a:avLst/>
            </a:prstGeom>
            <a:solidFill>
              <a:srgbClr val="FFFF00"/>
            </a:solidFill>
            <a:ln w="9525">
              <a:noFill/>
            </a:ln>
          </p:spPr>
          <p:txBody>
            <a:bodyPr lIns="0" tIns="0" rIns="0" bIns="0" anchor="t"/>
            <a:lstStyle/>
            <a:p>
              <a:pPr algn="r"/>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Stucture:Clear and logic</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20" name="Rectangle 36"/>
            <p:cNvSpPr/>
            <p:nvPr>
              <p:custDataLst>
                <p:tags r:id="rId6"/>
              </p:custDataLst>
            </p:nvPr>
          </p:nvSpPr>
          <p:spPr>
            <a:xfrm>
              <a:off x="10689" y="9735"/>
              <a:ext cx="8294" cy="826"/>
            </a:xfrm>
            <a:prstGeom prst="rect">
              <a:avLst/>
            </a:prstGeom>
            <a:solidFill>
              <a:srgbClr val="FFFF00"/>
            </a:solidFill>
            <a:ln w="9525">
              <a:noFill/>
            </a:ln>
          </p:spPr>
          <p:txBody>
            <a:bodyPr lIns="0" tIns="0" rIns="0" bIns="0" anchor="t"/>
            <a:lstStyle/>
            <a:p>
              <a:pPr algn="r"/>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Language:Correct and Colourful</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p:txBody>
        </p:sp>
      </p:grpSp>
      <p:pic>
        <p:nvPicPr>
          <p:cNvPr id="2" name="图片 1" descr="水印"/>
          <p:cNvPicPr>
            <a:picLocks noChangeAspect="1"/>
          </p:cNvPicPr>
          <p:nvPr userDrawn="1"/>
        </p:nvPicPr>
        <p:blipFill>
          <a:blip r:embed="rId7"/>
          <a:stretch>
            <a:fillRect/>
          </a:stretch>
        </p:blipFill>
        <p:spPr>
          <a:xfrm>
            <a:off x="6915150" y="63500"/>
            <a:ext cx="5173345" cy="167449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down)">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down)">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animBg="1"/>
      <p:bldP spid="5" grpId="0" animBg="1"/>
      <p:bldP spid="74" grpId="0" animBg="1"/>
      <p:bldP spid="6" grpId="0" animBg="1"/>
      <p:bldP spid="10" grpId="0"/>
      <p:bldP spid="11" grpId="0" animBg="1"/>
      <p:bldP spid="12" grpId="0" animBg="1"/>
      <p:bldP spid="17" grpId="0" animBg="1"/>
      <p:bldP spid="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hasCustomPrompt="1"/>
          </p:nvPr>
        </p:nvSpPr>
        <p:spPr>
          <a:xfrm>
            <a:off x="1295400" y="1447800"/>
            <a:ext cx="9601200" cy="2400300"/>
          </a:xfrm>
        </p:spPr>
        <p:txBody>
          <a:bodyPr lIns="90000" tIns="46800" rIns="90000" bIns="46800" anchor="ctr" anchorCtr="0">
            <a:normAutofit fontScale="90000"/>
          </a:bodyPr>
          <a:lstStyle/>
          <a:p>
            <a:pPr marL="0" marR="0" indent="0" algn="ctr" defTabSz="914400" rtl="0" eaLnBrk="1" fontAlgn="auto" latinLnBrk="0" hangingPunct="1">
              <a:lnSpc>
                <a:spcPct val="100000"/>
              </a:lnSpc>
              <a:spcBef>
                <a:spcPct val="0"/>
              </a:spcBef>
              <a:spcAft>
                <a:spcPct val="0"/>
              </a:spcAft>
              <a:buClrTx/>
              <a:buSzTx/>
              <a:buFontTx/>
              <a:buNone/>
            </a:pPr>
            <a:r>
              <a:rPr kumimoji="0" lang="en-US" altLang="zh-CN" sz="15000" b="1" i="0" u="none" strike="noStrike" kern="1200" cap="none" spc="600" normalizeH="0" baseline="0" noProof="1">
                <a:solidFill>
                  <a:schemeClr val="bg1">
                    <a:lumMod val="95000"/>
                  </a:schemeClr>
                </a:solidFill>
                <a:effectLst>
                  <a:outerShdw blurRad="50800" dist="38100" dir="5400000" algn="t" rotWithShape="0">
                    <a:prstClr val="black">
                      <a:alpha val="40000"/>
                    </a:prstClr>
                  </a:outerShdw>
                </a:effectLst>
                <a:uFillTx/>
                <a:latin typeface="Arial" panose="020B0604020202020204" pitchFamily="34" charset="0"/>
                <a:ea typeface="汉仪尚巍手书W" panose="00020600040101010101" pitchFamily="18" charset="-122"/>
                <a:cs typeface="+mj-cs"/>
              </a:rPr>
              <a:t>Thank You!</a:t>
            </a:r>
            <a:endParaRPr kumimoji="0" lang="en-US" altLang="zh-CN" sz="15000" b="1" i="0" u="none" strike="noStrike" kern="1200" cap="none" spc="600" normalizeH="0" baseline="0" noProof="1">
              <a:solidFill>
                <a:schemeClr val="bg1">
                  <a:lumMod val="95000"/>
                </a:schemeClr>
              </a:solidFill>
              <a:effectLst>
                <a:outerShdw blurRad="50800" dist="38100" dir="5400000" algn="t" rotWithShape="0">
                  <a:prstClr val="black">
                    <a:alpha val="40000"/>
                  </a:prstClr>
                </a:outerShdw>
              </a:effectLst>
              <a:uFillTx/>
              <a:latin typeface="Arial" panose="020B0604020202020204" pitchFamily="34" charset="0"/>
              <a:ea typeface="汉仪尚巍手书W" panose="00020600040101010101" pitchFamily="18" charset="-122"/>
              <a:cs typeface="+mj-cs"/>
            </a:endParaRPr>
          </a:p>
        </p:txBody>
      </p:sp>
      <p:sp>
        <p:nvSpPr>
          <p:cNvPr id="60418" name="副标题 5"/>
          <p:cNvSpPr>
            <a:spLocks noGrp="1"/>
          </p:cNvSpPr>
          <p:nvPr>
            <p:ph type="subTitle" idx="1" hasCustomPrompt="1"/>
          </p:nvPr>
        </p:nvSpPr>
        <p:spPr>
          <a:xfrm>
            <a:off x="1295400" y="4038600"/>
            <a:ext cx="9601200" cy="477838"/>
          </a:xfrm>
        </p:spPr>
        <p:txBody>
          <a:bodyPr vert="horz" lIns="90000" tIns="46800" rIns="90000" bIns="46800" anchor="ctr"/>
          <a:lstStyle/>
          <a:p>
            <a:pPr defTabSz="914400">
              <a:buClrTx/>
              <a:buSzTx/>
            </a:pPr>
            <a:endParaRPr lang="zh-CN" altLang="en-US" kern="1200" spc="150" normalizeH="0" baseline="0">
              <a:latin typeface="Arial" panose="020B0604020202020204" pitchFamily="34" charset="0"/>
              <a:ea typeface="微软雅黑" panose="020B0503020204020204" charset="-122"/>
              <a:cs typeface="+mn-cs"/>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461885" y="4039235"/>
            <a:ext cx="3749040" cy="1057275"/>
          </a:xfrm>
        </p:spPr>
        <p:txBody>
          <a:bodyPr>
            <a:noAutofit/>
          </a:bodyPr>
          <a:lstStyle/>
          <a:p>
            <a:r>
              <a:rPr lang="en-US" altLang="zh-CN" sz="3200" b="1" dirty="0">
                <a:solidFill>
                  <a:srgbClr val="FF0000"/>
                </a:solidFill>
              </a:rPr>
              <a:t>                                                                    By Lily</a:t>
            </a:r>
            <a:endParaRPr lang="en-US" altLang="zh-CN" sz="3200" b="1" dirty="0">
              <a:solidFill>
                <a:srgbClr val="FF0000"/>
              </a:solidFill>
            </a:endParaRPr>
          </a:p>
        </p:txBody>
      </p:sp>
      <p:sp>
        <p:nvSpPr>
          <p:cNvPr id="19" name="PA-标题 1"/>
          <p:cNvSpPr>
            <a:spLocks noGrp="1"/>
          </p:cNvSpPr>
          <p:nvPr>
            <p:custDataLst>
              <p:tags r:id="rId1"/>
            </p:custDataLst>
          </p:nvPr>
        </p:nvSpPr>
        <p:spPr>
          <a:xfrm>
            <a:off x="492125" y="1266825"/>
            <a:ext cx="11207750" cy="2400300"/>
          </a:xfrm>
          <a:prstGeom prst="rect">
            <a:avLst/>
          </a:prstGeom>
        </p:spPr>
        <p:txBody>
          <a:bodyPr vert="horz" lIns="90000" tIns="46800" rIns="90000" bIns="46800" rtlCol="0" anchor="ctr" anchorCtr="0">
            <a:noAutofit/>
          </a:bodyPr>
          <a:lstStyle/>
          <a:p>
            <a:pPr lvl="0" algn="ctr" fontAlgn="auto">
              <a:buClrTx/>
              <a:buSzTx/>
              <a:buFontTx/>
            </a:pPr>
            <a:r>
              <a:rPr lang="en-US" altLang="zh-CN" sz="7200" b="1" strike="noStrike" spc="600" noProof="1">
                <a:solidFill>
                  <a:srgbClr val="FF0000"/>
                </a:solidFill>
                <a:effectLst>
                  <a:outerShdw blurRad="50800" dist="38100" dir="5400000" algn="t" rotWithShape="0">
                    <a:prstClr val="black">
                      <a:alpha val="40000"/>
                    </a:prstClr>
                  </a:outerShdw>
                </a:effectLst>
                <a:uFillTx/>
                <a:latin typeface="Arial Black" panose="020B0A04020102020204" charset="0"/>
                <a:ea typeface="汉仪尚巍手书W" panose="00020600040101010101" pitchFamily="18" charset="-122"/>
                <a:cs typeface="Arial Black" panose="020B0A04020102020204" charset="0"/>
                <a:sym typeface="+mn-ea"/>
              </a:rPr>
              <a:t>Unit3 </a:t>
            </a:r>
            <a:endParaRPr lang="en-US" altLang="zh-CN" sz="7200" b="1" strike="noStrike" spc="600" noProof="1">
              <a:solidFill>
                <a:srgbClr val="FF0000"/>
              </a:solidFill>
              <a:effectLst>
                <a:outerShdw blurRad="50800" dist="38100" dir="5400000" algn="t" rotWithShape="0">
                  <a:prstClr val="black">
                    <a:alpha val="40000"/>
                  </a:prstClr>
                </a:outerShdw>
              </a:effectLst>
              <a:uFillTx/>
              <a:latin typeface="Arial Black" panose="020B0A04020102020204" charset="0"/>
              <a:ea typeface="汉仪尚巍手书W" panose="00020600040101010101" pitchFamily="18" charset="-122"/>
              <a:cs typeface="Arial Black" panose="020B0A04020102020204" charset="0"/>
              <a:sym typeface="+mn-ea"/>
            </a:endParaRPr>
          </a:p>
          <a:p>
            <a:pPr lvl="0" algn="ctr" fontAlgn="auto">
              <a:buClrTx/>
              <a:buSzTx/>
              <a:buFontTx/>
            </a:pPr>
            <a:r>
              <a:rPr lang="en-US" altLang="zh-CN" sz="7200" b="1" strike="noStrike" spc="600" noProof="1">
                <a:solidFill>
                  <a:srgbClr val="FF0000"/>
                </a:solidFill>
                <a:effectLst>
                  <a:outerShdw blurRad="50800" dist="38100" dir="5400000" algn="t" rotWithShape="0">
                    <a:prstClr val="black">
                      <a:alpha val="40000"/>
                    </a:prstClr>
                  </a:outerShdw>
                </a:effectLst>
                <a:uFillTx/>
                <a:latin typeface="Arial Black" panose="020B0A04020102020204" charset="0"/>
                <a:ea typeface="汉仪尚巍手书W" panose="00020600040101010101" pitchFamily="18" charset="-122"/>
                <a:cs typeface="Arial Black" panose="020B0A04020102020204" charset="0"/>
                <a:sym typeface="+mn-ea"/>
              </a:rPr>
              <a:t>Sports and Fitness</a:t>
            </a:r>
            <a:endParaRPr lang="en-US" altLang="zh-CN" sz="7200" b="1" strike="noStrike" spc="600" noProof="1">
              <a:solidFill>
                <a:srgbClr val="FF0000"/>
              </a:solidFill>
              <a:effectLst>
                <a:outerShdw blurRad="50800" dist="38100" dir="5400000" algn="t" rotWithShape="0">
                  <a:prstClr val="black">
                    <a:alpha val="40000"/>
                  </a:prstClr>
                </a:outerShdw>
              </a:effectLst>
              <a:uFillTx/>
              <a:latin typeface="Arial Black" panose="020B0A04020102020204" charset="0"/>
              <a:ea typeface="汉仪尚巍手书W" panose="00020600040101010101" pitchFamily="18" charset="-122"/>
              <a:cs typeface="Arial Black" panose="020B0A04020102020204" charset="0"/>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1"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6*min(max(#ppt_w*#ppt_h,.3),1)-7.4)/-.7*#ppt_w"/>
                                          </p:val>
                                        </p:tav>
                                        <p:tav tm="100000">
                                          <p:val>
                                            <p:strVal val="#ppt_w"/>
                                          </p:val>
                                        </p:tav>
                                      </p:tavLst>
                                    </p:anim>
                                    <p:anim calcmode="lin" valueType="num">
                                      <p:cBhvr>
                                        <p:cTn id="8" dur="500" fill="hold"/>
                                        <p:tgtEl>
                                          <p:spTgt spid="19"/>
                                        </p:tgtEl>
                                        <p:attrNameLst>
                                          <p:attrName>ppt_h</p:attrName>
                                        </p:attrNameLst>
                                      </p:cBhvr>
                                      <p:tavLst>
                                        <p:tav tm="0">
                                          <p:val>
                                            <p:strVal val="(6*min(max(#ppt_w*#ppt_h,.3),1)-7.4)/-.7*#ppt_h"/>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35560" y="4569460"/>
            <a:ext cx="11762105" cy="2261235"/>
            <a:chOff x="0" y="7324"/>
            <a:chExt cx="18523" cy="3561"/>
          </a:xfrm>
        </p:grpSpPr>
        <p:grpSp>
          <p:nvGrpSpPr>
            <p:cNvPr id="57" name="组合 56"/>
            <p:cNvGrpSpPr/>
            <p:nvPr/>
          </p:nvGrpSpPr>
          <p:grpSpPr>
            <a:xfrm>
              <a:off x="0" y="7324"/>
              <a:ext cx="18523" cy="2785"/>
              <a:chOff x="0" y="7324"/>
              <a:chExt cx="18523" cy="2785"/>
            </a:xfrm>
          </p:grpSpPr>
          <p:cxnSp>
            <p:nvCxnSpPr>
              <p:cNvPr id="28" name="直接连接符 27"/>
              <p:cNvCxnSpPr/>
              <p:nvPr/>
            </p:nvCxnSpPr>
            <p:spPr>
              <a:xfrm flipV="1">
                <a:off x="0" y="7324"/>
                <a:ext cx="1852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4" y="9006"/>
                <a:ext cx="18449" cy="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1" y="10108"/>
                <a:ext cx="18522" cy="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1" y="7486"/>
              <a:ext cx="11981" cy="3399"/>
              <a:chOff x="1" y="7486"/>
              <a:chExt cx="11981" cy="3399"/>
            </a:xfrm>
          </p:grpSpPr>
          <p:sp>
            <p:nvSpPr>
              <p:cNvPr id="30" name="文本框 29"/>
              <p:cNvSpPr txBox="1"/>
              <p:nvPr/>
            </p:nvSpPr>
            <p:spPr>
              <a:xfrm>
                <a:off x="1" y="7486"/>
                <a:ext cx="4378" cy="822"/>
              </a:xfrm>
              <a:prstGeom prst="rect">
                <a:avLst/>
              </a:prstGeom>
              <a:noFill/>
            </p:spPr>
            <p:txBody>
              <a:bodyPr wrap="square" rtlCol="0" anchor="t">
                <a:spAutoFit/>
              </a:bodyPr>
              <a:lstStyle/>
              <a:p>
                <a:r>
                  <a:rPr lang="zh-CN" altLang="en-US" sz="2800" dirty="0">
                    <a:latin typeface="Times New Roman" panose="02020603050405020304" charset="0"/>
                    <a:cs typeface="Times New Roman" panose="02020603050405020304" charset="0"/>
                  </a:rPr>
                  <a:t>C</a:t>
                </a:r>
                <a:r>
                  <a:rPr lang="en-US" altLang="zh-CN" sz="2800" dirty="0">
                    <a:latin typeface="Times New Roman" panose="02020603050405020304" charset="0"/>
                    <a:cs typeface="Times New Roman" panose="02020603050405020304" charset="0"/>
                  </a:rPr>
                  <a:t>omments:</a:t>
                </a:r>
                <a:endParaRPr lang="en-US" altLang="zh-CN" sz="2800" dirty="0">
                  <a:latin typeface="Times New Roman" panose="02020603050405020304" charset="0"/>
                  <a:cs typeface="Times New Roman" panose="02020603050405020304" charset="0"/>
                </a:endParaRPr>
              </a:p>
            </p:txBody>
          </p:sp>
          <p:grpSp>
            <p:nvGrpSpPr>
              <p:cNvPr id="55" name="组合 54"/>
              <p:cNvGrpSpPr/>
              <p:nvPr/>
            </p:nvGrpSpPr>
            <p:grpSpPr>
              <a:xfrm>
                <a:off x="1582" y="8235"/>
                <a:ext cx="10401" cy="2650"/>
                <a:chOff x="1582" y="8235"/>
                <a:chExt cx="10401" cy="2650"/>
              </a:xfrm>
            </p:grpSpPr>
            <p:grpSp>
              <p:nvGrpSpPr>
                <p:cNvPr id="54" name="组合 53"/>
                <p:cNvGrpSpPr/>
                <p:nvPr/>
              </p:nvGrpSpPr>
              <p:grpSpPr>
                <a:xfrm>
                  <a:off x="1582" y="8304"/>
                  <a:ext cx="8451" cy="2551"/>
                  <a:chOff x="1582" y="8304"/>
                  <a:chExt cx="8451" cy="2551"/>
                </a:xfrm>
              </p:grpSpPr>
              <p:sp>
                <p:nvSpPr>
                  <p:cNvPr id="33" name="文本框 32"/>
                  <p:cNvSpPr txBox="1"/>
                  <p:nvPr/>
                </p:nvSpPr>
                <p:spPr>
                  <a:xfrm>
                    <a:off x="1582" y="8304"/>
                    <a:ext cx="8338" cy="725"/>
                  </a:xfrm>
                  <a:prstGeom prst="rect">
                    <a:avLst/>
                  </a:prstGeom>
                  <a:noFill/>
                </p:spPr>
                <p:txBody>
                  <a:bodyPr wrap="square" rtlCol="0" anchor="t">
                    <a:spAutoFit/>
                  </a:bodyPr>
                  <a:lstStyle/>
                  <a:p>
                    <a:r>
                      <a:rPr lang="en-US" altLang="zh-CN" sz="2400" dirty="0">
                        <a:latin typeface="Times New Roman" panose="02020603050405020304" charset="0"/>
                        <a:cs typeface="Times New Roman" panose="02020603050405020304" charset="0"/>
                      </a:rPr>
                      <a:t>Anna: Lina is the best, anyway.</a:t>
                    </a:r>
                    <a:endParaRPr lang="en-US" altLang="zh-CN" sz="2400" dirty="0">
                      <a:latin typeface="Times New Roman" panose="02020603050405020304" charset="0"/>
                      <a:cs typeface="Times New Roman" panose="02020603050405020304" charset="0"/>
                    </a:endParaRPr>
                  </a:p>
                </p:txBody>
              </p:sp>
              <p:sp>
                <p:nvSpPr>
                  <p:cNvPr id="34" name="文本框 33"/>
                  <p:cNvSpPr txBox="1"/>
                  <p:nvPr/>
                </p:nvSpPr>
                <p:spPr>
                  <a:xfrm>
                    <a:off x="1695" y="9116"/>
                    <a:ext cx="8338" cy="725"/>
                  </a:xfrm>
                  <a:prstGeom prst="rect">
                    <a:avLst/>
                  </a:prstGeom>
                  <a:noFill/>
                </p:spPr>
                <p:txBody>
                  <a:bodyPr wrap="square" rtlCol="0" anchor="t">
                    <a:spAutoFit/>
                  </a:bodyPr>
                  <a:lstStyle/>
                  <a:p>
                    <a:r>
                      <a:rPr lang="en-US" altLang="zh-CN" sz="2400" dirty="0">
                        <a:latin typeface="Times New Roman" panose="02020603050405020304" charset="0"/>
                        <a:cs typeface="Times New Roman" panose="02020603050405020304" charset="0"/>
                      </a:rPr>
                      <a:t>Mike: James, My hero!@Jackson</a:t>
                    </a:r>
                    <a:endParaRPr lang="en-US" altLang="zh-CN" sz="2400" dirty="0">
                      <a:latin typeface="Times New Roman" panose="02020603050405020304" charset="0"/>
                      <a:cs typeface="Times New Roman" panose="02020603050405020304" charset="0"/>
                    </a:endParaRPr>
                  </a:p>
                </p:txBody>
              </p:sp>
              <p:sp>
                <p:nvSpPr>
                  <p:cNvPr id="35" name="文本框 34"/>
                  <p:cNvSpPr txBox="1"/>
                  <p:nvPr/>
                </p:nvSpPr>
                <p:spPr>
                  <a:xfrm>
                    <a:off x="1695" y="10131"/>
                    <a:ext cx="8338" cy="725"/>
                  </a:xfrm>
                  <a:prstGeom prst="rect">
                    <a:avLst/>
                  </a:prstGeom>
                  <a:noFill/>
                </p:spPr>
                <p:txBody>
                  <a:bodyPr wrap="square" rtlCol="0" anchor="t">
                    <a:spAutoFit/>
                  </a:bodyPr>
                  <a:lstStyle/>
                  <a:p>
                    <a:r>
                      <a:rPr lang="en-US" altLang="zh-CN" sz="2400" dirty="0">
                        <a:latin typeface="Times New Roman" panose="02020603050405020304" charset="0"/>
                        <a:cs typeface="Times New Roman" panose="02020603050405020304" charset="0"/>
                      </a:rPr>
                      <a:t>Cindy1: Kobe, my forever dream!</a:t>
                    </a:r>
                    <a:endParaRPr lang="en-US" altLang="zh-CN" sz="2400" dirty="0">
                      <a:latin typeface="Times New Roman" panose="02020603050405020304" charset="0"/>
                      <a:cs typeface="Times New Roman" panose="02020603050405020304" charset="0"/>
                    </a:endParaRPr>
                  </a:p>
                </p:txBody>
              </p:sp>
            </p:grpSp>
            <p:grpSp>
              <p:nvGrpSpPr>
                <p:cNvPr id="53" name="组合 52"/>
                <p:cNvGrpSpPr/>
                <p:nvPr/>
              </p:nvGrpSpPr>
              <p:grpSpPr>
                <a:xfrm>
                  <a:off x="8877" y="8235"/>
                  <a:ext cx="3106" cy="2650"/>
                  <a:chOff x="8877" y="8235"/>
                  <a:chExt cx="3106" cy="2650"/>
                </a:xfrm>
              </p:grpSpPr>
              <p:pic>
                <p:nvPicPr>
                  <p:cNvPr id="38" name="图片 37" descr="timg (13)"/>
                  <p:cNvPicPr>
                    <a:picLocks noChangeAspect="1"/>
                  </p:cNvPicPr>
                  <p:nvPr/>
                </p:nvPicPr>
                <p:blipFill>
                  <a:blip r:embed="rId1"/>
                  <a:stretch>
                    <a:fillRect/>
                  </a:stretch>
                </p:blipFill>
                <p:spPr>
                  <a:xfrm>
                    <a:off x="8975" y="10209"/>
                    <a:ext cx="647" cy="647"/>
                  </a:xfrm>
                  <a:prstGeom prst="ellipse">
                    <a:avLst/>
                  </a:prstGeom>
                </p:spPr>
              </p:pic>
              <p:grpSp>
                <p:nvGrpSpPr>
                  <p:cNvPr id="45" name="组合 44"/>
                  <p:cNvGrpSpPr/>
                  <p:nvPr/>
                </p:nvGrpSpPr>
                <p:grpSpPr>
                  <a:xfrm>
                    <a:off x="10171" y="10169"/>
                    <a:ext cx="594" cy="680"/>
                    <a:chOff x="10503" y="8348"/>
                    <a:chExt cx="594" cy="680"/>
                  </a:xfrm>
                </p:grpSpPr>
                <p:sp>
                  <p:nvSpPr>
                    <p:cNvPr id="46" name="流程图: 过程 45"/>
                    <p:cNvSpPr/>
                    <p:nvPr/>
                  </p:nvSpPr>
                  <p:spPr>
                    <a:xfrm>
                      <a:off x="10503" y="8348"/>
                      <a:ext cx="595" cy="681"/>
                    </a:xfrm>
                    <a:prstGeom prst="flowChartProcess">
                      <a:avLst/>
                    </a:prstGeom>
                    <a:solidFill>
                      <a:srgbClr val="282537"/>
                    </a:solidFill>
                    <a:ln>
                      <a:solidFill>
                        <a:srgbClr val="282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心形 46"/>
                    <p:cNvSpPr/>
                    <p:nvPr/>
                  </p:nvSpPr>
                  <p:spPr>
                    <a:xfrm>
                      <a:off x="10598" y="8531"/>
                      <a:ext cx="339" cy="362"/>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8877" y="8235"/>
                    <a:ext cx="3106" cy="1746"/>
                    <a:chOff x="8877" y="8235"/>
                    <a:chExt cx="3106" cy="1746"/>
                  </a:xfrm>
                </p:grpSpPr>
                <p:pic>
                  <p:nvPicPr>
                    <p:cNvPr id="37" name="图片 36" descr="timg (13)"/>
                    <p:cNvPicPr>
                      <a:picLocks noChangeAspect="1"/>
                    </p:cNvPicPr>
                    <p:nvPr/>
                  </p:nvPicPr>
                  <p:blipFill>
                    <a:blip r:embed="rId1"/>
                    <a:stretch>
                      <a:fillRect/>
                    </a:stretch>
                  </p:blipFill>
                  <p:spPr>
                    <a:xfrm>
                      <a:off x="8938" y="9300"/>
                      <a:ext cx="647" cy="647"/>
                    </a:xfrm>
                    <a:prstGeom prst="ellipse">
                      <a:avLst/>
                    </a:prstGeom>
                  </p:spPr>
                </p:pic>
                <p:grpSp>
                  <p:nvGrpSpPr>
                    <p:cNvPr id="42" name="组合 41"/>
                    <p:cNvGrpSpPr/>
                    <p:nvPr/>
                  </p:nvGrpSpPr>
                  <p:grpSpPr>
                    <a:xfrm>
                      <a:off x="10138" y="9259"/>
                      <a:ext cx="594" cy="680"/>
                      <a:chOff x="10503" y="8348"/>
                      <a:chExt cx="594" cy="680"/>
                    </a:xfrm>
                  </p:grpSpPr>
                  <p:sp>
                    <p:nvSpPr>
                      <p:cNvPr id="43" name="流程图: 过程 42"/>
                      <p:cNvSpPr/>
                      <p:nvPr/>
                    </p:nvSpPr>
                    <p:spPr>
                      <a:xfrm>
                        <a:off x="10503" y="8348"/>
                        <a:ext cx="595" cy="681"/>
                      </a:xfrm>
                      <a:prstGeom prst="flowChartProcess">
                        <a:avLst/>
                      </a:prstGeom>
                      <a:solidFill>
                        <a:srgbClr val="282537"/>
                      </a:solidFill>
                      <a:ln>
                        <a:solidFill>
                          <a:srgbClr val="282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心形 43"/>
                      <p:cNvSpPr/>
                      <p:nvPr/>
                    </p:nvSpPr>
                    <p:spPr>
                      <a:xfrm>
                        <a:off x="10598" y="8531"/>
                        <a:ext cx="339" cy="362"/>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p:cNvGrpSpPr/>
                    <p:nvPr/>
                  </p:nvGrpSpPr>
                  <p:grpSpPr>
                    <a:xfrm>
                      <a:off x="8877" y="8235"/>
                      <a:ext cx="3106" cy="716"/>
                      <a:chOff x="8877" y="8235"/>
                      <a:chExt cx="3106" cy="716"/>
                    </a:xfrm>
                  </p:grpSpPr>
                  <p:pic>
                    <p:nvPicPr>
                      <p:cNvPr id="36" name="图片 35" descr="timg (13)"/>
                      <p:cNvPicPr>
                        <a:picLocks noChangeAspect="1"/>
                      </p:cNvPicPr>
                      <p:nvPr/>
                    </p:nvPicPr>
                    <p:blipFill>
                      <a:blip r:embed="rId1"/>
                      <a:stretch>
                        <a:fillRect/>
                      </a:stretch>
                    </p:blipFill>
                    <p:spPr>
                      <a:xfrm>
                        <a:off x="8877" y="8304"/>
                        <a:ext cx="647" cy="647"/>
                      </a:xfrm>
                      <a:prstGeom prst="ellipse">
                        <a:avLst/>
                      </a:prstGeom>
                    </p:spPr>
                  </p:pic>
                  <p:grpSp>
                    <p:nvGrpSpPr>
                      <p:cNvPr id="41" name="组合 40"/>
                      <p:cNvGrpSpPr/>
                      <p:nvPr/>
                    </p:nvGrpSpPr>
                    <p:grpSpPr>
                      <a:xfrm>
                        <a:off x="10138" y="8270"/>
                        <a:ext cx="594" cy="680"/>
                        <a:chOff x="10503" y="8348"/>
                        <a:chExt cx="594" cy="680"/>
                      </a:xfrm>
                    </p:grpSpPr>
                    <p:sp>
                      <p:nvSpPr>
                        <p:cNvPr id="40" name="流程图: 过程 39"/>
                        <p:cNvSpPr/>
                        <p:nvPr/>
                      </p:nvSpPr>
                      <p:spPr>
                        <a:xfrm>
                          <a:off x="10503" y="8348"/>
                          <a:ext cx="595" cy="681"/>
                        </a:xfrm>
                        <a:prstGeom prst="flowChartProcess">
                          <a:avLst/>
                        </a:prstGeom>
                        <a:solidFill>
                          <a:srgbClr val="282537"/>
                        </a:solidFill>
                        <a:ln>
                          <a:solidFill>
                            <a:srgbClr val="282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心形 38"/>
                        <p:cNvSpPr/>
                        <p:nvPr/>
                      </p:nvSpPr>
                      <p:spPr>
                        <a:xfrm>
                          <a:off x="10598" y="8531"/>
                          <a:ext cx="339" cy="362"/>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8" name="图片 47" descr="timg (15)"/>
                      <p:cNvPicPr>
                        <a:picLocks noChangeAspect="1"/>
                      </p:cNvPicPr>
                      <p:nvPr/>
                    </p:nvPicPr>
                    <p:blipFill>
                      <a:blip r:embed="rId2"/>
                      <a:stretch>
                        <a:fillRect/>
                      </a:stretch>
                    </p:blipFill>
                    <p:spPr>
                      <a:xfrm>
                        <a:off x="11267" y="8235"/>
                        <a:ext cx="716" cy="716"/>
                      </a:xfrm>
                      <a:prstGeom prst="ellipse">
                        <a:avLst/>
                      </a:prstGeom>
                    </p:spPr>
                  </p:pic>
                </p:grpSp>
                <p:pic>
                  <p:nvPicPr>
                    <p:cNvPr id="49" name="图片 48" descr="timg (15)"/>
                    <p:cNvPicPr>
                      <a:picLocks noChangeAspect="1"/>
                    </p:cNvPicPr>
                    <p:nvPr/>
                  </p:nvPicPr>
                  <p:blipFill>
                    <a:blip r:embed="rId2"/>
                    <a:stretch>
                      <a:fillRect/>
                    </a:stretch>
                  </p:blipFill>
                  <p:spPr>
                    <a:xfrm>
                      <a:off x="11267" y="9265"/>
                      <a:ext cx="716" cy="716"/>
                    </a:xfrm>
                    <a:prstGeom prst="ellipse">
                      <a:avLst/>
                    </a:prstGeom>
                  </p:spPr>
                </p:pic>
              </p:grpSp>
              <p:pic>
                <p:nvPicPr>
                  <p:cNvPr id="50" name="图片 49" descr="timg (15)"/>
                  <p:cNvPicPr>
                    <a:picLocks noChangeAspect="1"/>
                  </p:cNvPicPr>
                  <p:nvPr/>
                </p:nvPicPr>
                <p:blipFill>
                  <a:blip r:embed="rId2"/>
                  <a:stretch>
                    <a:fillRect/>
                  </a:stretch>
                </p:blipFill>
                <p:spPr>
                  <a:xfrm>
                    <a:off x="11267" y="10169"/>
                    <a:ext cx="716" cy="716"/>
                  </a:xfrm>
                  <a:prstGeom prst="ellipse">
                    <a:avLst/>
                  </a:prstGeom>
                </p:spPr>
              </p:pic>
            </p:grpSp>
          </p:grpSp>
        </p:grpSp>
      </p:grpSp>
      <p:grpSp>
        <p:nvGrpSpPr>
          <p:cNvPr id="19" name="组合 18"/>
          <p:cNvGrpSpPr/>
          <p:nvPr/>
        </p:nvGrpSpPr>
        <p:grpSpPr>
          <a:xfrm>
            <a:off x="-35560" y="-17780"/>
            <a:ext cx="12263120" cy="709930"/>
            <a:chOff x="-56" y="-28"/>
            <a:chExt cx="19312" cy="1118"/>
          </a:xfrm>
        </p:grpSpPr>
        <p:pic>
          <p:nvPicPr>
            <p:cNvPr id="2" name="图片 1"/>
            <p:cNvPicPr>
              <a:picLocks noChangeAspect="1"/>
            </p:cNvPicPr>
            <p:nvPr/>
          </p:nvPicPr>
          <p:blipFill>
            <a:blip r:embed="rId3"/>
            <a:stretch>
              <a:fillRect/>
            </a:stretch>
          </p:blipFill>
          <p:spPr>
            <a:xfrm>
              <a:off x="-56" y="-28"/>
              <a:ext cx="19313" cy="1119"/>
            </a:xfrm>
            <a:prstGeom prst="rect">
              <a:avLst/>
            </a:prstGeom>
          </p:spPr>
        </p:pic>
        <p:sp>
          <p:nvSpPr>
            <p:cNvPr id="3" name="文本框 2"/>
            <p:cNvSpPr txBox="1"/>
            <p:nvPr/>
          </p:nvSpPr>
          <p:spPr>
            <a:xfrm>
              <a:off x="-56" y="120"/>
              <a:ext cx="7554" cy="822"/>
            </a:xfrm>
            <a:prstGeom prst="rect">
              <a:avLst/>
            </a:prstGeom>
            <a:solidFill>
              <a:srgbClr val="00BF6F"/>
            </a:solidFill>
          </p:spPr>
          <p:txBody>
            <a:bodyPr wrap="square" rtlCol="0">
              <a:spAutoFit/>
            </a:bodyPr>
            <a:lstStyle/>
            <a:p>
              <a:r>
                <a:rPr lang="en-US" altLang="zh-CN" sz="2800" dirty="0">
                  <a:solidFill>
                    <a:schemeClr val="bg1"/>
                  </a:solidFill>
                  <a:latin typeface="Arial Black" panose="020B0A04020102020204" charset="0"/>
                  <a:cs typeface="Arial Black" panose="020B0A04020102020204" charset="0"/>
                </a:rPr>
                <a:t>WWW. LLSport. com</a:t>
              </a:r>
              <a:endParaRPr lang="en-US" altLang="zh-CN" sz="2800" dirty="0">
                <a:solidFill>
                  <a:schemeClr val="bg1"/>
                </a:solidFill>
                <a:latin typeface="Arial Black" panose="020B0A04020102020204" charset="0"/>
                <a:cs typeface="Arial Black" panose="020B0A04020102020204" charset="0"/>
              </a:endParaRPr>
            </a:p>
          </p:txBody>
        </p:sp>
        <p:sp>
          <p:nvSpPr>
            <p:cNvPr id="4" name="文本框 3"/>
            <p:cNvSpPr txBox="1"/>
            <p:nvPr/>
          </p:nvSpPr>
          <p:spPr>
            <a:xfrm>
              <a:off x="7498" y="218"/>
              <a:ext cx="1670" cy="628"/>
            </a:xfrm>
            <a:prstGeom prst="rect">
              <a:avLst/>
            </a:prstGeom>
            <a:solidFill>
              <a:srgbClr val="00BF6F"/>
            </a:solidFill>
          </p:spPr>
          <p:txBody>
            <a:bodyPr wrap="square" rtlCol="0">
              <a:spAutoFit/>
            </a:bodyPr>
            <a:lstStyle/>
            <a:p>
              <a:r>
                <a:rPr lang="en-US" altLang="zh-CN" sz="2000" dirty="0">
                  <a:solidFill>
                    <a:schemeClr val="bg1"/>
                  </a:solidFill>
                  <a:latin typeface="Times New Roman" panose="02020603050405020304" charset="0"/>
                  <a:cs typeface="Times New Roman" panose="02020603050405020304" charset="0"/>
                </a:rPr>
                <a:t>Athletes</a:t>
              </a:r>
              <a:endParaRPr lang="en-US" altLang="zh-CN" sz="2000" dirty="0">
                <a:solidFill>
                  <a:schemeClr val="bg1"/>
                </a:solidFill>
                <a:latin typeface="Times New Roman" panose="02020603050405020304" charset="0"/>
                <a:cs typeface="Times New Roman" panose="02020603050405020304" charset="0"/>
              </a:endParaRPr>
            </a:p>
          </p:txBody>
        </p:sp>
        <p:sp>
          <p:nvSpPr>
            <p:cNvPr id="5" name="文本框 4"/>
            <p:cNvSpPr txBox="1"/>
            <p:nvPr/>
          </p:nvSpPr>
          <p:spPr>
            <a:xfrm>
              <a:off x="9920" y="218"/>
              <a:ext cx="1347" cy="628"/>
            </a:xfrm>
            <a:prstGeom prst="rect">
              <a:avLst/>
            </a:prstGeom>
            <a:solidFill>
              <a:srgbClr val="00BF6F"/>
            </a:solidFill>
          </p:spPr>
          <p:txBody>
            <a:bodyPr wrap="square" rtlCol="0">
              <a:spAutoFit/>
            </a:bodyPr>
            <a:lstStyle/>
            <a:p>
              <a:r>
                <a:rPr lang="en-US" altLang="zh-CN" sz="2000" dirty="0">
                  <a:solidFill>
                    <a:schemeClr val="bg1"/>
                  </a:solidFill>
                  <a:latin typeface="Times New Roman" panose="02020603050405020304" charset="0"/>
                  <a:cs typeface="Times New Roman" panose="02020603050405020304" charset="0"/>
                </a:rPr>
                <a:t>News </a:t>
              </a:r>
              <a:endParaRPr lang="en-US" altLang="zh-CN" sz="2000" b="1" dirty="0">
                <a:solidFill>
                  <a:schemeClr val="bg1"/>
                </a:solidFill>
                <a:cs typeface="Arial" panose="020B0604020202020204" pitchFamily="34" charset="0"/>
              </a:endParaRPr>
            </a:p>
          </p:txBody>
        </p:sp>
        <p:sp>
          <p:nvSpPr>
            <p:cNvPr id="6" name="文本框 5"/>
            <p:cNvSpPr txBox="1"/>
            <p:nvPr/>
          </p:nvSpPr>
          <p:spPr>
            <a:xfrm>
              <a:off x="12129" y="120"/>
              <a:ext cx="2891" cy="822"/>
            </a:xfrm>
            <a:prstGeom prst="rect">
              <a:avLst/>
            </a:prstGeom>
            <a:solidFill>
              <a:srgbClr val="FFC000"/>
            </a:solidFill>
          </p:spPr>
          <p:txBody>
            <a:bodyPr wrap="square" rtlCol="0">
              <a:spAutoFit/>
            </a:bodyPr>
            <a:lstStyle/>
            <a:p>
              <a:r>
                <a:rPr lang="en-US" altLang="zh-CN" sz="2800" dirty="0">
                  <a:solidFill>
                    <a:schemeClr val="bg1"/>
                  </a:solidFill>
                  <a:latin typeface="Times New Roman" panose="02020603050405020304" charset="0"/>
                  <a:cs typeface="Times New Roman" panose="02020603050405020304" charset="0"/>
                </a:rPr>
                <a:t>Discussion</a:t>
              </a:r>
              <a:endParaRPr lang="en-US" altLang="zh-CN" sz="2800" dirty="0">
                <a:solidFill>
                  <a:schemeClr val="bg1"/>
                </a:solidFill>
                <a:latin typeface="Times New Roman" panose="02020603050405020304" charset="0"/>
                <a:cs typeface="Times New Roman" panose="02020603050405020304" charset="0"/>
              </a:endParaRPr>
            </a:p>
          </p:txBody>
        </p:sp>
      </p:grpSp>
      <p:sp>
        <p:nvSpPr>
          <p:cNvPr id="7" name="文本框 6"/>
          <p:cNvSpPr txBox="1"/>
          <p:nvPr/>
        </p:nvSpPr>
        <p:spPr>
          <a:xfrm>
            <a:off x="2245995" y="966470"/>
            <a:ext cx="7701280" cy="583565"/>
          </a:xfrm>
          <a:prstGeom prst="rect">
            <a:avLst/>
          </a:prstGeom>
          <a:noFill/>
        </p:spPr>
        <p:txBody>
          <a:bodyPr wrap="square" rtlCol="0" anchor="t">
            <a:spAutoFit/>
          </a:bodyPr>
          <a:lstStyle/>
          <a:p>
            <a:r>
              <a:rPr lang="zh-CN" altLang="en-US" sz="3200" dirty="0">
                <a:latin typeface="Arial Black" panose="020B0A04020102020204" charset="0"/>
                <a:cs typeface="Arial Black" panose="020B0A04020102020204" charset="0"/>
              </a:rPr>
              <a:t>Choose </a:t>
            </a:r>
            <a:r>
              <a:rPr lang="en-US" altLang="zh-CN" sz="3200" dirty="0">
                <a:latin typeface="Arial Black" panose="020B0A04020102020204" charset="0"/>
                <a:cs typeface="Arial Black" panose="020B0A04020102020204" charset="0"/>
              </a:rPr>
              <a:t>your favorite athletes</a:t>
            </a:r>
            <a:endParaRPr lang="en-US" altLang="zh-CN" sz="3200" dirty="0">
              <a:latin typeface="Arial Black" panose="020B0A04020102020204" charset="0"/>
              <a:cs typeface="Arial Black" panose="020B0A04020102020204" charset="0"/>
            </a:endParaRPr>
          </a:p>
        </p:txBody>
      </p:sp>
      <p:sp>
        <p:nvSpPr>
          <p:cNvPr id="10" name="矩形 9"/>
          <p:cNvSpPr/>
          <p:nvPr/>
        </p:nvSpPr>
        <p:spPr>
          <a:xfrm>
            <a:off x="4869180" y="1661795"/>
            <a:ext cx="1946275" cy="2611120"/>
          </a:xfrm>
          <a:prstGeom prst="rect">
            <a:avLst/>
          </a:prstGeom>
          <a:noFill/>
          <a:ln w="38100">
            <a:solidFill>
              <a:srgbClr val="0070C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167005" y="1691005"/>
            <a:ext cx="2269490" cy="2611120"/>
            <a:chOff x="263" y="2663"/>
            <a:chExt cx="3574" cy="4112"/>
          </a:xfrm>
        </p:grpSpPr>
        <p:sp>
          <p:nvSpPr>
            <p:cNvPr id="8" name="矩形 7"/>
            <p:cNvSpPr/>
            <p:nvPr/>
          </p:nvSpPr>
          <p:spPr>
            <a:xfrm>
              <a:off x="263" y="2663"/>
              <a:ext cx="3574" cy="4113"/>
            </a:xfrm>
            <a:prstGeom prst="rect">
              <a:avLst/>
            </a:prstGeom>
            <a:noFill/>
            <a:ln w="38100">
              <a:solidFill>
                <a:srgbClr val="0070C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u=1496561929,658113185&amp;fm=173&amp;app=49&amp;f=JPEG"/>
            <p:cNvPicPr>
              <a:picLocks noChangeAspect="1"/>
            </p:cNvPicPr>
            <p:nvPr/>
          </p:nvPicPr>
          <p:blipFill>
            <a:blip r:embed="rId4"/>
            <a:srcRect r="23575"/>
            <a:stretch>
              <a:fillRect/>
            </a:stretch>
          </p:blipFill>
          <p:spPr>
            <a:xfrm>
              <a:off x="620" y="2885"/>
              <a:ext cx="2860" cy="3668"/>
            </a:xfrm>
            <a:prstGeom prst="rect">
              <a:avLst/>
            </a:prstGeom>
          </p:spPr>
        </p:pic>
      </p:grpSp>
      <p:grpSp>
        <p:nvGrpSpPr>
          <p:cNvPr id="22" name="组合 21"/>
          <p:cNvGrpSpPr/>
          <p:nvPr/>
        </p:nvGrpSpPr>
        <p:grpSpPr>
          <a:xfrm>
            <a:off x="2625090" y="1691005"/>
            <a:ext cx="1868170" cy="2611120"/>
            <a:chOff x="4134" y="2663"/>
            <a:chExt cx="2942" cy="4112"/>
          </a:xfrm>
        </p:grpSpPr>
        <p:sp>
          <p:nvSpPr>
            <p:cNvPr id="9" name="矩形 8"/>
            <p:cNvSpPr/>
            <p:nvPr/>
          </p:nvSpPr>
          <p:spPr>
            <a:xfrm>
              <a:off x="4134" y="2663"/>
              <a:ext cx="2942" cy="4112"/>
            </a:xfrm>
            <a:prstGeom prst="rect">
              <a:avLst/>
            </a:prstGeom>
            <a:noFill/>
            <a:ln w="38100">
              <a:solidFill>
                <a:srgbClr val="0070C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C:\Users\ASUS\Desktop\u=953958455,4054826319&amp;fm=26&amp;gp=0.jpgu=953958455,4054826319&amp;fm=26&amp;gp=0"/>
            <p:cNvPicPr>
              <a:picLocks noChangeAspect="1"/>
            </p:cNvPicPr>
            <p:nvPr/>
          </p:nvPicPr>
          <p:blipFill>
            <a:blip r:embed="rId5"/>
            <a:srcRect/>
            <a:stretch>
              <a:fillRect/>
            </a:stretch>
          </p:blipFill>
          <p:spPr>
            <a:xfrm>
              <a:off x="4380" y="2886"/>
              <a:ext cx="2450" cy="3667"/>
            </a:xfrm>
            <a:prstGeom prst="rect">
              <a:avLst/>
            </a:prstGeom>
          </p:spPr>
        </p:pic>
      </p:grpSp>
      <p:pic>
        <p:nvPicPr>
          <p:cNvPr id="16" name="图片 15" descr="C:\Users\ASUS\Desktop\timg (12).jpgtimg (12)"/>
          <p:cNvPicPr>
            <a:picLocks noChangeAspect="1"/>
          </p:cNvPicPr>
          <p:nvPr/>
        </p:nvPicPr>
        <p:blipFill>
          <a:blip r:embed="rId6"/>
          <a:srcRect/>
          <a:stretch>
            <a:fillRect/>
          </a:stretch>
        </p:blipFill>
        <p:spPr>
          <a:xfrm>
            <a:off x="4906645" y="1785620"/>
            <a:ext cx="1800860" cy="2329815"/>
          </a:xfrm>
          <a:prstGeom prst="rect">
            <a:avLst/>
          </a:prstGeom>
        </p:spPr>
      </p:pic>
      <p:grpSp>
        <p:nvGrpSpPr>
          <p:cNvPr id="23" name="组合 22"/>
          <p:cNvGrpSpPr/>
          <p:nvPr/>
        </p:nvGrpSpPr>
        <p:grpSpPr>
          <a:xfrm>
            <a:off x="7304405" y="1594485"/>
            <a:ext cx="1799590" cy="2712085"/>
            <a:chOff x="11564" y="2663"/>
            <a:chExt cx="2834" cy="4112"/>
          </a:xfrm>
        </p:grpSpPr>
        <p:sp>
          <p:nvSpPr>
            <p:cNvPr id="11" name="矩形 10"/>
            <p:cNvSpPr/>
            <p:nvPr/>
          </p:nvSpPr>
          <p:spPr>
            <a:xfrm>
              <a:off x="11564" y="2663"/>
              <a:ext cx="2834" cy="4112"/>
            </a:xfrm>
            <a:prstGeom prst="rect">
              <a:avLst/>
            </a:prstGeom>
            <a:noFill/>
            <a:ln w="38100">
              <a:solidFill>
                <a:srgbClr val="0070C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C:\Users\ASUS\Desktop\timg (10).jpgtimg (10)"/>
            <p:cNvPicPr>
              <a:picLocks noChangeAspect="1"/>
            </p:cNvPicPr>
            <p:nvPr/>
          </p:nvPicPr>
          <p:blipFill>
            <a:blip r:embed="rId7"/>
            <a:srcRect/>
            <a:stretch>
              <a:fillRect/>
            </a:stretch>
          </p:blipFill>
          <p:spPr>
            <a:xfrm>
              <a:off x="11649" y="2664"/>
              <a:ext cx="2665" cy="3935"/>
            </a:xfrm>
            <a:prstGeom prst="rect">
              <a:avLst/>
            </a:prstGeom>
          </p:spPr>
        </p:pic>
      </p:grpSp>
      <p:grpSp>
        <p:nvGrpSpPr>
          <p:cNvPr id="24" name="组合 23"/>
          <p:cNvGrpSpPr/>
          <p:nvPr/>
        </p:nvGrpSpPr>
        <p:grpSpPr>
          <a:xfrm>
            <a:off x="9538335" y="1557020"/>
            <a:ext cx="2018665" cy="2822575"/>
            <a:chOff x="15020" y="2663"/>
            <a:chExt cx="3111" cy="4390"/>
          </a:xfrm>
        </p:grpSpPr>
        <p:sp>
          <p:nvSpPr>
            <p:cNvPr id="12" name="矩形 11"/>
            <p:cNvSpPr/>
            <p:nvPr/>
          </p:nvSpPr>
          <p:spPr>
            <a:xfrm>
              <a:off x="15020" y="2663"/>
              <a:ext cx="3111" cy="4390"/>
            </a:xfrm>
            <a:prstGeom prst="rect">
              <a:avLst/>
            </a:prstGeom>
            <a:noFill/>
            <a:ln w="38100">
              <a:solidFill>
                <a:srgbClr val="0070C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C:\Users\ASUS\Desktop\2Q==.jpg2Q=="/>
            <p:cNvPicPr>
              <a:picLocks noChangeAspect="1"/>
            </p:cNvPicPr>
            <p:nvPr/>
          </p:nvPicPr>
          <p:blipFill>
            <a:blip r:embed="rId8"/>
            <a:srcRect r="17674"/>
            <a:stretch>
              <a:fillRect/>
            </a:stretch>
          </p:blipFill>
          <p:spPr>
            <a:xfrm>
              <a:off x="15104" y="2714"/>
              <a:ext cx="2943" cy="4284"/>
            </a:xfrm>
            <a:prstGeom prst="rect">
              <a:avLst/>
            </a:prstGeom>
          </p:spPr>
        </p:pic>
      </p:grpSp>
      <p:grpSp>
        <p:nvGrpSpPr>
          <p:cNvPr id="65" name="组合 64"/>
          <p:cNvGrpSpPr/>
          <p:nvPr/>
        </p:nvGrpSpPr>
        <p:grpSpPr>
          <a:xfrm>
            <a:off x="3683000" y="4379595"/>
            <a:ext cx="2754630" cy="374015"/>
            <a:chOff x="5800" y="6897"/>
            <a:chExt cx="4338" cy="589"/>
          </a:xfrm>
        </p:grpSpPr>
        <p:sp>
          <p:nvSpPr>
            <p:cNvPr id="59" name="文本框 58"/>
            <p:cNvSpPr txBox="1"/>
            <p:nvPr/>
          </p:nvSpPr>
          <p:spPr>
            <a:xfrm>
              <a:off x="5800" y="6897"/>
              <a:ext cx="1276" cy="580"/>
            </a:xfrm>
            <a:prstGeom prst="rect">
              <a:avLst/>
            </a:prstGeom>
            <a:solidFill>
              <a:srgbClr val="373445"/>
            </a:solidFill>
          </p:spPr>
          <p:txBody>
            <a:bodyPr wrap="square" rtlCol="0">
              <a:spAutoFit/>
            </a:bodyPr>
            <a:lstStyle/>
            <a:p>
              <a:r>
                <a:rPr lang="en-US" altLang="zh-CN" dirty="0">
                  <a:solidFill>
                    <a:schemeClr val="bg1"/>
                  </a:solidFill>
                </a:rPr>
                <a:t>page</a:t>
              </a:r>
              <a:endParaRPr lang="en-US" altLang="zh-CN" dirty="0">
                <a:solidFill>
                  <a:schemeClr val="bg1"/>
                </a:solidFill>
              </a:endParaRPr>
            </a:p>
          </p:txBody>
        </p:sp>
        <p:sp>
          <p:nvSpPr>
            <p:cNvPr id="60" name="文本框 59"/>
            <p:cNvSpPr txBox="1"/>
            <p:nvPr/>
          </p:nvSpPr>
          <p:spPr>
            <a:xfrm>
              <a:off x="7290" y="6906"/>
              <a:ext cx="540" cy="580"/>
            </a:xfrm>
            <a:prstGeom prst="rect">
              <a:avLst/>
            </a:prstGeom>
            <a:solidFill>
              <a:srgbClr val="0070C0"/>
            </a:solidFill>
          </p:spPr>
          <p:txBody>
            <a:bodyPr wrap="square" rtlCol="0">
              <a:spAutoFit/>
            </a:bodyPr>
            <a:lstStyle/>
            <a:p>
              <a:r>
                <a:rPr lang="en-US" altLang="zh-CN" dirty="0">
                  <a:solidFill>
                    <a:schemeClr val="bg1"/>
                  </a:solidFill>
                </a:rPr>
                <a:t>1</a:t>
              </a:r>
              <a:endParaRPr lang="en-US" altLang="zh-CN" dirty="0">
                <a:solidFill>
                  <a:schemeClr val="bg1"/>
                </a:solidFill>
              </a:endParaRPr>
            </a:p>
          </p:txBody>
        </p:sp>
        <p:sp>
          <p:nvSpPr>
            <p:cNvPr id="62" name="文本框 61"/>
            <p:cNvSpPr txBox="1"/>
            <p:nvPr/>
          </p:nvSpPr>
          <p:spPr>
            <a:xfrm>
              <a:off x="8066" y="6906"/>
              <a:ext cx="534" cy="580"/>
            </a:xfrm>
            <a:prstGeom prst="rect">
              <a:avLst/>
            </a:prstGeom>
            <a:solidFill>
              <a:srgbClr val="373445"/>
            </a:solidFill>
          </p:spPr>
          <p:txBody>
            <a:bodyPr wrap="square" rtlCol="0">
              <a:spAutoFit/>
            </a:bodyPr>
            <a:lstStyle/>
            <a:p>
              <a:r>
                <a:rPr lang="en-US" altLang="zh-CN" dirty="0">
                  <a:solidFill>
                    <a:schemeClr val="bg1"/>
                  </a:solidFill>
                </a:rPr>
                <a:t>2</a:t>
              </a:r>
              <a:endParaRPr lang="en-US" altLang="zh-CN" dirty="0">
                <a:solidFill>
                  <a:schemeClr val="bg1"/>
                </a:solidFill>
              </a:endParaRPr>
            </a:p>
          </p:txBody>
        </p:sp>
        <p:sp>
          <p:nvSpPr>
            <p:cNvPr id="63" name="文本框 62"/>
            <p:cNvSpPr txBox="1"/>
            <p:nvPr/>
          </p:nvSpPr>
          <p:spPr>
            <a:xfrm flipH="1">
              <a:off x="8856" y="6906"/>
              <a:ext cx="466" cy="580"/>
            </a:xfrm>
            <a:prstGeom prst="rect">
              <a:avLst/>
            </a:prstGeom>
            <a:solidFill>
              <a:srgbClr val="373445"/>
            </a:solidFill>
          </p:spPr>
          <p:txBody>
            <a:bodyPr wrap="square" rtlCol="0">
              <a:spAutoFit/>
            </a:bodyPr>
            <a:lstStyle/>
            <a:p>
              <a:r>
                <a:rPr lang="en-US" altLang="zh-CN" dirty="0">
                  <a:solidFill>
                    <a:schemeClr val="bg1"/>
                  </a:solidFill>
                </a:rPr>
                <a:t>3</a:t>
              </a:r>
              <a:endParaRPr lang="en-US" altLang="zh-CN" dirty="0">
                <a:solidFill>
                  <a:schemeClr val="bg1"/>
                </a:solidFill>
              </a:endParaRPr>
            </a:p>
          </p:txBody>
        </p:sp>
        <p:sp>
          <p:nvSpPr>
            <p:cNvPr id="64" name="文本框 63"/>
            <p:cNvSpPr txBox="1"/>
            <p:nvPr/>
          </p:nvSpPr>
          <p:spPr>
            <a:xfrm flipH="1">
              <a:off x="9524" y="6906"/>
              <a:ext cx="615" cy="580"/>
            </a:xfrm>
            <a:prstGeom prst="rect">
              <a:avLst/>
            </a:prstGeom>
            <a:solidFill>
              <a:srgbClr val="373445"/>
            </a:solidFill>
          </p:spPr>
          <p:txBody>
            <a:bodyPr wrap="square" rtlCol="0">
              <a:spAutoFit/>
            </a:bodyPr>
            <a:lstStyle/>
            <a:p>
              <a:r>
                <a:rPr lang="en-US" altLang="zh-CN" dirty="0">
                  <a:solidFill>
                    <a:schemeClr val="bg1"/>
                  </a:solidFill>
                </a:rPr>
                <a:t>...</a:t>
              </a:r>
              <a:endParaRPr lang="en-US" altLang="zh-CN" dirty="0">
                <a:solidFill>
                  <a:schemeClr val="bg1"/>
                </a:solidFill>
              </a:endParaRPr>
            </a:p>
          </p:txBody>
        </p:sp>
      </p:grpSp>
    </p:spTree>
    <p:custDataLst>
      <p:tags r:id="rId9"/>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 to="" calcmode="lin" valueType="num">
                                      <p:cBhvr>
                                        <p:cTn id="6" dur="500" fill="hold">
                                          <p:stCondLst>
                                            <p:cond delay="0"/>
                                          </p:stCondLst>
                                        </p:cTn>
                                        <p:tgtEl>
                                          <p:spTgt spid="21"/>
                                        </p:tgtEl>
                                        <p:attrNameLst>
                                          <p:attrName>ppt_h</p:attrName>
                                        </p:attrNameLst>
                                      </p:cBhvr>
                                      <p:tavLst>
                                        <p:tav tm="0">
                                          <p:val>
                                            <p:strVal val="#ppt_h"/>
                                          </p:val>
                                        </p:tav>
                                        <p:tav tm="100000">
                                          <p:val>
                                            <p:strVal val="#ppt_h*1.5"/>
                                          </p:val>
                                        </p:tav>
                                      </p:tavLst>
                                    </p:anim>
                                    <p:anim to="" calcmode="lin" valueType="num">
                                      <p:cBhvr>
                                        <p:cTn id="7" dur="500" fill="hold">
                                          <p:stCondLst>
                                            <p:cond delay="0"/>
                                          </p:stCondLst>
                                        </p:cTn>
                                        <p:tgtEl>
                                          <p:spTgt spid="21"/>
                                        </p:tgtEl>
                                        <p:attrNameLst>
                                          <p:attrName>ppt_w</p:attrName>
                                        </p:attrNameLst>
                                      </p:cBhvr>
                                      <p:tavLst>
                                        <p:tav tm="0">
                                          <p:val>
                                            <p:strVal val="#ppt_w"/>
                                          </p:val>
                                        </p:tav>
                                        <p:tav tm="100000">
                                          <p:val>
                                            <p:strVal val="#ppt_w*1.5"/>
                                          </p:val>
                                        </p:tav>
                                      </p:tavLst>
                                    </p:anim>
                                  </p:childTnLst>
                                </p:cTn>
                              </p:par>
                              <p:par>
                                <p:cTn id="8" presetID="6" presetClass="emph" presetSubtype="0" fill="hold" nodeType="withEffect">
                                  <p:stCondLst>
                                    <p:cond delay="0"/>
                                  </p:stCondLst>
                                  <p:childTnLst>
                                    <p:anim to="" calcmode="lin" valueType="num">
                                      <p:cBhvr>
                                        <p:cTn id="9" dur="500" fill="hold">
                                          <p:stCondLst>
                                            <p:cond delay="0"/>
                                          </p:stCondLst>
                                        </p:cTn>
                                        <p:tgtEl>
                                          <p:spTgt spid="22"/>
                                        </p:tgtEl>
                                        <p:attrNameLst>
                                          <p:attrName>ppt_h</p:attrName>
                                        </p:attrNameLst>
                                      </p:cBhvr>
                                      <p:tavLst>
                                        <p:tav tm="0">
                                          <p:val>
                                            <p:strVal val="ppt_h"/>
                                          </p:val>
                                        </p:tav>
                                        <p:tav tm="100000">
                                          <p:val>
                                            <p:strVal val="#ppt_h"/>
                                          </p:val>
                                        </p:tav>
                                      </p:tavLst>
                                    </p:anim>
                                    <p:anim to="" calcmode="lin" valueType="num">
                                      <p:cBhvr>
                                        <p:cTn id="10" dur="500" fill="hold">
                                          <p:stCondLst>
                                            <p:cond delay="0"/>
                                          </p:stCondLst>
                                        </p:cTn>
                                        <p:tgtEl>
                                          <p:spTgt spid="22"/>
                                        </p:tgtEl>
                                        <p:attrNameLst>
                                          <p:attrName>ppt_w</p:attrName>
                                        </p:attrNameLst>
                                      </p:cBhvr>
                                      <p:tavLst>
                                        <p:tav tm="0">
                                          <p:val>
                                            <p:strVal val="ppt_w"/>
                                          </p:val>
                                        </p:tav>
                                        <p:tav tm="100000">
                                          <p:val>
                                            <p:strVal val="#ppt_w"/>
                                          </p:val>
                                        </p:tav>
                                      </p:tavLst>
                                    </p:anim>
                                  </p:childTnLst>
                                </p:cTn>
                              </p:par>
                              <p:par>
                                <p:cTn id="11" presetID="6" presetClass="emph" presetSubtype="0" fill="hold" nodeType="withEffect">
                                  <p:stCondLst>
                                    <p:cond delay="0"/>
                                  </p:stCondLst>
                                  <p:childTnLst>
                                    <p:anim to="" calcmode="lin" valueType="num">
                                      <p:cBhvr>
                                        <p:cTn id="12" dur="500" fill="hold">
                                          <p:stCondLst>
                                            <p:cond delay="0"/>
                                          </p:stCondLst>
                                        </p:cTn>
                                        <p:tgtEl>
                                          <p:spTgt spid="16"/>
                                        </p:tgtEl>
                                        <p:attrNameLst>
                                          <p:attrName>ppt_h</p:attrName>
                                        </p:attrNameLst>
                                      </p:cBhvr>
                                      <p:tavLst>
                                        <p:tav tm="0">
                                          <p:val>
                                            <p:strVal val="ppt_h"/>
                                          </p:val>
                                        </p:tav>
                                        <p:tav tm="100000">
                                          <p:val>
                                            <p:strVal val="#ppt_h"/>
                                          </p:val>
                                        </p:tav>
                                      </p:tavLst>
                                    </p:anim>
                                    <p:anim to="" calcmode="lin" valueType="num">
                                      <p:cBhvr>
                                        <p:cTn id="13" dur="500" fill="hold">
                                          <p:stCondLst>
                                            <p:cond delay="0"/>
                                          </p:stCondLst>
                                        </p:cTn>
                                        <p:tgtEl>
                                          <p:spTgt spid="16"/>
                                        </p:tgtEl>
                                        <p:attrNameLst>
                                          <p:attrName>ppt_w</p:attrName>
                                        </p:attrNameLst>
                                      </p:cBhvr>
                                      <p:tavLst>
                                        <p:tav tm="0">
                                          <p:val>
                                            <p:strVal val="ppt_w"/>
                                          </p:val>
                                        </p:tav>
                                        <p:tav tm="100000">
                                          <p:val>
                                            <p:strVal val="#ppt_w"/>
                                          </p:val>
                                        </p:tav>
                                      </p:tavLst>
                                    </p:anim>
                                  </p:childTnLst>
                                </p:cTn>
                              </p:par>
                              <p:par>
                                <p:cTn id="14" presetID="6" presetClass="emph" presetSubtype="0" fill="hold" nodeType="withEffect">
                                  <p:stCondLst>
                                    <p:cond delay="0"/>
                                  </p:stCondLst>
                                  <p:childTnLst>
                                    <p:anim to="" calcmode="lin" valueType="num">
                                      <p:cBhvr>
                                        <p:cTn id="15" dur="500" fill="hold">
                                          <p:stCondLst>
                                            <p:cond delay="0"/>
                                          </p:stCondLst>
                                        </p:cTn>
                                        <p:tgtEl>
                                          <p:spTgt spid="23"/>
                                        </p:tgtEl>
                                        <p:attrNameLst>
                                          <p:attrName>ppt_h</p:attrName>
                                        </p:attrNameLst>
                                      </p:cBhvr>
                                      <p:tavLst>
                                        <p:tav tm="0">
                                          <p:val>
                                            <p:strVal val="ppt_h"/>
                                          </p:val>
                                        </p:tav>
                                        <p:tav tm="100000">
                                          <p:val>
                                            <p:strVal val="#ppt_h"/>
                                          </p:val>
                                        </p:tav>
                                      </p:tavLst>
                                    </p:anim>
                                    <p:anim to="" calcmode="lin" valueType="num">
                                      <p:cBhvr>
                                        <p:cTn id="16" dur="500" fill="hold">
                                          <p:stCondLst>
                                            <p:cond delay="0"/>
                                          </p:stCondLst>
                                        </p:cTn>
                                        <p:tgtEl>
                                          <p:spTgt spid="23"/>
                                        </p:tgtEl>
                                        <p:attrNameLst>
                                          <p:attrName>ppt_w</p:attrName>
                                        </p:attrNameLst>
                                      </p:cBhvr>
                                      <p:tavLst>
                                        <p:tav tm="0">
                                          <p:val>
                                            <p:strVal val="ppt_w"/>
                                          </p:val>
                                        </p:tav>
                                        <p:tav tm="100000">
                                          <p:val>
                                            <p:strVal val="#ppt_w"/>
                                          </p:val>
                                        </p:tav>
                                      </p:tavLst>
                                    </p:anim>
                                  </p:childTnLst>
                                </p:cTn>
                              </p:par>
                              <p:par>
                                <p:cTn id="17" presetID="6" presetClass="emph" presetSubtype="0" fill="hold" nodeType="withEffect">
                                  <p:stCondLst>
                                    <p:cond delay="0"/>
                                  </p:stCondLst>
                                  <p:childTnLst>
                                    <p:anim to="" calcmode="lin" valueType="num">
                                      <p:cBhvr>
                                        <p:cTn id="18" dur="500" fill="hold">
                                          <p:stCondLst>
                                            <p:cond delay="0"/>
                                          </p:stCondLst>
                                        </p:cTn>
                                        <p:tgtEl>
                                          <p:spTgt spid="24"/>
                                        </p:tgtEl>
                                        <p:attrNameLst>
                                          <p:attrName>ppt_h</p:attrName>
                                        </p:attrNameLst>
                                      </p:cBhvr>
                                      <p:tavLst>
                                        <p:tav tm="0">
                                          <p:val>
                                            <p:strVal val="ppt_h"/>
                                          </p:val>
                                        </p:tav>
                                        <p:tav tm="100000">
                                          <p:val>
                                            <p:strVal val="#ppt_h"/>
                                          </p:val>
                                        </p:tav>
                                      </p:tavLst>
                                    </p:anim>
                                    <p:anim to="" calcmode="lin" valueType="num">
                                      <p:cBhvr>
                                        <p:cTn id="19" dur="500" fill="hold">
                                          <p:stCondLst>
                                            <p:cond delay="0"/>
                                          </p:stCondLst>
                                        </p:cTn>
                                        <p:tgtEl>
                                          <p:spTgt spid="24"/>
                                        </p:tgtEl>
                                        <p:attrNameLst>
                                          <p:attrName>ppt_w</p:attrName>
                                        </p:attrNameLst>
                                      </p:cBhvr>
                                      <p:tavLst>
                                        <p:tav tm="0">
                                          <p:val>
                                            <p:strVal val="ppt_w"/>
                                          </p:val>
                                        </p:tav>
                                        <p:tav tm="100000">
                                          <p:val>
                                            <p:strVal val="#ppt_w"/>
                                          </p:val>
                                        </p:tav>
                                      </p:tavLst>
                                    </p:anim>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6" presetClass="emph" presetSubtype="0" fill="hold" nodeType="clickEffect">
                                  <p:stCondLst>
                                    <p:cond delay="0"/>
                                  </p:stCondLst>
                                  <p:childTnLst>
                                    <p:anim to="" calcmode="lin" valueType="num">
                                      <p:cBhvr>
                                        <p:cTn id="24" dur="500" fill="hold">
                                          <p:stCondLst>
                                            <p:cond delay="0"/>
                                          </p:stCondLst>
                                        </p:cTn>
                                        <p:tgtEl>
                                          <p:spTgt spid="21"/>
                                        </p:tgtEl>
                                        <p:attrNameLst>
                                          <p:attrName>ppt_h</p:attrName>
                                        </p:attrNameLst>
                                      </p:cBhvr>
                                      <p:tavLst>
                                        <p:tav tm="0">
                                          <p:val>
                                            <p:strVal val="ppt_h"/>
                                          </p:val>
                                        </p:tav>
                                        <p:tav tm="100000">
                                          <p:val>
                                            <p:strVal val="#ppt_h"/>
                                          </p:val>
                                        </p:tav>
                                      </p:tavLst>
                                    </p:anim>
                                    <p:anim to="" calcmode="lin" valueType="num">
                                      <p:cBhvr>
                                        <p:cTn id="25" dur="500" fill="hold">
                                          <p:stCondLst>
                                            <p:cond delay="0"/>
                                          </p:stCondLst>
                                        </p:cTn>
                                        <p:tgtEl>
                                          <p:spTgt spid="21"/>
                                        </p:tgtEl>
                                        <p:attrNameLst>
                                          <p:attrName>ppt_w</p:attrName>
                                        </p:attrNameLst>
                                      </p:cBhvr>
                                      <p:tavLst>
                                        <p:tav tm="0">
                                          <p:val>
                                            <p:strVal val="ppt_w"/>
                                          </p:val>
                                        </p:tav>
                                        <p:tav tm="100000">
                                          <p:val>
                                            <p:strVal val="#ppt_w"/>
                                          </p:val>
                                        </p:tav>
                                      </p:tavLst>
                                    </p:anim>
                                  </p:childTnLst>
                                </p:cTn>
                              </p:par>
                              <p:par>
                                <p:cTn id="26" presetID="6" presetClass="emph" presetSubtype="0" fill="hold" nodeType="withEffect">
                                  <p:stCondLst>
                                    <p:cond delay="0"/>
                                  </p:stCondLst>
                                  <p:childTnLst>
                                    <p:anim to="" calcmode="lin" valueType="num">
                                      <p:cBhvr>
                                        <p:cTn id="27" dur="500" fill="hold">
                                          <p:stCondLst>
                                            <p:cond delay="0"/>
                                          </p:stCondLst>
                                        </p:cTn>
                                        <p:tgtEl>
                                          <p:spTgt spid="22"/>
                                        </p:tgtEl>
                                        <p:attrNameLst>
                                          <p:attrName>ppt_h</p:attrName>
                                        </p:attrNameLst>
                                      </p:cBhvr>
                                      <p:tavLst>
                                        <p:tav tm="0">
                                          <p:val>
                                            <p:strVal val="#ppt_h"/>
                                          </p:val>
                                        </p:tav>
                                        <p:tav tm="100000">
                                          <p:val>
                                            <p:strVal val="#ppt_h*1.5"/>
                                          </p:val>
                                        </p:tav>
                                      </p:tavLst>
                                    </p:anim>
                                    <p:anim to="" calcmode="lin" valueType="num">
                                      <p:cBhvr>
                                        <p:cTn id="28" dur="500" fill="hold">
                                          <p:stCondLst>
                                            <p:cond delay="0"/>
                                          </p:stCondLst>
                                        </p:cTn>
                                        <p:tgtEl>
                                          <p:spTgt spid="22"/>
                                        </p:tgtEl>
                                        <p:attrNameLst>
                                          <p:attrName>ppt_w</p:attrName>
                                        </p:attrNameLst>
                                      </p:cBhvr>
                                      <p:tavLst>
                                        <p:tav tm="0">
                                          <p:val>
                                            <p:strVal val="#ppt_w"/>
                                          </p:val>
                                        </p:tav>
                                        <p:tav tm="100000">
                                          <p:val>
                                            <p:strVal val="#ppt_w*1.5"/>
                                          </p:val>
                                        </p:tav>
                                      </p:tavLst>
                                    </p:anim>
                                  </p:childTnLst>
                                </p:cTn>
                              </p:par>
                              <p:par>
                                <p:cTn id="29" presetID="6" presetClass="emph" presetSubtype="0" fill="hold" nodeType="withEffect">
                                  <p:stCondLst>
                                    <p:cond delay="0"/>
                                  </p:stCondLst>
                                  <p:childTnLst>
                                    <p:anim to="" calcmode="lin" valueType="num">
                                      <p:cBhvr>
                                        <p:cTn id="30" dur="500" fill="hold">
                                          <p:stCondLst>
                                            <p:cond delay="0"/>
                                          </p:stCondLst>
                                        </p:cTn>
                                        <p:tgtEl>
                                          <p:spTgt spid="16"/>
                                        </p:tgtEl>
                                        <p:attrNameLst>
                                          <p:attrName>ppt_h</p:attrName>
                                        </p:attrNameLst>
                                      </p:cBhvr>
                                      <p:tavLst>
                                        <p:tav tm="0">
                                          <p:val>
                                            <p:strVal val="ppt_h"/>
                                          </p:val>
                                        </p:tav>
                                        <p:tav tm="100000">
                                          <p:val>
                                            <p:strVal val="#ppt_h"/>
                                          </p:val>
                                        </p:tav>
                                      </p:tavLst>
                                    </p:anim>
                                    <p:anim to="" calcmode="lin" valueType="num">
                                      <p:cBhvr>
                                        <p:cTn id="31" dur="500" fill="hold">
                                          <p:stCondLst>
                                            <p:cond delay="0"/>
                                          </p:stCondLst>
                                        </p:cTn>
                                        <p:tgtEl>
                                          <p:spTgt spid="16"/>
                                        </p:tgtEl>
                                        <p:attrNameLst>
                                          <p:attrName>ppt_w</p:attrName>
                                        </p:attrNameLst>
                                      </p:cBhvr>
                                      <p:tavLst>
                                        <p:tav tm="0">
                                          <p:val>
                                            <p:strVal val="ppt_w"/>
                                          </p:val>
                                        </p:tav>
                                        <p:tav tm="100000">
                                          <p:val>
                                            <p:strVal val="#ppt_w"/>
                                          </p:val>
                                        </p:tav>
                                      </p:tavLst>
                                    </p:anim>
                                  </p:childTnLst>
                                </p:cTn>
                              </p:par>
                              <p:par>
                                <p:cTn id="32" presetID="6" presetClass="emph" presetSubtype="0" fill="hold" nodeType="withEffect">
                                  <p:stCondLst>
                                    <p:cond delay="0"/>
                                  </p:stCondLst>
                                  <p:childTnLst>
                                    <p:anim to="" calcmode="lin" valueType="num">
                                      <p:cBhvr>
                                        <p:cTn id="33" dur="500" fill="hold">
                                          <p:stCondLst>
                                            <p:cond delay="0"/>
                                          </p:stCondLst>
                                        </p:cTn>
                                        <p:tgtEl>
                                          <p:spTgt spid="23"/>
                                        </p:tgtEl>
                                        <p:attrNameLst>
                                          <p:attrName>ppt_h</p:attrName>
                                        </p:attrNameLst>
                                      </p:cBhvr>
                                      <p:tavLst>
                                        <p:tav tm="0">
                                          <p:val>
                                            <p:strVal val="ppt_h"/>
                                          </p:val>
                                        </p:tav>
                                        <p:tav tm="100000">
                                          <p:val>
                                            <p:strVal val="#ppt_h"/>
                                          </p:val>
                                        </p:tav>
                                      </p:tavLst>
                                    </p:anim>
                                    <p:anim to="" calcmode="lin" valueType="num">
                                      <p:cBhvr>
                                        <p:cTn id="34" dur="500" fill="hold">
                                          <p:stCondLst>
                                            <p:cond delay="0"/>
                                          </p:stCondLst>
                                        </p:cTn>
                                        <p:tgtEl>
                                          <p:spTgt spid="23"/>
                                        </p:tgtEl>
                                        <p:attrNameLst>
                                          <p:attrName>ppt_w</p:attrName>
                                        </p:attrNameLst>
                                      </p:cBhvr>
                                      <p:tavLst>
                                        <p:tav tm="0">
                                          <p:val>
                                            <p:strVal val="ppt_w"/>
                                          </p:val>
                                        </p:tav>
                                        <p:tav tm="100000">
                                          <p:val>
                                            <p:strVal val="#ppt_w"/>
                                          </p:val>
                                        </p:tav>
                                      </p:tavLst>
                                    </p:anim>
                                  </p:childTnLst>
                                </p:cTn>
                              </p:par>
                              <p:par>
                                <p:cTn id="35" presetID="6" presetClass="emph" presetSubtype="0" fill="hold" nodeType="withEffect">
                                  <p:stCondLst>
                                    <p:cond delay="0"/>
                                  </p:stCondLst>
                                  <p:childTnLst>
                                    <p:anim to="" calcmode="lin" valueType="num">
                                      <p:cBhvr>
                                        <p:cTn id="36" dur="500" fill="hold">
                                          <p:stCondLst>
                                            <p:cond delay="0"/>
                                          </p:stCondLst>
                                        </p:cTn>
                                        <p:tgtEl>
                                          <p:spTgt spid="24"/>
                                        </p:tgtEl>
                                        <p:attrNameLst>
                                          <p:attrName>ppt_h</p:attrName>
                                        </p:attrNameLst>
                                      </p:cBhvr>
                                      <p:tavLst>
                                        <p:tav tm="0">
                                          <p:val>
                                            <p:strVal val="ppt_h"/>
                                          </p:val>
                                        </p:tav>
                                        <p:tav tm="100000">
                                          <p:val>
                                            <p:strVal val="#ppt_h"/>
                                          </p:val>
                                        </p:tav>
                                      </p:tavLst>
                                    </p:anim>
                                    <p:anim to="" calcmode="lin" valueType="num">
                                      <p:cBhvr>
                                        <p:cTn id="37" dur="500" fill="hold">
                                          <p:stCondLst>
                                            <p:cond delay="0"/>
                                          </p:stCondLst>
                                        </p:cTn>
                                        <p:tgtEl>
                                          <p:spTgt spid="24"/>
                                        </p:tgtEl>
                                        <p:attrNameLst>
                                          <p:attrName>ppt_w</p:attrName>
                                        </p:attrNameLst>
                                      </p:cBhvr>
                                      <p:tavLst>
                                        <p:tav tm="0">
                                          <p:val>
                                            <p:strVal val="ppt_w"/>
                                          </p:val>
                                        </p:tav>
                                        <p:tav tm="100000">
                                          <p:val>
                                            <p:strVal val="#ppt_w"/>
                                          </p:val>
                                        </p:tav>
                                      </p:tavLst>
                                    </p:anim>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6" presetClass="emph" presetSubtype="0" fill="hold" nodeType="clickEffect">
                                  <p:stCondLst>
                                    <p:cond delay="0"/>
                                  </p:stCondLst>
                                  <p:childTnLst>
                                    <p:anim to="" calcmode="lin" valueType="num">
                                      <p:cBhvr>
                                        <p:cTn id="42" dur="500" fill="hold">
                                          <p:stCondLst>
                                            <p:cond delay="0"/>
                                          </p:stCondLst>
                                        </p:cTn>
                                        <p:tgtEl>
                                          <p:spTgt spid="21"/>
                                        </p:tgtEl>
                                        <p:attrNameLst>
                                          <p:attrName>ppt_h</p:attrName>
                                        </p:attrNameLst>
                                      </p:cBhvr>
                                      <p:tavLst>
                                        <p:tav tm="0">
                                          <p:val>
                                            <p:strVal val="ppt_h"/>
                                          </p:val>
                                        </p:tav>
                                        <p:tav tm="100000">
                                          <p:val>
                                            <p:strVal val="#ppt_h"/>
                                          </p:val>
                                        </p:tav>
                                      </p:tavLst>
                                    </p:anim>
                                    <p:anim to="" calcmode="lin" valueType="num">
                                      <p:cBhvr>
                                        <p:cTn id="43" dur="500" fill="hold">
                                          <p:stCondLst>
                                            <p:cond delay="0"/>
                                          </p:stCondLst>
                                        </p:cTn>
                                        <p:tgtEl>
                                          <p:spTgt spid="21"/>
                                        </p:tgtEl>
                                        <p:attrNameLst>
                                          <p:attrName>ppt_w</p:attrName>
                                        </p:attrNameLst>
                                      </p:cBhvr>
                                      <p:tavLst>
                                        <p:tav tm="0">
                                          <p:val>
                                            <p:strVal val="ppt_w"/>
                                          </p:val>
                                        </p:tav>
                                        <p:tav tm="100000">
                                          <p:val>
                                            <p:strVal val="#ppt_w"/>
                                          </p:val>
                                        </p:tav>
                                      </p:tavLst>
                                    </p:anim>
                                  </p:childTnLst>
                                </p:cTn>
                              </p:par>
                              <p:par>
                                <p:cTn id="44" presetID="6" presetClass="emph" presetSubtype="0" fill="hold" nodeType="withEffect">
                                  <p:stCondLst>
                                    <p:cond delay="0"/>
                                  </p:stCondLst>
                                  <p:childTnLst>
                                    <p:anim to="" calcmode="lin" valueType="num">
                                      <p:cBhvr>
                                        <p:cTn id="45" dur="500" fill="hold">
                                          <p:stCondLst>
                                            <p:cond delay="0"/>
                                          </p:stCondLst>
                                        </p:cTn>
                                        <p:tgtEl>
                                          <p:spTgt spid="22"/>
                                        </p:tgtEl>
                                        <p:attrNameLst>
                                          <p:attrName>ppt_h</p:attrName>
                                        </p:attrNameLst>
                                      </p:cBhvr>
                                      <p:tavLst>
                                        <p:tav tm="0">
                                          <p:val>
                                            <p:strVal val="ppt_h"/>
                                          </p:val>
                                        </p:tav>
                                        <p:tav tm="100000">
                                          <p:val>
                                            <p:strVal val="#ppt_h"/>
                                          </p:val>
                                        </p:tav>
                                      </p:tavLst>
                                    </p:anim>
                                    <p:anim to="" calcmode="lin" valueType="num">
                                      <p:cBhvr>
                                        <p:cTn id="46" dur="500" fill="hold">
                                          <p:stCondLst>
                                            <p:cond delay="0"/>
                                          </p:stCondLst>
                                        </p:cTn>
                                        <p:tgtEl>
                                          <p:spTgt spid="22"/>
                                        </p:tgtEl>
                                        <p:attrNameLst>
                                          <p:attrName>ppt_w</p:attrName>
                                        </p:attrNameLst>
                                      </p:cBhvr>
                                      <p:tavLst>
                                        <p:tav tm="0">
                                          <p:val>
                                            <p:strVal val="ppt_w"/>
                                          </p:val>
                                        </p:tav>
                                        <p:tav tm="100000">
                                          <p:val>
                                            <p:strVal val="#ppt_w"/>
                                          </p:val>
                                        </p:tav>
                                      </p:tavLst>
                                    </p:anim>
                                  </p:childTnLst>
                                </p:cTn>
                              </p:par>
                              <p:par>
                                <p:cTn id="47" presetID="6" presetClass="emph" presetSubtype="0" fill="hold" nodeType="withEffect">
                                  <p:stCondLst>
                                    <p:cond delay="0"/>
                                  </p:stCondLst>
                                  <p:childTnLst>
                                    <p:anim to="" calcmode="lin" valueType="num">
                                      <p:cBhvr>
                                        <p:cTn id="48" dur="500" fill="hold">
                                          <p:stCondLst>
                                            <p:cond delay="0"/>
                                          </p:stCondLst>
                                        </p:cTn>
                                        <p:tgtEl>
                                          <p:spTgt spid="16"/>
                                        </p:tgtEl>
                                        <p:attrNameLst>
                                          <p:attrName>ppt_h</p:attrName>
                                        </p:attrNameLst>
                                      </p:cBhvr>
                                      <p:tavLst>
                                        <p:tav tm="0">
                                          <p:val>
                                            <p:strVal val="#ppt_h"/>
                                          </p:val>
                                        </p:tav>
                                        <p:tav tm="100000">
                                          <p:val>
                                            <p:strVal val="#ppt_h*1.5"/>
                                          </p:val>
                                        </p:tav>
                                      </p:tavLst>
                                    </p:anim>
                                    <p:anim to="" calcmode="lin" valueType="num">
                                      <p:cBhvr>
                                        <p:cTn id="49" dur="500" fill="hold">
                                          <p:stCondLst>
                                            <p:cond delay="0"/>
                                          </p:stCondLst>
                                        </p:cTn>
                                        <p:tgtEl>
                                          <p:spTgt spid="16"/>
                                        </p:tgtEl>
                                        <p:attrNameLst>
                                          <p:attrName>ppt_w</p:attrName>
                                        </p:attrNameLst>
                                      </p:cBhvr>
                                      <p:tavLst>
                                        <p:tav tm="0">
                                          <p:val>
                                            <p:strVal val="#ppt_w"/>
                                          </p:val>
                                        </p:tav>
                                        <p:tav tm="100000">
                                          <p:val>
                                            <p:strVal val="#ppt_w*1.5"/>
                                          </p:val>
                                        </p:tav>
                                      </p:tavLst>
                                    </p:anim>
                                  </p:childTnLst>
                                </p:cTn>
                              </p:par>
                              <p:par>
                                <p:cTn id="50" presetID="6" presetClass="emph" presetSubtype="0" fill="hold" nodeType="withEffect">
                                  <p:stCondLst>
                                    <p:cond delay="0"/>
                                  </p:stCondLst>
                                  <p:childTnLst>
                                    <p:anim to="" calcmode="lin" valueType="num">
                                      <p:cBhvr>
                                        <p:cTn id="51" dur="500" fill="hold">
                                          <p:stCondLst>
                                            <p:cond delay="0"/>
                                          </p:stCondLst>
                                        </p:cTn>
                                        <p:tgtEl>
                                          <p:spTgt spid="23"/>
                                        </p:tgtEl>
                                        <p:attrNameLst>
                                          <p:attrName>ppt_h</p:attrName>
                                        </p:attrNameLst>
                                      </p:cBhvr>
                                      <p:tavLst>
                                        <p:tav tm="0">
                                          <p:val>
                                            <p:strVal val="ppt_h"/>
                                          </p:val>
                                        </p:tav>
                                        <p:tav tm="100000">
                                          <p:val>
                                            <p:strVal val="#ppt_h"/>
                                          </p:val>
                                        </p:tav>
                                      </p:tavLst>
                                    </p:anim>
                                    <p:anim to="" calcmode="lin" valueType="num">
                                      <p:cBhvr>
                                        <p:cTn id="52" dur="500" fill="hold">
                                          <p:stCondLst>
                                            <p:cond delay="0"/>
                                          </p:stCondLst>
                                        </p:cTn>
                                        <p:tgtEl>
                                          <p:spTgt spid="23"/>
                                        </p:tgtEl>
                                        <p:attrNameLst>
                                          <p:attrName>ppt_w</p:attrName>
                                        </p:attrNameLst>
                                      </p:cBhvr>
                                      <p:tavLst>
                                        <p:tav tm="0">
                                          <p:val>
                                            <p:strVal val="ppt_w"/>
                                          </p:val>
                                        </p:tav>
                                        <p:tav tm="100000">
                                          <p:val>
                                            <p:strVal val="#ppt_w"/>
                                          </p:val>
                                        </p:tav>
                                      </p:tavLst>
                                    </p:anim>
                                  </p:childTnLst>
                                </p:cTn>
                              </p:par>
                              <p:par>
                                <p:cTn id="53" presetID="6" presetClass="emph" presetSubtype="0" fill="hold" nodeType="withEffect">
                                  <p:stCondLst>
                                    <p:cond delay="0"/>
                                  </p:stCondLst>
                                  <p:childTnLst>
                                    <p:anim to="" calcmode="lin" valueType="num">
                                      <p:cBhvr>
                                        <p:cTn id="54" dur="500" fill="hold">
                                          <p:stCondLst>
                                            <p:cond delay="0"/>
                                          </p:stCondLst>
                                        </p:cTn>
                                        <p:tgtEl>
                                          <p:spTgt spid="24"/>
                                        </p:tgtEl>
                                        <p:attrNameLst>
                                          <p:attrName>ppt_h</p:attrName>
                                        </p:attrNameLst>
                                      </p:cBhvr>
                                      <p:tavLst>
                                        <p:tav tm="0">
                                          <p:val>
                                            <p:strVal val="ppt_h"/>
                                          </p:val>
                                        </p:tav>
                                        <p:tav tm="100000">
                                          <p:val>
                                            <p:strVal val="#ppt_h"/>
                                          </p:val>
                                        </p:tav>
                                      </p:tavLst>
                                    </p:anim>
                                    <p:anim to="" calcmode="lin" valueType="num">
                                      <p:cBhvr>
                                        <p:cTn id="55" dur="500" fill="hold">
                                          <p:stCondLst>
                                            <p:cond delay="0"/>
                                          </p:stCondLst>
                                        </p:cTn>
                                        <p:tgtEl>
                                          <p:spTgt spid="24"/>
                                        </p:tgtEl>
                                        <p:attrNameLst>
                                          <p:attrName>ppt_w</p:attrName>
                                        </p:attrNameLst>
                                      </p:cBhvr>
                                      <p:tavLst>
                                        <p:tav tm="0">
                                          <p:val>
                                            <p:strVal val="ppt_w"/>
                                          </p:val>
                                        </p:tav>
                                        <p:tav tm="100000">
                                          <p:val>
                                            <p:strVal val="#ppt_w"/>
                                          </p:val>
                                        </p:tav>
                                      </p:tavLst>
                                    </p:anim>
                                  </p:childTnLst>
                                </p:cTn>
                              </p:par>
                            </p:childTnLst>
                          </p:cTn>
                        </p:par>
                      </p:childTnLst>
                    </p:cTn>
                  </p:par>
                </p:childTnLst>
              </p:cTn>
              <p:nextCondLst>
                <p:cond evt="onClick" delay="0">
                  <p:tgtEl>
                    <p:spTgt spid="16"/>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6" presetClass="emph" presetSubtype="0" fill="hold" nodeType="clickEffect">
                                  <p:stCondLst>
                                    <p:cond delay="0"/>
                                  </p:stCondLst>
                                  <p:childTnLst>
                                    <p:anim to="" calcmode="lin" valueType="num">
                                      <p:cBhvr>
                                        <p:cTn id="60" dur="500" fill="hold">
                                          <p:stCondLst>
                                            <p:cond delay="0"/>
                                          </p:stCondLst>
                                        </p:cTn>
                                        <p:tgtEl>
                                          <p:spTgt spid="21"/>
                                        </p:tgtEl>
                                        <p:attrNameLst>
                                          <p:attrName>ppt_h</p:attrName>
                                        </p:attrNameLst>
                                      </p:cBhvr>
                                      <p:tavLst>
                                        <p:tav tm="0">
                                          <p:val>
                                            <p:strVal val="ppt_h"/>
                                          </p:val>
                                        </p:tav>
                                        <p:tav tm="100000">
                                          <p:val>
                                            <p:strVal val="#ppt_h"/>
                                          </p:val>
                                        </p:tav>
                                      </p:tavLst>
                                    </p:anim>
                                    <p:anim to="" calcmode="lin" valueType="num">
                                      <p:cBhvr>
                                        <p:cTn id="61" dur="500" fill="hold">
                                          <p:stCondLst>
                                            <p:cond delay="0"/>
                                          </p:stCondLst>
                                        </p:cTn>
                                        <p:tgtEl>
                                          <p:spTgt spid="21"/>
                                        </p:tgtEl>
                                        <p:attrNameLst>
                                          <p:attrName>ppt_w</p:attrName>
                                        </p:attrNameLst>
                                      </p:cBhvr>
                                      <p:tavLst>
                                        <p:tav tm="0">
                                          <p:val>
                                            <p:strVal val="ppt_w"/>
                                          </p:val>
                                        </p:tav>
                                        <p:tav tm="100000">
                                          <p:val>
                                            <p:strVal val="#ppt_w"/>
                                          </p:val>
                                        </p:tav>
                                      </p:tavLst>
                                    </p:anim>
                                  </p:childTnLst>
                                </p:cTn>
                              </p:par>
                              <p:par>
                                <p:cTn id="62" presetID="6" presetClass="emph" presetSubtype="0" fill="hold" nodeType="withEffect">
                                  <p:stCondLst>
                                    <p:cond delay="0"/>
                                  </p:stCondLst>
                                  <p:childTnLst>
                                    <p:anim to="" calcmode="lin" valueType="num">
                                      <p:cBhvr>
                                        <p:cTn id="63" dur="500" fill="hold">
                                          <p:stCondLst>
                                            <p:cond delay="0"/>
                                          </p:stCondLst>
                                        </p:cTn>
                                        <p:tgtEl>
                                          <p:spTgt spid="22"/>
                                        </p:tgtEl>
                                        <p:attrNameLst>
                                          <p:attrName>ppt_h</p:attrName>
                                        </p:attrNameLst>
                                      </p:cBhvr>
                                      <p:tavLst>
                                        <p:tav tm="0">
                                          <p:val>
                                            <p:strVal val="ppt_h"/>
                                          </p:val>
                                        </p:tav>
                                        <p:tav tm="100000">
                                          <p:val>
                                            <p:strVal val="#ppt_h"/>
                                          </p:val>
                                        </p:tav>
                                      </p:tavLst>
                                    </p:anim>
                                    <p:anim to="" calcmode="lin" valueType="num">
                                      <p:cBhvr>
                                        <p:cTn id="64" dur="500" fill="hold">
                                          <p:stCondLst>
                                            <p:cond delay="0"/>
                                          </p:stCondLst>
                                        </p:cTn>
                                        <p:tgtEl>
                                          <p:spTgt spid="22"/>
                                        </p:tgtEl>
                                        <p:attrNameLst>
                                          <p:attrName>ppt_w</p:attrName>
                                        </p:attrNameLst>
                                      </p:cBhvr>
                                      <p:tavLst>
                                        <p:tav tm="0">
                                          <p:val>
                                            <p:strVal val="ppt_w"/>
                                          </p:val>
                                        </p:tav>
                                        <p:tav tm="100000">
                                          <p:val>
                                            <p:strVal val="#ppt_w"/>
                                          </p:val>
                                        </p:tav>
                                      </p:tavLst>
                                    </p:anim>
                                  </p:childTnLst>
                                </p:cTn>
                              </p:par>
                              <p:par>
                                <p:cTn id="65" presetID="6" presetClass="emph" presetSubtype="0" fill="hold" nodeType="withEffect">
                                  <p:stCondLst>
                                    <p:cond delay="0"/>
                                  </p:stCondLst>
                                  <p:childTnLst>
                                    <p:anim to="" calcmode="lin" valueType="num">
                                      <p:cBhvr>
                                        <p:cTn id="66" dur="500" fill="hold">
                                          <p:stCondLst>
                                            <p:cond delay="0"/>
                                          </p:stCondLst>
                                        </p:cTn>
                                        <p:tgtEl>
                                          <p:spTgt spid="16"/>
                                        </p:tgtEl>
                                        <p:attrNameLst>
                                          <p:attrName>ppt_h</p:attrName>
                                        </p:attrNameLst>
                                      </p:cBhvr>
                                      <p:tavLst>
                                        <p:tav tm="0">
                                          <p:val>
                                            <p:strVal val="ppt_h"/>
                                          </p:val>
                                        </p:tav>
                                        <p:tav tm="100000">
                                          <p:val>
                                            <p:strVal val="#ppt_h"/>
                                          </p:val>
                                        </p:tav>
                                      </p:tavLst>
                                    </p:anim>
                                    <p:anim to="" calcmode="lin" valueType="num">
                                      <p:cBhvr>
                                        <p:cTn id="67" dur="500" fill="hold">
                                          <p:stCondLst>
                                            <p:cond delay="0"/>
                                          </p:stCondLst>
                                        </p:cTn>
                                        <p:tgtEl>
                                          <p:spTgt spid="16"/>
                                        </p:tgtEl>
                                        <p:attrNameLst>
                                          <p:attrName>ppt_w</p:attrName>
                                        </p:attrNameLst>
                                      </p:cBhvr>
                                      <p:tavLst>
                                        <p:tav tm="0">
                                          <p:val>
                                            <p:strVal val="ppt_w"/>
                                          </p:val>
                                        </p:tav>
                                        <p:tav tm="100000">
                                          <p:val>
                                            <p:strVal val="#ppt_w"/>
                                          </p:val>
                                        </p:tav>
                                      </p:tavLst>
                                    </p:anim>
                                  </p:childTnLst>
                                </p:cTn>
                              </p:par>
                              <p:par>
                                <p:cTn id="68" presetID="6" presetClass="emph" presetSubtype="0" fill="hold" nodeType="withEffect">
                                  <p:stCondLst>
                                    <p:cond delay="0"/>
                                  </p:stCondLst>
                                  <p:childTnLst>
                                    <p:anim to="" calcmode="lin" valueType="num">
                                      <p:cBhvr>
                                        <p:cTn id="69" dur="500" fill="hold">
                                          <p:stCondLst>
                                            <p:cond delay="0"/>
                                          </p:stCondLst>
                                        </p:cTn>
                                        <p:tgtEl>
                                          <p:spTgt spid="23"/>
                                        </p:tgtEl>
                                        <p:attrNameLst>
                                          <p:attrName>ppt_h</p:attrName>
                                        </p:attrNameLst>
                                      </p:cBhvr>
                                      <p:tavLst>
                                        <p:tav tm="0">
                                          <p:val>
                                            <p:strVal val="#ppt_h"/>
                                          </p:val>
                                        </p:tav>
                                        <p:tav tm="100000">
                                          <p:val>
                                            <p:strVal val="#ppt_h*1.5"/>
                                          </p:val>
                                        </p:tav>
                                      </p:tavLst>
                                    </p:anim>
                                    <p:anim to="" calcmode="lin" valueType="num">
                                      <p:cBhvr>
                                        <p:cTn id="70" dur="500" fill="hold">
                                          <p:stCondLst>
                                            <p:cond delay="0"/>
                                          </p:stCondLst>
                                        </p:cTn>
                                        <p:tgtEl>
                                          <p:spTgt spid="23"/>
                                        </p:tgtEl>
                                        <p:attrNameLst>
                                          <p:attrName>ppt_w</p:attrName>
                                        </p:attrNameLst>
                                      </p:cBhvr>
                                      <p:tavLst>
                                        <p:tav tm="0">
                                          <p:val>
                                            <p:strVal val="#ppt_w"/>
                                          </p:val>
                                        </p:tav>
                                        <p:tav tm="100000">
                                          <p:val>
                                            <p:strVal val="#ppt_w*1.5"/>
                                          </p:val>
                                        </p:tav>
                                      </p:tavLst>
                                    </p:anim>
                                  </p:childTnLst>
                                </p:cTn>
                              </p:par>
                              <p:par>
                                <p:cTn id="71" presetID="6" presetClass="emph" presetSubtype="0" fill="hold" nodeType="withEffect">
                                  <p:stCondLst>
                                    <p:cond delay="0"/>
                                  </p:stCondLst>
                                  <p:childTnLst>
                                    <p:anim to="" calcmode="lin" valueType="num">
                                      <p:cBhvr>
                                        <p:cTn id="72" dur="500" fill="hold">
                                          <p:stCondLst>
                                            <p:cond delay="0"/>
                                          </p:stCondLst>
                                        </p:cTn>
                                        <p:tgtEl>
                                          <p:spTgt spid="24"/>
                                        </p:tgtEl>
                                        <p:attrNameLst>
                                          <p:attrName>ppt_h</p:attrName>
                                        </p:attrNameLst>
                                      </p:cBhvr>
                                      <p:tavLst>
                                        <p:tav tm="0">
                                          <p:val>
                                            <p:strVal val="ppt_h"/>
                                          </p:val>
                                        </p:tav>
                                        <p:tav tm="100000">
                                          <p:val>
                                            <p:strVal val="#ppt_h"/>
                                          </p:val>
                                        </p:tav>
                                      </p:tavLst>
                                    </p:anim>
                                    <p:anim to="" calcmode="lin" valueType="num">
                                      <p:cBhvr>
                                        <p:cTn id="73" dur="500" fill="hold">
                                          <p:stCondLst>
                                            <p:cond delay="0"/>
                                          </p:stCondLst>
                                        </p:cTn>
                                        <p:tgtEl>
                                          <p:spTgt spid="24"/>
                                        </p:tgtEl>
                                        <p:attrNameLst>
                                          <p:attrName>ppt_w</p:attrName>
                                        </p:attrNameLst>
                                      </p:cBhvr>
                                      <p:tavLst>
                                        <p:tav tm="0">
                                          <p:val>
                                            <p:strVal val="ppt_w"/>
                                          </p:val>
                                        </p:tav>
                                        <p:tav tm="100000">
                                          <p:val>
                                            <p:strVal val="#ppt_w"/>
                                          </p:val>
                                        </p:tav>
                                      </p:tavLst>
                                    </p:anim>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6" presetClass="emph" presetSubtype="0" fill="hold" nodeType="clickEffect">
                                  <p:stCondLst>
                                    <p:cond delay="0"/>
                                  </p:stCondLst>
                                  <p:childTnLst>
                                    <p:anim to="" calcmode="lin" valueType="num">
                                      <p:cBhvr>
                                        <p:cTn id="78" dur="500" fill="hold">
                                          <p:stCondLst>
                                            <p:cond delay="0"/>
                                          </p:stCondLst>
                                        </p:cTn>
                                        <p:tgtEl>
                                          <p:spTgt spid="21"/>
                                        </p:tgtEl>
                                        <p:attrNameLst>
                                          <p:attrName>ppt_h</p:attrName>
                                        </p:attrNameLst>
                                      </p:cBhvr>
                                      <p:tavLst>
                                        <p:tav tm="0">
                                          <p:val>
                                            <p:strVal val="ppt_h"/>
                                          </p:val>
                                        </p:tav>
                                        <p:tav tm="100000">
                                          <p:val>
                                            <p:strVal val="#ppt_h"/>
                                          </p:val>
                                        </p:tav>
                                      </p:tavLst>
                                    </p:anim>
                                    <p:anim to="" calcmode="lin" valueType="num">
                                      <p:cBhvr>
                                        <p:cTn id="79" dur="500" fill="hold">
                                          <p:stCondLst>
                                            <p:cond delay="0"/>
                                          </p:stCondLst>
                                        </p:cTn>
                                        <p:tgtEl>
                                          <p:spTgt spid="21"/>
                                        </p:tgtEl>
                                        <p:attrNameLst>
                                          <p:attrName>ppt_w</p:attrName>
                                        </p:attrNameLst>
                                      </p:cBhvr>
                                      <p:tavLst>
                                        <p:tav tm="0">
                                          <p:val>
                                            <p:strVal val="ppt_w"/>
                                          </p:val>
                                        </p:tav>
                                        <p:tav tm="100000">
                                          <p:val>
                                            <p:strVal val="#ppt_w"/>
                                          </p:val>
                                        </p:tav>
                                      </p:tavLst>
                                    </p:anim>
                                  </p:childTnLst>
                                </p:cTn>
                              </p:par>
                              <p:par>
                                <p:cTn id="80" presetID="6" presetClass="emph" presetSubtype="0" fill="hold" nodeType="withEffect">
                                  <p:stCondLst>
                                    <p:cond delay="0"/>
                                  </p:stCondLst>
                                  <p:childTnLst>
                                    <p:anim to="" calcmode="lin" valueType="num">
                                      <p:cBhvr>
                                        <p:cTn id="81" dur="500" fill="hold">
                                          <p:stCondLst>
                                            <p:cond delay="0"/>
                                          </p:stCondLst>
                                        </p:cTn>
                                        <p:tgtEl>
                                          <p:spTgt spid="22"/>
                                        </p:tgtEl>
                                        <p:attrNameLst>
                                          <p:attrName>ppt_h</p:attrName>
                                        </p:attrNameLst>
                                      </p:cBhvr>
                                      <p:tavLst>
                                        <p:tav tm="0">
                                          <p:val>
                                            <p:strVal val="ppt_h"/>
                                          </p:val>
                                        </p:tav>
                                        <p:tav tm="100000">
                                          <p:val>
                                            <p:strVal val="#ppt_h"/>
                                          </p:val>
                                        </p:tav>
                                      </p:tavLst>
                                    </p:anim>
                                    <p:anim to="" calcmode="lin" valueType="num">
                                      <p:cBhvr>
                                        <p:cTn id="82" dur="500" fill="hold">
                                          <p:stCondLst>
                                            <p:cond delay="0"/>
                                          </p:stCondLst>
                                        </p:cTn>
                                        <p:tgtEl>
                                          <p:spTgt spid="22"/>
                                        </p:tgtEl>
                                        <p:attrNameLst>
                                          <p:attrName>ppt_w</p:attrName>
                                        </p:attrNameLst>
                                      </p:cBhvr>
                                      <p:tavLst>
                                        <p:tav tm="0">
                                          <p:val>
                                            <p:strVal val="ppt_w"/>
                                          </p:val>
                                        </p:tav>
                                        <p:tav tm="100000">
                                          <p:val>
                                            <p:strVal val="#ppt_w"/>
                                          </p:val>
                                        </p:tav>
                                      </p:tavLst>
                                    </p:anim>
                                  </p:childTnLst>
                                </p:cTn>
                              </p:par>
                              <p:par>
                                <p:cTn id="83" presetID="6" presetClass="emph" presetSubtype="0" fill="hold" nodeType="withEffect">
                                  <p:stCondLst>
                                    <p:cond delay="0"/>
                                  </p:stCondLst>
                                  <p:childTnLst>
                                    <p:anim to="" calcmode="lin" valueType="num">
                                      <p:cBhvr>
                                        <p:cTn id="84" dur="500" fill="hold">
                                          <p:stCondLst>
                                            <p:cond delay="0"/>
                                          </p:stCondLst>
                                        </p:cTn>
                                        <p:tgtEl>
                                          <p:spTgt spid="16"/>
                                        </p:tgtEl>
                                        <p:attrNameLst>
                                          <p:attrName>ppt_h</p:attrName>
                                        </p:attrNameLst>
                                      </p:cBhvr>
                                      <p:tavLst>
                                        <p:tav tm="0">
                                          <p:val>
                                            <p:strVal val="ppt_h"/>
                                          </p:val>
                                        </p:tav>
                                        <p:tav tm="100000">
                                          <p:val>
                                            <p:strVal val="#ppt_h"/>
                                          </p:val>
                                        </p:tav>
                                      </p:tavLst>
                                    </p:anim>
                                    <p:anim to="" calcmode="lin" valueType="num">
                                      <p:cBhvr>
                                        <p:cTn id="85" dur="500" fill="hold">
                                          <p:stCondLst>
                                            <p:cond delay="0"/>
                                          </p:stCondLst>
                                        </p:cTn>
                                        <p:tgtEl>
                                          <p:spTgt spid="16"/>
                                        </p:tgtEl>
                                        <p:attrNameLst>
                                          <p:attrName>ppt_w</p:attrName>
                                        </p:attrNameLst>
                                      </p:cBhvr>
                                      <p:tavLst>
                                        <p:tav tm="0">
                                          <p:val>
                                            <p:strVal val="ppt_w"/>
                                          </p:val>
                                        </p:tav>
                                        <p:tav tm="100000">
                                          <p:val>
                                            <p:strVal val="#ppt_w"/>
                                          </p:val>
                                        </p:tav>
                                      </p:tavLst>
                                    </p:anim>
                                  </p:childTnLst>
                                </p:cTn>
                              </p:par>
                              <p:par>
                                <p:cTn id="86" presetID="6" presetClass="emph" presetSubtype="0" fill="hold" nodeType="withEffect">
                                  <p:stCondLst>
                                    <p:cond delay="0"/>
                                  </p:stCondLst>
                                  <p:childTnLst>
                                    <p:anim to="" calcmode="lin" valueType="num">
                                      <p:cBhvr>
                                        <p:cTn id="87" dur="500" fill="hold">
                                          <p:stCondLst>
                                            <p:cond delay="0"/>
                                          </p:stCondLst>
                                        </p:cTn>
                                        <p:tgtEl>
                                          <p:spTgt spid="23"/>
                                        </p:tgtEl>
                                        <p:attrNameLst>
                                          <p:attrName>ppt_h</p:attrName>
                                        </p:attrNameLst>
                                      </p:cBhvr>
                                      <p:tavLst>
                                        <p:tav tm="0">
                                          <p:val>
                                            <p:strVal val="ppt_h"/>
                                          </p:val>
                                        </p:tav>
                                        <p:tav tm="100000">
                                          <p:val>
                                            <p:strVal val="#ppt_h"/>
                                          </p:val>
                                        </p:tav>
                                      </p:tavLst>
                                    </p:anim>
                                    <p:anim to="" calcmode="lin" valueType="num">
                                      <p:cBhvr>
                                        <p:cTn id="88" dur="500" fill="hold">
                                          <p:stCondLst>
                                            <p:cond delay="0"/>
                                          </p:stCondLst>
                                        </p:cTn>
                                        <p:tgtEl>
                                          <p:spTgt spid="23"/>
                                        </p:tgtEl>
                                        <p:attrNameLst>
                                          <p:attrName>ppt_w</p:attrName>
                                        </p:attrNameLst>
                                      </p:cBhvr>
                                      <p:tavLst>
                                        <p:tav tm="0">
                                          <p:val>
                                            <p:strVal val="ppt_w"/>
                                          </p:val>
                                        </p:tav>
                                        <p:tav tm="100000">
                                          <p:val>
                                            <p:strVal val="#ppt_w"/>
                                          </p:val>
                                        </p:tav>
                                      </p:tavLst>
                                    </p:anim>
                                  </p:childTnLst>
                                </p:cTn>
                              </p:par>
                              <p:par>
                                <p:cTn id="89" presetID="6" presetClass="emph" presetSubtype="0" fill="hold" nodeType="withEffect">
                                  <p:stCondLst>
                                    <p:cond delay="0"/>
                                  </p:stCondLst>
                                  <p:childTnLst>
                                    <p:anim to="" calcmode="lin" valueType="num">
                                      <p:cBhvr>
                                        <p:cTn id="90" dur="500" fill="hold">
                                          <p:stCondLst>
                                            <p:cond delay="0"/>
                                          </p:stCondLst>
                                        </p:cTn>
                                        <p:tgtEl>
                                          <p:spTgt spid="24"/>
                                        </p:tgtEl>
                                        <p:attrNameLst>
                                          <p:attrName>ppt_h</p:attrName>
                                        </p:attrNameLst>
                                      </p:cBhvr>
                                      <p:tavLst>
                                        <p:tav tm="0">
                                          <p:val>
                                            <p:strVal val="#ppt_h"/>
                                          </p:val>
                                        </p:tav>
                                        <p:tav tm="100000">
                                          <p:val>
                                            <p:strVal val="#ppt_h*1.5"/>
                                          </p:val>
                                        </p:tav>
                                      </p:tavLst>
                                    </p:anim>
                                    <p:anim to="" calcmode="lin" valueType="num">
                                      <p:cBhvr>
                                        <p:cTn id="91" dur="500" fill="hold">
                                          <p:stCondLst>
                                            <p:cond delay="0"/>
                                          </p:stCondLst>
                                        </p:cTn>
                                        <p:tgtEl>
                                          <p:spTgt spid="24"/>
                                        </p:tgtEl>
                                        <p:attrNameLst>
                                          <p:attrName>ppt_w</p:attrName>
                                        </p:attrNameLst>
                                      </p:cBhvr>
                                      <p:tavLst>
                                        <p:tav tm="0">
                                          <p:val>
                                            <p:strVal val="#ppt_w"/>
                                          </p:val>
                                        </p:tav>
                                        <p:tav tm="100000">
                                          <p:val>
                                            <p:strVal val="#ppt_w*1.5"/>
                                          </p:val>
                                        </p:tav>
                                      </p:tavLst>
                                    </p:anim>
                                  </p:childTnLst>
                                </p:cTn>
                              </p:par>
                            </p:childTnLst>
                          </p:cTn>
                        </p:par>
                      </p:childTnLst>
                    </p:cTn>
                  </p:par>
                </p:childTnLst>
              </p:cTn>
              <p:nextCondLst>
                <p:cond evt="onClick" delay="0">
                  <p:tgtEl>
                    <p:spTgt spid="24"/>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文本框 3"/>
          <p:cNvSpPr>
            <a:spLocks noGrp="1"/>
          </p:cNvSpPr>
          <p:nvPr>
            <p:custDataLst>
              <p:tags r:id="rId1"/>
            </p:custDataLst>
          </p:nvPr>
        </p:nvSpPr>
        <p:spPr>
          <a:xfrm>
            <a:off x="1295400" y="1247458"/>
            <a:ext cx="9601200" cy="2400300"/>
          </a:xfrm>
          <a:prstGeom prst="rect">
            <a:avLst/>
          </a:prstGeom>
        </p:spPr>
        <p:txBody>
          <a:bodyPr vert="horz" lIns="90000" tIns="46800" rIns="90000" bIns="46800" rtlCol="0" anchor="ctr" anchorCtr="0">
            <a:noAutofit/>
          </a:bodyPr>
          <a:lstStyle/>
          <a:p>
            <a:pPr lvl="0" algn="ctr" fontAlgn="auto">
              <a:buClrTx/>
              <a:buSzTx/>
              <a:buFontTx/>
            </a:pPr>
            <a:r>
              <a:rPr lang="en-US" altLang="zh-CN" sz="15000" b="1" strike="noStrike" spc="600" noProof="1">
                <a:solidFill>
                  <a:schemeClr val="bg1">
                    <a:lumMod val="95000"/>
                  </a:schemeClr>
                </a:solidFill>
                <a:effectLst>
                  <a:outerShdw blurRad="50800" dist="38100" dir="5400000" algn="t" rotWithShape="0">
                    <a:prstClr val="black">
                      <a:alpha val="40000"/>
                    </a:prstClr>
                  </a:outerShdw>
                </a:effectLst>
                <a:uFillTx/>
                <a:ea typeface="汉仪尚巍手书W" panose="00020600040101010101" pitchFamily="18" charset="-122"/>
                <a:cs typeface="+mj-cs"/>
                <a:sym typeface="+mn-ea"/>
              </a:rPr>
              <a:t>Living Legends</a:t>
            </a:r>
            <a:endParaRPr lang="en-US" altLang="zh-CN" sz="15000" b="1" strike="noStrike" spc="600" noProof="1">
              <a:solidFill>
                <a:schemeClr val="bg1">
                  <a:lumMod val="95000"/>
                </a:schemeClr>
              </a:solidFill>
              <a:effectLst>
                <a:outerShdw blurRad="50800" dist="38100" dir="5400000" algn="t" rotWithShape="0">
                  <a:prstClr val="black">
                    <a:alpha val="40000"/>
                  </a:prstClr>
                </a:outerShdw>
              </a:effectLst>
              <a:uFillTx/>
              <a:ea typeface="汉仪尚巍手书W" panose="00020600040101010101" pitchFamily="18" charset="-122"/>
              <a:cs typeface="+mj-cs"/>
              <a:sym typeface="+mn-ea"/>
            </a:endParaRPr>
          </a:p>
        </p:txBody>
      </p:sp>
      <p:sp>
        <p:nvSpPr>
          <p:cNvPr id="21" name="文本框 4"/>
          <p:cNvSpPr>
            <a:spLocks noGrp="1"/>
          </p:cNvSpPr>
          <p:nvPr>
            <p:custDataLst>
              <p:tags r:id="rId2"/>
            </p:custDataLst>
          </p:nvPr>
        </p:nvSpPr>
        <p:spPr>
          <a:xfrm>
            <a:off x="1295400" y="1247458"/>
            <a:ext cx="9601200" cy="2400300"/>
          </a:xfrm>
          <a:prstGeom prst="rect">
            <a:avLst/>
          </a:prstGeom>
        </p:spPr>
        <p:txBody>
          <a:bodyPr vert="horz" lIns="90000" tIns="46800" rIns="90000" bIns="46800" rtlCol="0" anchor="ctr" anchorCtr="0">
            <a:noAutofit/>
          </a:bodyPr>
          <a:lstStyle/>
          <a:p>
            <a:pPr lvl="0" algn="ctr" fontAlgn="auto">
              <a:buClrTx/>
              <a:buSzTx/>
              <a:buFontTx/>
            </a:pPr>
            <a:r>
              <a:rPr lang="en-US" altLang="zh-CN" sz="15000" b="1" strike="noStrike" spc="600" noProof="1">
                <a:solidFill>
                  <a:schemeClr val="bg1">
                    <a:lumMod val="95000"/>
                  </a:schemeClr>
                </a:solidFill>
                <a:effectLst>
                  <a:outerShdw blurRad="50800" dist="38100" dir="5400000" algn="t" rotWithShape="0">
                    <a:prstClr val="black">
                      <a:alpha val="40000"/>
                    </a:prstClr>
                  </a:outerShdw>
                </a:effectLst>
                <a:uFillTx/>
                <a:ea typeface="汉仪尚巍手书W" panose="00020600040101010101" pitchFamily="18" charset="-122"/>
                <a:cs typeface="+mj-cs"/>
                <a:sym typeface="+mn-ea"/>
              </a:rPr>
              <a:t>Living Legends</a:t>
            </a:r>
            <a:endParaRPr lang="en-US" altLang="zh-CN" sz="15000" b="1" strike="noStrike" spc="600" noProof="1">
              <a:solidFill>
                <a:schemeClr val="bg1">
                  <a:lumMod val="95000"/>
                </a:schemeClr>
              </a:solidFill>
              <a:effectLst>
                <a:outerShdw blurRad="50800" dist="38100" dir="5400000" algn="t" rotWithShape="0">
                  <a:prstClr val="black">
                    <a:alpha val="40000"/>
                  </a:prstClr>
                </a:outerShdw>
              </a:effectLst>
              <a:uFillTx/>
              <a:ea typeface="汉仪尚巍手书W" panose="00020600040101010101" pitchFamily="18" charset="-122"/>
              <a:cs typeface="+mj-cs"/>
              <a:sym typeface="+mn-ea"/>
            </a:endParaRPr>
          </a:p>
        </p:txBody>
      </p:sp>
      <p:sp>
        <p:nvSpPr>
          <p:cNvPr id="22" name="文本框 5"/>
          <p:cNvSpPr>
            <a:spLocks noGrp="1"/>
          </p:cNvSpPr>
          <p:nvPr>
            <p:custDataLst>
              <p:tags r:id="rId3"/>
            </p:custDataLst>
          </p:nvPr>
        </p:nvSpPr>
        <p:spPr>
          <a:xfrm>
            <a:off x="1295400" y="1247458"/>
            <a:ext cx="9601200" cy="2400300"/>
          </a:xfrm>
          <a:prstGeom prst="rect">
            <a:avLst/>
          </a:prstGeom>
        </p:spPr>
        <p:txBody>
          <a:bodyPr vert="horz" lIns="90000" tIns="46800" rIns="90000" bIns="46800" rtlCol="0" anchor="ctr" anchorCtr="0">
            <a:noAutofit/>
          </a:bodyPr>
          <a:lstStyle/>
          <a:p>
            <a:pPr lvl="0" algn="ctr" fontAlgn="auto">
              <a:buClrTx/>
              <a:buSzTx/>
              <a:buFontTx/>
            </a:pPr>
            <a:r>
              <a:rPr lang="en-US" altLang="zh-CN" sz="15000" b="1" strike="noStrike" spc="600" noProof="1">
                <a:solidFill>
                  <a:schemeClr val="bg1">
                    <a:lumMod val="95000"/>
                  </a:schemeClr>
                </a:solidFill>
                <a:effectLst>
                  <a:outerShdw blurRad="50800" dist="38100" dir="5400000" algn="t" rotWithShape="0">
                    <a:prstClr val="black">
                      <a:alpha val="40000"/>
                    </a:prstClr>
                  </a:outerShdw>
                </a:effectLst>
                <a:uFillTx/>
                <a:ea typeface="汉仪尚巍手书W" panose="00020600040101010101" pitchFamily="18" charset="-122"/>
                <a:cs typeface="+mj-cs"/>
                <a:sym typeface="+mn-ea"/>
              </a:rPr>
              <a:t>Living Legends</a:t>
            </a:r>
            <a:endParaRPr lang="en-US" altLang="zh-CN" sz="15000" b="1" strike="noStrike" spc="600" noProof="1">
              <a:solidFill>
                <a:schemeClr val="bg1">
                  <a:lumMod val="95000"/>
                </a:schemeClr>
              </a:solidFill>
              <a:effectLst>
                <a:outerShdw blurRad="50800" dist="38100" dir="5400000" algn="t" rotWithShape="0">
                  <a:prstClr val="black">
                    <a:alpha val="40000"/>
                  </a:prstClr>
                </a:outerShdw>
              </a:effectLst>
              <a:uFillTx/>
              <a:ea typeface="汉仪尚巍手书W" panose="00020600040101010101" pitchFamily="18" charset="-122"/>
              <a:cs typeface="+mj-cs"/>
              <a:sym typeface="+mn-ea"/>
            </a:endParaRPr>
          </a:p>
        </p:txBody>
      </p:sp>
      <p:sp>
        <p:nvSpPr>
          <p:cNvPr id="19" name="PA-标题 1"/>
          <p:cNvSpPr>
            <a:spLocks noGrp="1"/>
          </p:cNvSpPr>
          <p:nvPr>
            <p:custDataLst>
              <p:tags r:id="rId4"/>
            </p:custDataLst>
          </p:nvPr>
        </p:nvSpPr>
        <p:spPr>
          <a:xfrm>
            <a:off x="1295400" y="1247458"/>
            <a:ext cx="9601200" cy="2400300"/>
          </a:xfrm>
          <a:prstGeom prst="rect">
            <a:avLst/>
          </a:prstGeom>
        </p:spPr>
        <p:txBody>
          <a:bodyPr vert="horz" lIns="90000" tIns="46800" rIns="90000" bIns="46800" rtlCol="0" anchor="ctr" anchorCtr="0">
            <a:noAutofit/>
          </a:bodyPr>
          <a:lstStyle/>
          <a:p>
            <a:pPr lvl="0" algn="ctr" fontAlgn="auto">
              <a:buClrTx/>
              <a:buSzTx/>
              <a:buFontTx/>
            </a:pPr>
            <a:r>
              <a:rPr lang="en-US" altLang="zh-CN" sz="15000" b="1" strike="noStrike" spc="600" noProof="1">
                <a:solidFill>
                  <a:schemeClr val="bg1">
                    <a:lumMod val="95000"/>
                  </a:schemeClr>
                </a:solidFill>
                <a:effectLst>
                  <a:outerShdw blurRad="50800" dist="38100" dir="5400000" algn="t" rotWithShape="0">
                    <a:prstClr val="black">
                      <a:alpha val="40000"/>
                    </a:prstClr>
                  </a:outerShdw>
                </a:effectLst>
                <a:uFillTx/>
                <a:latin typeface="Arial" panose="020B0604020202020204" pitchFamily="34" charset="0"/>
                <a:ea typeface="汉仪尚巍手书W" panose="00020600040101010101" pitchFamily="18" charset="-122"/>
                <a:cs typeface="+mj-cs"/>
                <a:sym typeface="+mn-ea"/>
              </a:rPr>
              <a:t>Living Legends</a:t>
            </a:r>
            <a:endParaRPr lang="en-US" altLang="zh-CN" sz="15000" b="1" strike="noStrike" spc="600" noProof="1">
              <a:solidFill>
                <a:schemeClr val="bg1">
                  <a:lumMod val="95000"/>
                </a:schemeClr>
              </a:solidFill>
              <a:effectLst>
                <a:outerShdw blurRad="50800" dist="38100" dir="5400000" algn="t" rotWithShape="0">
                  <a:prstClr val="black">
                    <a:alpha val="40000"/>
                  </a:prstClr>
                </a:outerShdw>
              </a:effectLst>
              <a:uFillTx/>
              <a:ea typeface="汉仪尚巍手书W" panose="00020600040101010101" pitchFamily="18" charset="-122"/>
              <a:cs typeface="+mj-cs"/>
              <a:sym typeface="+mn-ea"/>
            </a:endParaRPr>
          </a:p>
        </p:txBody>
      </p:sp>
      <p:sp>
        <p:nvSpPr>
          <p:cNvPr id="4" name="文本框 3"/>
          <p:cNvSpPr txBox="1"/>
          <p:nvPr/>
        </p:nvSpPr>
        <p:spPr>
          <a:xfrm>
            <a:off x="1295400" y="5067300"/>
            <a:ext cx="9768205" cy="1383665"/>
          </a:xfrm>
          <a:prstGeom prst="rect">
            <a:avLst/>
          </a:prstGeom>
          <a:solidFill>
            <a:srgbClr val="0070C0"/>
          </a:solidFill>
          <a:ln w="9525">
            <a:noFill/>
          </a:ln>
        </p:spPr>
        <p:txBody>
          <a:bodyPr wrap="square" anchor="t">
            <a:spAutoFit/>
          </a:bodyPr>
          <a:lstStyle/>
          <a:p>
            <a:pPr algn="l"/>
            <a:r>
              <a:rPr lang="en-US" altLang="zh-CN" sz="2800" b="1" dirty="0">
                <a:solidFill>
                  <a:schemeClr val="bg1"/>
                </a:solidFill>
                <a:latin typeface="Times New Roman" panose="02020603050405020304" charset="0"/>
                <a:ea typeface="宋体" panose="02010600030101010101" pitchFamily="2" charset="-122"/>
              </a:rPr>
              <a:t>“ legend”:</a:t>
            </a:r>
            <a:endParaRPr lang="en-US" altLang="zh-CN" sz="2800" b="1" dirty="0">
              <a:solidFill>
                <a:schemeClr val="bg1"/>
              </a:solidFill>
              <a:latin typeface="Times New Roman" panose="02020603050405020304" charset="0"/>
              <a:ea typeface="宋体" panose="02010600030101010101" pitchFamily="2" charset="-122"/>
            </a:endParaRPr>
          </a:p>
          <a:p>
            <a:r>
              <a:rPr lang="en-US" altLang="zh-CN" sz="2800" b="1" dirty="0">
                <a:solidFill>
                  <a:schemeClr val="bg1"/>
                </a:solidFill>
                <a:latin typeface="Times New Roman" panose="02020603050405020304" charset="0"/>
                <a:ea typeface="宋体" panose="02010600030101010101" pitchFamily="2" charset="-122"/>
              </a:rPr>
              <a:t> someone who is famous and admired for being extremely good at doing something.                           ———</a:t>
            </a:r>
            <a:r>
              <a:rPr lang="en-US" altLang="zh-CN" sz="2800" b="1" i="1" dirty="0">
                <a:solidFill>
                  <a:schemeClr val="bg1"/>
                </a:solidFill>
                <a:latin typeface="Times New Roman" panose="02020603050405020304" charset="0"/>
                <a:ea typeface="宋体" panose="02010600030101010101" pitchFamily="2" charset="-122"/>
              </a:rPr>
              <a:t>Longman Dictionary</a:t>
            </a:r>
            <a:endParaRPr lang="en-US" altLang="zh-CN" sz="2800" b="1" i="1" dirty="0">
              <a:solidFill>
                <a:schemeClr val="bg1"/>
              </a:solidFill>
              <a:latin typeface="Times New Roman" panose="02020603050405020304" charset="0"/>
              <a:ea typeface="宋体" panose="02010600030101010101" pitchFamily="2"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1"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6*min(max(#ppt_w*#ppt_h,.3),1)-7.4)/-.7*#ppt_w"/>
                                          </p:val>
                                        </p:tav>
                                        <p:tav tm="100000">
                                          <p:val>
                                            <p:strVal val="#ppt_w"/>
                                          </p:val>
                                        </p:tav>
                                      </p:tavLst>
                                    </p:anim>
                                    <p:anim calcmode="lin" valueType="num">
                                      <p:cBhvr>
                                        <p:cTn id="8" dur="500" fill="hold"/>
                                        <p:tgtEl>
                                          <p:spTgt spid="19"/>
                                        </p:tgtEl>
                                        <p:attrNameLst>
                                          <p:attrName>ppt_h</p:attrName>
                                        </p:attrNameLst>
                                      </p:cBhvr>
                                      <p:tavLst>
                                        <p:tav tm="0">
                                          <p:val>
                                            <p:strVal val="(6*min(max(#ppt_w*#ppt_h,.3),1)-7.4)/-.7*#ppt_h"/>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0" presetClass="entr" presetSubtype="0" fill="hold" grpId="2" nodeType="afterEffect">
                                  <p:stCondLst>
                                    <p:cond delay="0"/>
                                  </p:stCondLst>
                                  <p:childTnLst>
                                    <p:set>
                                      <p:cBhvr>
                                        <p:cTn id="13" dur="1" fill="hold">
                                          <p:stCondLst>
                                            <p:cond delay="0"/>
                                          </p:stCondLst>
                                        </p:cTn>
                                        <p:tgtEl>
                                          <p:spTgt spid="20"/>
                                        </p:tgtEl>
                                        <p:attrNameLst>
                                          <p:attrName>style.visibility</p:attrName>
                                        </p:attrNameLst>
                                      </p:cBhvr>
                                      <p:to>
                                        <p:strVal val="visible"/>
                                      </p:to>
                                    </p:set>
                                    <p:animScale>
                                      <p:cBhvr>
                                        <p:cTn id="14" dur="750" fill="hold">
                                          <p:stCondLst>
                                            <p:cond delay="0"/>
                                          </p:stCondLst>
                                        </p:cTn>
                                        <p:tgtEl>
                                          <p:spTgt spid="20"/>
                                        </p:tgtEl>
                                      </p:cBhvr>
                                      <p:from x="100000" y="100000"/>
                                      <p:to x="150000" y="150000"/>
                                    </p:animScale>
                                    <p:animEffect transition="out" filter="fade">
                                      <p:cBhvr>
                                        <p:cTn id="15" dur="750">
                                          <p:stCondLst>
                                            <p:cond delay="0"/>
                                          </p:stCondLst>
                                        </p:cTn>
                                        <p:tgtEl>
                                          <p:spTgt spid="20"/>
                                        </p:tgtEl>
                                      </p:cBhvr>
                                    </p:animEffect>
                                    <p:set>
                                      <p:cBhvr>
                                        <p:cTn id="16" dur="1" fill="hold">
                                          <p:stCondLst>
                                            <p:cond delay="749"/>
                                          </p:stCondLst>
                                        </p:cTn>
                                        <p:tgtEl>
                                          <p:spTgt spid="20"/>
                                        </p:tgtEl>
                                        <p:attrNameLst>
                                          <p:attrName>style.visibility</p:attrName>
                                        </p:attrNameLst>
                                      </p:cBhvr>
                                      <p:to>
                                        <p:strVal val=""/>
                                      </p:to>
                                    </p:set>
                                  </p:childTnLst>
                                </p:cTn>
                              </p:par>
                              <p:par>
                                <p:cTn id="17" presetID="0" presetClass="entr" presetSubtype="0" fill="hold" grpId="2" nodeType="withEffect">
                                  <p:stCondLst>
                                    <p:cond delay="100"/>
                                  </p:stCondLst>
                                  <p:childTnLst>
                                    <p:set>
                                      <p:cBhvr>
                                        <p:cTn id="18" dur="1" fill="hold">
                                          <p:stCondLst>
                                            <p:cond delay="0"/>
                                          </p:stCondLst>
                                        </p:cTn>
                                        <p:tgtEl>
                                          <p:spTgt spid="21"/>
                                        </p:tgtEl>
                                        <p:attrNameLst>
                                          <p:attrName>style.visibility</p:attrName>
                                        </p:attrNameLst>
                                      </p:cBhvr>
                                      <p:to>
                                        <p:strVal val="visible"/>
                                      </p:to>
                                    </p:set>
                                    <p:animScale>
                                      <p:cBhvr>
                                        <p:cTn id="19" dur="750" fill="hold">
                                          <p:stCondLst>
                                            <p:cond delay="0"/>
                                          </p:stCondLst>
                                        </p:cTn>
                                        <p:tgtEl>
                                          <p:spTgt spid="21"/>
                                        </p:tgtEl>
                                      </p:cBhvr>
                                      <p:from x="100000" y="100000"/>
                                      <p:to x="150000" y="150000"/>
                                    </p:animScale>
                                    <p:animEffect transition="out" filter="fade">
                                      <p:cBhvr>
                                        <p:cTn id="20" dur="750">
                                          <p:stCondLst>
                                            <p:cond delay="0"/>
                                          </p:stCondLst>
                                        </p:cTn>
                                        <p:tgtEl>
                                          <p:spTgt spid="21"/>
                                        </p:tgtEl>
                                      </p:cBhvr>
                                    </p:animEffect>
                                    <p:set>
                                      <p:cBhvr>
                                        <p:cTn id="21" dur="1" fill="hold">
                                          <p:stCondLst>
                                            <p:cond delay="749"/>
                                          </p:stCondLst>
                                        </p:cTn>
                                        <p:tgtEl>
                                          <p:spTgt spid="21"/>
                                        </p:tgtEl>
                                        <p:attrNameLst>
                                          <p:attrName>style.visibility</p:attrName>
                                        </p:attrNameLst>
                                      </p:cBhvr>
                                      <p:to>
                                        <p:strVal val=""/>
                                      </p:to>
                                    </p:set>
                                  </p:childTnLst>
                                </p:cTn>
                              </p:par>
                              <p:par>
                                <p:cTn id="22" presetID="0" presetClass="entr" presetSubtype="0" fill="hold" grpId="2" nodeType="withEffect">
                                  <p:stCondLst>
                                    <p:cond delay="200"/>
                                  </p:stCondLst>
                                  <p:childTnLst>
                                    <p:set>
                                      <p:cBhvr>
                                        <p:cTn id="23" dur="1" fill="hold">
                                          <p:stCondLst>
                                            <p:cond delay="0"/>
                                          </p:stCondLst>
                                        </p:cTn>
                                        <p:tgtEl>
                                          <p:spTgt spid="22"/>
                                        </p:tgtEl>
                                        <p:attrNameLst>
                                          <p:attrName>style.visibility</p:attrName>
                                        </p:attrNameLst>
                                      </p:cBhvr>
                                      <p:to>
                                        <p:strVal val="visible"/>
                                      </p:to>
                                    </p:set>
                                    <p:animScale>
                                      <p:cBhvr>
                                        <p:cTn id="24" dur="750" fill="hold">
                                          <p:stCondLst>
                                            <p:cond delay="0"/>
                                          </p:stCondLst>
                                        </p:cTn>
                                        <p:tgtEl>
                                          <p:spTgt spid="22"/>
                                        </p:tgtEl>
                                      </p:cBhvr>
                                      <p:from x="100000" y="100000"/>
                                      <p:to x="150000" y="150000"/>
                                    </p:animScale>
                                    <p:animEffect transition="out" filter="fade">
                                      <p:cBhvr>
                                        <p:cTn id="25" dur="750">
                                          <p:stCondLst>
                                            <p:cond delay="0"/>
                                          </p:stCondLst>
                                        </p:cTn>
                                        <p:tgtEl>
                                          <p:spTgt spid="22"/>
                                        </p:tgtEl>
                                      </p:cBhvr>
                                    </p:animEffect>
                                    <p:set>
                                      <p:cBhvr>
                                        <p:cTn id="26" dur="1" fill="hold">
                                          <p:stCondLst>
                                            <p:cond delay="749"/>
                                          </p:stCondLst>
                                        </p:cTn>
                                        <p:tgtEl>
                                          <p:spTgt spid="22"/>
                                        </p:tgtEl>
                                        <p:attrNameLst>
                                          <p:attrName>style.visibility</p:attrName>
                                        </p:attrNameLst>
                                      </p:cBhvr>
                                      <p:to>
                                        <p:strVal val=""/>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1" grpId="0"/>
      <p:bldP spid="21" grpId="1"/>
      <p:bldP spid="21" grpId="2"/>
      <p:bldP spid="22" grpId="0"/>
      <p:bldP spid="22" grpId="1"/>
      <p:bldP spid="22" grpId="2"/>
      <p:bldP spid="19" grpId="0"/>
      <p:bldP spid="19" grpId="1"/>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文本框 5"/>
          <p:cNvSpPr txBox="1"/>
          <p:nvPr/>
        </p:nvSpPr>
        <p:spPr>
          <a:xfrm>
            <a:off x="6257925" y="547688"/>
            <a:ext cx="5262563" cy="646112"/>
          </a:xfrm>
          <a:prstGeom prst="rect">
            <a:avLst/>
          </a:prstGeom>
          <a:solidFill>
            <a:srgbClr val="002060"/>
          </a:solidFill>
          <a:ln w="9525">
            <a:noFill/>
          </a:ln>
        </p:spPr>
        <p:txBody>
          <a:bodyPr wrap="square" anchor="t">
            <a:spAutoFit/>
          </a:bodyPr>
          <a:lstStyle/>
          <a:p>
            <a:endParaRPr lang="zh-CN" altLang="en-US">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sp>
        <p:nvSpPr>
          <p:cNvPr id="9" name="矩形 8"/>
          <p:cNvSpPr/>
          <p:nvPr/>
        </p:nvSpPr>
        <p:spPr>
          <a:xfrm>
            <a:off x="0" y="5584825"/>
            <a:ext cx="5673725" cy="2159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10" name="图片 9" descr="C:\Users\ASUS\Desktop\timg (4).jpgtimg (4)"/>
          <p:cNvPicPr>
            <a:picLocks noChangeAspect="1"/>
          </p:cNvPicPr>
          <p:nvPr/>
        </p:nvPicPr>
        <p:blipFill>
          <a:blip r:embed="rId1"/>
          <a:srcRect/>
          <a:stretch>
            <a:fillRect/>
          </a:stretch>
        </p:blipFill>
        <p:spPr>
          <a:xfrm>
            <a:off x="5472747" y="1285875"/>
            <a:ext cx="5455285" cy="4205604"/>
          </a:xfrm>
          <a:prstGeom prst="rect">
            <a:avLst/>
          </a:prstGeom>
          <a:effectLst>
            <a:softEdge rad="127000"/>
          </a:effectLst>
        </p:spPr>
      </p:pic>
      <p:sp>
        <p:nvSpPr>
          <p:cNvPr id="19" name="PA-标题 1"/>
          <p:cNvSpPr>
            <a:spLocks noGrp="1"/>
          </p:cNvSpPr>
          <p:nvPr>
            <p:custDataLst>
              <p:tags r:id="rId2"/>
            </p:custDataLst>
          </p:nvPr>
        </p:nvSpPr>
        <p:spPr>
          <a:xfrm>
            <a:off x="242888" y="2987675"/>
            <a:ext cx="4638675" cy="2400300"/>
          </a:xfrm>
          <a:prstGeom prst="rect">
            <a:avLst/>
          </a:prstGeom>
        </p:spPr>
        <p:txBody>
          <a:bodyPr vert="horz" lIns="90000" tIns="46800" rIns="90000" bIns="46800" rtlCol="0" anchor="ctr" anchorCtr="0">
            <a:noAutofit/>
          </a:bodyPr>
          <a:lstStyle/>
          <a:p>
            <a:pPr lvl="0" algn="ctr" fontAlgn="auto">
              <a:buClrTx/>
              <a:buSzTx/>
              <a:buFontTx/>
            </a:pPr>
            <a:r>
              <a:rPr lang="en-US" altLang="zh-CN" sz="6000" b="1" strike="noStrike" spc="600" noProof="1">
                <a:solidFill>
                  <a:srgbClr val="FF0000"/>
                </a:solidFill>
                <a:effectLst>
                  <a:outerShdw blurRad="50800" dist="38100" dir="5400000" algn="t" rotWithShape="0">
                    <a:prstClr val="black">
                      <a:alpha val="40000"/>
                    </a:prstClr>
                  </a:outerShdw>
                </a:effectLst>
                <a:uFillTx/>
                <a:latin typeface="Arial Black" panose="020B0A04020102020204" charset="0"/>
                <a:ea typeface="汉仪尚巍手书W" panose="00020600040101010101" pitchFamily="18" charset="-122"/>
                <a:cs typeface="Arial Black" panose="020B0A04020102020204" charset="0"/>
                <a:sym typeface="+mn-ea"/>
              </a:rPr>
              <a:t>Lang Ping</a:t>
            </a:r>
            <a:endParaRPr lang="en-US" altLang="zh-CN" sz="6000" b="1" strike="noStrike" spc="600" noProof="1">
              <a:solidFill>
                <a:srgbClr val="FF0000"/>
              </a:solidFill>
              <a:effectLst>
                <a:outerShdw blurRad="50800" dist="38100" dir="5400000" algn="t" rotWithShape="0">
                  <a:prstClr val="black">
                    <a:alpha val="40000"/>
                  </a:prstClr>
                </a:outerShdw>
              </a:effectLst>
              <a:uFillTx/>
              <a:latin typeface="Arial Black" panose="020B0A04020102020204" charset="0"/>
              <a:ea typeface="汉仪尚巍手书W" panose="00020600040101010101" pitchFamily="18" charset="-122"/>
              <a:cs typeface="Arial Black" panose="020B0A04020102020204" charset="0"/>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1"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6*min(max(#ppt_w*#ppt_h,.3),1)-7.4)/-.7*#ppt_w"/>
                                          </p:val>
                                        </p:tav>
                                        <p:tav tm="100000">
                                          <p:val>
                                            <p:strVal val="#ppt_w"/>
                                          </p:val>
                                        </p:tav>
                                      </p:tavLst>
                                    </p:anim>
                                    <p:anim calcmode="lin" valueType="num">
                                      <p:cBhvr>
                                        <p:cTn id="8" dur="500" fill="hold"/>
                                        <p:tgtEl>
                                          <p:spTgt spid="19"/>
                                        </p:tgtEl>
                                        <p:attrNameLst>
                                          <p:attrName>ppt_h</p:attrName>
                                        </p:attrNameLst>
                                      </p:cBhvr>
                                      <p:tavLst>
                                        <p:tav tm="0">
                                          <p:val>
                                            <p:strVal val="(6*min(max(#ppt_w*#ppt_h,.3),1)-7.4)/-.7*#ppt_h"/>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1713230" y="5041900"/>
            <a:ext cx="1311275" cy="50323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2" name="圆角矩形 11"/>
          <p:cNvSpPr/>
          <p:nvPr/>
        </p:nvSpPr>
        <p:spPr>
          <a:xfrm>
            <a:off x="1713230" y="3287078"/>
            <a:ext cx="1098550" cy="50323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1" name="圆角矩形 10"/>
          <p:cNvSpPr/>
          <p:nvPr/>
        </p:nvSpPr>
        <p:spPr>
          <a:xfrm>
            <a:off x="1713230" y="2006918"/>
            <a:ext cx="1177925" cy="50482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00" name="文本框 99"/>
          <p:cNvSpPr txBox="1"/>
          <p:nvPr/>
        </p:nvSpPr>
        <p:spPr>
          <a:xfrm>
            <a:off x="1160145" y="2006918"/>
            <a:ext cx="10225088" cy="3538220"/>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As a player, Lang Ping brought honour and glory to her country. </a:t>
            </a:r>
            <a:endParaRPr lang="en-US" altLang="zh-CN" sz="2800" dirty="0">
              <a:latin typeface="Times New Roman" panose="02020603050405020304" charset="0"/>
              <a:ea typeface="宋体" panose="02010600030101010101" pitchFamily="2" charset="-122"/>
            </a:endParaRPr>
          </a:p>
          <a:p>
            <a:endParaRPr lang="en-US" altLang="zh-CN" sz="2800" dirty="0">
              <a:latin typeface="Times New Roman" panose="02020603050405020304" charset="0"/>
              <a:ea typeface="宋体" panose="02010600030101010101" pitchFamily="2" charset="-122"/>
            </a:endParaRPr>
          </a:p>
          <a:p>
            <a:endParaRPr lang="en-US" altLang="zh-CN" sz="2800" dirty="0">
              <a:latin typeface="Times New Roman" panose="02020603050405020304" charset="0"/>
              <a:ea typeface="宋体" panose="02010600030101010101" pitchFamily="2" charset="-122"/>
            </a:endParaRPr>
          </a:p>
          <a:p>
            <a:r>
              <a:rPr lang="en-US" altLang="zh-CN" sz="2800" dirty="0">
                <a:latin typeface="Times New Roman" panose="02020603050405020304" charset="0"/>
                <a:ea typeface="宋体" panose="02010600030101010101" pitchFamily="2" charset="-122"/>
              </a:rPr>
              <a:t>As a coach, she led the China women's volleyball team to medals at world championships and the Olympics.</a:t>
            </a:r>
            <a:endParaRPr lang="en-US" altLang="zh-CN" sz="2800" dirty="0">
              <a:latin typeface="Times New Roman" panose="02020603050405020304" charset="0"/>
              <a:ea typeface="宋体" panose="02010600030101010101" pitchFamily="2" charset="-122"/>
            </a:endParaRPr>
          </a:p>
          <a:p>
            <a:endParaRPr lang="en-US" altLang="zh-CN" sz="2800" dirty="0">
              <a:latin typeface="Times New Roman" panose="02020603050405020304" charset="0"/>
              <a:ea typeface="宋体" panose="02010600030101010101" pitchFamily="2" charset="-122"/>
            </a:endParaRPr>
          </a:p>
          <a:p>
            <a:endParaRPr lang="en-US" altLang="zh-CN" sz="2800" dirty="0">
              <a:latin typeface="Times New Roman" panose="02020603050405020304" charset="0"/>
              <a:ea typeface="宋体" panose="02010600030101010101" pitchFamily="2" charset="-122"/>
            </a:endParaRPr>
          </a:p>
          <a:p>
            <a:r>
              <a:rPr lang="en-US" altLang="zh-CN" sz="2800" dirty="0">
                <a:latin typeface="Times New Roman" panose="02020603050405020304" charset="0"/>
                <a:ea typeface="宋体" panose="02010600030101010101" pitchFamily="2" charset="-122"/>
              </a:rPr>
              <a:t>As a person, Lang Ping is loved by fans at home and abroad. </a:t>
            </a:r>
            <a:endParaRPr lang="zh-CN" altLang="en-US" sz="2800" dirty="0">
              <a:latin typeface="Arial" panose="020B0604020202020204" pitchFamily="34" charset="0"/>
              <a:ea typeface="宋体" panose="02010600030101010101" pitchFamily="2" charset="-122"/>
            </a:endParaRPr>
          </a:p>
        </p:txBody>
      </p:sp>
      <p:sp>
        <p:nvSpPr>
          <p:cNvPr id="47109" name="文本框 1"/>
          <p:cNvSpPr txBox="1"/>
          <p:nvPr/>
        </p:nvSpPr>
        <p:spPr>
          <a:xfrm>
            <a:off x="238125" y="317500"/>
            <a:ext cx="6245225" cy="520700"/>
          </a:xfrm>
          <a:prstGeom prst="rect">
            <a:avLst/>
          </a:prstGeom>
          <a:noFill/>
          <a:ln w="9525">
            <a:noFill/>
          </a:ln>
        </p:spPr>
        <p:txBody>
          <a:bodyPr wrap="square" anchor="t">
            <a:spAutoFit/>
          </a:bodyPr>
          <a:lstStyle/>
          <a:p>
            <a:r>
              <a:rPr lang="en-US" altLang="zh-CN" sz="2800" b="1" dirty="0">
                <a:latin typeface="Times New Roman" panose="02020603050405020304" charset="0"/>
                <a:ea typeface="宋体" panose="02010600030101010101" pitchFamily="2" charset="-122"/>
              </a:rPr>
              <a:t>Find the descriptions of Lang ping</a:t>
            </a:r>
            <a:endParaRPr lang="en-US" altLang="zh-CN" sz="2800" b="1" dirty="0">
              <a:latin typeface="Times New Roman" panose="02020603050405020304" charset="0"/>
              <a:ea typeface="宋体" panose="02010600030101010101" pitchFamily="2" charset="-122"/>
            </a:endParaRPr>
          </a:p>
        </p:txBody>
      </p:sp>
      <p:cxnSp>
        <p:nvCxnSpPr>
          <p:cNvPr id="3" name="直接连接符 2"/>
          <p:cNvCxnSpPr/>
          <p:nvPr/>
        </p:nvCxnSpPr>
        <p:spPr>
          <a:xfrm flipV="1">
            <a:off x="4538980" y="2415858"/>
            <a:ext cx="570865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4991418" y="2639695"/>
            <a:ext cx="5053012" cy="522288"/>
          </a:xfrm>
          <a:prstGeom prst="rect">
            <a:avLst/>
          </a:prstGeom>
          <a:solidFill>
            <a:srgbClr val="086BAD"/>
          </a:solidFill>
          <a:ln w="9525">
            <a:noFill/>
          </a:ln>
        </p:spPr>
        <p:txBody>
          <a:bodyPr wrap="square" anchor="t">
            <a:spAutoFit/>
          </a:bodyPr>
          <a:lstStyle/>
          <a:p>
            <a:r>
              <a:rPr lang="en-US" altLang="zh-CN" sz="2800" b="1" dirty="0">
                <a:solidFill>
                  <a:schemeClr val="bg1"/>
                </a:solidFill>
                <a:latin typeface="Times New Roman" panose="02020603050405020304" charset="0"/>
                <a:ea typeface="宋体" panose="02010600030101010101" pitchFamily="2" charset="-122"/>
              </a:rPr>
              <a:t>Q1: Why did the writer say so?</a:t>
            </a:r>
            <a:endParaRPr lang="en-US" altLang="zh-CN" sz="2800" b="1" dirty="0">
              <a:solidFill>
                <a:schemeClr val="bg1"/>
              </a:solidFill>
              <a:latin typeface="Times New Roman" panose="02020603050405020304" charset="0"/>
              <a:ea typeface="宋体" panose="02010600030101010101" pitchFamily="2" charset="-122"/>
            </a:endParaRPr>
          </a:p>
        </p:txBody>
      </p:sp>
      <p:sp>
        <p:nvSpPr>
          <p:cNvPr id="5" name="文本框 4"/>
          <p:cNvSpPr txBox="1"/>
          <p:nvPr/>
        </p:nvSpPr>
        <p:spPr>
          <a:xfrm>
            <a:off x="4656138" y="4159250"/>
            <a:ext cx="6327775" cy="522288"/>
          </a:xfrm>
          <a:prstGeom prst="rect">
            <a:avLst/>
          </a:prstGeom>
          <a:solidFill>
            <a:srgbClr val="086BAD"/>
          </a:solidFill>
          <a:ln w="9525">
            <a:noFill/>
          </a:ln>
        </p:spPr>
        <p:txBody>
          <a:bodyPr wrap="square" anchor="t">
            <a:spAutoFit/>
          </a:bodyPr>
          <a:lstStyle/>
          <a:p>
            <a:r>
              <a:rPr lang="en-US" altLang="zh-CN" sz="2800" b="1" dirty="0">
                <a:solidFill>
                  <a:schemeClr val="bg1"/>
                </a:solidFill>
                <a:latin typeface="Times New Roman" panose="02020603050405020304" charset="0"/>
                <a:ea typeface="宋体" panose="02010600030101010101" pitchFamily="2" charset="-122"/>
              </a:rPr>
              <a:t>Q2: What example did the writer use ? </a:t>
            </a:r>
            <a:endParaRPr lang="en-US" altLang="zh-CN" sz="2800" b="1" dirty="0">
              <a:solidFill>
                <a:schemeClr val="bg1"/>
              </a:solidFill>
              <a:latin typeface="Times New Roman" panose="02020603050405020304" charset="0"/>
              <a:ea typeface="宋体" panose="02010600030101010101" pitchFamily="2" charset="-122"/>
            </a:endParaRPr>
          </a:p>
        </p:txBody>
      </p:sp>
      <p:sp>
        <p:nvSpPr>
          <p:cNvPr id="6" name="文本框 5"/>
          <p:cNvSpPr txBox="1"/>
          <p:nvPr/>
        </p:nvSpPr>
        <p:spPr>
          <a:xfrm>
            <a:off x="4268788" y="5545455"/>
            <a:ext cx="6731000" cy="522288"/>
          </a:xfrm>
          <a:prstGeom prst="rect">
            <a:avLst/>
          </a:prstGeom>
          <a:solidFill>
            <a:srgbClr val="086BAD"/>
          </a:solidFill>
          <a:ln w="9525">
            <a:noFill/>
          </a:ln>
        </p:spPr>
        <p:txBody>
          <a:bodyPr wrap="square" anchor="t">
            <a:spAutoFit/>
          </a:bodyPr>
          <a:lstStyle/>
          <a:p>
            <a:r>
              <a:rPr lang="en-US" altLang="zh-CN" sz="2800" b="1" dirty="0">
                <a:solidFill>
                  <a:schemeClr val="bg1"/>
                </a:solidFill>
                <a:latin typeface="Times New Roman" panose="02020603050405020304" charset="0"/>
                <a:ea typeface="宋体" panose="02010600030101010101" pitchFamily="2" charset="-122"/>
              </a:rPr>
              <a:t>Q3: Why is Lang ping still loved by people ? </a:t>
            </a:r>
            <a:endParaRPr lang="en-US" altLang="zh-CN" sz="2800" b="1" dirty="0">
              <a:solidFill>
                <a:schemeClr val="bg1"/>
              </a:solidFill>
              <a:latin typeface="Times New Roman" panose="02020603050405020304" charset="0"/>
              <a:ea typeface="宋体" panose="02010600030101010101" pitchFamily="2" charset="-122"/>
            </a:endParaRPr>
          </a:p>
        </p:txBody>
      </p:sp>
      <p:cxnSp>
        <p:nvCxnSpPr>
          <p:cNvPr id="7" name="直接连接符 6"/>
          <p:cNvCxnSpPr/>
          <p:nvPr/>
        </p:nvCxnSpPr>
        <p:spPr>
          <a:xfrm flipV="1">
            <a:off x="3024505" y="3754120"/>
            <a:ext cx="7708900" cy="444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324225" y="5430203"/>
            <a:ext cx="6923088" cy="47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flipH="1" flipV="1">
            <a:off x="4656455" y="5041900"/>
            <a:ext cx="334963" cy="3937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47117" name="图片 13" descr="C:\Users\ASUS\Desktop\timg (8).jpgtimg (8)"/>
          <p:cNvPicPr>
            <a:picLocks noChangeAspect="1"/>
          </p:cNvPicPr>
          <p:nvPr/>
        </p:nvPicPr>
        <p:blipFill>
          <a:blip r:embed="rId1"/>
          <a:stretch>
            <a:fillRect/>
          </a:stretch>
        </p:blipFill>
        <p:spPr>
          <a:xfrm>
            <a:off x="6305550" y="84455"/>
            <a:ext cx="4694238" cy="19637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2" grpId="0" bldLvl="0" animBg="1"/>
      <p:bldP spid="11" grpId="0" bldLvl="0" animBg="1"/>
      <p:bldP spid="100" grpId="0"/>
      <p:bldP spid="4" grpId="0" bldLvl="0" animBg="1"/>
      <p:bldP spid="5" grpId="0" bldLvl="0" animBg="1"/>
      <p:bldP spid="6" grpId="0" bldLvl="0" animBg="1"/>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文本框 99"/>
          <p:cNvSpPr txBox="1"/>
          <p:nvPr/>
        </p:nvSpPr>
        <p:spPr>
          <a:xfrm>
            <a:off x="3681095" y="541020"/>
            <a:ext cx="7478395" cy="953135"/>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As a player, Lang Ping brought </a:t>
            </a:r>
            <a:r>
              <a:rPr lang="en-US" altLang="zh-CN" sz="2800" u="sng" dirty="0">
                <a:solidFill>
                  <a:srgbClr val="FF0000"/>
                </a:solidFill>
                <a:latin typeface="Times New Roman" panose="02020603050405020304" charset="0"/>
                <a:ea typeface="宋体" panose="02010600030101010101" pitchFamily="2" charset="-122"/>
              </a:rPr>
              <a:t>honour and glory </a:t>
            </a:r>
            <a:r>
              <a:rPr lang="en-US" altLang="zh-CN" sz="2800" dirty="0">
                <a:latin typeface="Times New Roman" panose="02020603050405020304" charset="0"/>
                <a:ea typeface="宋体" panose="02010600030101010101" pitchFamily="2" charset="-122"/>
              </a:rPr>
              <a:t>to her country. </a:t>
            </a:r>
            <a:endParaRPr lang="zh-CN" altLang="en-US" sz="2800" dirty="0">
              <a:latin typeface="Arial" panose="020B0604020202020204" pitchFamily="34" charset="0"/>
              <a:ea typeface="宋体" panose="02010600030101010101" pitchFamily="2" charset="-122"/>
            </a:endParaRPr>
          </a:p>
        </p:txBody>
      </p:sp>
      <p:pic>
        <p:nvPicPr>
          <p:cNvPr id="48132" name="图片 3" descr="C:\Users\ASUS\Desktop\timg (7).jpgtimg (7)">
            <a:hlinkClick r:id="rId1" action="ppaction://hlinkfile"/>
          </p:cNvPr>
          <p:cNvPicPr>
            <a:picLocks noChangeAspect="1"/>
          </p:cNvPicPr>
          <p:nvPr/>
        </p:nvPicPr>
        <p:blipFill>
          <a:blip r:embed="rId2"/>
          <a:stretch>
            <a:fillRect/>
          </a:stretch>
        </p:blipFill>
        <p:spPr>
          <a:xfrm>
            <a:off x="193040" y="541020"/>
            <a:ext cx="3235325" cy="3488055"/>
          </a:xfrm>
          <a:prstGeom prst="rect">
            <a:avLst/>
          </a:prstGeom>
          <a:noFill/>
          <a:ln w="9525">
            <a:noFill/>
          </a:ln>
        </p:spPr>
      </p:pic>
      <p:sp>
        <p:nvSpPr>
          <p:cNvPr id="48133" name="文本框 6"/>
          <p:cNvSpPr txBox="1"/>
          <p:nvPr/>
        </p:nvSpPr>
        <p:spPr>
          <a:xfrm>
            <a:off x="3834130" y="2332355"/>
            <a:ext cx="7621905" cy="1076325"/>
          </a:xfrm>
          <a:prstGeom prst="rect">
            <a:avLst/>
          </a:prstGeom>
          <a:noFill/>
          <a:ln w="9525">
            <a:noFill/>
          </a:ln>
        </p:spPr>
        <p:txBody>
          <a:bodyPr wrap="square" anchor="t">
            <a:spAutoFit/>
          </a:bodyPr>
          <a:lstStyle/>
          <a:p>
            <a:r>
              <a:rPr lang="en-US" altLang="zh-CN" sz="3200" dirty="0">
                <a:latin typeface="Times New Roman" panose="02020603050405020304" charset="0"/>
                <a:ea typeface="宋体" panose="02010600030101010101" pitchFamily="2" charset="-122"/>
              </a:rPr>
              <a:t>      Lang Ping won many </a:t>
            </a:r>
            <a:r>
              <a:rPr lang="en-US" altLang="zh-CN" sz="3200" dirty="0">
                <a:solidFill>
                  <a:srgbClr val="FF0000"/>
                </a:solidFill>
                <a:latin typeface="Times New Roman" panose="02020603050405020304" charset="0"/>
                <a:ea typeface="宋体" panose="02010600030101010101" pitchFamily="2" charset="-122"/>
              </a:rPr>
              <a:t>championships and medals</a:t>
            </a:r>
            <a:r>
              <a:rPr lang="en-US" altLang="zh-CN" sz="3200" dirty="0">
                <a:latin typeface="Times New Roman" panose="02020603050405020304" charset="0"/>
                <a:ea typeface="宋体" panose="02010600030101010101" pitchFamily="2" charset="-122"/>
              </a:rPr>
              <a:t> for China. </a:t>
            </a:r>
            <a:endParaRPr lang="zh-CN" altLang="en-US" sz="3200">
              <a:latin typeface="Arial" panose="020B0604020202020204" pitchFamily="34" charset="0"/>
              <a:ea typeface="宋体" panose="02010600030101010101" pitchFamily="2" charset="-122"/>
            </a:endParaRPr>
          </a:p>
        </p:txBody>
      </p:sp>
      <p:sp>
        <p:nvSpPr>
          <p:cNvPr id="18" name="矩形 17"/>
          <p:cNvSpPr/>
          <p:nvPr/>
        </p:nvSpPr>
        <p:spPr>
          <a:xfrm>
            <a:off x="-47625" y="249238"/>
            <a:ext cx="5673725" cy="2159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4" name="文本框 3"/>
          <p:cNvSpPr txBox="1"/>
          <p:nvPr/>
        </p:nvSpPr>
        <p:spPr>
          <a:xfrm>
            <a:off x="4737418" y="1494155"/>
            <a:ext cx="5053012" cy="522288"/>
          </a:xfrm>
          <a:prstGeom prst="rect">
            <a:avLst/>
          </a:prstGeom>
          <a:solidFill>
            <a:srgbClr val="086BAD"/>
          </a:solidFill>
          <a:ln w="9525">
            <a:noFill/>
          </a:ln>
        </p:spPr>
        <p:txBody>
          <a:bodyPr wrap="square" anchor="t">
            <a:spAutoFit/>
          </a:bodyPr>
          <a:lstStyle/>
          <a:p>
            <a:r>
              <a:rPr lang="en-US" altLang="zh-CN" sz="2800" b="1" dirty="0">
                <a:solidFill>
                  <a:schemeClr val="bg1"/>
                </a:solidFill>
                <a:latin typeface="Times New Roman" panose="02020603050405020304" charset="0"/>
                <a:ea typeface="宋体" panose="02010600030101010101" pitchFamily="2" charset="-122"/>
              </a:rPr>
              <a:t>Q1: Why did the writer say so?</a:t>
            </a:r>
            <a:endParaRPr lang="en-US" altLang="zh-CN" sz="2800" b="1" dirty="0">
              <a:solidFill>
                <a:schemeClr val="bg1"/>
              </a:solidFill>
              <a:latin typeface="Times New Roman" panose="02020603050405020304" charset="0"/>
              <a:ea typeface="宋体" panose="02010600030101010101" pitchFamily="2" charset="-122"/>
            </a:endParaRPr>
          </a:p>
        </p:txBody>
      </p:sp>
      <p:grpSp>
        <p:nvGrpSpPr>
          <p:cNvPr id="191" name="组合 190"/>
          <p:cNvGrpSpPr/>
          <p:nvPr/>
        </p:nvGrpSpPr>
        <p:grpSpPr>
          <a:xfrm>
            <a:off x="3681095" y="-29845"/>
            <a:ext cx="7678420" cy="6918325"/>
            <a:chOff x="5101" y="-166"/>
            <a:chExt cx="12092" cy="10895"/>
          </a:xfrm>
        </p:grpSpPr>
        <p:grpSp>
          <p:nvGrpSpPr>
            <p:cNvPr id="190" name="组合 189"/>
            <p:cNvGrpSpPr/>
            <p:nvPr/>
          </p:nvGrpSpPr>
          <p:grpSpPr>
            <a:xfrm>
              <a:off x="5399" y="733"/>
              <a:ext cx="11794" cy="9997"/>
              <a:chOff x="7035" y="-56"/>
              <a:chExt cx="11794" cy="10681"/>
            </a:xfrm>
          </p:grpSpPr>
          <p:sp>
            <p:nvSpPr>
              <p:cNvPr id="147" name="矩形 146"/>
              <p:cNvSpPr/>
              <p:nvPr/>
            </p:nvSpPr>
            <p:spPr>
              <a:xfrm>
                <a:off x="7035" y="-35"/>
                <a:ext cx="11794" cy="106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7" name="组合 166"/>
              <p:cNvGrpSpPr/>
              <p:nvPr/>
            </p:nvGrpSpPr>
            <p:grpSpPr>
              <a:xfrm>
                <a:off x="7408" y="-56"/>
                <a:ext cx="9839" cy="10681"/>
                <a:chOff x="3473" y="-96"/>
                <a:chExt cx="9839" cy="10681"/>
              </a:xfrm>
            </p:grpSpPr>
            <p:sp>
              <p:nvSpPr>
                <p:cNvPr id="168" name="Rectangular Callout 32"/>
                <p:cNvSpPr/>
                <p:nvPr>
                  <p:custDataLst>
                    <p:tags r:id="rId3"/>
                  </p:custDataLst>
                </p:nvPr>
              </p:nvSpPr>
              <p:spPr>
                <a:xfrm>
                  <a:off x="6873" y="2516"/>
                  <a:ext cx="5776" cy="1839"/>
                </a:xfrm>
                <a:prstGeom prst="wedgeRectCallout">
                  <a:avLst>
                    <a:gd name="adj1" fmla="val -55367"/>
                    <a:gd name="adj2" fmla="val -25367"/>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nSpc>
                      <a:spcPct val="120000"/>
                    </a:lnSpc>
                  </a:pPr>
                  <a:r>
                    <a:rPr lang="en-US" altLang="zh-CN" sz="2800" spc="150" dirty="0">
                      <a:solidFill>
                        <a:schemeClr val="bg1"/>
                      </a:solidFill>
                      <a:latin typeface="Times New Roman" panose="02020603050405020304" charset="0"/>
                      <a:ea typeface="微软雅黑" panose="020B0503020204020204" charset="-122"/>
                      <a:cs typeface="Times New Roman" panose="02020603050405020304" charset="0"/>
                      <a:sym typeface="+mn-ea"/>
                    </a:rPr>
                    <a:t>9th World Women's Championship</a:t>
                  </a:r>
                  <a:endParaRPr lang="en-US" altLang="zh-CN" sz="2800" spc="150" dirty="0">
                    <a:solidFill>
                      <a:schemeClr val="bg1"/>
                    </a:solidFill>
                    <a:latin typeface="Times New Roman" panose="02020603050405020304" charset="0"/>
                    <a:ea typeface="微软雅黑" panose="020B0503020204020204" charset="-122"/>
                    <a:cs typeface="Times New Roman" panose="02020603050405020304" charset="0"/>
                    <a:sym typeface="+mn-ea"/>
                  </a:endParaRPr>
                </a:p>
              </p:txBody>
            </p:sp>
            <p:grpSp>
              <p:nvGrpSpPr>
                <p:cNvPr id="169" name="组合 168"/>
                <p:cNvGrpSpPr/>
                <p:nvPr/>
              </p:nvGrpSpPr>
              <p:grpSpPr>
                <a:xfrm>
                  <a:off x="3473" y="-96"/>
                  <a:ext cx="9839" cy="10681"/>
                  <a:chOff x="3473" y="-66"/>
                  <a:chExt cx="9839" cy="10681"/>
                </a:xfrm>
              </p:grpSpPr>
              <p:grpSp>
                <p:nvGrpSpPr>
                  <p:cNvPr id="170" name="组合 169"/>
                  <p:cNvGrpSpPr/>
                  <p:nvPr/>
                </p:nvGrpSpPr>
                <p:grpSpPr>
                  <a:xfrm>
                    <a:off x="3473" y="-66"/>
                    <a:ext cx="9839" cy="10681"/>
                    <a:chOff x="1836" y="-507"/>
                    <a:chExt cx="9839" cy="10681"/>
                  </a:xfrm>
                </p:grpSpPr>
                <p:sp>
                  <p:nvSpPr>
                    <p:cNvPr id="171" name="Title 1"/>
                    <p:cNvSpPr txBox="1"/>
                    <p:nvPr>
                      <p:custDataLst>
                        <p:tags r:id="rId4"/>
                      </p:custDataLst>
                    </p:nvPr>
                  </p:nvSpPr>
                  <p:spPr>
                    <a:xfrm>
                      <a:off x="1836" y="2142"/>
                      <a:ext cx="2858" cy="796"/>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r">
                        <a:lnSpc>
                          <a:spcPct val="140000"/>
                        </a:lnSpc>
                      </a:pPr>
                      <a:r>
                        <a:rPr lang="en-US" sz="2800" b="1" dirty="0">
                          <a:solidFill>
                            <a:srgbClr val="FF0000"/>
                          </a:solidFill>
                          <a:latin typeface="Times New Roman" panose="02020603050405020304" charset="0"/>
                          <a:ea typeface="微软雅黑" panose="020B0503020204020204" charset="-122"/>
                          <a:cs typeface="Times New Roman" panose="02020603050405020304" charset="0"/>
                        </a:rPr>
                        <a:t>1982</a:t>
                      </a:r>
                      <a:endParaRPr lang="en-US" sz="2800" b="1" dirty="0">
                        <a:solidFill>
                          <a:srgbClr val="FF0000"/>
                        </a:solidFill>
                        <a:latin typeface="Times New Roman" panose="02020603050405020304" charset="0"/>
                        <a:ea typeface="微软雅黑" panose="020B0503020204020204" charset="-122"/>
                        <a:cs typeface="Times New Roman" panose="02020603050405020304" charset="0"/>
                      </a:endParaRPr>
                    </a:p>
                  </p:txBody>
                </p:sp>
                <p:cxnSp>
                  <p:nvCxnSpPr>
                    <p:cNvPr id="172" name="Straight Connector 7"/>
                    <p:cNvCxnSpPr/>
                    <p:nvPr>
                      <p:custDataLst>
                        <p:tags r:id="rId5"/>
                      </p:custDataLst>
                    </p:nvPr>
                  </p:nvCxnSpPr>
                  <p:spPr>
                    <a:xfrm flipH="1">
                      <a:off x="4694" y="229"/>
                      <a:ext cx="48" cy="9945"/>
                    </a:xfrm>
                    <a:prstGeom prst="line">
                      <a:avLst/>
                    </a:prstGeom>
                    <a:ln w="38100">
                      <a:solidFill>
                        <a:sysClr val="window" lastClr="FFFFFF">
                          <a:lumMod val="85000"/>
                        </a:sysClr>
                      </a:solidFill>
                    </a:ln>
                  </p:spPr>
                  <p:style>
                    <a:lnRef idx="1">
                      <a:srgbClr val="1F74AD"/>
                    </a:lnRef>
                    <a:fillRef idx="0">
                      <a:srgbClr val="1F74AD"/>
                    </a:fillRef>
                    <a:effectRef idx="0">
                      <a:srgbClr val="1F74AD"/>
                    </a:effectRef>
                    <a:fontRef idx="minor">
                      <a:srgbClr val="000000"/>
                    </a:fontRef>
                  </p:style>
                </p:cxnSp>
                <p:sp>
                  <p:nvSpPr>
                    <p:cNvPr id="173" name="Oval 8"/>
                    <p:cNvSpPr/>
                    <p:nvPr>
                      <p:custDataLst>
                        <p:tags r:id="rId6"/>
                      </p:custDataLst>
                    </p:nvPr>
                  </p:nvSpPr>
                  <p:spPr>
                    <a:xfrm>
                      <a:off x="4695" y="2392"/>
                      <a:ext cx="295" cy="295"/>
                    </a:xfrm>
                    <a:prstGeom prst="ellipse">
                      <a:avLst/>
                    </a:prstGeom>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74" name="Title 1"/>
                    <p:cNvSpPr txBox="1"/>
                    <p:nvPr>
                      <p:custDataLst>
                        <p:tags r:id="rId7"/>
                      </p:custDataLst>
                    </p:nvPr>
                  </p:nvSpPr>
                  <p:spPr>
                    <a:xfrm>
                      <a:off x="3281" y="4339"/>
                      <a:ext cx="1490" cy="796"/>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r">
                        <a:lnSpc>
                          <a:spcPct val="140000"/>
                        </a:lnSpc>
                      </a:pPr>
                      <a:r>
                        <a:rPr lang="en-US" sz="2800" b="1" dirty="0">
                          <a:solidFill>
                            <a:srgbClr val="FF0000"/>
                          </a:solidFill>
                          <a:latin typeface="Times New Roman" panose="02020603050405020304" charset="0"/>
                          <a:ea typeface="微软雅黑" panose="020B0503020204020204" charset="-122"/>
                          <a:cs typeface="Times New Roman" panose="02020603050405020304" charset="0"/>
                        </a:rPr>
                        <a:t>1984</a:t>
                      </a:r>
                      <a:endParaRPr lang="en-US" sz="2800" b="1" dirty="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75" name="Oval 14"/>
                    <p:cNvSpPr/>
                    <p:nvPr>
                      <p:custDataLst>
                        <p:tags r:id="rId8"/>
                      </p:custDataLst>
                    </p:nvPr>
                  </p:nvSpPr>
                  <p:spPr>
                    <a:xfrm>
                      <a:off x="4694" y="4560"/>
                      <a:ext cx="295" cy="295"/>
                    </a:xfrm>
                    <a:prstGeom prst="ellipse">
                      <a:avLst/>
                    </a:prstGeom>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76" name="Title 1"/>
                    <p:cNvSpPr txBox="1"/>
                    <p:nvPr>
                      <p:custDataLst>
                        <p:tags r:id="rId9"/>
                      </p:custDataLst>
                    </p:nvPr>
                  </p:nvSpPr>
                  <p:spPr>
                    <a:xfrm>
                      <a:off x="3204" y="5978"/>
                      <a:ext cx="1520" cy="796"/>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r">
                        <a:lnSpc>
                          <a:spcPct val="140000"/>
                        </a:lnSpc>
                      </a:pPr>
                      <a:r>
                        <a:rPr lang="en-US" sz="2800" b="1" dirty="0">
                          <a:solidFill>
                            <a:srgbClr val="FF0000"/>
                          </a:solidFill>
                          <a:latin typeface="Times New Roman" panose="02020603050405020304" charset="0"/>
                          <a:ea typeface="微软雅黑" panose="020B0503020204020204" charset="-122"/>
                          <a:cs typeface="Times New Roman" panose="02020603050405020304" charset="0"/>
                        </a:rPr>
                        <a:t>1985</a:t>
                      </a:r>
                      <a:endParaRPr lang="en-US" sz="2800" b="1" dirty="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77" name="Oval 8"/>
                    <p:cNvSpPr/>
                    <p:nvPr>
                      <p:custDataLst>
                        <p:tags r:id="rId10"/>
                      </p:custDataLst>
                    </p:nvPr>
                  </p:nvSpPr>
                  <p:spPr>
                    <a:xfrm>
                      <a:off x="4695" y="703"/>
                      <a:ext cx="295" cy="295"/>
                    </a:xfrm>
                    <a:prstGeom prst="ellipse">
                      <a:avLst/>
                    </a:prstGeom>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78" name="Title 1"/>
                    <p:cNvSpPr txBox="1"/>
                    <p:nvPr>
                      <p:custDataLst>
                        <p:tags r:id="rId11"/>
                      </p:custDataLst>
                    </p:nvPr>
                  </p:nvSpPr>
                  <p:spPr>
                    <a:xfrm>
                      <a:off x="3115" y="483"/>
                      <a:ext cx="1579" cy="796"/>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r">
                        <a:lnSpc>
                          <a:spcPct val="140000"/>
                        </a:lnSpc>
                      </a:pPr>
                      <a:r>
                        <a:rPr lang="en-US" sz="2800" b="1" dirty="0">
                          <a:solidFill>
                            <a:srgbClr val="FF0000"/>
                          </a:solidFill>
                          <a:latin typeface="Times New Roman" panose="02020603050405020304" charset="0"/>
                          <a:ea typeface="微软雅黑" panose="020B0503020204020204" charset="-122"/>
                          <a:cs typeface="Times New Roman" panose="02020603050405020304" charset="0"/>
                        </a:rPr>
                        <a:t>1981</a:t>
                      </a:r>
                      <a:endParaRPr lang="en-US" sz="2800" b="1" dirty="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79" name="Title 1"/>
                    <p:cNvSpPr txBox="1"/>
                    <p:nvPr>
                      <p:custDataLst>
                        <p:tags r:id="rId12"/>
                      </p:custDataLst>
                    </p:nvPr>
                  </p:nvSpPr>
                  <p:spPr>
                    <a:xfrm>
                      <a:off x="3204" y="7585"/>
                      <a:ext cx="1460" cy="796"/>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r">
                        <a:lnSpc>
                          <a:spcPct val="140000"/>
                        </a:lnSpc>
                      </a:pPr>
                      <a:r>
                        <a:rPr lang="en-US" sz="2800" b="1" dirty="0">
                          <a:solidFill>
                            <a:srgbClr val="FF0000"/>
                          </a:solidFill>
                          <a:latin typeface="Times New Roman" panose="02020603050405020304" charset="0"/>
                          <a:ea typeface="微软雅黑" panose="020B0503020204020204" charset="-122"/>
                          <a:cs typeface="Times New Roman" panose="02020603050405020304" charset="0"/>
                        </a:rPr>
                        <a:t>1986</a:t>
                      </a:r>
                      <a:endParaRPr lang="en-US" sz="2800" b="1" dirty="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80" name="Rectangular Callout 32"/>
                    <p:cNvSpPr/>
                    <p:nvPr>
                      <p:custDataLst>
                        <p:tags r:id="rId13"/>
                      </p:custDataLst>
                    </p:nvPr>
                  </p:nvSpPr>
                  <p:spPr>
                    <a:xfrm>
                      <a:off x="5429" y="631"/>
                      <a:ext cx="6050" cy="1056"/>
                    </a:xfrm>
                    <a:prstGeom prst="wedgeRectCallout">
                      <a:avLst>
                        <a:gd name="adj1" fmla="val -55367"/>
                        <a:gd name="adj2" fmla="val -41563"/>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r>
                        <a:rPr lang="en-US" altLang="zh-CN" sz="2800" spc="150" dirty="0">
                          <a:solidFill>
                            <a:schemeClr val="bg1"/>
                          </a:solidFill>
                          <a:latin typeface="Times New Roman" panose="02020603050405020304" charset="0"/>
                          <a:ea typeface="微软雅黑" panose="020B0503020204020204" charset="-122"/>
                          <a:cs typeface="Times New Roman" panose="02020603050405020304" charset="0"/>
                          <a:sym typeface="+mn-ea"/>
                        </a:rPr>
                        <a:t>The 3rd World Cup</a:t>
                      </a:r>
                      <a:endParaRPr lang="id-ID" sz="2800"/>
                    </a:p>
                  </p:txBody>
                </p:sp>
                <p:sp>
                  <p:nvSpPr>
                    <p:cNvPr id="181" name="Rectangular Callout 32"/>
                    <p:cNvSpPr/>
                    <p:nvPr>
                      <p:custDataLst>
                        <p:tags r:id="rId14"/>
                      </p:custDataLst>
                    </p:nvPr>
                  </p:nvSpPr>
                  <p:spPr>
                    <a:xfrm>
                      <a:off x="5429" y="4592"/>
                      <a:ext cx="5504" cy="794"/>
                    </a:xfrm>
                    <a:prstGeom prst="wedgeRectCallout">
                      <a:avLst>
                        <a:gd name="adj1" fmla="val -55367"/>
                        <a:gd name="adj2" fmla="val -41563"/>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r>
                        <a:rPr lang="en-US" altLang="zh-CN" sz="2800" spc="150" dirty="0">
                          <a:solidFill>
                            <a:schemeClr val="bg1"/>
                          </a:solidFill>
                          <a:latin typeface="Times New Roman" panose="02020603050405020304" charset="0"/>
                          <a:ea typeface="微软雅黑" panose="020B0503020204020204" charset="-122"/>
                          <a:cs typeface="Times New Roman" panose="02020603050405020304" charset="0"/>
                          <a:sym typeface="+mn-ea"/>
                        </a:rPr>
                        <a:t>The LA Olympics</a:t>
                      </a:r>
                      <a:endParaRPr lang="en-US" altLang="zh-CN" sz="2800" spc="150" dirty="0">
                        <a:solidFill>
                          <a:schemeClr val="bg1"/>
                        </a:solidFill>
                        <a:latin typeface="Times New Roman" panose="02020603050405020304" charset="0"/>
                        <a:ea typeface="微软雅黑" panose="020B0503020204020204" charset="-122"/>
                        <a:cs typeface="Times New Roman" panose="02020603050405020304" charset="0"/>
                        <a:sym typeface="+mn-ea"/>
                      </a:endParaRPr>
                    </a:p>
                  </p:txBody>
                </p:sp>
                <p:sp>
                  <p:nvSpPr>
                    <p:cNvPr id="182" name="Rectangular Callout 32"/>
                    <p:cNvSpPr/>
                    <p:nvPr>
                      <p:custDataLst>
                        <p:tags r:id="rId15"/>
                      </p:custDataLst>
                    </p:nvPr>
                  </p:nvSpPr>
                  <p:spPr>
                    <a:xfrm>
                      <a:off x="5236" y="7836"/>
                      <a:ext cx="5504" cy="1020"/>
                    </a:xfrm>
                    <a:prstGeom prst="wedgeRectCallout">
                      <a:avLst>
                        <a:gd name="adj1" fmla="val -55367"/>
                        <a:gd name="adj2" fmla="val -41563"/>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nSpc>
                          <a:spcPct val="120000"/>
                        </a:lnSpc>
                      </a:pPr>
                      <a:r>
                        <a:rPr lang="en-US" altLang="zh-CN" sz="2800" spc="150" dirty="0">
                          <a:solidFill>
                            <a:schemeClr val="bg1"/>
                          </a:solidFill>
                          <a:latin typeface="Times New Roman" panose="02020603050405020304" charset="0"/>
                          <a:ea typeface="微软雅黑" panose="020B0503020204020204" charset="-122"/>
                          <a:cs typeface="Times New Roman" panose="02020603050405020304" charset="0"/>
                          <a:sym typeface="+mn-ea"/>
                        </a:rPr>
                        <a:t>10th World Cup </a:t>
                      </a:r>
                      <a:endParaRPr lang="en-US" altLang="zh-CN" sz="2800" spc="150" dirty="0">
                        <a:solidFill>
                          <a:schemeClr val="bg1"/>
                        </a:solidFill>
                        <a:latin typeface="Times New Roman" panose="02020603050405020304" charset="0"/>
                        <a:ea typeface="微软雅黑" panose="020B0503020204020204" charset="-122"/>
                        <a:cs typeface="Times New Roman" panose="02020603050405020304" charset="0"/>
                        <a:sym typeface="+mn-ea"/>
                      </a:endParaRPr>
                    </a:p>
                  </p:txBody>
                </p:sp>
                <p:sp>
                  <p:nvSpPr>
                    <p:cNvPr id="183" name="Oval 8"/>
                    <p:cNvSpPr/>
                    <p:nvPr>
                      <p:custDataLst>
                        <p:tags r:id="rId16"/>
                      </p:custDataLst>
                    </p:nvPr>
                  </p:nvSpPr>
                  <p:spPr>
                    <a:xfrm>
                      <a:off x="4571" y="-287"/>
                      <a:ext cx="295" cy="295"/>
                    </a:xfrm>
                    <a:prstGeom prst="ellipse">
                      <a:avLst/>
                    </a:prstGeom>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84" name="Title 1"/>
                    <p:cNvSpPr txBox="1"/>
                    <p:nvPr>
                      <p:custDataLst>
                        <p:tags r:id="rId17"/>
                      </p:custDataLst>
                    </p:nvPr>
                  </p:nvSpPr>
                  <p:spPr>
                    <a:xfrm>
                      <a:off x="2795" y="-507"/>
                      <a:ext cx="1668" cy="796"/>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r">
                        <a:lnSpc>
                          <a:spcPct val="140000"/>
                        </a:lnSpc>
                      </a:pPr>
                      <a:r>
                        <a:rPr lang="en-US" sz="2800" b="1" dirty="0">
                          <a:solidFill>
                            <a:srgbClr val="FF0000"/>
                          </a:solidFill>
                          <a:latin typeface="Times New Roman" panose="02020603050405020304" charset="0"/>
                          <a:ea typeface="微软雅黑" panose="020B0503020204020204" charset="-122"/>
                          <a:cs typeface="Times New Roman" panose="02020603050405020304" charset="0"/>
                        </a:rPr>
                        <a:t>1960</a:t>
                      </a:r>
                      <a:endParaRPr lang="en-US" sz="2800" b="1" dirty="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85" name="TextBox 9"/>
                    <p:cNvSpPr txBox="1"/>
                    <p:nvPr>
                      <p:custDataLst>
                        <p:tags r:id="rId18"/>
                      </p:custDataLst>
                    </p:nvPr>
                  </p:nvSpPr>
                  <p:spPr>
                    <a:xfrm>
                      <a:off x="5236" y="-506"/>
                      <a:ext cx="5775" cy="854"/>
                    </a:xfrm>
                    <a:prstGeom prst="rect">
                      <a:avLst/>
                    </a:prstGeom>
                    <a:noFill/>
                  </p:spPr>
                  <p:txBody>
                    <a:bodyPr wrap="square" lIns="90000" tIns="0" rIns="90000" bIns="46800" rtlCol="0">
                      <a:noAutofit/>
                    </a:bodyPr>
                    <a:lstStyle/>
                    <a:p>
                      <a:pPr>
                        <a:lnSpc>
                          <a:spcPct val="120000"/>
                        </a:lnSpc>
                      </a:pPr>
                      <a:r>
                        <a:rPr lang="en-US" altLang="zh-CN" sz="2800" spc="150" dirty="0">
                          <a:solidFill>
                            <a:schemeClr val="tx1"/>
                          </a:solidFill>
                          <a:latin typeface="Times New Roman" panose="02020603050405020304" charset="0"/>
                          <a:ea typeface="微软雅黑" panose="020B0503020204020204" charset="-122"/>
                          <a:cs typeface="Times New Roman" panose="02020603050405020304" charset="0"/>
                        </a:rPr>
                        <a:t>Lang Ping was born.</a:t>
                      </a:r>
                      <a:endParaRPr lang="en-US" altLang="zh-CN" sz="2800" spc="150" dirty="0">
                        <a:solidFill>
                          <a:schemeClr val="tx1"/>
                        </a:solidFill>
                        <a:latin typeface="Times New Roman" panose="02020603050405020304" charset="0"/>
                        <a:ea typeface="微软雅黑" panose="020B0503020204020204" charset="-122"/>
                        <a:cs typeface="Times New Roman" panose="02020603050405020304" charset="0"/>
                      </a:endParaRPr>
                    </a:p>
                  </p:txBody>
                </p:sp>
                <p:sp>
                  <p:nvSpPr>
                    <p:cNvPr id="186" name="Oval 8"/>
                    <p:cNvSpPr/>
                    <p:nvPr>
                      <p:custDataLst>
                        <p:tags r:id="rId19"/>
                      </p:custDataLst>
                    </p:nvPr>
                  </p:nvSpPr>
                  <p:spPr>
                    <a:xfrm>
                      <a:off x="4723" y="9425"/>
                      <a:ext cx="295" cy="295"/>
                    </a:xfrm>
                    <a:prstGeom prst="ellipse">
                      <a:avLst/>
                    </a:prstGeom>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87" name="Title 1"/>
                    <p:cNvSpPr txBox="1"/>
                    <p:nvPr>
                      <p:custDataLst>
                        <p:tags r:id="rId20"/>
                      </p:custDataLst>
                    </p:nvPr>
                  </p:nvSpPr>
                  <p:spPr>
                    <a:xfrm>
                      <a:off x="2984" y="8924"/>
                      <a:ext cx="1710" cy="796"/>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r">
                        <a:lnSpc>
                          <a:spcPct val="140000"/>
                        </a:lnSpc>
                      </a:pPr>
                      <a:r>
                        <a:rPr lang="en-US" sz="2800" b="1" dirty="0">
                          <a:solidFill>
                            <a:srgbClr val="FF0000"/>
                          </a:solidFill>
                          <a:latin typeface="Times New Roman" panose="02020603050405020304" charset="0"/>
                          <a:ea typeface="微软雅黑" panose="020B0503020204020204" charset="-122"/>
                          <a:cs typeface="Times New Roman" panose="02020603050405020304" charset="0"/>
                        </a:rPr>
                        <a:t>1986</a:t>
                      </a:r>
                      <a:endParaRPr lang="en-US" sz="2800" b="1" dirty="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188" name="TextBox 9"/>
                    <p:cNvSpPr txBox="1"/>
                    <p:nvPr>
                      <p:custDataLst>
                        <p:tags r:id="rId21"/>
                      </p:custDataLst>
                    </p:nvPr>
                  </p:nvSpPr>
                  <p:spPr>
                    <a:xfrm>
                      <a:off x="5115" y="9117"/>
                      <a:ext cx="6560" cy="911"/>
                    </a:xfrm>
                    <a:prstGeom prst="rect">
                      <a:avLst/>
                    </a:prstGeom>
                    <a:noFill/>
                  </p:spPr>
                  <p:txBody>
                    <a:bodyPr wrap="square" lIns="90000" tIns="0" rIns="90000" bIns="46800" rtlCol="0">
                      <a:noAutofit/>
                    </a:bodyPr>
                    <a:lstStyle/>
                    <a:p>
                      <a:pPr>
                        <a:lnSpc>
                          <a:spcPct val="120000"/>
                        </a:lnSpc>
                      </a:pPr>
                      <a:r>
                        <a:rPr lang="en-US" altLang="zh-CN" sz="2800" spc="150" dirty="0">
                          <a:solidFill>
                            <a:schemeClr val="tx1"/>
                          </a:solidFill>
                          <a:latin typeface="Times New Roman" panose="02020603050405020304" charset="0"/>
                          <a:ea typeface="微软雅黑" panose="020B0503020204020204" charset="-122"/>
                          <a:cs typeface="Times New Roman" panose="02020603050405020304" charset="0"/>
                        </a:rPr>
                        <a:t>Lang Ping retired.</a:t>
                      </a:r>
                      <a:endParaRPr lang="en-US" altLang="zh-CN" sz="2800" spc="150" dirty="0">
                        <a:solidFill>
                          <a:schemeClr val="tx1"/>
                        </a:solidFill>
                        <a:latin typeface="Times New Roman" panose="02020603050405020304" charset="0"/>
                        <a:ea typeface="微软雅黑" panose="020B0503020204020204" charset="-122"/>
                        <a:cs typeface="Times New Roman" panose="02020603050405020304" charset="0"/>
                      </a:endParaRPr>
                    </a:p>
                  </p:txBody>
                </p:sp>
              </p:grpSp>
              <p:sp>
                <p:nvSpPr>
                  <p:cNvPr id="189" name="Rectangular Callout 32"/>
                  <p:cNvSpPr/>
                  <p:nvPr>
                    <p:custDataLst>
                      <p:tags r:id="rId22"/>
                    </p:custDataLst>
                  </p:nvPr>
                </p:nvSpPr>
                <p:spPr>
                  <a:xfrm>
                    <a:off x="6873" y="6630"/>
                    <a:ext cx="5504" cy="1020"/>
                  </a:xfrm>
                  <a:prstGeom prst="wedgeRectCallout">
                    <a:avLst>
                      <a:gd name="adj1" fmla="val -55367"/>
                      <a:gd name="adj2" fmla="val -41563"/>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nSpc>
                        <a:spcPct val="120000"/>
                      </a:lnSpc>
                    </a:pPr>
                    <a:r>
                      <a:rPr lang="en-US" altLang="zh-CN" sz="2800" spc="150" dirty="0">
                        <a:solidFill>
                          <a:schemeClr val="bg1"/>
                        </a:solidFill>
                        <a:latin typeface="Times New Roman" panose="02020603050405020304" charset="0"/>
                        <a:ea typeface="微软雅黑" panose="020B0503020204020204" charset="-122"/>
                        <a:cs typeface="Times New Roman" panose="02020603050405020304" charset="0"/>
                        <a:sym typeface="+mn-ea"/>
                      </a:rPr>
                      <a:t>4th World Cup </a:t>
                    </a:r>
                    <a:endParaRPr lang="en-US" altLang="zh-CN" sz="2800" spc="150" dirty="0">
                      <a:solidFill>
                        <a:schemeClr val="bg1"/>
                      </a:solidFill>
                      <a:latin typeface="Times New Roman" panose="02020603050405020304" charset="0"/>
                      <a:ea typeface="微软雅黑" panose="020B0503020204020204" charset="-122"/>
                      <a:cs typeface="Times New Roman" panose="02020603050405020304" charset="0"/>
                      <a:sym typeface="+mn-ea"/>
                    </a:endParaRPr>
                  </a:p>
                </p:txBody>
              </p:sp>
            </p:grpSp>
          </p:grpSp>
        </p:grpSp>
        <p:sp>
          <p:nvSpPr>
            <p:cNvPr id="55" name="文本框 7"/>
            <p:cNvSpPr txBox="1"/>
            <p:nvPr/>
          </p:nvSpPr>
          <p:spPr>
            <a:xfrm>
              <a:off x="5101" y="-166"/>
              <a:ext cx="10976" cy="919"/>
            </a:xfrm>
            <a:prstGeom prst="rect">
              <a:avLst/>
            </a:prstGeom>
            <a:solidFill>
              <a:srgbClr val="FFFF00"/>
            </a:solidFill>
            <a:ln w="9525">
              <a:noFill/>
            </a:ln>
          </p:spPr>
          <p:txBody>
            <a:bodyPr wrap="square" anchor="t">
              <a:spAutoFit/>
            </a:bodyPr>
            <a:lstStyle/>
            <a:p>
              <a:r>
                <a:rPr lang="en-US" altLang="zh-CN" sz="3200" b="1" dirty="0">
                  <a:latin typeface="Times New Roman" panose="02020603050405020304" charset="0"/>
                  <a:ea typeface="宋体" panose="02010600030101010101" pitchFamily="2" charset="-122"/>
                </a:rPr>
                <a:t>Lang Ping's career as a Player:</a:t>
              </a:r>
              <a:endParaRPr lang="en-US" altLang="zh-CN" sz="3200" b="1" dirty="0">
                <a:latin typeface="Times New Roman" panose="02020603050405020304" charset="0"/>
                <a:ea typeface="宋体" panose="02010600030101010101" pitchFamily="2" charset="-122"/>
              </a:endParaRPr>
            </a:p>
          </p:txBody>
        </p:sp>
      </p:grpSp>
      <p:sp>
        <p:nvSpPr>
          <p:cNvPr id="3" name="动作按钮: 视频 2">
            <a:hlinkClick r:id="rId23" action="ppaction://hlinkfile" highlightClick="1"/>
          </p:cNvPr>
          <p:cNvSpPr/>
          <p:nvPr/>
        </p:nvSpPr>
        <p:spPr>
          <a:xfrm>
            <a:off x="1090622" y="4877335"/>
            <a:ext cx="720080" cy="473046"/>
          </a:xfrm>
          <a:prstGeom prst="actionButtonMovi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Tree>
    <p:custDataLst>
      <p:tags r:id="rId2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文本框 99"/>
          <p:cNvSpPr txBox="1"/>
          <p:nvPr/>
        </p:nvSpPr>
        <p:spPr>
          <a:xfrm>
            <a:off x="4029075" y="561975"/>
            <a:ext cx="8113713" cy="952500"/>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As a coach, she led the China women's volleyball team to medals at world championships and the Olympics.</a:t>
            </a:r>
            <a:endParaRPr lang="zh-CN" altLang="en-US" sz="2800" dirty="0">
              <a:latin typeface="Arial" panose="020B0604020202020204" pitchFamily="34" charset="0"/>
              <a:ea typeface="宋体" panose="02010600030101010101" pitchFamily="2" charset="-122"/>
            </a:endParaRPr>
          </a:p>
        </p:txBody>
      </p:sp>
      <p:sp>
        <p:nvSpPr>
          <p:cNvPr id="10" name="文本框 9"/>
          <p:cNvSpPr txBox="1"/>
          <p:nvPr/>
        </p:nvSpPr>
        <p:spPr>
          <a:xfrm>
            <a:off x="4751388" y="2220595"/>
            <a:ext cx="3322637" cy="522288"/>
          </a:xfrm>
          <a:prstGeom prst="rect">
            <a:avLst/>
          </a:prstGeom>
          <a:solidFill>
            <a:srgbClr val="FFFF00"/>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 the 2015 World Cup</a:t>
            </a:r>
            <a:endParaRPr lang="en-US" altLang="en-US" sz="2800" dirty="0">
              <a:latin typeface="Times New Roman" panose="02020603050405020304" charset="0"/>
              <a:ea typeface="宋体" panose="02010600030101010101" pitchFamily="2" charset="-122"/>
            </a:endParaRPr>
          </a:p>
        </p:txBody>
      </p:sp>
      <p:sp>
        <p:nvSpPr>
          <p:cNvPr id="49156" name="文本框 10"/>
          <p:cNvSpPr txBox="1"/>
          <p:nvPr/>
        </p:nvSpPr>
        <p:spPr>
          <a:xfrm>
            <a:off x="1655763" y="4425950"/>
            <a:ext cx="8399462" cy="520700"/>
          </a:xfrm>
          <a:prstGeom prst="rect">
            <a:avLst/>
          </a:prstGeom>
          <a:no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The team that Lang Ping had built was </a:t>
            </a:r>
            <a:r>
              <a:rPr lang="en-US" altLang="zh-CN" sz="2800" b="1" u="sng" dirty="0">
                <a:solidFill>
                  <a:srgbClr val="FF0000"/>
                </a:solidFill>
                <a:latin typeface="Times New Roman" panose="02020603050405020304" charset="0"/>
                <a:ea typeface="宋体" panose="02010600030101010101" pitchFamily="2" charset="-122"/>
              </a:rPr>
              <a:t>falling apart</a:t>
            </a:r>
            <a:r>
              <a:rPr lang="en-US" altLang="zh-CN" sz="2800" b="1" dirty="0">
                <a:solidFill>
                  <a:srgbClr val="FF0000"/>
                </a:solidFill>
                <a:latin typeface="Times New Roman" panose="02020603050405020304" charset="0"/>
                <a:ea typeface="宋体" panose="02010600030101010101" pitchFamily="2" charset="-122"/>
              </a:rPr>
              <a:t>.</a:t>
            </a:r>
            <a:endParaRPr lang="en-US" altLang="en-US" sz="2800" b="1" dirty="0">
              <a:solidFill>
                <a:srgbClr val="FF0000"/>
              </a:solidFill>
              <a:latin typeface="Times New Roman" panose="02020603050405020304" charset="0"/>
              <a:ea typeface="宋体" panose="02010600030101010101" pitchFamily="2" charset="-122"/>
            </a:endParaRPr>
          </a:p>
        </p:txBody>
      </p:sp>
      <p:sp>
        <p:nvSpPr>
          <p:cNvPr id="49157" name="文本框 11"/>
          <p:cNvSpPr txBox="1"/>
          <p:nvPr/>
        </p:nvSpPr>
        <p:spPr>
          <a:xfrm>
            <a:off x="4273550" y="2925763"/>
            <a:ext cx="5080000" cy="521970"/>
          </a:xfrm>
          <a:prstGeom prst="rect">
            <a:avLst/>
          </a:prstGeom>
          <a:noFill/>
          <a:ln w="9525">
            <a:noFill/>
          </a:ln>
        </p:spPr>
        <p:txBody>
          <a:bodyPr anchor="t">
            <a:spAutoFit/>
          </a:bodyPr>
          <a:lstStyle/>
          <a:p>
            <a:r>
              <a:rPr lang="en-US" altLang="zh-CN" sz="2800" b="1" dirty="0">
                <a:solidFill>
                  <a:schemeClr val="tx2">
                    <a:lumMod val="75000"/>
                    <a:lumOff val="25000"/>
                  </a:schemeClr>
                </a:solidFill>
                <a:latin typeface="Times New Roman" panose="02020603050405020304" charset="0"/>
                <a:ea typeface="宋体" panose="02010600030101010101" pitchFamily="2" charset="-122"/>
              </a:rPr>
              <a:t>Her determination was tested</a:t>
            </a:r>
            <a:endParaRPr lang="en-US" altLang="zh-CN" sz="2800" b="1" dirty="0">
              <a:solidFill>
                <a:schemeClr val="tx2">
                  <a:lumMod val="75000"/>
                  <a:lumOff val="25000"/>
                </a:schemeClr>
              </a:solidFill>
              <a:latin typeface="Times New Roman" panose="02020603050405020304" charset="0"/>
              <a:ea typeface="宋体" panose="02010600030101010101" pitchFamily="2" charset="-122"/>
            </a:endParaRPr>
          </a:p>
        </p:txBody>
      </p:sp>
      <p:sp>
        <p:nvSpPr>
          <p:cNvPr id="49158" name="文本框 12"/>
          <p:cNvSpPr txBox="1"/>
          <p:nvPr/>
        </p:nvSpPr>
        <p:spPr>
          <a:xfrm>
            <a:off x="4273550" y="3903663"/>
            <a:ext cx="5080000" cy="521970"/>
          </a:xfrm>
          <a:prstGeom prst="rect">
            <a:avLst/>
          </a:prstGeom>
          <a:noFill/>
          <a:ln w="9525">
            <a:noFill/>
          </a:ln>
        </p:spPr>
        <p:txBody>
          <a:bodyPr anchor="t">
            <a:spAutoFit/>
          </a:bodyPr>
          <a:lstStyle/>
          <a:p>
            <a:r>
              <a:rPr lang="en-US" altLang="zh-CN" sz="2800" b="1" dirty="0">
                <a:solidFill>
                  <a:srgbClr val="0070C0"/>
                </a:solidFill>
                <a:latin typeface="Times New Roman" panose="02020603050405020304" charset="0"/>
                <a:ea typeface="宋体" panose="02010600030101010101" pitchFamily="2" charset="-122"/>
              </a:rPr>
              <a:t>Losing two important players</a:t>
            </a:r>
            <a:endParaRPr lang="en-US" altLang="zh-CN" sz="2800" b="1" dirty="0">
              <a:solidFill>
                <a:srgbClr val="0070C0"/>
              </a:solidFill>
              <a:latin typeface="Times New Roman" panose="02020603050405020304" charset="0"/>
              <a:ea typeface="宋体" panose="02010600030101010101" pitchFamily="2" charset="-122"/>
            </a:endParaRPr>
          </a:p>
        </p:txBody>
      </p:sp>
      <p:pic>
        <p:nvPicPr>
          <p:cNvPr id="49159" name="图片 13" descr="C:\Users\ASUS\Desktop\timg (9).jpgtimg (9)"/>
          <p:cNvPicPr>
            <a:picLocks noChangeAspect="1"/>
          </p:cNvPicPr>
          <p:nvPr/>
        </p:nvPicPr>
        <p:blipFill>
          <a:blip r:embed="rId1"/>
          <a:stretch>
            <a:fillRect/>
          </a:stretch>
        </p:blipFill>
        <p:spPr>
          <a:xfrm>
            <a:off x="80963" y="561975"/>
            <a:ext cx="3797300" cy="2740025"/>
          </a:xfrm>
          <a:prstGeom prst="rect">
            <a:avLst/>
          </a:prstGeom>
          <a:noFill/>
          <a:ln w="9525">
            <a:noFill/>
          </a:ln>
        </p:spPr>
      </p:pic>
      <p:sp>
        <p:nvSpPr>
          <p:cNvPr id="15" name="文本框 14"/>
          <p:cNvSpPr txBox="1"/>
          <p:nvPr/>
        </p:nvSpPr>
        <p:spPr>
          <a:xfrm>
            <a:off x="9555163" y="4425950"/>
            <a:ext cx="2224087" cy="520700"/>
          </a:xfrm>
          <a:prstGeom prst="rect">
            <a:avLst/>
          </a:prstGeom>
          <a:solidFill>
            <a:srgbClr val="FFFF00"/>
          </a:solidFill>
          <a:ln w="9525">
            <a:noFill/>
          </a:ln>
        </p:spPr>
        <p:txBody>
          <a:bodyPr wrap="square" anchor="t">
            <a:spAutoFit/>
          </a:bodyPr>
          <a:lstStyle/>
          <a:p>
            <a:r>
              <a:rPr lang="zh-CN" altLang="en-US" sz="2800">
                <a:latin typeface="Times New Roman" panose="02020603050405020304" charset="0"/>
                <a:ea typeface="宋体" panose="02010600030101010101" pitchFamily="2" charset="-122"/>
              </a:rPr>
              <a:t>崩塌，分解</a:t>
            </a:r>
            <a:endParaRPr lang="zh-CN" altLang="en-US" sz="2800">
              <a:latin typeface="Times New Roman" panose="02020603050405020304" charset="0"/>
              <a:ea typeface="宋体" panose="02010600030101010101" pitchFamily="2" charset="-122"/>
            </a:endParaRPr>
          </a:p>
        </p:txBody>
      </p:sp>
      <p:sp>
        <p:nvSpPr>
          <p:cNvPr id="16" name="文本框 15"/>
          <p:cNvSpPr txBox="1"/>
          <p:nvPr/>
        </p:nvSpPr>
        <p:spPr>
          <a:xfrm>
            <a:off x="800100" y="5468938"/>
            <a:ext cx="3228975" cy="521970"/>
          </a:xfrm>
          <a:prstGeom prst="rect">
            <a:avLst/>
          </a:prstGeom>
          <a:solidFill>
            <a:srgbClr val="FFFF00"/>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Lang Ping's attitude:</a:t>
            </a:r>
            <a:endParaRPr lang="en-US" altLang="zh-CN" sz="2800" dirty="0">
              <a:latin typeface="Times New Roman" panose="02020603050405020304" charset="0"/>
              <a:ea typeface="宋体" panose="02010600030101010101" pitchFamily="2" charset="-122"/>
            </a:endParaRPr>
          </a:p>
        </p:txBody>
      </p:sp>
      <p:sp>
        <p:nvSpPr>
          <p:cNvPr id="17" name="文本框 16"/>
          <p:cNvSpPr txBox="1"/>
          <p:nvPr/>
        </p:nvSpPr>
        <p:spPr>
          <a:xfrm>
            <a:off x="4273550" y="5468938"/>
            <a:ext cx="5872163" cy="522287"/>
          </a:xfrm>
          <a:prstGeom prst="rect">
            <a:avLst/>
          </a:prstGeom>
          <a:noFill/>
          <a:ln w="9525">
            <a:noFill/>
          </a:ln>
        </p:spPr>
        <p:txBody>
          <a:bodyPr wrap="square" anchor="t">
            <a:spAutoFit/>
          </a:bodyPr>
          <a:lstStyle/>
          <a:p>
            <a:r>
              <a:rPr lang="en-US" altLang="en-US" sz="2800" dirty="0">
                <a:latin typeface="Times New Roman" panose="02020603050405020304" charset="0"/>
                <a:ea typeface="宋体" panose="02010600030101010101" pitchFamily="2" charset="-122"/>
              </a:rPr>
              <a:t>Not lose heart; confident; calm </a:t>
            </a:r>
            <a:endParaRPr lang="en-US" altLang="en-US" sz="2800" dirty="0">
              <a:latin typeface="Times New Roman" panose="02020603050405020304" charset="0"/>
              <a:ea typeface="宋体" panose="02010600030101010101" pitchFamily="2" charset="-122"/>
            </a:endParaRPr>
          </a:p>
        </p:txBody>
      </p:sp>
      <p:sp>
        <p:nvSpPr>
          <p:cNvPr id="18" name="矩形 17"/>
          <p:cNvSpPr/>
          <p:nvPr/>
        </p:nvSpPr>
        <p:spPr>
          <a:xfrm>
            <a:off x="-47625" y="249238"/>
            <a:ext cx="5673725" cy="2159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49164" name="文本框 18"/>
          <p:cNvSpPr txBox="1"/>
          <p:nvPr/>
        </p:nvSpPr>
        <p:spPr>
          <a:xfrm>
            <a:off x="5151438" y="3448050"/>
            <a:ext cx="2522537" cy="521970"/>
          </a:xfrm>
          <a:prstGeom prst="rect">
            <a:avLst/>
          </a:prstGeom>
          <a:noFill/>
          <a:ln w="9525">
            <a:noFill/>
          </a:ln>
        </p:spPr>
        <p:txBody>
          <a:bodyPr wrap="square" anchor="t">
            <a:spAutoFit/>
          </a:bodyPr>
          <a:lstStyle/>
          <a:p>
            <a:r>
              <a:rPr lang="en-US" altLang="zh-CN" sz="2800" b="1" dirty="0">
                <a:solidFill>
                  <a:srgbClr val="0070C0"/>
                </a:solidFill>
                <a:latin typeface="Times New Roman" panose="02020603050405020304" charset="0"/>
                <a:ea typeface="宋体" panose="02010600030101010101" pitchFamily="2" charset="-122"/>
              </a:rPr>
              <a:t>a big challenge</a:t>
            </a:r>
            <a:endParaRPr lang="en-US" altLang="zh-CN" sz="2800" b="1" dirty="0">
              <a:solidFill>
                <a:srgbClr val="0070C0"/>
              </a:solidFill>
              <a:latin typeface="Times New Roman" panose="02020603050405020304" charset="0"/>
              <a:ea typeface="宋体" panose="02010600030101010101" pitchFamily="2" charset="-122"/>
            </a:endParaRPr>
          </a:p>
        </p:txBody>
      </p:sp>
      <p:sp>
        <p:nvSpPr>
          <p:cNvPr id="5" name="文本框 4"/>
          <p:cNvSpPr txBox="1"/>
          <p:nvPr/>
        </p:nvSpPr>
        <p:spPr>
          <a:xfrm>
            <a:off x="4436428" y="1514475"/>
            <a:ext cx="6327775" cy="522288"/>
          </a:xfrm>
          <a:prstGeom prst="rect">
            <a:avLst/>
          </a:prstGeom>
          <a:solidFill>
            <a:srgbClr val="086BAD"/>
          </a:solidFill>
          <a:ln w="9525">
            <a:noFill/>
          </a:ln>
        </p:spPr>
        <p:txBody>
          <a:bodyPr wrap="square" anchor="t">
            <a:spAutoFit/>
          </a:bodyPr>
          <a:lstStyle/>
          <a:p>
            <a:r>
              <a:rPr lang="en-US" altLang="zh-CN" sz="2800" b="1" dirty="0">
                <a:solidFill>
                  <a:schemeClr val="bg1"/>
                </a:solidFill>
                <a:latin typeface="Times New Roman" panose="02020603050405020304" charset="0"/>
                <a:ea typeface="宋体" panose="02010600030101010101" pitchFamily="2" charset="-122"/>
              </a:rPr>
              <a:t>Q2: What example did the writer use ? </a:t>
            </a:r>
            <a:endParaRPr lang="en-US" altLang="zh-CN" sz="2800" b="1" dirty="0">
              <a:solidFill>
                <a:schemeClr val="bg1"/>
              </a:solidFill>
              <a:latin typeface="Times New Roman" panose="02020603050405020304" charset="0"/>
              <a:ea typeface="宋体" panose="02010600030101010101" pitchFamily="2" charset="-122"/>
            </a:endParaRPr>
          </a:p>
        </p:txBody>
      </p:sp>
      <p:cxnSp>
        <p:nvCxnSpPr>
          <p:cNvPr id="7" name="直接连接符 6"/>
          <p:cNvCxnSpPr/>
          <p:nvPr/>
        </p:nvCxnSpPr>
        <p:spPr>
          <a:xfrm flipV="1">
            <a:off x="4070350" y="1016000"/>
            <a:ext cx="7708900" cy="444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1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49156" grpId="0"/>
      <p:bldP spid="49157" grpId="0"/>
      <p:bldP spid="49158" grpId="0"/>
      <p:bldP spid="15" grpId="1" animBg="1"/>
      <p:bldP spid="16" grpId="0" bldLvl="0" animBg="1"/>
      <p:bldP spid="17" grpId="1"/>
      <p:bldP spid="49164" grpId="0"/>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文本框 1"/>
          <p:cNvSpPr txBox="1"/>
          <p:nvPr/>
        </p:nvSpPr>
        <p:spPr>
          <a:xfrm>
            <a:off x="3194050" y="585788"/>
            <a:ext cx="8816975" cy="522287"/>
          </a:xfrm>
          <a:prstGeom prst="rect">
            <a:avLst/>
          </a:prstGeom>
          <a:noFill/>
          <a:ln w="9525">
            <a:noFill/>
          </a:ln>
        </p:spPr>
        <p:txBody>
          <a:bodyPr wrap="none" anchor="t">
            <a:spAutoFit/>
          </a:bodyPr>
          <a:lstStyle/>
          <a:p>
            <a:r>
              <a:rPr lang="en-US" altLang="zh-CN" sz="2800" dirty="0">
                <a:latin typeface="Times New Roman" panose="02020603050405020304" charset="0"/>
                <a:ea typeface="宋体" panose="02010600030101010101" pitchFamily="2" charset="-122"/>
              </a:rPr>
              <a:t>As a person, Lang Ping</a:t>
            </a:r>
            <a:r>
              <a:rPr lang="en-US" altLang="zh-CN" sz="2800" dirty="0">
                <a:solidFill>
                  <a:srgbClr val="FF0000"/>
                </a:solidFill>
                <a:latin typeface="Times New Roman" panose="02020603050405020304" charset="0"/>
                <a:ea typeface="宋体" panose="02010600030101010101" pitchFamily="2" charset="-122"/>
              </a:rPr>
              <a:t> is loved by</a:t>
            </a:r>
            <a:r>
              <a:rPr lang="en-US" altLang="zh-CN" sz="2800" dirty="0">
                <a:latin typeface="Times New Roman" panose="02020603050405020304" charset="0"/>
                <a:ea typeface="宋体" panose="02010600030101010101" pitchFamily="2" charset="-122"/>
              </a:rPr>
              <a:t> fans at home and abroad. </a:t>
            </a:r>
            <a:endParaRPr lang="zh-CN" altLang="en-US" sz="2800">
              <a:latin typeface="Arial" panose="020B0604020202020204" pitchFamily="34" charset="0"/>
              <a:ea typeface="宋体" panose="02010600030101010101" pitchFamily="2" charset="-122"/>
            </a:endParaRPr>
          </a:p>
        </p:txBody>
      </p:sp>
      <p:sp>
        <p:nvSpPr>
          <p:cNvPr id="6" name="文本框 5"/>
          <p:cNvSpPr txBox="1"/>
          <p:nvPr/>
        </p:nvSpPr>
        <p:spPr>
          <a:xfrm>
            <a:off x="3878263" y="1108075"/>
            <a:ext cx="7970837" cy="521970"/>
          </a:xfrm>
          <a:prstGeom prst="rect">
            <a:avLst/>
          </a:prstGeom>
          <a:noFill/>
          <a:ln w="9525">
            <a:noFill/>
          </a:ln>
        </p:spPr>
        <p:txBody>
          <a:bodyPr wrap="square" anchor="t">
            <a:spAutoFit/>
          </a:bodyPr>
          <a:lstStyle/>
          <a:p>
            <a:r>
              <a:rPr lang="en-US" altLang="zh-CN" sz="2800" b="1" dirty="0">
                <a:latin typeface="Times New Roman" panose="02020603050405020304" charset="0"/>
                <a:ea typeface="宋体" panose="02010600030101010101" pitchFamily="2" charset="-122"/>
              </a:rPr>
              <a:t>Q3: Why is Lang Ping still loved by people ? </a:t>
            </a:r>
            <a:endParaRPr lang="en-US" altLang="zh-CN" sz="2800" b="1" dirty="0">
              <a:latin typeface="Times New Roman" panose="02020603050405020304" charset="0"/>
              <a:ea typeface="宋体" panose="02010600030101010101" pitchFamily="2" charset="-122"/>
            </a:endParaRPr>
          </a:p>
        </p:txBody>
      </p:sp>
      <p:grpSp>
        <p:nvGrpSpPr>
          <p:cNvPr id="23" name="组合 22"/>
          <p:cNvGrpSpPr/>
          <p:nvPr/>
        </p:nvGrpSpPr>
        <p:grpSpPr>
          <a:xfrm>
            <a:off x="5010150" y="1833563"/>
            <a:ext cx="4102735" cy="792798"/>
            <a:chOff x="7332" y="2906"/>
            <a:chExt cx="6463" cy="1247"/>
          </a:xfrm>
        </p:grpSpPr>
        <p:sp>
          <p:nvSpPr>
            <p:cNvPr id="15" name="流程图: 可选过程 14"/>
            <p:cNvSpPr/>
            <p:nvPr/>
          </p:nvSpPr>
          <p:spPr>
            <a:xfrm>
              <a:off x="7332" y="2906"/>
              <a:ext cx="6463" cy="1247"/>
            </a:xfrm>
            <a:prstGeom prst="flowChartAlternateProcess">
              <a:avLst/>
            </a:prstGeom>
            <a:solidFill>
              <a:srgbClr val="095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0181" name="文本框 9"/>
            <p:cNvSpPr txBox="1"/>
            <p:nvPr/>
          </p:nvSpPr>
          <p:spPr>
            <a:xfrm>
              <a:off x="7958" y="3102"/>
              <a:ext cx="5234" cy="821"/>
            </a:xfrm>
            <a:prstGeom prst="rect">
              <a:avLst/>
            </a:prstGeom>
            <a:noFill/>
            <a:ln w="9525">
              <a:noFill/>
            </a:ln>
          </p:spPr>
          <p:txBody>
            <a:bodyPr wrap="square" anchor="t">
              <a:spAutoFit/>
            </a:bodyPr>
            <a:lstStyle/>
            <a:p>
              <a:r>
                <a:rPr lang="en-US" altLang="zh-CN" sz="2800" b="1" dirty="0">
                  <a:solidFill>
                    <a:schemeClr val="bg1"/>
                  </a:solidFill>
                  <a:latin typeface="Times New Roman" panose="02020603050405020304" charset="0"/>
                  <a:ea typeface="宋体" panose="02010600030101010101" pitchFamily="2" charset="-122"/>
                </a:rPr>
                <a:t> Lang Ping's Charm</a:t>
              </a:r>
              <a:endParaRPr lang="en-US" altLang="en-US" sz="2800" b="1" dirty="0">
                <a:solidFill>
                  <a:schemeClr val="bg1"/>
                </a:solidFill>
                <a:latin typeface="Times New Roman" panose="02020603050405020304" charset="0"/>
                <a:ea typeface="宋体" panose="02010600030101010101" pitchFamily="2" charset="-122"/>
              </a:endParaRPr>
            </a:p>
          </p:txBody>
        </p:sp>
      </p:grpSp>
      <p:grpSp>
        <p:nvGrpSpPr>
          <p:cNvPr id="22" name="组合 21"/>
          <p:cNvGrpSpPr/>
          <p:nvPr/>
        </p:nvGrpSpPr>
        <p:grpSpPr>
          <a:xfrm>
            <a:off x="4305300" y="2938463"/>
            <a:ext cx="2538413" cy="719137"/>
            <a:chOff x="5828" y="4606"/>
            <a:chExt cx="3997" cy="1134"/>
          </a:xfrm>
        </p:grpSpPr>
        <p:sp>
          <p:nvSpPr>
            <p:cNvPr id="16" name="圆角矩形 15"/>
            <p:cNvSpPr/>
            <p:nvPr/>
          </p:nvSpPr>
          <p:spPr>
            <a:xfrm>
              <a:off x="5857" y="4606"/>
              <a:ext cx="3969" cy="1134"/>
            </a:xfrm>
            <a:prstGeom prst="roundRect">
              <a:avLst/>
            </a:prstGeom>
            <a:solidFill>
              <a:srgbClr val="FDF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0184" name="文本框 2"/>
            <p:cNvSpPr txBox="1"/>
            <p:nvPr/>
          </p:nvSpPr>
          <p:spPr>
            <a:xfrm>
              <a:off x="5828" y="4710"/>
              <a:ext cx="3531" cy="822"/>
            </a:xfrm>
            <a:prstGeom prst="rect">
              <a:avLst/>
            </a:prstGeom>
            <a:noFill/>
            <a:ln w="9525">
              <a:noFill/>
            </a:ln>
          </p:spPr>
          <p:txBody>
            <a:bodyPr wrap="square" anchor="t">
              <a:spAutoFit/>
            </a:bodyPr>
            <a:lstStyle/>
            <a:p>
              <a:r>
                <a:rPr lang="en-US" altLang="zh-CN" sz="2800" dirty="0">
                  <a:solidFill>
                    <a:srgbClr val="FF0000"/>
                  </a:solidFill>
                  <a:latin typeface="Times New Roman" panose="02020603050405020304" charset="0"/>
                  <a:ea typeface="宋体" panose="02010600030101010101" pitchFamily="2" charset="-122"/>
                </a:rPr>
                <a:t> her capability</a:t>
              </a:r>
              <a:endParaRPr lang="en-US" altLang="zh-CN" sz="2800" dirty="0">
                <a:solidFill>
                  <a:srgbClr val="FF0000"/>
                </a:solidFill>
                <a:latin typeface="Times New Roman" panose="02020603050405020304" charset="0"/>
                <a:ea typeface="宋体" panose="02010600030101010101" pitchFamily="2" charset="-122"/>
              </a:endParaRPr>
            </a:p>
          </p:txBody>
        </p:sp>
      </p:grpSp>
      <p:grpSp>
        <p:nvGrpSpPr>
          <p:cNvPr id="21" name="组合 20"/>
          <p:cNvGrpSpPr/>
          <p:nvPr/>
        </p:nvGrpSpPr>
        <p:grpSpPr>
          <a:xfrm>
            <a:off x="7415530" y="2971800"/>
            <a:ext cx="4186555" cy="719455"/>
            <a:chOff x="11108" y="4606"/>
            <a:chExt cx="5964" cy="1134"/>
          </a:xfrm>
        </p:grpSpPr>
        <p:sp>
          <p:nvSpPr>
            <p:cNvPr id="17" name="圆角矩形 16"/>
            <p:cNvSpPr/>
            <p:nvPr/>
          </p:nvSpPr>
          <p:spPr>
            <a:xfrm>
              <a:off x="11108" y="4606"/>
              <a:ext cx="5615" cy="113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0187" name="文本框 3"/>
            <p:cNvSpPr txBox="1"/>
            <p:nvPr/>
          </p:nvSpPr>
          <p:spPr>
            <a:xfrm>
              <a:off x="11587" y="4710"/>
              <a:ext cx="5485" cy="823"/>
            </a:xfrm>
            <a:prstGeom prst="rect">
              <a:avLst/>
            </a:prstGeom>
            <a:noFill/>
            <a:ln w="9525">
              <a:noFill/>
            </a:ln>
          </p:spPr>
          <p:txBody>
            <a:bodyPr wrap="square" anchor="t">
              <a:spAutoFit/>
            </a:bodyPr>
            <a:lstStyle/>
            <a:p>
              <a:r>
                <a:rPr lang="en-US" altLang="zh-CN" sz="2800" dirty="0">
                  <a:solidFill>
                    <a:srgbClr val="FF0000"/>
                  </a:solidFill>
                  <a:latin typeface="Times New Roman" panose="02020603050405020304" charset="0"/>
                  <a:ea typeface="宋体" panose="02010600030101010101" pitchFamily="2" charset="-122"/>
                </a:rPr>
                <a:t> her personal qualities</a:t>
              </a:r>
              <a:endParaRPr lang="en-US" altLang="zh-CN" sz="2800" dirty="0">
                <a:solidFill>
                  <a:srgbClr val="FF0000"/>
                </a:solidFill>
                <a:latin typeface="Times New Roman" panose="02020603050405020304" charset="0"/>
                <a:ea typeface="宋体" panose="02010600030101010101" pitchFamily="2" charset="-122"/>
              </a:endParaRPr>
            </a:p>
          </p:txBody>
        </p:sp>
      </p:grpSp>
      <p:sp>
        <p:nvSpPr>
          <p:cNvPr id="7" name="文本框 6"/>
          <p:cNvSpPr txBox="1"/>
          <p:nvPr/>
        </p:nvSpPr>
        <p:spPr>
          <a:xfrm>
            <a:off x="7610475" y="3996055"/>
            <a:ext cx="3990975" cy="953135"/>
          </a:xfrm>
          <a:prstGeom prst="rect">
            <a:avLst/>
          </a:prstGeom>
          <a:solidFill>
            <a:srgbClr val="B2EC0A"/>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 determined,</a:t>
            </a:r>
            <a:endParaRPr lang="en-US" altLang="en-US" sz="2800" dirty="0">
              <a:latin typeface="Times New Roman" panose="02020603050405020304" charset="0"/>
              <a:ea typeface="宋体" panose="02010600030101010101" pitchFamily="2" charset="-122"/>
            </a:endParaRPr>
          </a:p>
          <a:p>
            <a:r>
              <a:rPr lang="en-US" altLang="zh-CN" sz="2800" dirty="0">
                <a:latin typeface="Times New Roman" panose="02020603050405020304" charset="0"/>
                <a:ea typeface="宋体" panose="02010600030101010101" pitchFamily="2" charset="-122"/>
              </a:rPr>
              <a:t>brave, devoted, inspiring</a:t>
            </a:r>
            <a:endParaRPr lang="en-US" altLang="en-US" sz="2800" dirty="0">
              <a:latin typeface="Times New Roman" panose="02020603050405020304" charset="0"/>
              <a:ea typeface="宋体" panose="02010600030101010101" pitchFamily="2" charset="-122"/>
            </a:endParaRPr>
          </a:p>
        </p:txBody>
      </p:sp>
      <p:grpSp>
        <p:nvGrpSpPr>
          <p:cNvPr id="20" name="组合 19"/>
          <p:cNvGrpSpPr/>
          <p:nvPr/>
        </p:nvGrpSpPr>
        <p:grpSpPr>
          <a:xfrm>
            <a:off x="5346700" y="5502275"/>
            <a:ext cx="3384550" cy="1295400"/>
            <a:chOff x="7862" y="8689"/>
            <a:chExt cx="5330" cy="2041"/>
          </a:xfrm>
        </p:grpSpPr>
        <p:sp>
          <p:nvSpPr>
            <p:cNvPr id="19" name="椭圆 18"/>
            <p:cNvSpPr/>
            <p:nvPr/>
          </p:nvSpPr>
          <p:spPr>
            <a:xfrm>
              <a:off x="7862" y="8689"/>
              <a:ext cx="5330" cy="2041"/>
            </a:xfrm>
            <a:prstGeom prst="ellipse">
              <a:avLst/>
            </a:prstGeom>
            <a:solidFill>
              <a:srgbClr val="7CD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0191" name="文本框 10"/>
            <p:cNvSpPr txBox="1"/>
            <p:nvPr/>
          </p:nvSpPr>
          <p:spPr>
            <a:xfrm>
              <a:off x="9207" y="9299"/>
              <a:ext cx="3530" cy="822"/>
            </a:xfrm>
            <a:prstGeom prst="rect">
              <a:avLst/>
            </a:prstGeom>
            <a:noFill/>
            <a:ln w="9525">
              <a:noFill/>
            </a:ln>
          </p:spPr>
          <p:txBody>
            <a:bodyPr wrap="square" anchor="t">
              <a:spAutoFit/>
            </a:bodyPr>
            <a:lstStyle/>
            <a:p>
              <a:r>
                <a:rPr lang="en-US" altLang="zh-CN" sz="2800" b="1" dirty="0">
                  <a:latin typeface="Times New Roman" panose="02020603050405020304" charset="0"/>
                  <a:ea typeface="宋体" panose="02010600030101010101" pitchFamily="2" charset="-122"/>
                </a:rPr>
                <a:t>A Legend</a:t>
              </a:r>
              <a:endParaRPr lang="en-US" altLang="en-US" sz="2800" b="1" dirty="0">
                <a:latin typeface="Times New Roman" panose="02020603050405020304" charset="0"/>
                <a:ea typeface="宋体" panose="02010600030101010101" pitchFamily="2" charset="-122"/>
              </a:endParaRPr>
            </a:p>
          </p:txBody>
        </p:sp>
      </p:grpSp>
      <p:pic>
        <p:nvPicPr>
          <p:cNvPr id="50192" name="图片 11" descr="timg (11)"/>
          <p:cNvPicPr>
            <a:picLocks noChangeAspect="1"/>
          </p:cNvPicPr>
          <p:nvPr/>
        </p:nvPicPr>
        <p:blipFill>
          <a:blip r:embed="rId1"/>
          <a:stretch>
            <a:fillRect/>
          </a:stretch>
        </p:blipFill>
        <p:spPr>
          <a:xfrm>
            <a:off x="-47625" y="568325"/>
            <a:ext cx="3241675" cy="3035300"/>
          </a:xfrm>
          <a:prstGeom prst="rect">
            <a:avLst/>
          </a:prstGeom>
          <a:noFill/>
          <a:ln w="9525">
            <a:noFill/>
          </a:ln>
        </p:spPr>
      </p:pic>
      <p:sp>
        <p:nvSpPr>
          <p:cNvPr id="18" name="矩形 17"/>
          <p:cNvSpPr/>
          <p:nvPr/>
        </p:nvSpPr>
        <p:spPr>
          <a:xfrm>
            <a:off x="-47625" y="249238"/>
            <a:ext cx="5673725" cy="2159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3" name="文本框 12"/>
          <p:cNvSpPr txBox="1"/>
          <p:nvPr/>
        </p:nvSpPr>
        <p:spPr>
          <a:xfrm>
            <a:off x="4549775" y="3905250"/>
            <a:ext cx="1998663" cy="522288"/>
          </a:xfrm>
          <a:prstGeom prst="rect">
            <a:avLst/>
          </a:prstGeom>
          <a:solidFill>
            <a:srgbClr val="A7ADCD"/>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 as a player</a:t>
            </a:r>
            <a:endParaRPr lang="en-US" altLang="en-US" sz="2800" dirty="0">
              <a:latin typeface="Times New Roman" panose="02020603050405020304" charset="0"/>
              <a:ea typeface="宋体" panose="02010600030101010101" pitchFamily="2" charset="-122"/>
            </a:endParaRPr>
          </a:p>
        </p:txBody>
      </p:sp>
      <p:sp>
        <p:nvSpPr>
          <p:cNvPr id="14" name="文本框 13"/>
          <p:cNvSpPr txBox="1"/>
          <p:nvPr/>
        </p:nvSpPr>
        <p:spPr>
          <a:xfrm>
            <a:off x="4549775" y="4427538"/>
            <a:ext cx="1998663" cy="522287"/>
          </a:xfrm>
          <a:prstGeom prst="rect">
            <a:avLst/>
          </a:prstGeom>
          <a:solidFill>
            <a:srgbClr val="C4C3D5"/>
          </a:solidFill>
          <a:ln w="9525">
            <a:noFill/>
          </a:ln>
        </p:spPr>
        <p:txBody>
          <a:bodyPr wrap="square" anchor="t">
            <a:spAutoFit/>
          </a:bodyPr>
          <a:lstStyle/>
          <a:p>
            <a:r>
              <a:rPr lang="en-US" altLang="zh-CN" sz="2800" dirty="0">
                <a:latin typeface="Times New Roman" panose="02020603050405020304" charset="0"/>
                <a:ea typeface="宋体" panose="02010600030101010101" pitchFamily="2" charset="-122"/>
              </a:rPr>
              <a:t> as a coach</a:t>
            </a:r>
            <a:endParaRPr lang="en-US" altLang="en-US" sz="2800" dirty="0">
              <a:latin typeface="Times New Roman" panose="02020603050405020304" charset="0"/>
              <a:ea typeface="宋体" panose="02010600030101010101" pitchFamily="2" charset="-122"/>
            </a:endParaRPr>
          </a:p>
        </p:txBody>
      </p:sp>
      <p:sp>
        <p:nvSpPr>
          <p:cNvPr id="24" name="下箭头 23"/>
          <p:cNvSpPr/>
          <p:nvPr/>
        </p:nvSpPr>
        <p:spPr>
          <a:xfrm>
            <a:off x="6672263" y="2636838"/>
            <a:ext cx="792163" cy="28654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p:tgtEl>
                                          <p:spTgt spid="24"/>
                                        </p:tgtEl>
                                        <p:attrNameLst>
                                          <p:attrName>ppt_y</p:attrName>
                                        </p:attrNameLst>
                                      </p:cBhvr>
                                      <p:tavLst>
                                        <p:tav tm="0">
                                          <p:val>
                                            <p:strVal val="#ppt_y-#ppt_h*1.125000"/>
                                          </p:val>
                                        </p:tav>
                                        <p:tav tm="100000">
                                          <p:val>
                                            <p:strVal val="#ppt_y"/>
                                          </p:val>
                                        </p:tav>
                                      </p:tavLst>
                                    </p:anim>
                                    <p:animEffect transition="in" filter="wipe(down)">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p:bldP spid="13" grpId="0" animBg="1"/>
      <p:bldP spid="14" grpId="0" animBg="1"/>
      <p:bldP spid="24"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2"/>
  <p:tag name="KSO_WM_UNIT_LAYERLEVEL" val="1"/>
  <p:tag name="KSO_WM_TAG_VERSION" val="1.0"/>
  <p:tag name="KSO_WM_BEAUTIFY_FLAG" val="#wm#"/>
  <p:tag name="KSO_WM_UNIT_TYPE" val="i"/>
  <p:tag name="KSO_WM_UNIT_INDEX" val="2"/>
  <p:tag name="KSO_WM_SLIDE_BACKGROUND_TYPE" val="bottomTop"/>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SLIDE_BACKGROUND_TYPE" val="navigation"/>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UNIT_BK_DARK_LIGHT" val="1"/>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UNIT_BK_DARK_LIGHT" val="2"/>
  <p:tag name="KSO_WM_SLIDE_BK_DARK_LIGHT"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SLIDE_BACKGROUND_TYPE" val="belt"/>
  <p:tag name="KSO_WM_SLIDE_BK_DARK_LIGHT"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UNIT_TYPE" val="i"/>
  <p:tag name="KSO_WM_UNIT_INDEX" val="2"/>
  <p:tag name="KSO_WM_SLIDE_BACKGROUND_TYPE" val="belt"/>
  <p:tag name="KSO_WM_SLIDE_BK_DARK_LIGHT"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SLIDE_BACKGROUND_TYPE" val="belt"/>
  <p:tag name="KSO_WM_SLIDE_BK_DARK_LIGHT"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UNIT_TYPE" val="i"/>
  <p:tag name="KSO_WM_UNIT_INDEX" val="2"/>
  <p:tag name="KSO_WM_SLIDE_BACKGROUND_TYPE" val="belt"/>
  <p:tag name="KSO_WM_SLIDE_BK_DARK_LIGHT"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186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186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8.xml><?xml version="1.0" encoding="utf-8"?>
<p:tagLst xmlns:p="http://schemas.openxmlformats.org/presentationml/2006/main">
  <p:tag name="KSO_WM_TEMPLATE_SUBCATEGORY" val="0"/>
  <p:tag name="KSO_WM_TEMPLATE_THUMBS_INDEX" val="1、6、7、8、9、10、11、12、13、15"/>
  <p:tag name="KSO_WM_TAG_VERSION" val="1.0"/>
  <p:tag name="KSO_WM_BEAUTIFY_FLAG" val="#wm#"/>
  <p:tag name="KSO_WM_TEMPLATE_CATEGORY" val="custom"/>
  <p:tag name="KSO_WM_TEMPLATE_INDEX" val="20201861"/>
  <p:tag name="KSO_WM_TEMPLATE_MASTER_TYPE" val="1"/>
  <p:tag name="KSO_WM_TEMPLATE_COLOR_TYPE" val="1"/>
  <p:tag name="KSO_WM_TEMPLATE_MASTER_THUMB_INDEX" val="18"/>
  <p:tag name="KSO_WM_UNIT_SHOW_EDIT_AREA_INDICATION" val="0"/>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BEAUTIFY_FLAG" val="#wm#"/>
  <p:tag name="KSO_WM_UNIT_TYPE" val="i"/>
  <p:tag name="KSO_WM_UNIT_INDEX"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TYPE" val="i"/>
  <p:tag name="KSO_WM_UNIT_INDEX"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TYPE" val="i"/>
  <p:tag name="KSO_WM_UNIT_INDEX"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1"/>
  <p:tag name="KSO_WM_UNIT_LAYERLEVEL" val="1"/>
  <p:tag name="KSO_WM_TAG_VERSION" val="1.0"/>
  <p:tag name="KSO_WM_BEAUTIFY_FLAG" val="#wm#"/>
  <p:tag name="KSO_WM_UNIT_TYPE" val="i"/>
  <p:tag name="KSO_WM_UNIT_INDEX"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1"/>
  <p:tag name="KSO_WM_UNIT_LAYERLEVEL" val="1"/>
  <p:tag name="KSO_WM_TAG_VERSION" val="1.0"/>
  <p:tag name="KSO_WM_BEAUTIFY_FLAG" val="#wm#"/>
  <p:tag name="KSO_WM_UNIT_TYPE" val="i"/>
  <p:tag name="KSO_WM_UNIT_INDEX" val="1"/>
  <p:tag name="KSO_WM_SLIDE_BACKGROUND_TYPE" val="frame"/>
  <p:tag name="KSO_WM_SLIDE_BK_DARK_LIGHT"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TYPE" val="i"/>
  <p:tag name="KSO_WM_UNIT_INDEX" val="1"/>
  <p:tag name="KSO_WM_SLIDE_BACKGROUND_TYPE" val="frame"/>
  <p:tag name="KSO_WM_SLIDE_BK_DARK_LIGHT"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TYPE" val="i"/>
  <p:tag name="KSO_WM_UNIT_INDEX" val="1"/>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UNIT_BK_DARK_LIGHT" val="1"/>
  <p:tag name="KSO_WM_SLIDE_BK_DARK_LIGHT" val="2"/>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2"/>
  <p:tag name="KSO_WM_UNIT_LAYERLEVEL" val="1"/>
  <p:tag name="KSO_WM_TAG_VERSION" val="1.0"/>
  <p:tag name="KSO_WM_BEAUTIFY_FLAG" val="#wm#"/>
  <p:tag name="KSO_WM_UNIT_TYPE" val="i"/>
  <p:tag name="KSO_WM_UNIT_INDEX" val="2"/>
  <p:tag name="KSO_WM_SLIDE_BACKGROUND_TYPE" val="leftRight"/>
  <p:tag name="KSO_WM_SLIDE_BK_DARK_LIGHT" val="2"/>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SLIDE_BACKGROUND_TYPE" val="leftRight"/>
  <p:tag name="KSO_WM_SLIDE_BK_DARK_LIGHT" val="2"/>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2"/>
  <p:tag name="KSO_WM_UNIT_LAYERLEVEL" val="1"/>
  <p:tag name="KSO_WM_TAG_VERSION" val="1.0"/>
  <p:tag name="KSO_WM_BEAUTIFY_FLAG" val="#wm#"/>
  <p:tag name="KSO_WM_UNIT_TYPE" val="i"/>
  <p:tag name="KSO_WM_UNIT_INDEX" val="2"/>
  <p:tag name="KSO_WM_SLIDE_BACKGROUND_TYPE" val="leftRight"/>
  <p:tag name="KSO_WM_SLIDE_BK_DARK_LIGHT" val="2"/>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UNIT_BK_DARK_LIGHT" val="1"/>
  <p:tag name="KSO_WM_SLIDE_BK_DARK_LIGHT" val="2"/>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2"/>
  <p:tag name="KSO_WM_UNIT_LAYERLEVEL" val="1"/>
  <p:tag name="KSO_WM_TAG_VERSION" val="1.0"/>
  <p:tag name="KSO_WM_BEAUTIFY_FLAG" val="#wm#"/>
  <p:tag name="KSO_WM_UNIT_TYPE" val="i"/>
  <p:tag name="KSO_WM_UNIT_INDEX" val="2"/>
  <p:tag name="KSO_WM_SLIDE_BACKGROUND_TYPE" val="topBottom"/>
  <p:tag name="KSO_WM_SLIDE_BK_DARK_LIGHT" val="2"/>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UNIT_BK_DARK_LIGHT" val="1"/>
  <p:tag name="KSO_WM_SLIDE_BK_DARK_LIGHT" val="2"/>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2"/>
  <p:tag name="KSO_WM_UNIT_LAYERLEVEL" val="1"/>
  <p:tag name="KSO_WM_TAG_VERSION" val="1.0"/>
  <p:tag name="KSO_WM_BEAUTIFY_FLAG" val="#wm#"/>
  <p:tag name="KSO_WM_UNIT_TYPE" val="i"/>
  <p:tag name="KSO_WM_UNIT_INDEX" val="2"/>
  <p:tag name="KSO_WM_SLIDE_BACKGROUND_TYPE" val="bottomTop"/>
  <p:tag name="KSO_WM_SLIDE_BK_DARK_LIGHT" val="2"/>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SLIDE_BACKGROUND_TYPE" val="navigation"/>
  <p:tag name="KSO_WM_SLIDE_BK_DARK_LIGHT" val="2"/>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UNIT_BK_DARK_LIGHT" val="1"/>
  <p:tag name="KSO_WM_SLIDE_BK_DARK_LIGHT"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UNIT_BK_DARK_LIGHT" val="2"/>
  <p:tag name="KSO_WM_SLIDE_BK_DARK_LIGHT"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SLIDE_BACKGROUND_TYPE" val="belt"/>
  <p:tag name="KSO_WM_SLIDE_BK_DARK_LIGHT" val="1"/>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UNIT_TYPE" val="i"/>
  <p:tag name="KSO_WM_UNIT_INDEX" val="2"/>
  <p:tag name="KSO_WM_SLIDE_BACKGROUND_TYPE" val="belt"/>
  <p:tag name="KSO_WM_SLIDE_BK_DARK_LIGHT"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SLIDE_BACKGROUND_TYPE" val="belt"/>
  <p:tag name="KSO_WM_SLIDE_BK_DARK_LIGHT" val="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UNIT_TYPE" val="i"/>
  <p:tag name="KSO_WM_UNIT_INDEX" val="2"/>
  <p:tag name="KSO_WM_SLIDE_BACKGROUND_TYPE" val="belt"/>
  <p:tag name="KSO_WM_SLIDE_BK_DARK_LIGHT"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186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186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6.xml><?xml version="1.0" encoding="utf-8"?>
<p:tagLst xmlns:p="http://schemas.openxmlformats.org/presentationml/2006/main">
  <p:tag name="KSO_WM_TEMPLATE_SUBCATEGORY" val="0"/>
  <p:tag name="KSO_WM_TEMPLATE_THUMBS_INDEX" val="1、6、7、8、9、10、11、12、13、15"/>
  <p:tag name="KSO_WM_TAG_VERSION" val="1.0"/>
  <p:tag name="KSO_WM_BEAUTIFY_FLAG" val="#wm#"/>
  <p:tag name="KSO_WM_TEMPLATE_CATEGORY" val="custom"/>
  <p:tag name="KSO_WM_TEMPLATE_INDEX" val="20201861"/>
  <p:tag name="KSO_WM_TEMPLATE_MASTER_TYPE" val="1"/>
  <p:tag name="KSO_WM_TEMPLATE_COLOR_TYPE" val="1"/>
  <p:tag name="KSO_WM_TEMPLATE_MASTER_THUMB_INDEX" val="18"/>
  <p:tag name="KSO_WM_UNIT_SHOW_EDIT_AREA_INDICATION" val="0"/>
</p:tagLst>
</file>

<file path=ppt/tags/tag257.xml><?xml version="1.0" encoding="utf-8"?>
<p:tagLst xmlns:p="http://schemas.openxmlformats.org/presentationml/2006/main">
  <p:tag name="KSO_WM_UNIT_ISCONTENTSTITLE" val="0"/>
  <p:tag name="KSO_WM_UNIT_PRESET_TEXT" val="乘风破浪"/>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custom20201861_1*a*1"/>
  <p:tag name="KSO_WM_TEMPLATE_CATEGORY" val="custom"/>
  <p:tag name="KSO_WM_TEMPLATE_INDEX" val="20201861"/>
  <p:tag name="KSO_WM_UNIT_LAYERLEVEL" val="1"/>
  <p:tag name="KSO_WM_TAG_VERSION" val="1.0"/>
  <p:tag name="KSO_WM_BEAUTIFY_FLAG" val="#wm#"/>
  <p:tag name="KSO_WM_DECORATE_SHAPE_ID" val="20;21;22"/>
</p:tagLst>
</file>

<file path=ppt/tags/tag258.xml><?xml version="1.0" encoding="utf-8"?>
<p:tagLst xmlns:p="http://schemas.openxmlformats.org/presentationml/2006/main">
  <p:tag name="KSO_WM_BEAUTIFY_FLAG" val="#wm#"/>
  <p:tag name="KSO_WM_TEMPLATE_CATEGORY" val="custom"/>
  <p:tag name="KSO_WM_TEMPLATE_INDEX" val="20201861"/>
</p:tagLst>
</file>

<file path=ppt/tags/tag259.xml><?xml version="1.0" encoding="utf-8"?>
<p:tagLst xmlns:p="http://schemas.openxmlformats.org/presentationml/2006/main">
  <p:tag name="KSO_WM_BEAUTIFY_FLAG" val="#wm#"/>
  <p:tag name="KSO_WM_TEMPLATE_CATEGORY" val="custom"/>
  <p:tag name="KSO_WM_TEMPLATE_INDEX" val="2020186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SCANEADDTIONSP" val="true"/>
  <p:tag name="SCENESHAPETYPE" val="SceneShape"/>
  <p:tag name="SCENESHAPESUBTYPE" val="ScenePicShape"/>
  <p:tag name="SCENESHAPENAME" val="幻影图形"/>
  <p:tag name="LOOPID" val="636894837128258798"/>
  <p:tag name="RESOURCEID" val="636894837128318640"/>
  <p:tag name="SCENEID" val="Unkown"/>
  <p:tag name="SCENELINKIDS" val="2|4|5|6"/>
  <p:tag name="ANIMSTRING" val="97dc195e9db14a91331b8d825796bfd8"/>
  <p:tag name="KSO_WM_UNIT_HIGHLIGHT" val="0"/>
  <p:tag name="KSO_WM_UNIT_COMPATIBLE" val="0"/>
  <p:tag name="KSO_WM_UNIT_DIAGRAM_ISNUMVISUAL" val="0"/>
  <p:tag name="KSO_WM_UNIT_DIAGRAM_ISREFERUNIT" val="0"/>
  <p:tag name="KSO_WM_UNIT_TYPE" val="h_i"/>
  <p:tag name="KSO_WM_UNIT_INDEX" val="1_1"/>
  <p:tag name="KSO_WM_UNIT_ID" val="mixed20201001_1*h_i*1_1"/>
  <p:tag name="KSO_WM_TEMPLATE_CATEGORY" val="mixed"/>
  <p:tag name="KSO_WM_TEMPLATE_INDEX" val="20201001"/>
  <p:tag name="KSO_WM_UNIT_LAYERLEVEL" val="1_1"/>
  <p:tag name="KSO_WM_TAG_VERSION" val="1.0"/>
  <p:tag name="KSO_WM_BEAUTIFY_FLAG" val="#wm#"/>
  <p:tag name="KSO_WM_DECORATE_TAGETSHAPES_IDS" val="19"/>
  <p:tag name="KSO_WM_UNIT_SUBTYPE" val="f"/>
</p:tagLst>
</file>

<file path=ppt/tags/tag261.xml><?xml version="1.0" encoding="utf-8"?>
<p:tagLst xmlns:p="http://schemas.openxmlformats.org/presentationml/2006/main">
  <p:tag name="SCANEADDTIONSP" val="true"/>
  <p:tag name="SCENESHAPETYPE" val="SceneShape"/>
  <p:tag name="SCENESHAPESUBTYPE" val="ScenePicShape"/>
  <p:tag name="SCENESHAPENAME" val="幻影图形"/>
  <p:tag name="LOOPID" val="636894837128258798"/>
  <p:tag name="RESOURCEID" val="636894837128318640"/>
  <p:tag name="SCENEID" val="Unkown"/>
  <p:tag name="SCENELINKIDS" val="2|4|5|6"/>
  <p:tag name="ANIMSTRING" val="97dc195e9db14a91331b8d825796bfd8"/>
  <p:tag name="KSO_WM_UNIT_HIGHLIGHT" val="0"/>
  <p:tag name="KSO_WM_UNIT_COMPATIBLE" val="0"/>
  <p:tag name="KSO_WM_UNIT_DIAGRAM_ISNUMVISUAL" val="0"/>
  <p:tag name="KSO_WM_UNIT_DIAGRAM_ISREFERUNIT" val="0"/>
  <p:tag name="KSO_WM_UNIT_TYPE" val="h_i"/>
  <p:tag name="KSO_WM_UNIT_INDEX" val="1_2"/>
  <p:tag name="KSO_WM_UNIT_ID" val="mixed20201001_1*h_i*1_2"/>
  <p:tag name="KSO_WM_TEMPLATE_CATEGORY" val="mixed"/>
  <p:tag name="KSO_WM_TEMPLATE_INDEX" val="20201001"/>
  <p:tag name="KSO_WM_UNIT_LAYERLEVEL" val="1_1"/>
  <p:tag name="KSO_WM_TAG_VERSION" val="1.0"/>
  <p:tag name="KSO_WM_BEAUTIFY_FLAG" val="#wm#"/>
  <p:tag name="KSO_WM_DECORATE_TAGETSHAPES_IDS" val="19"/>
  <p:tag name="KSO_WM_UNIT_SUBTYPE" val="f"/>
</p:tagLst>
</file>

<file path=ppt/tags/tag262.xml><?xml version="1.0" encoding="utf-8"?>
<p:tagLst xmlns:p="http://schemas.openxmlformats.org/presentationml/2006/main">
  <p:tag name="SCANEADDTIONSP" val="true"/>
  <p:tag name="SCENESHAPETYPE" val="SceneShape"/>
  <p:tag name="SCENESHAPESUBTYPE" val="ScenePicShape"/>
  <p:tag name="SCENESHAPENAME" val="幻影图形"/>
  <p:tag name="LOOPID" val="636894837128258798"/>
  <p:tag name="RESOURCEID" val="636894837128318640"/>
  <p:tag name="SCENEID" val="Unkown"/>
  <p:tag name="SCENELINKIDS" val="2|4|5|6"/>
  <p:tag name="ANIMSTRING" val="97dc195e9db14a91331b8d825796bfd8"/>
  <p:tag name="KSO_WM_UNIT_HIGHLIGHT" val="0"/>
  <p:tag name="KSO_WM_UNIT_COMPATIBLE" val="0"/>
  <p:tag name="KSO_WM_UNIT_DIAGRAM_ISNUMVISUAL" val="0"/>
  <p:tag name="KSO_WM_UNIT_DIAGRAM_ISREFERUNIT" val="0"/>
  <p:tag name="KSO_WM_UNIT_TYPE" val="h_i"/>
  <p:tag name="KSO_WM_UNIT_INDEX" val="1_3"/>
  <p:tag name="KSO_WM_UNIT_ID" val="mixed20201001_1*h_i*1_3"/>
  <p:tag name="KSO_WM_TEMPLATE_CATEGORY" val="mixed"/>
  <p:tag name="KSO_WM_TEMPLATE_INDEX" val="20201001"/>
  <p:tag name="KSO_WM_UNIT_LAYERLEVEL" val="1_1"/>
  <p:tag name="KSO_WM_TAG_VERSION" val="1.0"/>
  <p:tag name="KSO_WM_BEAUTIFY_FLAG" val="#wm#"/>
  <p:tag name="KSO_WM_DECORATE_TAGETSHAPES_IDS" val="19"/>
  <p:tag name="KSO_WM_UNIT_SUBTYPE" val="f"/>
</p:tagLst>
</file>

<file path=ppt/tags/tag263.xml><?xml version="1.0" encoding="utf-8"?>
<p:tagLst xmlns:p="http://schemas.openxmlformats.org/presentationml/2006/main">
  <p:tag name="KSO_WM_UNIT_ISCONTENTSTITLE" val="0"/>
  <p:tag name="KSO_WM_UNIT_PRESET_TEXT" val="乘风破浪"/>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custom20201861_1*a*1"/>
  <p:tag name="KSO_WM_TEMPLATE_CATEGORY" val="custom"/>
  <p:tag name="KSO_WM_TEMPLATE_INDEX" val="20201861"/>
  <p:tag name="KSO_WM_UNIT_LAYERLEVEL" val="1"/>
  <p:tag name="KSO_WM_TAG_VERSION" val="1.0"/>
  <p:tag name="KSO_WM_BEAUTIFY_FLAG" val="#wm#"/>
  <p:tag name="KSO_WM_DECORATE_SHAPE_ID" val="20;21;22"/>
</p:tagLst>
</file>

<file path=ppt/tags/tag264.xml><?xml version="1.0" encoding="utf-8"?>
<p:tagLst xmlns:p="http://schemas.openxmlformats.org/presentationml/2006/main">
  <p:tag name="KSO_WM_TEMPLATE_THUMBS_INDEX" val="1、6、7、8、9、10、11、12、13、15"/>
  <p:tag name="KSO_WM_SLIDE_ID" val="custom20201861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1861"/>
  <p:tag name="KSO_WM_SLIDE_LAYOUT" val="a_b"/>
  <p:tag name="KSO_WM_SLIDE_LAYOUT_CNT" val="1_1"/>
  <p:tag name="KSO_WM_TEMPLATE_MASTER_TYPE" val="1"/>
  <p:tag name="KSO_WM_TEMPLATE_COLOR_TYPE" val="1"/>
  <p:tag name="KSO_WM_TEMPLATE_MASTER_THUMB_INDEX" val="12"/>
  <p:tag name="KSO_WM_SLIDE_ANIMATION_ID" val="3126337"/>
  <p:tag name="KSO_WM_SLIDE_ANIMATION_TYPE" val="0_8_4_10"/>
</p:tagLst>
</file>

<file path=ppt/tags/tag265.xml><?xml version="1.0" encoding="utf-8"?>
<p:tagLst xmlns:p="http://schemas.openxmlformats.org/presentationml/2006/main">
  <p:tag name="KSO_WM_UNIT_ISCONTENTSTITLE" val="0"/>
  <p:tag name="KSO_WM_UNIT_PRESET_TEXT" val="乘风破浪"/>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custom20201861_1*a*1"/>
  <p:tag name="KSO_WM_TEMPLATE_CATEGORY" val="custom"/>
  <p:tag name="KSO_WM_TEMPLATE_INDEX" val="20201861"/>
  <p:tag name="KSO_WM_UNIT_LAYERLEVEL" val="1"/>
  <p:tag name="KSO_WM_TAG_VERSION" val="1.0"/>
  <p:tag name="KSO_WM_BEAUTIFY_FLAG" val="#wm#"/>
  <p:tag name="KSO_WM_DECORATE_SHAPE_ID" val="20;21;22"/>
</p:tagLst>
</file>

<file path=ppt/tags/tag266.xml><?xml version="1.0" encoding="utf-8"?>
<p:tagLst xmlns:p="http://schemas.openxmlformats.org/presentationml/2006/main">
  <p:tag name="KSO_WM_BEAUTIFY_FLAG" val="#wm#"/>
  <p:tag name="KSO_WM_TEMPLATE_CATEGORY" val="custom"/>
  <p:tag name="KSO_WM_TEMPLATE_INDEX" val="20201861"/>
</p:tagLst>
</file>

<file path=ppt/tags/tag267.xml><?xml version="1.0" encoding="utf-8"?>
<p:tagLst xmlns:p="http://schemas.openxmlformats.org/presentationml/2006/main">
  <p:tag name="KSO_WM_BEAUTIFY_FLAG" val="#wm#"/>
  <p:tag name="KSO_WM_TEMPLATE_CATEGORY" val="custom"/>
  <p:tag name="KSO_WM_TEMPLATE_INDEX" val="20201861"/>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0180_3*m_h_i*1_4_4"/>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0180_3*m_h_i*1_2_1"/>
  <p:tag name="KSO_WM_TEMPLATE_CATEGORY" val="diagram"/>
  <p:tag name="KSO_WM_TEMPLATE_INDEX" val="20200180"/>
  <p:tag name="KSO_WM_UNIT_LAYERLEVEL" val="1_1_1"/>
  <p:tag name="KSO_WM_TAG_VERSION" val="1.0"/>
  <p:tag name="KSO_WM_BEAUTIFY_FLAG" val="#wm#"/>
  <p:tag name="KSO_WM_UNIT_TEXT_FILL_FORE_SCHEMECOLOR_INDEX" val="5"/>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0180_3*m_i*1_1"/>
  <p:tag name="KSO_WM_TEMPLATE_CATEGORY" val="diagram"/>
  <p:tag name="KSO_WM_TEMPLATE_INDEX" val="20200180"/>
  <p:tag name="KSO_WM_UNIT_LAYERLEVEL" val="1_1"/>
  <p:tag name="KSO_WM_TAG_VERSION" val="1.0"/>
  <p:tag name="KSO_WM_BEAUTIFY_FLAG" val="#wm#"/>
  <p:tag name="KSO_WM_UNIT_LINE_FORE_SCHEMECOLOR_INDEX" val="14"/>
  <p:tag name="KSO_WM_UNIT_LINE_FILL_TYPE" val="2"/>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0_3*m_h_i*1_2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0180_3*m_h_i*1_3_1"/>
  <p:tag name="KSO_WM_TEMPLATE_CATEGORY" val="diagram"/>
  <p:tag name="KSO_WM_TEMPLATE_INDEX" val="20200180"/>
  <p:tag name="KSO_WM_UNIT_LAYERLEVEL" val="1_1_1"/>
  <p:tag name="KSO_WM_TAG_VERSION" val="1.0"/>
  <p:tag name="KSO_WM_BEAUTIFY_FLAG" val="#wm#"/>
  <p:tag name="KSO_WM_UNIT_TEXT_FILL_FORE_SCHEMECOLOR_INDEX" val="5"/>
  <p:tag name="KSO_WM_UNIT_TEXT_FILL_TYPE" val="1"/>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0180_3*m_h_i*1_3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0180_3*m_h_i*1_4_1"/>
  <p:tag name="KSO_WM_TEMPLATE_CATEGORY" val="diagram"/>
  <p:tag name="KSO_WM_TEMPLATE_INDEX" val="20200180"/>
  <p:tag name="KSO_WM_UNIT_LAYERLEVEL" val="1_1_1"/>
  <p:tag name="KSO_WM_TAG_VERSION" val="1.0"/>
  <p:tag name="KSO_WM_BEAUTIFY_FLAG" val="#wm#"/>
  <p:tag name="KSO_WM_UNIT_TEXT_FILL_FORE_SCHEMECOLOR_INDEX" val="5"/>
  <p:tag name="KSO_WM_UNIT_TEXT_FILL_TYPE" val="1"/>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0_3*m_h_i*1_1_1"/>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0180_3*m_h_i*1_1_2"/>
  <p:tag name="KSO_WM_TEMPLATE_CATEGORY" val="diagram"/>
  <p:tag name="KSO_WM_TEMPLATE_INDEX" val="20200180"/>
  <p:tag name="KSO_WM_UNIT_LAYERLEVEL" val="1_1_1"/>
  <p:tag name="KSO_WM_TAG_VERSION" val="1.0"/>
  <p:tag name="KSO_WM_BEAUTIFY_FLAG" val="#wm#"/>
  <p:tag name="KSO_WM_UNIT_TEXT_FILL_FORE_SCHEMECOLOR_INDEX" val="5"/>
  <p:tag name="KSO_WM_UNIT_TEXT_FILL_TYPE"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0180_3*m_h_i*1_4_1"/>
  <p:tag name="KSO_WM_TEMPLATE_CATEGORY" val="diagram"/>
  <p:tag name="KSO_WM_TEMPLATE_INDEX" val="20200180"/>
  <p:tag name="KSO_WM_UNIT_LAYERLEVEL" val="1_1_1"/>
  <p:tag name="KSO_WM_TAG_VERSION" val="1.0"/>
  <p:tag name="KSO_WM_BEAUTIFY_FLAG" val="#wm#"/>
  <p:tag name="KSO_WM_UNIT_TEXT_FILL_FORE_SCHEMECOLOR_INDEX" val="5"/>
  <p:tag name="KSO_WM_UNIT_TEXT_FILL_TYPE" val="1"/>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0180_3*m_h_i*1_4_4"/>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0180_3*m_h_i*1_4_4"/>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TYPE" val="i"/>
  <p:tag name="KSO_WM_UNIT_INDEX" val="1"/>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0180_3*m_h_i*1_4_4"/>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0_3*m_h_i*1_1_1"/>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0180_3*m_h_i*1_1_2"/>
  <p:tag name="KSO_WM_TEMPLATE_CATEGORY" val="diagram"/>
  <p:tag name="KSO_WM_TEMPLATE_INDEX" val="20200180"/>
  <p:tag name="KSO_WM_UNIT_LAYERLEVEL" val="1_1_1"/>
  <p:tag name="KSO_WM_TAG_VERSION" val="1.0"/>
  <p:tag name="KSO_WM_BEAUTIFY_FLAG" val="#wm#"/>
  <p:tag name="KSO_WM_UNIT_TEXT_FILL_FORE_SCHEMECOLOR_INDEX" val="5"/>
  <p:tag name="KSO_WM_UNIT_TEXT_FILL_TYPE" val="1"/>
</p:tagLst>
</file>

<file path=ppt/tags/tag283.xml><?xml version="1.0" encoding="utf-8"?>
<p:tagLst xmlns:p="http://schemas.openxmlformats.org/presentationml/2006/main">
  <p:tag name="KSO_WM_UNIT_NOCLEAR" val="0"/>
  <p:tag name="KSO_WM_UNIT_VALUE" val="46"/>
  <p:tag name="KSO_WM_UNIT_HIGHLIGHT" val="0"/>
  <p:tag name="KSO_WM_UNIT_COMPATIBLE" val="0"/>
  <p:tag name="KSO_WM_UNIT_DIAGRAM_ISNUMVISUAL" val="0"/>
  <p:tag name="KSO_WM_UNIT_DIAGRAM_ISREFERUNIT" val="0"/>
  <p:tag name="KSO_WM_DIAGRAM_GROUP_CODE" val="m1-1"/>
  <p:tag name="KSO_WM_UNIT_TYPE" val="m_h_h_f"/>
  <p:tag name="KSO_WM_UNIT_INDEX" val="1_1_1_1"/>
  <p:tag name="KSO_WM_UNIT_ID" val="diagram20200180_3*m_h_h_f*1_1_1_1"/>
  <p:tag name="KSO_WM_TEMPLATE_CATEGORY" val="diagram"/>
  <p:tag name="KSO_WM_TEMPLATE_INDEX" val="20200180"/>
  <p:tag name="KSO_WM_UNIT_LAYERLEVEL" val="1_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0_3*m_h_i*1_2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0180_3*m_h_i*1_4_1"/>
  <p:tag name="KSO_WM_TEMPLATE_CATEGORY" val="diagram"/>
  <p:tag name="KSO_WM_TEMPLATE_INDEX" val="20200180"/>
  <p:tag name="KSO_WM_UNIT_LAYERLEVEL" val="1_1_1"/>
  <p:tag name="KSO_WM_TAG_VERSION" val="1.0"/>
  <p:tag name="KSO_WM_BEAUTIFY_FLAG" val="#wm#"/>
  <p:tag name="KSO_WM_UNIT_TEXT_FILL_FORE_SCHEMECOLOR_INDEX" val="5"/>
  <p:tag name="KSO_WM_UNIT_TEXT_FILL_TYPE" val="1"/>
</p:tagLst>
</file>

<file path=ppt/tags/tag286.xml><?xml version="1.0" encoding="utf-8"?>
<p:tagLst xmlns:p="http://schemas.openxmlformats.org/presentationml/2006/main">
  <p:tag name="KSO_WM_UNIT_NOCLEAR" val="0"/>
  <p:tag name="KSO_WM_UNIT_VALUE" val="46"/>
  <p:tag name="KSO_WM_UNIT_HIGHLIGHT" val="0"/>
  <p:tag name="KSO_WM_UNIT_COMPATIBLE" val="0"/>
  <p:tag name="KSO_WM_UNIT_DIAGRAM_ISNUMVISUAL" val="0"/>
  <p:tag name="KSO_WM_UNIT_DIAGRAM_ISREFERUNIT" val="0"/>
  <p:tag name="KSO_WM_DIAGRAM_GROUP_CODE" val="m1-1"/>
  <p:tag name="KSO_WM_UNIT_TYPE" val="m_h_h_f"/>
  <p:tag name="KSO_WM_UNIT_INDEX" val="1_1_1_1"/>
  <p:tag name="KSO_WM_UNIT_ID" val="diagram20200180_3*m_h_h_f*1_1_1_1"/>
  <p:tag name="KSO_WM_TEMPLATE_CATEGORY" val="diagram"/>
  <p:tag name="KSO_WM_TEMPLATE_INDEX" val="20200180"/>
  <p:tag name="KSO_WM_UNIT_LAYERLEVEL" val="1_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0180_3*m_h_i*1_4_4"/>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88.xml><?xml version="1.0" encoding="utf-8"?>
<p:tagLst xmlns:p="http://schemas.openxmlformats.org/presentationml/2006/main">
  <p:tag name="KSO_WM_BEAUTIFY_FLAG" val="#wm#"/>
  <p:tag name="KSO_WM_TEMPLATE_CATEGORY" val="custom"/>
  <p:tag name="KSO_WM_TEMPLATE_INDEX" val="20201861"/>
</p:tagLst>
</file>

<file path=ppt/tags/tag289.xml><?xml version="1.0" encoding="utf-8"?>
<p:tagLst xmlns:p="http://schemas.openxmlformats.org/presentationml/2006/main">
  <p:tag name="KSO_WM_BEAUTIFY_FLAG" val="#wm#"/>
  <p:tag name="KSO_WM_TEMPLATE_CATEGORY" val="custom"/>
  <p:tag name="KSO_WM_TEMPLATE_INDEX" val="2020186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TEMPLATE_CATEGORY" val="custom"/>
  <p:tag name="KSO_WM_TEMPLATE_INDEX" val="20201861"/>
</p:tagLst>
</file>

<file path=ppt/tags/tag291.xml><?xml version="1.0" encoding="utf-8"?>
<p:tagLst xmlns:p="http://schemas.openxmlformats.org/presentationml/2006/main">
  <p:tag name="KSO_WM_UNIT_ISCONTENTSTITLE" val="0"/>
  <p:tag name="KSO_WM_UNIT_PRESET_TEXT" val="乘风破浪"/>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custom20201861_1*a*1"/>
  <p:tag name="KSO_WM_TEMPLATE_CATEGORY" val="custom"/>
  <p:tag name="KSO_WM_TEMPLATE_INDEX" val="20201861"/>
  <p:tag name="KSO_WM_UNIT_LAYERLEVEL" val="1"/>
  <p:tag name="KSO_WM_TAG_VERSION" val="1.0"/>
  <p:tag name="KSO_WM_BEAUTIFY_FLAG" val="#wm#"/>
  <p:tag name="KSO_WM_DECORATE_SHAPE_ID" val="20;21;22"/>
</p:tagLst>
</file>

<file path=ppt/tags/tag292.xml><?xml version="1.0" encoding="utf-8"?>
<p:tagLst xmlns:p="http://schemas.openxmlformats.org/presentationml/2006/main">
  <p:tag name="KSO_WM_BEAUTIFY_FLAG" val="#wm#"/>
  <p:tag name="KSO_WM_TEMPLATE_CATEGORY" val="custom"/>
  <p:tag name="KSO_WM_TEMPLATE_INDEX" val="20201861"/>
</p:tagLst>
</file>

<file path=ppt/tags/tag293.xml><?xml version="1.0" encoding="utf-8"?>
<p:tagLst xmlns:p="http://schemas.openxmlformats.org/presentationml/2006/main">
  <p:tag name="KSO_WM_BEAUTIFY_FLAG" val="#wm#"/>
  <p:tag name="KSO_WM_TEMPLATE_CATEGORY" val="custom"/>
  <p:tag name="KSO_WM_TEMPLATE_INDEX" val="20201861"/>
</p:tagLst>
</file>

<file path=ppt/tags/tag294.xml><?xml version="1.0" encoding="utf-8"?>
<p:tagLst xmlns:p="http://schemas.openxmlformats.org/presentationml/2006/main">
  <p:tag name="KSO_WM_BEAUTIFY_FLAG" val="#wm#"/>
  <p:tag name="KSO_WM_TEMPLATE_CATEGORY" val="custom"/>
  <p:tag name="KSO_WM_TEMPLATE_INDEX" val="20201861"/>
</p:tagLst>
</file>

<file path=ppt/tags/tag295.xml><?xml version="1.0" encoding="utf-8"?>
<p:tagLst xmlns:p="http://schemas.openxmlformats.org/presentationml/2006/main">
  <p:tag name="KSO_WM_UNIT_TABLE_BEAUTIFY" val="smartTable{e8e739de-0863-4fcd-868c-8df4fc0c2e53}"/>
  <p:tag name="TABLE_SKINIDX" val="0"/>
  <p:tag name="TABLE_ENCOLOR" val="#FFFFFF"/>
</p:tagLst>
</file>

<file path=ppt/tags/tag296.xml><?xml version="1.0" encoding="utf-8"?>
<p:tagLst xmlns:p="http://schemas.openxmlformats.org/presentationml/2006/main">
  <p:tag name="KSO_WM_BEAUTIFY_FLAG" val="#wm#"/>
  <p:tag name="KSO_WM_TEMPLATE_CATEGORY" val="custom"/>
  <p:tag name="KSO_WM_TEMPLATE_INDEX" val="20201861"/>
</p:tagLst>
</file>

<file path=ppt/tags/tag297.xml><?xml version="1.0" encoding="utf-8"?>
<p:tagLst xmlns:p="http://schemas.openxmlformats.org/presentationml/2006/main">
  <p:tag name="KSO_WM_UNIT_TABLE_BEAUTIFY" val="smartTable{4982c263-45be-4f7c-b479-b834b6d1d8cb}"/>
  <p:tag name="TABLE_SKINIDX" val="1"/>
  <p:tag name="TABLE_ENCOLOR" val="#FFFFFF"/>
</p:tagLst>
</file>

<file path=ppt/tags/tag298.xml><?xml version="1.0" encoding="utf-8"?>
<p:tagLst xmlns:p="http://schemas.openxmlformats.org/presentationml/2006/main">
  <p:tag name="KSO_WM_BEAUTIFY_FLAG" val="#wm#"/>
  <p:tag name="KSO_WM_TEMPLATE_CATEGORY" val="custom"/>
  <p:tag name="KSO_WM_TEMPLATE_INDEX" val="20201861"/>
</p:tagLst>
</file>

<file path=ppt/tags/tag299.xml><?xml version="1.0" encoding="utf-8"?>
<p:tagLst xmlns:p="http://schemas.openxmlformats.org/presentationml/2006/main">
  <p:tag name="KSO_WM_BEAUTIFY_FLAG" val="#wm#"/>
  <p:tag name="KSO_WM_TEMPLATE_CATEGORY" val="custom"/>
  <p:tag name="KSO_WM_TEMPLATE_INDEX" val="2020186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68681_1*l_i*1_1"/>
  <p:tag name="KSO_WM_TEMPLATE_CATEGORY" val="diagram"/>
  <p:tag name="KSO_WM_TEMPLATE_INDEX" val="20168681"/>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 name="KSO_WM_SLIDE_ANIMATION_ID" val="3110599"/>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681_1*l_h_i*1_1_2"/>
  <p:tag name="KSO_WM_TEMPLATE_CATEGORY" val="diagram"/>
  <p:tag name="KSO_WM_TEMPLATE_INDEX" val="20168681"/>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02.xml><?xml version="1.0" encoding="utf-8"?>
<p:tagLst xmlns:p="http://schemas.openxmlformats.org/presentationml/2006/main">
  <p:tag name="KSO_WM_UNIT_RELATE_UNITID" val="diagram20168681_1*l_h_f*1_1_1"/>
  <p:tag name="KSO_WM_UNIT_PRESET_TEXT" val="Option 01"/>
  <p:tag name="KSO_WM_UNIT_NOCLEAR" val="0"/>
  <p:tag name="KSO_WM_UNIT_VALUE" val="5"/>
  <p:tag name="KSO_WM_UNIT_HIGHLIGHT" val="0"/>
  <p:tag name="KSO_WM_UNIT_COMPATIBLE" val="1"/>
  <p:tag name="KSO_WM_UNIT_DIAGRAM_ISNUMVISUAL" val="0"/>
  <p:tag name="KSO_WM_UNIT_DIAGRAM_ISREFERUNIT" val="0"/>
  <p:tag name="KSO_WM_DIAGRAM_GROUP_CODE" val="l1-1"/>
  <p:tag name="KSO_WM_UNIT_TYPE" val="l_h_g"/>
  <p:tag name="KSO_WM_UNIT_INDEX" val="1_1_1"/>
  <p:tag name="KSO_WM_UNIT_ID" val="diagram20168681_1*l_h_g*1_1_1"/>
  <p:tag name="KSO_WM_TEMPLATE_CATEGORY" val="diagram"/>
  <p:tag name="KSO_WM_TEMPLATE_INDEX" val="20168681"/>
  <p:tag name="KSO_WM_UNIT_LAYERLEVEL" val="1_1_1"/>
  <p:tag name="KSO_WM_TAG_VERSION" val="1.0"/>
  <p:tag name="KSO_WM_BEAUTIFY_FLAG" val="#wm#"/>
  <p:tag name="KSO_WM_UNIT_TEXT_FILL_FORE_SCHEMECOLOR_INDEX" val="14"/>
  <p:tag name="KSO_WM_UNIT_TEXT_FILL_TYPE" val="1"/>
</p:tagLst>
</file>

<file path=ppt/tags/tag303.xml><?xml version="1.0" encoding="utf-8"?>
<p:tagLst xmlns:p="http://schemas.openxmlformats.org/presentationml/2006/main">
  <p:tag name="KSO_WM_UNIT_RELATE_UNITID" val="diagram20168681_1*l_h_f*1_1_1"/>
  <p:tag name="KSO_WM_UNIT_PRESET_TEXT" val="Option 01"/>
  <p:tag name="KSO_WM_UNIT_NOCLEAR" val="0"/>
  <p:tag name="KSO_WM_UNIT_VALUE" val="5"/>
  <p:tag name="KSO_WM_UNIT_HIGHLIGHT" val="0"/>
  <p:tag name="KSO_WM_UNIT_COMPATIBLE" val="1"/>
  <p:tag name="KSO_WM_UNIT_DIAGRAM_ISNUMVISUAL" val="0"/>
  <p:tag name="KSO_WM_UNIT_DIAGRAM_ISREFERUNIT" val="0"/>
  <p:tag name="KSO_WM_DIAGRAM_GROUP_CODE" val="l1-1"/>
  <p:tag name="KSO_WM_UNIT_TYPE" val="l_h_g"/>
  <p:tag name="KSO_WM_UNIT_INDEX" val="1_1_1"/>
  <p:tag name="KSO_WM_UNIT_ID" val="diagram20168681_1*l_h_g*1_1_1"/>
  <p:tag name="KSO_WM_TEMPLATE_CATEGORY" val="diagram"/>
  <p:tag name="KSO_WM_TEMPLATE_INDEX" val="20168681"/>
  <p:tag name="KSO_WM_UNIT_LAYERLEVEL" val="1_1_1"/>
  <p:tag name="KSO_WM_TAG_VERSION" val="1.0"/>
  <p:tag name="KSO_WM_BEAUTIFY_FLAG" val="#wm#"/>
  <p:tag name="KSO_WM_UNIT_TEXT_FILL_FORE_SCHEMECOLOR_INDEX" val="14"/>
  <p:tag name="KSO_WM_UNIT_TEXT_FILL_TYPE" val="1"/>
</p:tagLst>
</file>

<file path=ppt/tags/tag304.xml><?xml version="1.0" encoding="utf-8"?>
<p:tagLst xmlns:p="http://schemas.openxmlformats.org/presentationml/2006/main">
  <p:tag name="KSO_WM_UNIT_RELATE_UNITID" val="diagram20168681_1*l_h_f*1_1_1"/>
  <p:tag name="KSO_WM_UNIT_PRESET_TEXT" val="Option 01"/>
  <p:tag name="KSO_WM_UNIT_NOCLEAR" val="0"/>
  <p:tag name="KSO_WM_UNIT_VALUE" val="5"/>
  <p:tag name="KSO_WM_UNIT_HIGHLIGHT" val="0"/>
  <p:tag name="KSO_WM_UNIT_COMPATIBLE" val="1"/>
  <p:tag name="KSO_WM_UNIT_DIAGRAM_ISNUMVISUAL" val="0"/>
  <p:tag name="KSO_WM_UNIT_DIAGRAM_ISREFERUNIT" val="0"/>
  <p:tag name="KSO_WM_DIAGRAM_GROUP_CODE" val="l1-1"/>
  <p:tag name="KSO_WM_UNIT_TYPE" val="l_h_g"/>
  <p:tag name="KSO_WM_UNIT_INDEX" val="1_1_1"/>
  <p:tag name="KSO_WM_UNIT_ID" val="diagram20168681_1*l_h_g*1_1_1"/>
  <p:tag name="KSO_WM_TEMPLATE_CATEGORY" val="diagram"/>
  <p:tag name="KSO_WM_TEMPLATE_INDEX" val="20168681"/>
  <p:tag name="KSO_WM_UNIT_LAYERLEVEL" val="1_1_1"/>
  <p:tag name="KSO_WM_TAG_VERSION" val="1.0"/>
  <p:tag name="KSO_WM_BEAUTIFY_FLAG" val="#wm#"/>
  <p:tag name="KSO_WM_UNIT_TEXT_FILL_FORE_SCHEMECOLOR_INDEX" val="14"/>
  <p:tag name="KSO_WM_UNIT_TEXT_FILL_TYPE" val="1"/>
</p:tagLst>
</file>

<file path=ppt/tags/tag305.xml><?xml version="1.0" encoding="utf-8"?>
<p:tagLst xmlns:p="http://schemas.openxmlformats.org/presentationml/2006/main">
  <p:tag name="KSO_WM_UNIT_RELATE_UNITID" val="diagram20168681_1*l_h_f*1_1_1"/>
  <p:tag name="KSO_WM_UNIT_PRESET_TEXT" val="Option 01"/>
  <p:tag name="KSO_WM_UNIT_NOCLEAR" val="0"/>
  <p:tag name="KSO_WM_UNIT_VALUE" val="5"/>
  <p:tag name="KSO_WM_UNIT_HIGHLIGHT" val="0"/>
  <p:tag name="KSO_WM_UNIT_COMPATIBLE" val="1"/>
  <p:tag name="KSO_WM_UNIT_DIAGRAM_ISNUMVISUAL" val="0"/>
  <p:tag name="KSO_WM_UNIT_DIAGRAM_ISREFERUNIT" val="0"/>
  <p:tag name="KSO_WM_DIAGRAM_GROUP_CODE" val="l1-1"/>
  <p:tag name="KSO_WM_UNIT_TYPE" val="l_h_g"/>
  <p:tag name="KSO_WM_UNIT_INDEX" val="1_1_1"/>
  <p:tag name="KSO_WM_UNIT_ID" val="diagram20168681_1*l_h_g*1_1_1"/>
  <p:tag name="KSO_WM_TEMPLATE_CATEGORY" val="diagram"/>
  <p:tag name="KSO_WM_TEMPLATE_INDEX" val="20168681"/>
  <p:tag name="KSO_WM_UNIT_LAYERLEVEL" val="1_1_1"/>
  <p:tag name="KSO_WM_TAG_VERSION" val="1.0"/>
  <p:tag name="KSO_WM_BEAUTIFY_FLAG" val="#wm#"/>
  <p:tag name="KSO_WM_UNIT_TEXT_FILL_FORE_SCHEMECOLOR_INDEX" val="14"/>
  <p:tag name="KSO_WM_UNIT_TEXT_FILL_TYPE" val="1"/>
</p:tagLst>
</file>

<file path=ppt/tags/tag306.xml><?xml version="1.0" encoding="utf-8"?>
<p:tagLst xmlns:p="http://schemas.openxmlformats.org/presentationml/2006/main">
  <p:tag name="KSO_WM_UNIT_RELATE_UNITID" val="diagram20168681_1*l_h_f*1_1_1"/>
  <p:tag name="KSO_WM_UNIT_PRESET_TEXT" val="Option 01"/>
  <p:tag name="KSO_WM_UNIT_NOCLEAR" val="0"/>
  <p:tag name="KSO_WM_UNIT_VALUE" val="5"/>
  <p:tag name="KSO_WM_UNIT_HIGHLIGHT" val="0"/>
  <p:tag name="KSO_WM_UNIT_COMPATIBLE" val="1"/>
  <p:tag name="KSO_WM_UNIT_DIAGRAM_ISNUMVISUAL" val="0"/>
  <p:tag name="KSO_WM_UNIT_DIAGRAM_ISREFERUNIT" val="0"/>
  <p:tag name="KSO_WM_DIAGRAM_GROUP_CODE" val="l1-1"/>
  <p:tag name="KSO_WM_UNIT_TYPE" val="l_h_g"/>
  <p:tag name="KSO_WM_UNIT_INDEX" val="1_1_1"/>
  <p:tag name="KSO_WM_UNIT_ID" val="diagram20168681_1*l_h_g*1_1_1"/>
  <p:tag name="KSO_WM_TEMPLATE_CATEGORY" val="diagram"/>
  <p:tag name="KSO_WM_TEMPLATE_INDEX" val="20168681"/>
  <p:tag name="KSO_WM_UNIT_LAYERLEVEL" val="1_1_1"/>
  <p:tag name="KSO_WM_TAG_VERSION" val="1.0"/>
  <p:tag name="KSO_WM_BEAUTIFY_FLAG" val="#wm#"/>
  <p:tag name="KSO_WM_UNIT_TEXT_FILL_FORE_SCHEMECOLOR_INDEX" val="14"/>
  <p:tag name="KSO_WM_UNIT_TEXT_FILL_TYPE" val="1"/>
</p:tagLst>
</file>

<file path=ppt/tags/tag307.xml><?xml version="1.0" encoding="utf-8"?>
<p:tagLst xmlns:p="http://schemas.openxmlformats.org/presentationml/2006/main">
  <p:tag name="KSO_WM_BEAUTIFY_FLAG" val="#wm#"/>
  <p:tag name="KSO_WM_TEMPLATE_CATEGORY" val="custom"/>
  <p:tag name="KSO_WM_TEMPLATE_INDEX" val="20201861"/>
  <p:tag name="KSO_WM_SLIDE_ITEM_CNT" val="2"/>
</p:tagLst>
</file>

<file path=ppt/tags/tag308.xml><?xml version="1.0" encoding="utf-8"?>
<p:tagLst xmlns:p="http://schemas.openxmlformats.org/presentationml/2006/main">
  <p:tag name="KSO_WM_BEAUTIFY_FLAG" val="#wm#"/>
  <p:tag name="KSO_WM_TEMPLATE_CATEGORY" val="custom"/>
  <p:tag name="KSO_WM_TEMPLATE_INDEX" val="20201861"/>
</p:tagLst>
</file>

<file path=ppt/tags/tag309.xml><?xml version="1.0" encoding="utf-8"?>
<p:tagLst xmlns:p="http://schemas.openxmlformats.org/presentationml/2006/main">
  <p:tag name="KSO_WM_UNIT_RELATE_UNITID" val="diagram20168681_1*l_h_f*1_1_1"/>
  <p:tag name="KSO_WM_UNIT_PRESET_TEXT" val="Option 01"/>
  <p:tag name="KSO_WM_UNIT_NOCLEAR" val="0"/>
  <p:tag name="KSO_WM_UNIT_VALUE" val="5"/>
  <p:tag name="KSO_WM_UNIT_HIGHLIGHT" val="0"/>
  <p:tag name="KSO_WM_UNIT_COMPATIBLE" val="1"/>
  <p:tag name="KSO_WM_UNIT_DIAGRAM_ISNUMVISUAL" val="0"/>
  <p:tag name="KSO_WM_UNIT_DIAGRAM_ISREFERUNIT" val="0"/>
  <p:tag name="KSO_WM_DIAGRAM_GROUP_CODE" val="l1-1"/>
  <p:tag name="KSO_WM_UNIT_TYPE" val="l_h_g"/>
  <p:tag name="KSO_WM_UNIT_INDEX" val="1_1_1"/>
  <p:tag name="KSO_WM_UNIT_ID" val="diagram20168681_1*l_h_g*1_1_1"/>
  <p:tag name="KSO_WM_TEMPLATE_CATEGORY" val="diagram"/>
  <p:tag name="KSO_WM_TEMPLATE_INDEX" val="20168681"/>
  <p:tag name="KSO_WM_UNIT_LAYERLEVEL" val="1_1_1"/>
  <p:tag name="KSO_WM_TAG_VERSION" val="1.0"/>
  <p:tag name="KSO_WM_BEAUTIFY_FLAG" val="#wm#"/>
  <p:tag name="KSO_WM_UNIT_TEXT_FILL_FORE_SCHEMECOLOR_INDEX" val="14"/>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p="http://schemas.openxmlformats.org/presentationml/2006/main">
  <p:tag name="KSO_WM_UNIT_RELATE_UNITID" val="diagram20168681_1*l_h_f*1_1_1"/>
  <p:tag name="KSO_WM_UNIT_PRESET_TEXT" val="Option 01"/>
  <p:tag name="KSO_WM_UNIT_NOCLEAR" val="0"/>
  <p:tag name="KSO_WM_UNIT_VALUE" val="5"/>
  <p:tag name="KSO_WM_UNIT_HIGHLIGHT" val="0"/>
  <p:tag name="KSO_WM_UNIT_COMPATIBLE" val="1"/>
  <p:tag name="KSO_WM_UNIT_DIAGRAM_ISNUMVISUAL" val="0"/>
  <p:tag name="KSO_WM_UNIT_DIAGRAM_ISREFERUNIT" val="0"/>
  <p:tag name="KSO_WM_DIAGRAM_GROUP_CODE" val="l1-1"/>
  <p:tag name="KSO_WM_UNIT_TYPE" val="l_h_g"/>
  <p:tag name="KSO_WM_UNIT_INDEX" val="1_1_1"/>
  <p:tag name="KSO_WM_UNIT_ID" val="diagram20168681_1*l_h_g*1_1_1"/>
  <p:tag name="KSO_WM_TEMPLATE_CATEGORY" val="diagram"/>
  <p:tag name="KSO_WM_TEMPLATE_INDEX" val="20168681"/>
  <p:tag name="KSO_WM_UNIT_LAYERLEVEL" val="1_1_1"/>
  <p:tag name="KSO_WM_TAG_VERSION" val="1.0"/>
  <p:tag name="KSO_WM_BEAUTIFY_FLAG" val="#wm#"/>
  <p:tag name="KSO_WM_UNIT_TEXT_FILL_FORE_SCHEMECOLOR_INDEX" val="14"/>
  <p:tag name="KSO_WM_UNIT_TEXT_FILL_TYPE" val="1"/>
</p:tagLst>
</file>

<file path=ppt/tags/tag311.xml><?xml version="1.0" encoding="utf-8"?>
<p:tagLst xmlns:p="http://schemas.openxmlformats.org/presentationml/2006/main">
  <p:tag name="KSO_WM_UNIT_RELATE_UNITID" val="diagram20168681_1*l_h_f*1_1_1"/>
  <p:tag name="KSO_WM_UNIT_PRESET_TEXT" val="Option 01"/>
  <p:tag name="KSO_WM_UNIT_NOCLEAR" val="0"/>
  <p:tag name="KSO_WM_UNIT_VALUE" val="5"/>
  <p:tag name="KSO_WM_UNIT_HIGHLIGHT" val="0"/>
  <p:tag name="KSO_WM_UNIT_COMPATIBLE" val="1"/>
  <p:tag name="KSO_WM_UNIT_DIAGRAM_ISNUMVISUAL" val="0"/>
  <p:tag name="KSO_WM_UNIT_DIAGRAM_ISREFERUNIT" val="0"/>
  <p:tag name="KSO_WM_DIAGRAM_GROUP_CODE" val="l1-1"/>
  <p:tag name="KSO_WM_UNIT_TYPE" val="l_h_g"/>
  <p:tag name="KSO_WM_UNIT_INDEX" val="1_1_1"/>
  <p:tag name="KSO_WM_UNIT_ID" val="diagram20168681_1*l_h_g*1_1_1"/>
  <p:tag name="KSO_WM_TEMPLATE_CATEGORY" val="diagram"/>
  <p:tag name="KSO_WM_TEMPLATE_INDEX" val="20168681"/>
  <p:tag name="KSO_WM_UNIT_LAYERLEVEL" val="1_1_1"/>
  <p:tag name="KSO_WM_TAG_VERSION" val="1.0"/>
  <p:tag name="KSO_WM_BEAUTIFY_FLAG" val="#wm#"/>
  <p:tag name="KSO_WM_UNIT_TEXT_FILL_FORE_SCHEMECOLOR_INDEX" val="14"/>
  <p:tag name="KSO_WM_UNIT_TEXT_FILL_TYPE" val="1"/>
</p:tagLst>
</file>

<file path=ppt/tags/tag312.xml><?xml version="1.0" encoding="utf-8"?>
<p:tagLst xmlns:p="http://schemas.openxmlformats.org/presentationml/2006/main">
  <p:tag name="KSO_WM_UNIT_RELATE_UNITID" val="diagram20168681_1*l_h_f*1_1_1"/>
  <p:tag name="KSO_WM_UNIT_PRESET_TEXT" val="Option 01"/>
  <p:tag name="KSO_WM_UNIT_NOCLEAR" val="0"/>
  <p:tag name="KSO_WM_UNIT_VALUE" val="5"/>
  <p:tag name="KSO_WM_UNIT_HIGHLIGHT" val="0"/>
  <p:tag name="KSO_WM_UNIT_COMPATIBLE" val="1"/>
  <p:tag name="KSO_WM_UNIT_DIAGRAM_ISNUMVISUAL" val="0"/>
  <p:tag name="KSO_WM_UNIT_DIAGRAM_ISREFERUNIT" val="0"/>
  <p:tag name="KSO_WM_DIAGRAM_GROUP_CODE" val="l1-1"/>
  <p:tag name="KSO_WM_UNIT_TYPE" val="l_h_g"/>
  <p:tag name="KSO_WM_UNIT_INDEX" val="1_1_1"/>
  <p:tag name="KSO_WM_UNIT_ID" val="diagram20168681_1*l_h_g*1_1_1"/>
  <p:tag name="KSO_WM_TEMPLATE_CATEGORY" val="diagram"/>
  <p:tag name="KSO_WM_TEMPLATE_INDEX" val="20168681"/>
  <p:tag name="KSO_WM_UNIT_LAYERLEVEL" val="1_1_1"/>
  <p:tag name="KSO_WM_TAG_VERSION" val="1.0"/>
  <p:tag name="KSO_WM_BEAUTIFY_FLAG" val="#wm#"/>
  <p:tag name="KSO_WM_UNIT_TEXT_FILL_FORE_SCHEMECOLOR_INDEX" val="14"/>
  <p:tag name="KSO_WM_UNIT_TEXT_FILL_TYPE" val="1"/>
</p:tagLst>
</file>

<file path=ppt/tags/tag313.xml><?xml version="1.0" encoding="utf-8"?>
<p:tagLst xmlns:p="http://schemas.openxmlformats.org/presentationml/2006/main">
  <p:tag name="KSO_WM_UNIT_RELATE_UNITID" val="diagram20168681_1*l_h_f*1_1_1"/>
  <p:tag name="KSO_WM_UNIT_PRESET_TEXT" val="Option 01"/>
  <p:tag name="KSO_WM_UNIT_NOCLEAR" val="0"/>
  <p:tag name="KSO_WM_UNIT_VALUE" val="5"/>
  <p:tag name="KSO_WM_UNIT_HIGHLIGHT" val="0"/>
  <p:tag name="KSO_WM_UNIT_COMPATIBLE" val="1"/>
  <p:tag name="KSO_WM_UNIT_DIAGRAM_ISNUMVISUAL" val="0"/>
  <p:tag name="KSO_WM_UNIT_DIAGRAM_ISREFERUNIT" val="0"/>
  <p:tag name="KSO_WM_DIAGRAM_GROUP_CODE" val="l1-1"/>
  <p:tag name="KSO_WM_UNIT_TYPE" val="l_h_g"/>
  <p:tag name="KSO_WM_UNIT_INDEX" val="1_1_1"/>
  <p:tag name="KSO_WM_UNIT_ID" val="diagram20168681_1*l_h_g*1_1_1"/>
  <p:tag name="KSO_WM_TEMPLATE_CATEGORY" val="diagram"/>
  <p:tag name="KSO_WM_TEMPLATE_INDEX" val="20168681"/>
  <p:tag name="KSO_WM_UNIT_LAYERLEVEL" val="1_1_1"/>
  <p:tag name="KSO_WM_TAG_VERSION" val="1.0"/>
  <p:tag name="KSO_WM_BEAUTIFY_FLAG" val="#wm#"/>
  <p:tag name="KSO_WM_UNIT_TEXT_FILL_FORE_SCHEMECOLOR_INDEX" val="14"/>
  <p:tag name="KSO_WM_UNIT_TEXT_FILL_TYPE" val="1"/>
</p:tagLst>
</file>

<file path=ppt/tags/tag314.xml><?xml version="1.0" encoding="utf-8"?>
<p:tagLst xmlns:p="http://schemas.openxmlformats.org/presentationml/2006/main">
  <p:tag name="KSO_WM_UNIT_RELATE_UNITID" val="diagram20168681_1*l_h_f*1_1_1"/>
  <p:tag name="KSO_WM_UNIT_PRESET_TEXT" val="Option 01"/>
  <p:tag name="KSO_WM_UNIT_NOCLEAR" val="0"/>
  <p:tag name="KSO_WM_UNIT_VALUE" val="5"/>
  <p:tag name="KSO_WM_UNIT_HIGHLIGHT" val="0"/>
  <p:tag name="KSO_WM_UNIT_COMPATIBLE" val="1"/>
  <p:tag name="KSO_WM_UNIT_DIAGRAM_ISNUMVISUAL" val="0"/>
  <p:tag name="KSO_WM_UNIT_DIAGRAM_ISREFERUNIT" val="0"/>
  <p:tag name="KSO_WM_DIAGRAM_GROUP_CODE" val="l1-1"/>
  <p:tag name="KSO_WM_UNIT_TYPE" val="l_h_g"/>
  <p:tag name="KSO_WM_UNIT_INDEX" val="1_1_1"/>
  <p:tag name="KSO_WM_UNIT_ID" val="diagram20168681_1*l_h_g*1_1_1"/>
  <p:tag name="KSO_WM_TEMPLATE_CATEGORY" val="diagram"/>
  <p:tag name="KSO_WM_TEMPLATE_INDEX" val="20168681"/>
  <p:tag name="KSO_WM_UNIT_LAYERLEVEL" val="1_1_1"/>
  <p:tag name="KSO_WM_TAG_VERSION" val="1.0"/>
  <p:tag name="KSO_WM_BEAUTIFY_FLAG" val="#wm#"/>
  <p:tag name="KSO_WM_UNIT_TEXT_FILL_FORE_SCHEMECOLOR_INDEX" val="14"/>
  <p:tag name="KSO_WM_UNIT_TEXT_FILL_TYPE" val="1"/>
</p:tagLst>
</file>

<file path=ppt/tags/tag315.xml><?xml version="1.0" encoding="utf-8"?>
<p:tagLst xmlns:p="http://schemas.openxmlformats.org/presentationml/2006/main">
  <p:tag name="KSO_WM_BEAUTIFY_FLAG" val="#wm#"/>
  <p:tag name="KSO_WM_TEMPLATE_CATEGORY" val="custom"/>
  <p:tag name="KSO_WM_TEMPLATE_INDEX" val="20201861"/>
</p:tagLst>
</file>

<file path=ppt/tags/tag316.xml><?xml version="1.0" encoding="utf-8"?>
<p:tagLst xmlns:p="http://schemas.openxmlformats.org/presentationml/2006/main">
  <p:tag name="KSO_WM_BEAUTIFY_FLAG" val="#wm#"/>
  <p:tag name="KSO_WM_TEMPLATE_CATEGORY" val="custom"/>
  <p:tag name="KSO_WM_TEMPLATE_INDEX" val="2020186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1"/>
  <p:tag name="KSO_WM_UNIT_LAYERLEVEL" val="1"/>
  <p:tag name="KSO_WM_TAG_VERSION" val="1.0"/>
  <p:tag name="KSO_WM_BEAUTIFY_FLAG" val="#wm#"/>
  <p:tag name="KSO_WM_UNIT_TYPE" val="i"/>
  <p:tag name="KSO_WM_UNIT_INDEX"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1"/>
  <p:tag name="KSO_WM_UNIT_LAYERLEVEL" val="1"/>
  <p:tag name="KSO_WM_TAG_VERSION" val="1.0"/>
  <p:tag name="KSO_WM_BEAUTIFY_FLAG" val="#wm#"/>
  <p:tag name="KSO_WM_UNIT_TYPE" val="i"/>
  <p:tag name="KSO_WM_UNIT_INDEX" val="1"/>
  <p:tag name="KSO_WM_SLIDE_BACKGROUND_TYPE" val="frame"/>
  <p:tag name="KSO_WM_SLIDE_BK_DARK_LIGHT"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TYPE" val="i"/>
  <p:tag name="KSO_WM_UNIT_INDEX" val="1"/>
  <p:tag name="KSO_WM_SLIDE_BACKGROUND_TYPE" val="frame"/>
  <p:tag name="KSO_WM_SLIDE_BK_DARK_LIGHT"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UNIT_BK_DARK_LIGHT" val="1"/>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2"/>
  <p:tag name="KSO_WM_UNIT_LAYERLEVEL" val="1"/>
  <p:tag name="KSO_WM_TAG_VERSION" val="1.0"/>
  <p:tag name="KSO_WM_BEAUTIFY_FLAG" val="#wm#"/>
  <p:tag name="KSO_WM_UNIT_TYPE" val="i"/>
  <p:tag name="KSO_WM_UNIT_INDEX" val="2"/>
  <p:tag name="KSO_WM_SLIDE_BACKGROUND_TYPE" val="leftRight"/>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SLIDE_BACKGROUND_TYPE" val="leftRight"/>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2"/>
  <p:tag name="KSO_WM_UNIT_LAYERLEVEL" val="1"/>
  <p:tag name="KSO_WM_TAG_VERSION" val="1.0"/>
  <p:tag name="KSO_WM_BEAUTIFY_FLAG" val="#wm#"/>
  <p:tag name="KSO_WM_UNIT_TYPE" val="i"/>
  <p:tag name="KSO_WM_UNIT_INDEX" val="2"/>
  <p:tag name="KSO_WM_SLIDE_BACKGROUND_TYPE" val="leftRight"/>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UNIT_BK_DARK_LIGHT" val="1"/>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BEAUTIFY_FLAG" val="#wm#"/>
  <p:tag name="KSO_WM_UNIT_TYPE" val="i"/>
  <p:tag name="KSO_WM_UNIT_INDEX"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2"/>
  <p:tag name="KSO_WM_UNIT_LAYERLEVEL" val="1"/>
  <p:tag name="KSO_WM_TAG_VERSION" val="1.0"/>
  <p:tag name="KSO_WM_BEAUTIFY_FLAG" val="#wm#"/>
  <p:tag name="KSO_WM_UNIT_TYPE" val="i"/>
  <p:tag name="KSO_WM_UNIT_INDEX" val="2"/>
  <p:tag name="KSO_WM_SLIDE_BACKGROUND_TYPE" val="topBottom"/>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UNIT_BK_DARK_LIGHT" val="1"/>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heme/theme1.xml><?xml version="1.0" encoding="utf-8"?>
<a:theme xmlns:a="http://schemas.openxmlformats.org/drawingml/2006/main" name="1_Office 主题​​">
  <a:themeElements>
    <a:clrScheme name="自定义 4">
      <a:dk1>
        <a:srgbClr val="000000"/>
      </a:dk1>
      <a:lt1>
        <a:srgbClr val="FFFFFF"/>
      </a:lt1>
      <a:dk2>
        <a:srgbClr val="032A44"/>
      </a:dk2>
      <a:lt2>
        <a:srgbClr val="FFFFFF"/>
      </a:lt2>
      <a:accent1>
        <a:srgbClr val="2E8299"/>
      </a:accent1>
      <a:accent2>
        <a:srgbClr val="298E93"/>
      </a:accent2>
      <a:accent3>
        <a:srgbClr val="2A9384"/>
      </a:accent3>
      <a:accent4>
        <a:srgbClr val="3C9A6D"/>
      </a:accent4>
      <a:accent5>
        <a:srgbClr val="5F9B52"/>
      </a:accent5>
      <a:accent6>
        <a:srgbClr val="839838"/>
      </a:accent6>
      <a:hlink>
        <a:srgbClr val="0563C1"/>
      </a:hlink>
      <a:folHlink>
        <a:srgbClr val="954D72"/>
      </a:folHlink>
    </a:clrScheme>
    <a:fontScheme name="商务风">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4">
      <a:dk1>
        <a:srgbClr val="000000"/>
      </a:dk1>
      <a:lt1>
        <a:srgbClr val="FFFFFF"/>
      </a:lt1>
      <a:dk2>
        <a:srgbClr val="032A44"/>
      </a:dk2>
      <a:lt2>
        <a:srgbClr val="FFFFFF"/>
      </a:lt2>
      <a:accent1>
        <a:srgbClr val="2E8299"/>
      </a:accent1>
      <a:accent2>
        <a:srgbClr val="298E93"/>
      </a:accent2>
      <a:accent3>
        <a:srgbClr val="2A9384"/>
      </a:accent3>
      <a:accent4>
        <a:srgbClr val="3C9A6D"/>
      </a:accent4>
      <a:accent5>
        <a:srgbClr val="5F9B52"/>
      </a:accent5>
      <a:accent6>
        <a:srgbClr val="839838"/>
      </a:accent6>
      <a:hlink>
        <a:srgbClr val="0563C1"/>
      </a:hlink>
      <a:folHlink>
        <a:srgbClr val="954D72"/>
      </a:folHlink>
    </a:clrScheme>
    <a:fontScheme name="商务风">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5909</Words>
  <Application>WPS 演示</Application>
  <PresentationFormat>宽屏</PresentationFormat>
  <Paragraphs>323</Paragraphs>
  <Slides>19</Slides>
  <Notes>3</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19</vt:i4>
      </vt:variant>
    </vt:vector>
  </HeadingPairs>
  <TitlesOfParts>
    <vt:vector size="39" baseType="lpstr">
      <vt:lpstr>Arial</vt:lpstr>
      <vt:lpstr>宋体</vt:lpstr>
      <vt:lpstr>Wingdings</vt:lpstr>
      <vt:lpstr>微软雅黑</vt:lpstr>
      <vt:lpstr>Calibri</vt:lpstr>
      <vt:lpstr>汉仪尚巍手书W</vt:lpstr>
      <vt:lpstr>汉仪旗黑-85S</vt:lpstr>
      <vt:lpstr>Arial Black</vt:lpstr>
      <vt:lpstr>Times New Roman</vt:lpstr>
      <vt:lpstr>Neris Thin</vt:lpstr>
      <vt:lpstr>Shit Happens</vt:lpstr>
      <vt:lpstr>Gulim</vt:lpstr>
      <vt:lpstr>Arial Unicode MS</vt:lpstr>
      <vt:lpstr>Calibri</vt:lpstr>
      <vt:lpstr>HelveticaNeue</vt:lpstr>
      <vt:lpstr>NumberOnly</vt:lpstr>
      <vt:lpstr>华文新魏</vt:lpstr>
      <vt:lpstr>Malgun Gothic</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曹小等</cp:lastModifiedBy>
  <cp:revision>32</cp:revision>
  <dcterms:created xsi:type="dcterms:W3CDTF">2019-10-29T13:26:00Z</dcterms:created>
  <dcterms:modified xsi:type="dcterms:W3CDTF">2020-08-26T02:10:24Z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