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image" Target="../media/image1.pn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4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8.xml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9.xml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1.xml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9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90.xml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3.xml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4.xml"/><Relationship Id="rId1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7.xml"/><Relationship Id="rId1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0.xml"/><Relationship Id="rId1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1.xml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2.xml"/><Relationship Id="rId2" Type="http://schemas.openxmlformats.org/officeDocument/2006/relationships/image" Target="../media/image1.png"/><Relationship Id="rId1" Type="http://schemas.openxmlformats.org/officeDocument/2006/relationships/image" Target="../media/image1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3.xml"/><Relationship Id="rId1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5.xml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6.xml"/><Relationship Id="rId2" Type="http://schemas.openxmlformats.org/officeDocument/2006/relationships/image" Target="../media/image1.png"/><Relationship Id="rId1" Type="http://schemas.openxmlformats.org/officeDocument/2006/relationships/image" Target="../media/image17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7.xml"/></Relationships>
</file>

<file path=ppt/slides/_rels/slide4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8.xml"/><Relationship Id="rId2" Type="http://schemas.openxmlformats.org/officeDocument/2006/relationships/image" Target="../media/image1.png"/><Relationship Id="rId1" Type="http://schemas.openxmlformats.org/officeDocument/2006/relationships/image" Target="../media/image18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0.xml"/></Relationships>
</file>

<file path=ppt/slides/_rels/slide4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11.xml"/><Relationship Id="rId2" Type="http://schemas.openxmlformats.org/officeDocument/2006/relationships/image" Target="../media/image1.png"/><Relationship Id="rId1" Type="http://schemas.openxmlformats.org/officeDocument/2006/relationships/image" Target="../media/image19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5.xml"/></Relationships>
</file>

<file path=ppt/slides/_rels/slide5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6.xml"/><Relationship Id="rId2" Type="http://schemas.openxmlformats.org/officeDocument/2006/relationships/image" Target="../media/image1.png"/><Relationship Id="rId1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