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72" r:id="rId4"/>
    <p:sldId id="257" r:id="rId5"/>
    <p:sldId id="258" r:id="rId6"/>
    <p:sldId id="275" r:id="rId7"/>
    <p:sldId id="259" r:id="rId8"/>
    <p:sldId id="276" r:id="rId9"/>
    <p:sldId id="268" r:id="rId10"/>
    <p:sldId id="270" r:id="rId11"/>
    <p:sldId id="271" r:id="rId12"/>
    <p:sldId id="262" r:id="rId13"/>
    <p:sldId id="273" r:id="rId14"/>
    <p:sldId id="26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48" y="-96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0-09-03T14:37:03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77 1 20845,'-20'0'-1124,"11"0"2210,-9 0-992,16 0-94,-8 0 100,3 0-96,5 0-33,-7 0 33,9 0 2120,0 0-4115,9 0 1841,-7 0 90,7 0 60,-7 0-208,4 0 417,-4 0-208,9 0-149,-4 0 148,-3 0 9,8 0-9,-5 0-95,5 0 95,1 0 112,6 0-112,1 0-17,-1 0 17,2 0 69,4 0-68,-2 0-37,9 0 37,-6 0 81,6 0-82,-7 0-71,7 0 72,-6 0 165,6 0-166,-2 0-109,1 0 110,5 0 6,-4 0-7,-2 0 6,2 0-6,-6 0 4,5 0-4,-2 0 28,4 0-27,1 0 5,-9 0-6,7 0 31,-6 0-31,6 0-65,-7 0 66,1 0 0,-8 0-1,1 0 9,1 0-9,-1 0 1,0 0-1,1 0-47,-2 0 47,1 0-36,0 0 40,1 0-4,-1 0-5,0 0 5,0 0 29,0 0-29,-7 0 11,2 0-10,-8 0-30,6 0 56,2 0-27,5 0 23,-1 0-22,-4 0-35,-2 0 35,1 0-2,6 0 1,-6 0-3,-1 0 4,2 0-5,4 0 4,1 0 0,1 0 0,-1 0-4,0 0 5,1 0-2,-2 0 1,1 0 9,0 0-9,1 0 46,-1 0-46,2 0 21,4 0-21,-3 0 11,4 0-11,-5 0-60,-3 0 61,8 0 3,-1 0-3,1 0-121,-6 0 120,-2 0 117,1 0-116,0 0-78,1 0 78,-1 0 51,-1 0-51,2 0-30,-1 0 30,-7 0 6,2 0-6,-1 0 11,6 0-12,-7 0 83,1 0-108,-1 0 25,8 0-26,-1 0 27,0 0-12,1 0 12,-8 0-9,1 0 8,-1 0 11,7 0-11,3 0-35,4 0 36,-5 0 26,4 0-27,-2 0-5,3 0 5,-5 0 4,4 0-3,3 0 3,-2 0-4,5 0-19,-5 0 19,6 0 13,-7 0-13,7 0-8,-6 0 9,6 0 7,-7 0-8,1 0-7,-8 0 8,8 0 3,-1 0-3,2 0 1,-8 0-2,-1 0 29,1 0-29,-6 0 13,0 0-12,0 0 15,6 0-16,-6 0 8,-1 0-8,1 0 78,6 0-171,0 0 94,1 0 57,-1 0-149,-1 0 91,2 0-19,-1 0 19,0 0-15,1 0 16,-1 0 17,-1 0-17,1 0-59,1 0 58,-1 0 63,0 0-63,1 0-39,-2 0 40,1 0 10,0 0-10,1 0-9,-1 0 8,2 0 9,4 0-9,-3 0-7,4 0 8,-5 0 6,-2 0-6,-1 0-27,2 0 106,-1 0-80,0 0-62,1 0 103,-1 0-40,-1 0 18,1 0-18,-6 0 12,0 0-13,-7 0-53,7 0 54,0 0-46,7 0 45,-2 0 57,1 0-57,-6 0-44,0 0 74,0 0-29,6 0 118,-1 0-200,2 0 81,-1 0 7,0 0-6,1 0-3,-1 0 2,-7 0 75,1 0-179,-1 0 104,8 0 17,-1 0-17,0 0-48,1 0 49,-8 0 41,1 0-42,-1 0-98,7 0 99,1 0 59,-1 0-59,-6 0-9,-1 0 8,1 0-1,6 0 1,0 0-6,1 0 7,-1 0 0,0 0-1,-6 0 13,-1 0-12,1 0 160,6 0-328,0 0 572,1 0-508,-1 0 278,-1 0-579,-7 0 426,6 0-160,-15 0 356,7 0-499,-9 0 2589,0 0-4442,-9 0 2105,7 0 25,-7 0 127,9 0-251,0 0 19,-8 0 86,6 0 83,-7 0-23,9 0-131,0 0 77,-9 0-172,8 0 293,-7 0-456,8 0 514,0 0 48,-9 0-1529,6 0 2028,-4 0 84,7 0-793,-9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0-09-03T14:37:03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156 7713 18271,'-5'5'-135,"1"-1"383,0 0-287,0 1 102,-5 3-63,0 1-34,1-1 68,-1 1 134,0 0-347,-3 3 194,2-2-14,-2 2-69,3-3 68,3-3 92,1 0-118,3-5 6,-10 11-130,10-10 289,-9 9 16,10-10-296,-3 3 451,0 0-479,3-3 110,-3 3-100,4-4 243,0 0-145,4-4-113,-3 3 175,7-7 84,-3 3-84,0 0-58,1-1 74,0 0-16,2-2-71,1-1 166,4-3-95,-1-1-10,2-1 9,3-3 30,-3 3-29,2-1-17,-2 0 16,5-4 43,-2 2-43,4-4-40,-1 1 41,2-2 54,4-4-54,-4 4-41,-2 2 41,2-2 80,1-1-80,1-1-40,-1 1 39,1-1 5,-3 4-4,-3 1-35,-1 2 34,-2 2-4,6-6 5,-6 6-32,-1 1 32,0 0 34,0 0-34,3-3-48,-3 3 48,-1 1 23,2-2-23,-4 4-4,4-4 3,-1 1 6,4-3-6,-5 3-3,-1 3 3,1-3 4,1 0-4,2-2 1,-2 2-1,3-2 2,-3 1-1,-1 2-3,2-2 2,-2 2 21,2-2-20,2-2-8,0 0 7,-2 2 3,2-2-2,-3 3-16,1-1 15,4-4 1,-2 2 0,0 0-6,-3 3 5,-1 1-3,2-2 4,1-1 11,-1 1-12,0 0-8,-1 1 9,5-5 40,-5 5-41,4-4-51,-3 3 52,1-1 2,1-1-2,0 0 2,-3 3-3,2-2 2,-1 1-2,-2 2-11,2-2 12,-2 2-8,2-1 8,0-2-4,-4 5 3,5-5 11,-2 2-11,3-2 6,0-2-5,0 1-4,0 0 3,1-1 0,-1 1 0,6-6 8,0 0-8,0 0 1,-6 6-1,2-2-7,1-1 7,-2 2 0,2-2 1,-1 1-7,-2 2 6,0 0 6,0 0-6,2-2 94,1-1-93,-2 2-84,2-2 84,-1 1 5,-2 2-5,0 0-5,0 0 4,2-2 4,1-1-3,-2 2-18,2-2 17,1-1-3,0 0 3,0 0-45,-1 1 46,-1 1 46,4-4-47,-4 4-29,2-2 29,0 0 35,-1 1-35,2-2-1,1-1 2,-4 4-16,4-4 15,-1 1 1,-1 1 0,2-2-1,-3 3 1,3-3-1,-3 3 0,4-4-3,-1 1 4,2-2 3,1-1-4,-1 1 29,-2 2-29,2-2-24,-2 2 24,3-3 1,3-3-1,-2 2 2,2-2-2,-1 1 4,-2 2-3,2-2-68,-5 5 68,3-3 55,3-3-55,-5 5-63,2-2 62,-1 1 51,4-4-50,-4 4-7,4-4 7,-4 4-8,3-3 8,2-2 9,-1 1-10,3-3 13,-3 3-13,2-2 7,-2 2-6,3-3-4,-3 3 4,1-1-14,-4 4 14,5-5 18,-5 5-19,0 0-17,0 0 18,-2 2-20,5-5 20,-2 2 12,-1 2-12,0-2-2,3-2 1,0 0-3,0 0 3,3-3-2,-6 7 3,5-7 11,1 0-11,1-1 0,-2 2-1,2-2-7,-4 4 8,2-1-4,0-2 3,-3 4-4,4-4 5,-4 4 0,-2 2 0,1 0-6,1-3 6,-1 2 12,2-2-13,-2 2 2,-1 1-1,4-4 14,1-1-14,-1 1 6,-1 1-6,2-2-44,0 0 43,1-1 19,3-3-18,-2 2 7,8-8-7,-5 5-25,2-2 24,2-2-6,-2 3 6,1-3-9,-7 8 10,-2 2-8,2-2 7,-4 4-26,1-1 26,1 0 42,-2 0-41,1 0 25,-3 3-26,4-4-27,2-2 27,0 0 17,0 0-16,3-2 20,-1-1-21,2-1 7,4-4-7,-6 6 6,0 0-6,2-2 10,1-1-10,1-1-24,-4 4 25,-2 2-12,0 0 12,-3 4-46,2-4 45,0 1 43,1-1-43,-3 4-22,-6 5 23,2-2 27,-2 1-28,3-2-4,0 0 4,2-2-19,-5 5 19,2-2 2,1-1-1,2-2-10,-2 2 9,5-5 2,-5 5-2,2-2-7,-2 3 7,0-2 12,3-2-12,-5 5-4,2-2 5,-3 3 18,0 0-18,4-4-1,-4 4 1,0 0-17,-5 5 16,2-2 6,0 0-5,1-1 25,-1 1-25,-4 4-27,1-1 27,-2 2 34,3-3-34,-2 2-30,-2 2 30,3-3 249,-3 3-338,-1 1 102,3-3-172,-3 3 159,-2 2 96,-2 2-59,-6 7-86,0-2 7,-3 4 76,4-4-230,-3 3 284,3-3-108,-4 4 841,0 0-1463,-4 4 547,3-3 164,-3 3-47,4-4-516,-3 4 544,2-3 141,-3 2-158,4-3 52,0 0-102,-4 4 35,3-3-41,-3 3 22,5-5 10,2-2-23,-2 2-17,3-3 56,-4 4-907,0 0 1764,4-3-995,-3 2 210,2-3-160,1 0 170,-3 3-108,7-7-18,-2 2-8,-3 3 27,5-5-13,-2 2 12,2-2 7,0 0-6,-2 2-12,0 0 12,2-2 0,4-4-1,-1 1 65,-2 2-64,1-1-63,1-1 62,-3 3-7,3-3 8,-2 2-49,6-5 48,-4 2-10,3-2 11,-2 2-10,2-2 10,1-1-16,2-2 15,-1 1 65,-1 1-64,1-1-27,-1 1 27,1-1 59,1-1-60,-2 2-57,-1 1 58,0 0 86,4-4-86,-4 4-24,1 0 24,-4 2 14,3-2-15,-2 2-17,2-2 7,1-1 10,1-1 6,-1 1-5,-3 3 0,-3 3 0,-1 1-38,1-1 38,0 0-24,-1 1 24,1-1-5,0 0 4,-1 1-27,1-1 27,-3 3-12,-1 1 12,1-1 58,3-3-57,-1 1-8,1-1 8,0 0 14,-1 1-15,1-1-29,0 0 30,-1 1 129,1-1-129,0 0-112,-1 1 112,1-1 90,0 0-90,-3 3-24,3-3 23,-5 5 9,4-4-9,-1 1 56,2-2-45,-4 4 5,6-6-118,-9 9 103,10-10-144,-7 7 194,-1 1-35,4-4-15,-6 6 16,4-4-17,-4 4-35,4-4 64,-4 4-40,2-2 170,4-4-292,-6 6 401,5-5-463,-7 7 173,0 0-57,4-4 73,1-1 40,0 0-33,0 1-29,-3 1-33,-1 2 141,7-7-80,-6 6 10,4-4-9,-3 3 49,2-2-35,1-1-58,-1 1 43,3-3 8,-3 3-8,0 0-20,1-1 21,0 0-1,2-2 1,-1 1-32,2-2 31,-3 3 32,6-6-32,-2 2-38,-2 2 38,1-1 27,0 0-27,-1 1 42,1-1-90,3-3 49,-2 2 0,1-1-1,-1 1 5,-1 1-1,-1 1 74,5-5-77,-4 4-61,3-3 177,-2 2-116,-4 4 18,3-3-91,-6 6 72,6-5 97,-7 5-62,3-2-114,0 0 82,-1 1-203,-4 4 201,1-1 89,2-2-400,-2 2 503,3-2-291,-4 3 828,0 0-966,-4 3-10,3-2 257,-3 3-8,4-4-60,0 0 61,-4 4-188,3-3 182,-3 3-290,4-4 705,0 0-413,-7 8 0,-3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0-09-03T14:37:03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11 27 20314,'-1'-3'-991,"-4"-9"1729,4 10-668,-3-8-13,4 10 473,0 0-530,3 6-484,-1 1 484,1 0 29,0 0-29,0-1 25,1 6-25,1-1-5,0 1 5,0 1 47,-2-4-46,3 4 4,-2-1-5,1-2 9,0 2-9,-2-4 262,2 4-474,-1-2 212,4 10 20,-1-3-20,-2-5-58,-1 0 58,1-1 15,2 6-14,0 0-101,-1 0 100,0-4 90,-2-1-90,1-2-111,1 7 111,2 1 49,-2-1-49,-1-5-11,0 0 12,0-1 44,1 6-45,-1-5-2,0 0 3,0-1-15,-1 1 15,2 2 15,0 0 93,0 1-108,1 1-65,-3-4 65,2 2 10,-1-2-11,-1-1-30,1 1 31,-2-4 8,2 4-9,-3-7-43,3 7 44,-2-6 5,1 6-41,1-1 81,3 9-46,-2-5-107,-1-1 108,1 0 59,-1-2-59,-1-1-35,1 1 90,1 2-55,1 3-2,0 1 2,-2-6 28,1 2-29,-2-2 8,3 4-8,-2-3 37,0-1-36,1 2-61,0 3 61,0-3-48,-1-2 48,0 0 20,2 5-20,0 1-10,3 6 10,-2-5 14,1 5-14,0-2-9,-2-6 9,0 3-1,0-2 1,2 4-5,0 3 4,-1-4 36,2 4-36,-2-4-26,-1-1 27,2 1-30,-2-1 30,1-1 19,-1 1-19,1-1-33,-1 1 59,1 1-26,0-2-5,0 3 4,0-2 6,-1 0-6,1-1-5,-1 1 6,3 5-5,-1-2 5,1 3 4,-2-6-4,1 4-6,1 1 5,0 0 2,-1 0-1,2 2 7,0 1-8,2 5-6,-3-5 6,1 0 2,0 0-2,0 1-5,1 0 6,1 4-2,-2-3 2,0-4-7,0 4 7,-2-8-4,3 8 4,-4-7-10,2 1 10,1 4 14,-2-3-15,1 1 39,-2-7-38,2 8-16,0-3 16,0 3 5,-2-6-5,2 4-25,0 0 24,2 7 2,0-1-2,0-1 4,1 2-3,1 5-5,2 5 5,-1-6-42,-3-4 41,2 2 38,1 5-37,0 0-41,-1-3 40,-1-4 25,-1 0-25,-1-5-5,1 4 4,-1-4 42,1 5-41,-1-5 5,1 5-4,-2-8-7,1 6 6,-2-7 5,2 4-5,0 1 34,0 2-34,-1-4-58,2 4 59,-1-2-30,2 7 30,-2-8 27,1 3-27,-1-2-4,2 7 4,-1-4-7,0-1 6,0-1-3,-3-4 4,2 3 16,-1-4-16,0 4-5,0-3 4,1 3-12,-1-3 13,0 2 7,0-2-8,1 4 1,-1-4 0,1 2 3,-3-4-3,2 1-1,1 6 0,0-3 0,1 3 1,0 2 1,0-2-1,1 5-16,1-1 16,-3-5-2,1 1 2,-3-6-42,3 6 41,-2-4 42,2 4-42,-4-7-18,2 1 19,0 1 12,-1 0-12,1 1-4,0-2 4,-1-1 2,0 2-3,2 2 6,-2-2-6,4 8 20,-1-3-19,1 2-7,-2-3 7,3 6 41,-3-5-41,2 2-54,1 3 54,-2-4 21,-1-1-21,2 1-31,-2-1 31,1-1-1,-1 1 1,1-1 1,-3-4-1,1-1-14,-2-1 14,1-1-15,2 5 15,-2-4-39,-1 0 38,0-3 47,-1-2-46,1 4-3,1 1 3,2 5-27,-2-5 26,3 7 5,-4-7-5,4 5-2,-4-5 3,3 3 3,-3-3-3,4 7-2,-1-2 1,1 2 52,-1-2-51,0 0 3,-3-5-4,2 2-12,-1-2 12,-2-4-18,1 2 19,-1-3 10,-1-3-11,3 8 2,0 0-2,0 0-6,-3-7 7,1 2-28,1 5 28,-1-5-15,2 5 15,-1-3 0,1 3 0,-2-5-8,2 5 7,-2-2-2,2 1 2,-2-3 21,2 3-21,-2-3-10,0-1 11,-1-1 0,1 1 0,1 3-3,0 0 3,1 0 44,-2-3-63,-1-1 19,1 1 25,-1-2-26,0 0-29,0 0 45,1 2-22,-1-1-17,1 2 23,-3-9 31,0 1-31,-2-5 32,2 5-102,-2-6 70,1 4-1,-1-3-3,-1-4 5,2 8-8,0-2-14,-2-4 57,5 12-43,-5-13 0,4 11 10,-4-11 57,4 11-83,-4-11 24,2 6 80,-1-3-167,-1-3 127,2 4-79,-3-6-4,2 7 75,-1-5-49,2 4-2,-3-6 642,0 0-1287,-1-2 632,0 1-490,0-2 977,0 1-1432,1 1 1894,-1-2-918,1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0-09-03T14:37:03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69 0 20572,'-11'0'0,"-1"0"-823,8 0 1409,-3 0-586,5 0-21,-4 0 542,4 0-483,-5 0-228,7 0 217,-8 0-88,6 0 53,-6 0 53,8 0 1597,0 0-3419,8 0 1984,-6 0-372,6 0 322,-8 0-270,0 0 16,7 0 132,-5 0-35,8 0-8,-5 0 8,-1 0-15,8 0 16,-6 0-60,5 0 58,1 0 2,5 0 70,0 0-71,6 0-5,0 0 6,2 0-6,-2 0 6,-1 0 29,6 0-29,-5 0-6,6 0 5,-2 0-5,2 0 6,2 0-13,-8 0 12,6 0 12,-6 0-11,5 0 22,-4 0-22,-1 0 4,-6 0-4,2 0-7,4 0 6,-4 0 4,4 0-4,-3 0 20,-3 0-19,0 0-29,1 0 29,1 0-18,4 0 17,-4 0 9,4 0-8,2 0-1,-2 0 1,8 0-48,-2 0 47,-2 0 41,1 0-41,-5 0-5,6 0 5,-6 0 2,6 0-1,-2 0 33,2 0-34,2 0-32,-8 0 32,2 0 3,-2 0-3,-4 0 11,4 0-11,-4 0 5,-2 0-5,1 0-100,-1 0 187,0 0-86,1 0-63,-1 0 63,0 0 39,1 0-39,-1 0-18,0 0 17,0 0 38,1 0-37,1 0-2,4 0 1,-4 0-8,4 0 9,4 0 10,2 0-10,4 0-14,1 0 14,-1 0-2,-4 0 1,3 0 25,-3 0-25,6 0-21,5 0 22,-5 0 10,-1 0-11,1 0-23,-6 0 24,-2 0-10,1 0 9,-5 0-26,6 0 26,-8 0-2,3 0 3,2 0 18,3 0-19,4 0-8,1 0 8,-3 0 30,4 0-29,-4 0 5,9 0-6,-2 0 6,3 0-6,-5 0-23,5 0 23,-5 0 0,-1 0 0,-1 0 25,1 0-24,-3 0 5,-3 0-6,2 0-16,-8 0 17,6 0-3,-6 0 3,6 0-43,-6 0 42,11 0 26,-5 0-25,8 0-5,-8 0 4,5 0 4,7 0-4,-5 0-7,4 0 8,3 0 25,-3 0-25,0 0-2,-5 0 1,-2 0-16,-5 0 17,3 0-5,-8 0 4,2 0 6,-2 0-6,-4 0 1,5 0-1,-5 0-41,-2 0 41,2 0 33,4 0-33,-2 0-7,8 0 7,-6 0 30,6 0-29,-6 0 5,6 0-5,-2 0 47,2 0-48,1 0 12,-6 0-12,6 0-24,-1 0 25,2 0-41,-2 0 40,3 0-29,-3 0 30,-2 0-8,2 0 8,-2 0-21,2 0 20,-4 0 26,-8 0-26,0 0-2,0 0 3,1 0-27,-1 0 27,0 0-3,1 0 2,-1 0 139,0 0-242,1 0 103,-1 0 0,0 0 0,0 0 10,1 0-10,-1 0-3,0 0 3,1 0-10,-1 0 10,0 0 7,0 0-7,1 0-44,-1 0 44,0 0 42,1 0-42,-1 0 7,0 0-6,1 0-17,-1 0 16,0 0-12,0 0 13,1 0 9,-1 0-10,0 0 59,1 0-58,-7 0 8,1 0-9,-1 0 11,6 0-11,-5 0-26,-1 0 26,-5 0 10,6 0-9,-6 0-132,5 0 132,-5 0 136,5 0-307,-7 0 292,12 0-122,-13 0 1,9 0-24,-8 0 23,5 0-349,-3 0 526,-4 0-77,6 0-100,-6 0-88,3 0 149,-3 0-75,6 0 116,-8 0 1551,0 0-3321,8 0 1696,-6 0-48,5 0 10,-7 0 3054,0 0-6004,-7 0 2983,5 0-48,-6 0 148,8 0-65,0 0-172,-8 0-25,6 0 198,-5 0-90,7 0 16,0 0-18,-8 0-75,6 0 283,-6 0-260,8 0 86,-1 0 2,-5 0-14,4 0 1,-6 0 35,8 0-24,-2 0-74,-3 0 68,3 0 138,-6 0-204,8 0 119,0 0-48,-8 0 2,6 0-15,-5 0 26,7 0-3,0 0 49,-8 0-133,6 0 247,-6 0-325,8 0 382,0 0-411,-7 0 197,5 0-5,-6 0-17,8 0-40,0 0 87,-8 0 35,6 0-220,-5 0 149,7 0-38,-8 0 23,6 0 29,-6 0-45,1 0 192,5 0-290,-14 0 304,15 0-348,-15 0 168,12 0 29,-7 0-67,7 0 39,-6 0 11,5 0-35,3 0 10,-14 0 14,12 0-14,-7 0 49,7 0-101,-11 0 95,5 0-30,-1 0-1,-1 0 1,6 0-195,-5 0-158,7 0 502,-11 0-149,11 0-1260,-8 0 1850,8 0-589,-5 0 89,3 0 912,4 0-1002,-13 0 0,5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52F6-DD2B-4F55-A4E3-3E1DF987A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F89E-E88A-4B89-A515-C0E05445D9E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1.png"/><Relationship Id="rId7" Type="http://schemas.openxmlformats.org/officeDocument/2006/relationships/customXml" Target="../ink/ink4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49071" y="540536"/>
            <a:ext cx="8915400" cy="2116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“But listen, mother,” said Laura. </a:t>
            </a:r>
            <a:r>
              <a:rPr lang="en-US" altLang="zh-CN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Breathless, half choking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 told the dreadful story. “</a:t>
            </a:r>
            <a:r>
              <a:rPr lang="en-US" altLang="zh-CN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course, we can’t have our party, can we?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she </a:t>
            </a:r>
            <a:r>
              <a:rPr lang="en-US" altLang="zh-CN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pleaded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Picture 2" descr="C:\Users\zyg\Desktop\QQ图片2020060610362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5" y="3370125"/>
            <a:ext cx="2004649" cy="25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yg\Desktop\QQ截图202006061023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4" y="552660"/>
            <a:ext cx="2050982" cy="18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2649071" y="3544303"/>
            <a:ext cx="8915400" cy="314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“But, my dear child,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your common sense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It’s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by accident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we’ve heard of it.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someone had died there normally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and I can’t understand how they alive in those tiny little holes –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would still have our party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wouldn’t we?’’</a:t>
            </a: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dirty="0"/>
              <a:t> 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2934838"/>
            <a:ext cx="12192000" cy="5475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/>
          <p:nvPr/>
        </p:nvSpPr>
        <p:spPr>
          <a:xfrm>
            <a:off x="677904" y="2380128"/>
            <a:ext cx="110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Laura</a:t>
            </a:r>
            <a:endParaRPr lang="zh-CN" altLang="en-US" sz="2400" b="1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136" y="5907456"/>
            <a:ext cx="200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Mrs. Sheridan</a:t>
            </a:r>
            <a:endParaRPr lang="en-US" altLang="zh-CN" sz="2400" b="1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475" y="219393"/>
            <a:ext cx="8862203" cy="105623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Black Hat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hat </a:t>
            </a:r>
            <a:r>
              <a:rPr lang="en-US" altLang="zh-CN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trimmed with daisies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altLang="zh-CN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black velvet ribbon</a:t>
            </a:r>
            <a:endParaRPr lang="en-US" altLang="zh-CN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0" y="39052"/>
            <a:ext cx="2473161" cy="24731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2702518"/>
            <a:ext cx="2361401" cy="1770176"/>
          </a:xfrm>
          <a:prstGeom prst="rect">
            <a:avLst/>
          </a:prstGeom>
        </p:spPr>
      </p:pic>
      <p:sp>
        <p:nvSpPr>
          <p:cNvPr id="9" name="内容占位符 2"/>
          <p:cNvSpPr txBox="1"/>
          <p:nvPr/>
        </p:nvSpPr>
        <p:spPr>
          <a:xfrm>
            <a:off x="261475" y="1497195"/>
            <a:ext cx="8862203" cy="2554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Lilies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There, just inside the door, stood a wide, 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shallow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tray 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of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lilies. No other kind. Nothing but lilies – canna lilies, </a:t>
            </a:r>
            <a:r>
              <a:rPr lang="en-US" altLang="zh-CN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pink flowers, wide open, radiant, almost frighteningly alive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bright crimson stems.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759" y="4853304"/>
            <a:ext cx="2473161" cy="1649097"/>
          </a:xfrm>
          <a:prstGeom prst="rect">
            <a:avLst/>
          </a:prstGeom>
        </p:spPr>
      </p:pic>
      <p:sp>
        <p:nvSpPr>
          <p:cNvPr id="11" name="内容占位符 2"/>
          <p:cNvSpPr txBox="1"/>
          <p:nvPr/>
        </p:nvSpPr>
        <p:spPr>
          <a:xfrm>
            <a:off x="249178" y="4396955"/>
            <a:ext cx="8862202" cy="3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grass </a:t>
            </a:r>
            <a:r>
              <a:rPr lang="en-US" altLang="zh-CN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seemed to shine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karaka trees were so </a:t>
            </a:r>
            <a:r>
              <a:rPr lang="en-US" altLang="zh-CN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lovely, with their broad, gleaming leaves, and their clusters of yellow fruits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334085" y="2695587"/>
            <a:ext cx="8789593" cy="221451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Impact" panose="020B0806030902050204" pitchFamily="34" charset="0"/>
              </a:rPr>
              <a:t>Symbolism: </a:t>
            </a:r>
            <a:r>
              <a:rPr lang="en-US" altLang="zh-CN" sz="4000" dirty="0">
                <a:latin typeface="Impact" panose="020B0806030902050204" pitchFamily="34" charset="0"/>
              </a:rPr>
              <a:t>the practice or art of using an object or a word to represent an abstract idea.</a:t>
            </a:r>
            <a:endParaRPr lang="zh-CN" altLang="zh-CN" sz="40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1033" y="215494"/>
            <a:ext cx="10976720" cy="22788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Light: </a:t>
            </a:r>
            <a:endParaRPr lang="en-US" altLang="zh-CN" sz="4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Windless, warm, the sky without a cloud.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thinly covered with a haze of </a:t>
            </a:r>
            <a:r>
              <a:rPr lang="en-US" altLang="zh-CN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gold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bushes bowed down as though they had been visited by angels.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341033" y="3387359"/>
            <a:ext cx="11725464" cy="353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Darkness: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mean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dwellings painted a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 brown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 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very smoke coming out of their chimneys was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poverty-stricken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rags and shreds of smoke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unlike the great silvery plumes that uncurled from the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Sheridans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chimneys.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对话气泡: 圆角矩形 3"/>
          <p:cNvSpPr/>
          <p:nvPr/>
        </p:nvSpPr>
        <p:spPr>
          <a:xfrm>
            <a:off x="443252" y="2494391"/>
            <a:ext cx="10407522" cy="2325817"/>
          </a:xfrm>
          <a:prstGeom prst="wedgeRoundRectCallout">
            <a:avLst>
              <a:gd name="adj1" fmla="val -9269"/>
              <a:gd name="adj2" fmla="val -86268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Impact" panose="020B0806030902050204" pitchFamily="34" charset="0"/>
              </a:rPr>
              <a:t>Imagery: </a:t>
            </a:r>
            <a:r>
              <a:rPr lang="en-US" altLang="zh-CN" sz="4400" dirty="0">
                <a:latin typeface="Impact" panose="020B0806030902050204" pitchFamily="34" charset="0"/>
              </a:rPr>
              <a:t>language used by poets, novelists and other writers to create images in the mind of the reader.</a:t>
            </a:r>
            <a:endParaRPr lang="zh-CN" altLang="en-US" sz="44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295836" y="2756647"/>
            <a:ext cx="2891118" cy="20842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Conflict</a:t>
            </a:r>
            <a:r>
              <a:rPr lang="zh-CN" altLang="en-US" sz="5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  </a:t>
            </a:r>
            <a:endParaRPr lang="zh-CN" altLang="en-US" sz="5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376823" y="1690664"/>
            <a:ext cx="2602201" cy="12329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Internal</a:t>
            </a:r>
            <a:endParaRPr lang="en-US" altLang="zh-CN" sz="4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376823" y="4689374"/>
            <a:ext cx="2602201" cy="11091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External </a:t>
            </a:r>
            <a:endParaRPr lang="en-US" altLang="zh-CN" sz="44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3593437" y="2307132"/>
            <a:ext cx="540000" cy="2936837"/>
          </a:xfrm>
          <a:prstGeom prst="leftBrace">
            <a:avLst/>
          </a:prstGeom>
          <a:solidFill>
            <a:schemeClr val="bg1"/>
          </a:solidFill>
          <a:ln w="6032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7420069" y="4227157"/>
            <a:ext cx="392672" cy="2033624"/>
          </a:xfrm>
          <a:prstGeom prst="leftBrace">
            <a:avLst/>
          </a:prstGeom>
          <a:solidFill>
            <a:schemeClr val="bg1"/>
          </a:solidFill>
          <a:ln w="6032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7420069" y="1282955"/>
            <a:ext cx="392672" cy="2048354"/>
          </a:xfrm>
          <a:prstGeom prst="leftBrace">
            <a:avLst/>
          </a:prstGeom>
          <a:solidFill>
            <a:schemeClr val="bg1"/>
          </a:solidFill>
          <a:ln w="6032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202706" y="1102003"/>
            <a:ext cx="3133164" cy="995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Laura’s idea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202706" y="2425731"/>
            <a:ext cx="3133164" cy="995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Society’s expectations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202706" y="4044027"/>
            <a:ext cx="3133164" cy="995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Laura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202706" y="5420420"/>
            <a:ext cx="3133164" cy="995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Her family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68567"/>
            <a:ext cx="121920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u="sng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Theme</a:t>
            </a:r>
            <a:endParaRPr lang="en-US" altLang="zh-CN" sz="4400" b="1" i="1" u="sng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8" grpId="0" animBg="1"/>
      <p:bldP spid="11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70230" y="1463301"/>
            <a:ext cx="4249314" cy="11613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Conflict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32268" y="4489183"/>
            <a:ext cx="4287276" cy="2254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Psychological and Moral Growth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391836" y="1407013"/>
            <a:ext cx="5435600" cy="11613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Adolescent Confusion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箭头: 下 10"/>
          <p:cNvSpPr/>
          <p:nvPr/>
        </p:nvSpPr>
        <p:spPr>
          <a:xfrm>
            <a:off x="1658355" y="2865028"/>
            <a:ext cx="1597140" cy="133053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11"/>
          <p:cNvSpPr/>
          <p:nvPr/>
        </p:nvSpPr>
        <p:spPr>
          <a:xfrm>
            <a:off x="8338443" y="2791109"/>
            <a:ext cx="1542385" cy="14783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号 12"/>
          <p:cNvSpPr/>
          <p:nvPr/>
        </p:nvSpPr>
        <p:spPr>
          <a:xfrm>
            <a:off x="4979868" y="1630556"/>
            <a:ext cx="1067712" cy="826792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等号 13"/>
          <p:cNvSpPr/>
          <p:nvPr/>
        </p:nvSpPr>
        <p:spPr>
          <a:xfrm>
            <a:off x="4936386" y="5203045"/>
            <a:ext cx="1067712" cy="826792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391836" y="4695599"/>
            <a:ext cx="5435600" cy="13577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Mature Perception to Reality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6363992" y="4695599"/>
            <a:ext cx="5435600" cy="201496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“Everyone is made out of the same dough but not baked in the same oven”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68567"/>
            <a:ext cx="121920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i="1" u="sng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Social Implications</a:t>
            </a:r>
            <a:endParaRPr lang="en-US" altLang="zh-CN" sz="4400" b="1" i="1" u="sng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36772"/>
            <a:ext cx="11796687" cy="2678415"/>
          </a:xfrm>
        </p:spPr>
        <p:txBody>
          <a:bodyPr>
            <a:normAutofit fontScale="92500"/>
          </a:bodyPr>
          <a:lstStyle/>
          <a:p>
            <a:pPr marL="0" indent="0" algn="dist">
              <a:lnSpc>
                <a:spcPct val="150000"/>
              </a:lnSpc>
              <a:buNone/>
            </a:pPr>
            <a:r>
              <a:rPr lang="en-US" altLang="zh-CN" sz="4800" b="1" dirty="0">
                <a:latin typeface="Impact" panose="020B0806030902050204" pitchFamily="34" charset="0"/>
              </a:rPr>
              <a:t>If Laura had finished her question at the end of the story - </a:t>
            </a:r>
            <a:r>
              <a:rPr lang="en-US" altLang="zh-CN" sz="4800" b="1" i="1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Isn't it, darling?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altLang="zh-CN" sz="4800" b="1" dirty="0">
                <a:latin typeface="Impact" panose="020B0806030902050204" pitchFamily="34" charset="0"/>
              </a:rPr>
              <a:t>-, what would it say? </a:t>
            </a:r>
            <a:endParaRPr lang="zh-CN" altLang="en-US" sz="4800" b="1" dirty="0"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112" y="229613"/>
            <a:ext cx="3801035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Discussion</a:t>
            </a:r>
            <a:endParaRPr lang="zh-CN" altLang="en-US" sz="5400" b="1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8013" y="4215187"/>
            <a:ext cx="10803987" cy="2308324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“Everyone is made out of the same dough 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baked in the same oven”</a:t>
            </a:r>
            <a:b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——Jewish Proverb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110"/>
            <a:ext cx="7870874" cy="5748281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78" b="93565" l="21669" r="80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4073" r="20309" b="22627"/>
          <a:stretch>
            <a:fillRect/>
          </a:stretch>
        </p:blipFill>
        <p:spPr>
          <a:xfrm>
            <a:off x="8496886" y="1062110"/>
            <a:ext cx="2672861" cy="42484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125674" y="62959"/>
            <a:ext cx="743503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The Garden Party</a:t>
            </a:r>
            <a:endParaRPr lang="en-US" altLang="zh-CN" sz="5400" b="1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03808" y="5645927"/>
            <a:ext cx="325901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Tempus Sans ITC" panose="04020404030D07020202" pitchFamily="82" charset="0"/>
              </a:rPr>
              <a:t>Katherine Mansfield</a:t>
            </a:r>
            <a:endParaRPr lang="en-US" altLang="zh-CN" sz="2400" b="1" dirty="0">
              <a:ln w="22225">
                <a:noFill/>
                <a:prstDash val="solid"/>
              </a:ln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US" altLang="zh-CN" sz="2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Tempus Sans ITC" panose="04020404030D07020202" pitchFamily="82" charset="0"/>
              </a:rPr>
              <a:t>1888~1923</a:t>
            </a:r>
            <a:endParaRPr lang="en-US" altLang="zh-CN" sz="2400" b="1" dirty="0">
              <a:ln w="22225">
                <a:noFill/>
                <a:prstDash val="solid"/>
              </a:ln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6363348" y="79124"/>
            <a:ext cx="2067191" cy="181355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Sheridan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Class-conscious matriarch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78962" y="1738219"/>
            <a:ext cx="2067196" cy="181355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Laurie Sheridan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Beloved brother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63349" y="2634501"/>
            <a:ext cx="2067190" cy="19635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Laura Sheridan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Idealistic teenager on the brink of adulthood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680290" y="1496644"/>
            <a:ext cx="2067190" cy="196351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Godber's deliveryman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Bakery worker; gleeful bearer of terrible news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38389" y="4764808"/>
            <a:ext cx="2067190" cy="196351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 Sheridan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Attention-seeking young socialite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305773" y="4804436"/>
            <a:ext cx="2067196" cy="196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Scott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laborer from the bottom of the hill; deceased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7396943" y="2024743"/>
            <a:ext cx="23135" cy="47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358404" y="2834640"/>
            <a:ext cx="878670" cy="4441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486591" y="3705444"/>
            <a:ext cx="313569" cy="10147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682359" y="4453295"/>
            <a:ext cx="801723" cy="6596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8299913" y="4475147"/>
            <a:ext cx="970012" cy="6591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681962" y="2059393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8610167" y="2937498"/>
            <a:ext cx="999561" cy="341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592145" y="3352150"/>
            <a:ext cx="160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bad news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442903" y="252743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555125" y="4012783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69037" y="4346224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456986" y="4804436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70" y="188745"/>
            <a:ext cx="4397692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i="1" u="sng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Review: </a:t>
            </a:r>
            <a:endParaRPr lang="en-US" altLang="zh-CN" sz="4400" b="1" i="1" u="sng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altLang="zh-CN" sz="4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Character Map</a:t>
            </a:r>
            <a:endParaRPr lang="en-US" altLang="zh-CN" sz="4400" b="1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366" y="2801471"/>
            <a:ext cx="7303670" cy="4477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a plot map of the Garden Party. Retell the story with your plot map. 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1835" y="135809"/>
            <a:ext cx="4829411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i="1" u="sng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Thinking</a:t>
            </a:r>
            <a:endParaRPr lang="en-US" altLang="zh-CN" sz="4400" b="1" i="1" u="sng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altLang="zh-CN" sz="4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Draw a Plot Map</a:t>
            </a:r>
            <a:endParaRPr lang="en-US" altLang="zh-CN" sz="4400" b="1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zyg\Desktop\3538965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89" y="2263589"/>
            <a:ext cx="4594412" cy="45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349458" y="4323807"/>
            <a:ext cx="5527308" cy="2361676"/>
          </a:xfrm>
        </p:spPr>
        <p:txBody>
          <a:bodyPr>
            <a:noAutofit/>
          </a:bodyPr>
          <a:lstStyle/>
          <a:p>
            <a:pPr fontAlgn="base"/>
            <a:r>
              <a:rPr lang="en-US" altLang="zh-CN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sz="20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Laura oversees the workmen in the garden.</a:t>
            </a:r>
            <a:endParaRPr lang="en-US" altLang="zh-CN" sz="20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Action</a:t>
            </a:r>
            <a:endParaRPr lang="en-US" altLang="zh-CN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Godber's deliveryman shares news of Scott's death.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Laura's pleas to cancel the party are rebuffed.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Laura brings a basket of leftovers to the Scotts.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>
          <a:xfrm>
            <a:off x="6331856" y="4904088"/>
            <a:ext cx="5252316" cy="1950434"/>
          </a:xfrm>
        </p:spPr>
        <p:txBody>
          <a:bodyPr>
            <a:noAutofit/>
          </a:bodyPr>
          <a:lstStyle/>
          <a:p>
            <a:pPr fontAlgn="base"/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Climax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Laura </a:t>
            </a:r>
            <a:r>
              <a:rPr lang="en-US" altLang="zh-CN" sz="20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views Scott's corpse.</a:t>
            </a:r>
            <a:endParaRPr lang="en-US" altLang="zh-CN" sz="20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Action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Laura is </a:t>
            </a:r>
            <a:r>
              <a:rPr lang="en-US" altLang="zh-CN" sz="20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 by the peace and beauty of the dead man.</a:t>
            </a:r>
            <a:endParaRPr lang="en-US" altLang="zh-CN" sz="20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en-US" altLang="zh-CN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Laura tries </a:t>
            </a:r>
            <a:r>
              <a:rPr lang="en-US" altLang="zh-CN" sz="20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her feelings to Laurie.</a:t>
            </a:r>
            <a:endParaRPr lang="en-US" altLang="zh-CN" sz="20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9" name="墨迹 8"/>
              <p14:cNvContentPartPr/>
              <p14:nvPr/>
            </p14:nvContentPartPr>
            <p14:xfrm>
              <a:off x="1940366" y="3877782"/>
              <a:ext cx="1604160" cy="3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"/>
            </p:blipFill>
            <p:spPr>
              <a:xfrm>
                <a:off x="1940366" y="3877782"/>
                <a:ext cx="16041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3" name="墨迹 12"/>
              <p14:cNvContentPartPr/>
              <p14:nvPr/>
            </p14:nvContentPartPr>
            <p14:xfrm>
              <a:off x="3544834" y="1045302"/>
              <a:ext cx="2832840" cy="283284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"/>
            </p:blipFill>
            <p:spPr>
              <a:xfrm>
                <a:off x="3544834" y="1045302"/>
                <a:ext cx="2832840" cy="283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9" name="墨迹 18"/>
              <p14:cNvContentPartPr/>
              <p14:nvPr/>
            </p14:nvContentPartPr>
            <p14:xfrm>
              <a:off x="6377674" y="1026404"/>
              <a:ext cx="923040" cy="22845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6"/>
            </p:blipFill>
            <p:spPr>
              <a:xfrm>
                <a:off x="6377674" y="1026404"/>
                <a:ext cx="923040" cy="2284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20" name="墨迹 19"/>
              <p14:cNvContentPartPr/>
              <p14:nvPr/>
            </p14:nvContentPartPr>
            <p14:xfrm>
              <a:off x="7300714" y="3302729"/>
              <a:ext cx="1830600" cy="36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8"/>
            </p:blipFill>
            <p:spPr>
              <a:xfrm>
                <a:off x="7300714" y="3302729"/>
                <a:ext cx="1830600" cy="360"/>
              </a:xfrm>
              <a:prstGeom prst="rect"/>
            </p:spPr>
          </p:pic>
        </mc:Fallback>
      </mc:AlternateContent>
      <p:sp>
        <p:nvSpPr>
          <p:cNvPr id="23" name="椭圆 22"/>
          <p:cNvSpPr/>
          <p:nvPr/>
        </p:nvSpPr>
        <p:spPr>
          <a:xfrm flipH="1">
            <a:off x="2429354" y="3486184"/>
            <a:ext cx="797939" cy="7839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5" name="椭圆 24"/>
          <p:cNvSpPr/>
          <p:nvPr/>
        </p:nvSpPr>
        <p:spPr>
          <a:xfrm rot="10800000" flipH="1" flipV="1">
            <a:off x="3679686" y="2922854"/>
            <a:ext cx="787286" cy="7855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2800" b="1" dirty="0"/>
          </a:p>
        </p:txBody>
      </p:sp>
      <p:sp>
        <p:nvSpPr>
          <p:cNvPr id="27" name="椭圆 26"/>
          <p:cNvSpPr/>
          <p:nvPr/>
        </p:nvSpPr>
        <p:spPr>
          <a:xfrm rot="10800000" flipH="1" flipV="1">
            <a:off x="4466972" y="2156593"/>
            <a:ext cx="753137" cy="7662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b="1" dirty="0"/>
          </a:p>
        </p:txBody>
      </p:sp>
      <p:sp>
        <p:nvSpPr>
          <p:cNvPr id="29" name="椭圆 28"/>
          <p:cNvSpPr/>
          <p:nvPr/>
        </p:nvSpPr>
        <p:spPr>
          <a:xfrm rot="10800000" flipH="1" flipV="1">
            <a:off x="5220109" y="1341382"/>
            <a:ext cx="831947" cy="815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2000" b="1" dirty="0"/>
          </a:p>
        </p:txBody>
      </p:sp>
      <p:sp>
        <p:nvSpPr>
          <p:cNvPr id="31" name="椭圆 30"/>
          <p:cNvSpPr/>
          <p:nvPr/>
        </p:nvSpPr>
        <p:spPr>
          <a:xfrm rot="10800000" flipH="1" flipV="1">
            <a:off x="6052056" y="578224"/>
            <a:ext cx="787138" cy="76315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2800" b="1" dirty="0"/>
          </a:p>
        </p:txBody>
      </p:sp>
      <p:sp>
        <p:nvSpPr>
          <p:cNvPr id="33" name="椭圆 32"/>
          <p:cNvSpPr/>
          <p:nvPr/>
        </p:nvSpPr>
        <p:spPr>
          <a:xfrm rot="10800000" flipH="1" flipV="1">
            <a:off x="6491635" y="1909483"/>
            <a:ext cx="809079" cy="76181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b="1" dirty="0"/>
          </a:p>
        </p:txBody>
      </p:sp>
      <p:sp>
        <p:nvSpPr>
          <p:cNvPr id="35" name="椭圆 34"/>
          <p:cNvSpPr/>
          <p:nvPr/>
        </p:nvSpPr>
        <p:spPr>
          <a:xfrm rot="10800000" flipH="1" flipV="1">
            <a:off x="7839772" y="2901441"/>
            <a:ext cx="806687" cy="828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2800" b="1" dirty="0"/>
          </a:p>
        </p:txBody>
      </p:sp>
      <p:sp>
        <p:nvSpPr>
          <p:cNvPr id="16" name="矩形 15"/>
          <p:cNvSpPr/>
          <p:nvPr/>
        </p:nvSpPr>
        <p:spPr>
          <a:xfrm>
            <a:off x="253580" y="190361"/>
            <a:ext cx="4589959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i="1" u="sng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Thinking</a:t>
            </a:r>
            <a:endParaRPr lang="en-US" altLang="zh-CN" sz="4400" b="1" i="1" u="sng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altLang="zh-CN" sz="4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Plot Diagram</a:t>
            </a:r>
            <a:endParaRPr lang="en-US" altLang="zh-CN" sz="4400" b="1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645459" y="2353235"/>
            <a:ext cx="5351928" cy="4401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following dialogues and descriptions, and try to figure out the theme. 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3920" y="190361"/>
            <a:ext cx="4589959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i="1" u="sng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Thinking</a:t>
            </a:r>
            <a:endParaRPr lang="en-US" altLang="zh-CN" sz="4400" b="1" i="1" u="sng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altLang="zh-CN" sz="44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Theme</a:t>
            </a:r>
            <a:endParaRPr lang="en-US" altLang="zh-CN" sz="4400" b="1" dirty="0">
              <a:ln w="22225">
                <a:noFill/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zyg\Desktop\3615e88f52997ad50d260c365f5c26a3.640x474x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2524125"/>
            <a:ext cx="58515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4862" y="2030505"/>
            <a:ext cx="9014908" cy="2569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After:</a:t>
            </a:r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very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workmen were! </a:t>
            </a: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Why wouldn’t she have workmen for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the silly boys she danced with and who came to Sunday night supper? She would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on much better with men like these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It’s all the fault, she decided, of these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absurd class distinctions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  <a:p>
            <a:pPr marL="0" indent="0">
              <a:buNone/>
            </a:pPr>
            <a:endParaRPr lang="zh-CN" altLang="en-US" b="1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8" y="4704275"/>
            <a:ext cx="3089501" cy="2054740"/>
          </a:xfrm>
          <a:prstGeom prst="rect">
            <a:avLst/>
          </a:prstGeom>
        </p:spPr>
      </p:pic>
      <p:pic>
        <p:nvPicPr>
          <p:cNvPr id="7" name="Picture 2" descr="C:\Users\zyg\Desktop\QQ截图202006061023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2" y="509916"/>
            <a:ext cx="2525773" cy="22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3686245" y="2888885"/>
            <a:ext cx="7476565" cy="2558140"/>
          </a:xfrm>
          <a:prstGeom prst="wedgeRoundRectCallout">
            <a:avLst>
              <a:gd name="adj1" fmla="val -46683"/>
              <a:gd name="adj2" fmla="val 90105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Impact" panose="020B0806030902050204" pitchFamily="34" charset="0"/>
              </a:rPr>
              <a:t>Foil Characters: </a:t>
            </a:r>
            <a:r>
              <a:rPr lang="en-US" altLang="zh-CN" sz="3600" dirty="0">
                <a:latin typeface="Impact" panose="020B0806030902050204" pitchFamily="34" charset="0"/>
              </a:rPr>
              <a:t>someone who contrasts with another character – usually the main character – to highlight their qualities.</a:t>
            </a:r>
            <a:endParaRPr lang="zh-CN" altLang="en-US" sz="3600" b="1" dirty="0">
              <a:latin typeface="Impact" panose="020B0806030902050204" pitchFamily="34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3015727" y="509917"/>
            <a:ext cx="9073179" cy="170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zh-CN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Before:</a:t>
            </a:r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/>
              <a:t>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Morning,’’ she said, </a:t>
            </a:r>
            <a:r>
              <a:rPr lang="en-US" altLang="zh-CN" sz="2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copying her mother’s voice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“Oh—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—have you come—is it about the marquee?” </a:t>
            </a:r>
            <a:endParaRPr lang="zh-CN" altLang="zh-CN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b="1" i="1" dirty="0"/>
          </a:p>
        </p:txBody>
      </p:sp>
      <p:sp>
        <p:nvSpPr>
          <p:cNvPr id="8" name="TextBox 9"/>
          <p:cNvSpPr txBox="1"/>
          <p:nvPr/>
        </p:nvSpPr>
        <p:spPr>
          <a:xfrm>
            <a:off x="1038801" y="2747851"/>
            <a:ext cx="110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Laura</a:t>
            </a:r>
            <a:endParaRPr lang="zh-CN" altLang="en-US" sz="2400" b="1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70913" y="379708"/>
            <a:ext cx="8721305" cy="19774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altLang="zh-CN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zh-CN" altLang="en-US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r>
              <a:rPr lang="zh-CN" altLang="en-US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course.”</a:t>
            </a: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“But we </a:t>
            </a:r>
            <a:r>
              <a:rPr lang="en-US" altLang="zh-CN" sz="32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possibly have a garden party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man dead just outside the front gate.”</a:t>
            </a: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200" b="1" i="1" dirty="0"/>
          </a:p>
          <a:p>
            <a:pPr marL="0" indent="0">
              <a:buNone/>
            </a:pPr>
            <a:endParaRPr lang="en-US" altLang="zh-CN" sz="3200" b="1" i="1" dirty="0"/>
          </a:p>
          <a:p>
            <a:pPr marL="0" indent="0">
              <a:buNone/>
            </a:pPr>
            <a:endParaRPr lang="zh-CN" altLang="zh-CN" sz="3200" b="1" i="1" dirty="0"/>
          </a:p>
          <a:p>
            <a:endParaRPr lang="zh-CN" altLang="en-US" sz="3200" b="1" i="1" dirty="0"/>
          </a:p>
        </p:txBody>
      </p:sp>
      <p:pic>
        <p:nvPicPr>
          <p:cNvPr id="1026" name="Picture 2" descr="C:\Users\zyg\Desktop\QQ截图2020060610235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0" y="301686"/>
            <a:ext cx="2264162" cy="20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yg\Desktop\QQ截图202006061024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0" y="3269797"/>
            <a:ext cx="2264162" cy="25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3112108" y="3196876"/>
            <a:ext cx="8438916" cy="259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“Stop the garden party? My dear Laura,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be so absurd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Of course we can’t do anything of the kind. Nobody expects us to.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be extravagant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altLang="zh-C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573" y="593462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Jose</a:t>
            </a:r>
            <a:endParaRPr lang="zh-CN" altLang="en-US" sz="2400" b="1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903310" y="2357195"/>
            <a:ext cx="110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Laura</a:t>
            </a:r>
            <a:endParaRPr lang="zh-CN" altLang="en-US" sz="2400" b="1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2934838"/>
            <a:ext cx="12192000" cy="5475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3828</Words>
  <Application>WPS 演示</Application>
  <PresentationFormat>宽屏</PresentationFormat>
  <Paragraphs>176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Impact</vt:lpstr>
      <vt:lpstr>Times New Roman</vt:lpstr>
      <vt:lpstr>Tempus Sans ITC</vt:lpstr>
      <vt:lpstr>Calibri</vt:lpstr>
      <vt:lpstr>微软雅黑</vt:lpstr>
      <vt:lpstr>Arial Unicode MS</vt:lpstr>
      <vt:lpstr>等线 Light</vt:lpstr>
      <vt:lpstr>Calibri Light</vt:lpstr>
      <vt:lpstr>等线</vt:lpstr>
      <vt:lpstr>HelveticaNeue</vt:lpstr>
      <vt:lpstr>NumberOnly</vt:lpstr>
      <vt:lpstr>华文新魏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Kante</dc:creator>
  <cp:lastModifiedBy>曹小等</cp:lastModifiedBy>
  <cp:revision>176</cp:revision>
  <dcterms:created xsi:type="dcterms:W3CDTF">2020-06-03T01:46:00Z</dcterms:created>
  <dcterms:modified xsi:type="dcterms:W3CDTF">2020-09-03T06:39:13Z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