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media/image2.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485" r:id="rId3"/>
    <p:sldId id="424" r:id="rId4"/>
    <p:sldId id="404" r:id="rId5"/>
    <p:sldId id="378" r:id="rId6"/>
    <p:sldId id="410" r:id="rId7"/>
    <p:sldId id="398" r:id="rId8"/>
    <p:sldId id="400" r:id="rId9"/>
    <p:sldId id="396" r:id="rId10"/>
    <p:sldId id="419" r:id="rId11"/>
    <p:sldId id="478" r:id="rId12"/>
    <p:sldId id="479" r:id="rId13"/>
    <p:sldId id="480" r:id="rId14"/>
    <p:sldId id="481" r:id="rId15"/>
    <p:sldId id="483" r:id="rId16"/>
    <p:sldId id="484" r:id="rId17"/>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30A2"/>
    <a:srgbClr val="EE5589"/>
    <a:srgbClr val="FF9EB9"/>
    <a:srgbClr val="C93B09"/>
    <a:srgbClr val="CF9F53"/>
    <a:srgbClr val="EC3676"/>
    <a:srgbClr val="ED3878"/>
    <a:srgbClr val="FFE9F7"/>
    <a:srgbClr val="E83974"/>
    <a:srgbClr val="AB7E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21" autoAdjust="0"/>
    <p:restoredTop sz="94660"/>
  </p:normalViewPr>
  <p:slideViewPr>
    <p:cSldViewPr snapToGrid="0">
      <p:cViewPr>
        <p:scale>
          <a:sx n="75" d="100"/>
          <a:sy n="75" d="100"/>
        </p:scale>
        <p:origin x="558" y="11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notesMaster" Target="notesMasters/notesMaster1.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E35A3-89B3-412D-997D-B2DEBD36F1B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7799BA-4A2A-42C9-903E-5C4D5BB90F2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7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advClick="0" advTm="0">
        <p14:gallery dir="l"/>
      </p:transition>
    </mc:Choice>
    <mc:Fallback>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3" name="文本框 37"/>
          <p:cNvSpPr txBox="1"/>
          <p:nvPr userDrawn="1"/>
        </p:nvSpPr>
        <p:spPr>
          <a:xfrm>
            <a:off x="4094852" y="203080"/>
            <a:ext cx="1061761" cy="346216"/>
          </a:xfrm>
          <a:prstGeom prst="rect">
            <a:avLst/>
          </a:prstGeom>
          <a:noFill/>
        </p:spPr>
        <p:txBody>
          <a:bodyPr wrap="none" lIns="68546" tIns="34274" rIns="68546" bIns="34274" rtlCol="0">
            <a:spAutoFit/>
          </a:bodyPr>
          <a:lstStyle/>
          <a:p>
            <a:pPr algn="ctr" defTabSz="514350">
              <a:defRPr/>
            </a:pPr>
            <a:r>
              <a:rPr lang="zh-CN" altLang="en-US" sz="1800" b="1" dirty="0">
                <a:solidFill>
                  <a:schemeClr val="accent1"/>
                </a:solidFill>
                <a:latin typeface="微软雅黑" panose="020B0503020204020204" pitchFamily="34" charset="-122"/>
                <a:ea typeface="微软雅黑" panose="020B0503020204020204" pitchFamily="34" charset="-122"/>
              </a:rPr>
              <a:t>项目介绍</a:t>
            </a:r>
            <a:endParaRPr lang="zh-CN" altLang="en-US" sz="1800" kern="0" dirty="0">
              <a:solidFill>
                <a:schemeClr val="accent1"/>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207"/>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207"/>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0">
        <p:split orient="vert"/>
      </p:transition>
    </mc:Choice>
    <mc:Fallback>
      <p:transition spd="slow" advClick="0" advTm="0">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标题幻灯片">
    <p:spTree>
      <p:nvGrpSpPr>
        <p:cNvPr id="1" name=""/>
        <p:cNvGrpSpPr/>
        <p:nvPr/>
      </p:nvGrpSpPr>
      <p:grpSpPr>
        <a:xfrm>
          <a:off x="0" y="0"/>
          <a:ext cx="0" cy="0"/>
          <a:chOff x="0" y="0"/>
          <a:chExt cx="0" cy="0"/>
        </a:xfrm>
      </p:grpSpPr>
      <p:sp>
        <p:nvSpPr>
          <p:cNvPr id="3" name="文本框 37"/>
          <p:cNvSpPr txBox="1"/>
          <p:nvPr userDrawn="1"/>
        </p:nvSpPr>
        <p:spPr>
          <a:xfrm>
            <a:off x="4094835" y="203080"/>
            <a:ext cx="1061760" cy="346216"/>
          </a:xfrm>
          <a:prstGeom prst="rect">
            <a:avLst/>
          </a:prstGeom>
          <a:noFill/>
        </p:spPr>
        <p:txBody>
          <a:bodyPr wrap="none" lIns="68546" tIns="34274" rIns="68546" bIns="34274" rtlCol="0">
            <a:spAutoFit/>
          </a:bodyPr>
          <a:lstStyle/>
          <a:p>
            <a:pPr lvl="0" defTabSz="514350">
              <a:defRPr/>
            </a:pPr>
            <a:r>
              <a:rPr lang="zh-CN" altLang="en-US" sz="1800" b="0" dirty="0">
                <a:solidFill>
                  <a:schemeClr val="accent1"/>
                </a:solidFill>
                <a:latin typeface="微软雅黑" panose="020B0503020204020204" pitchFamily="34" charset="-122"/>
                <a:ea typeface="微软雅黑" panose="020B0503020204020204" pitchFamily="34" charset="-122"/>
              </a:rPr>
              <a:t>产品运行</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207"/>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207"/>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0">
        <p:split orient="vert"/>
      </p:transition>
    </mc:Choice>
    <mc:Fallback>
      <p:transition spd="slow" advClick="0" advTm="0">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3" name="文本框 37"/>
          <p:cNvSpPr txBox="1"/>
          <p:nvPr userDrawn="1"/>
        </p:nvSpPr>
        <p:spPr>
          <a:xfrm>
            <a:off x="4094835" y="203080"/>
            <a:ext cx="1061760" cy="346216"/>
          </a:xfrm>
          <a:prstGeom prst="rect">
            <a:avLst/>
          </a:prstGeom>
          <a:noFill/>
        </p:spPr>
        <p:txBody>
          <a:bodyPr wrap="none" lIns="68546" tIns="34274" rIns="68546" bIns="34274" rtlCol="0">
            <a:spAutoFit/>
          </a:bodyPr>
          <a:lstStyle/>
          <a:p>
            <a:pPr lvl="0" defTabSz="514350">
              <a:defRPr/>
            </a:pPr>
            <a:r>
              <a:rPr lang="zh-CN" altLang="en-US" sz="1800" b="0" dirty="0">
                <a:solidFill>
                  <a:schemeClr val="accent1"/>
                </a:solidFill>
                <a:latin typeface="微软雅黑" panose="020B0503020204020204" pitchFamily="34" charset="-122"/>
                <a:ea typeface="微软雅黑" panose="020B0503020204020204" pitchFamily="34" charset="-122"/>
              </a:rPr>
              <a:t>市场分析</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207"/>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207"/>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0">
        <p:split orient="vert"/>
      </p:transition>
    </mc:Choice>
    <mc:Fallback>
      <p:transition spd="slow" advClick="0" advTm="0">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3" name="文本框 37"/>
          <p:cNvSpPr txBox="1"/>
          <p:nvPr userDrawn="1"/>
        </p:nvSpPr>
        <p:spPr>
          <a:xfrm>
            <a:off x="4094835" y="203080"/>
            <a:ext cx="1061760" cy="346216"/>
          </a:xfrm>
          <a:prstGeom prst="rect">
            <a:avLst/>
          </a:prstGeom>
          <a:noFill/>
        </p:spPr>
        <p:txBody>
          <a:bodyPr wrap="none" lIns="68546" tIns="34274" rIns="68546" bIns="34274" rtlCol="0">
            <a:spAutoFit/>
          </a:bodyPr>
          <a:lstStyle/>
          <a:p>
            <a:pPr lvl="0" defTabSz="514350">
              <a:defRPr/>
            </a:pPr>
            <a:r>
              <a:rPr lang="zh-CN" altLang="en-US" sz="1800" b="0" dirty="0">
                <a:solidFill>
                  <a:schemeClr val="accent1"/>
                </a:solidFill>
                <a:latin typeface="微软雅黑" panose="020B0503020204020204" pitchFamily="34" charset="-122"/>
                <a:ea typeface="微软雅黑" panose="020B0503020204020204" pitchFamily="34" charset="-122"/>
              </a:rPr>
              <a:t>投资回报</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207"/>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207"/>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0">
        <p:split orient="vert"/>
      </p:transition>
    </mc:Choice>
    <mc:Fallback>
      <p:transition spd="slow" advClick="0" advTm="0">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AAED4E0-26D5-45A0-88C8-42D882EC83E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353A18-43B1-46E0-BD29-54B47A049AF7}" type="slidenum">
              <a:rPr lang="zh-CN" altLang="en-US" smtClean="0"/>
            </a:fld>
            <a:endParaRPr lang="zh-CN" altLang="en-US"/>
          </a:p>
        </p:txBody>
      </p:sp>
      <p:sp>
        <p:nvSpPr>
          <p:cNvPr id="8" name="图片占位符 10"/>
          <p:cNvSpPr>
            <a:spLocks noGrp="1"/>
          </p:cNvSpPr>
          <p:nvPr>
            <p:ph type="pic" sz="quarter" idx="13"/>
          </p:nvPr>
        </p:nvSpPr>
        <p:spPr>
          <a:xfrm>
            <a:off x="1080309" y="1352633"/>
            <a:ext cx="3520266" cy="2715485"/>
          </a:xfrm>
          <a:custGeom>
            <a:avLst/>
            <a:gdLst>
              <a:gd name="connsiteX0" fmla="*/ 1338111 w 8898844"/>
              <a:gd name="connsiteY0" fmla="*/ 0 h 6864021"/>
              <a:gd name="connsiteX1" fmla="*/ 1659844 w 8898844"/>
              <a:gd name="connsiteY1" fmla="*/ 323013 h 6864021"/>
              <a:gd name="connsiteX2" fmla="*/ 1780494 w 8898844"/>
              <a:gd name="connsiteY2" fmla="*/ 282636 h 6864021"/>
              <a:gd name="connsiteX3" fmla="*/ 1941361 w 8898844"/>
              <a:gd name="connsiteY3" fmla="*/ 282636 h 6864021"/>
              <a:gd name="connsiteX4" fmla="*/ 1941361 w 8898844"/>
              <a:gd name="connsiteY4" fmla="*/ 242260 h 6864021"/>
              <a:gd name="connsiteX5" fmla="*/ 2182661 w 8898844"/>
              <a:gd name="connsiteY5" fmla="*/ 565272 h 6864021"/>
              <a:gd name="connsiteX6" fmla="*/ 2464178 w 8898844"/>
              <a:gd name="connsiteY6" fmla="*/ 686402 h 6864021"/>
              <a:gd name="connsiteX7" fmla="*/ 2423961 w 8898844"/>
              <a:gd name="connsiteY7" fmla="*/ 484519 h 6864021"/>
              <a:gd name="connsiteX8" fmla="*/ 2665261 w 8898844"/>
              <a:gd name="connsiteY8" fmla="*/ 686402 h 6864021"/>
              <a:gd name="connsiteX9" fmla="*/ 2986995 w 8898844"/>
              <a:gd name="connsiteY9" fmla="*/ 767155 h 6864021"/>
              <a:gd name="connsiteX10" fmla="*/ 3107644 w 8898844"/>
              <a:gd name="connsiteY10" fmla="*/ 969038 h 6864021"/>
              <a:gd name="connsiteX11" fmla="*/ 3268512 w 8898844"/>
              <a:gd name="connsiteY11" fmla="*/ 847909 h 6864021"/>
              <a:gd name="connsiteX12" fmla="*/ 3308727 w 8898844"/>
              <a:gd name="connsiteY12" fmla="*/ 888285 h 6864021"/>
              <a:gd name="connsiteX13" fmla="*/ 3147861 w 8898844"/>
              <a:gd name="connsiteY13" fmla="*/ 1009415 h 6864021"/>
              <a:gd name="connsiteX14" fmla="*/ 3550027 w 8898844"/>
              <a:gd name="connsiteY14" fmla="*/ 1170921 h 6864021"/>
              <a:gd name="connsiteX15" fmla="*/ 3630461 w 8898844"/>
              <a:gd name="connsiteY15" fmla="*/ 969038 h 6864021"/>
              <a:gd name="connsiteX16" fmla="*/ 3831544 w 8898844"/>
              <a:gd name="connsiteY16" fmla="*/ 1009415 h 6864021"/>
              <a:gd name="connsiteX17" fmla="*/ 3992411 w 8898844"/>
              <a:gd name="connsiteY17" fmla="*/ 1090168 h 6864021"/>
              <a:gd name="connsiteX18" fmla="*/ 4635878 w 8898844"/>
              <a:gd name="connsiteY18" fmla="*/ 1372804 h 6864021"/>
              <a:gd name="connsiteX19" fmla="*/ 4796744 w 8898844"/>
              <a:gd name="connsiteY19" fmla="*/ 1413181 h 6864021"/>
              <a:gd name="connsiteX20" fmla="*/ 4957610 w 8898844"/>
              <a:gd name="connsiteY20" fmla="*/ 1493934 h 6864021"/>
              <a:gd name="connsiteX21" fmla="*/ 5239128 w 8898844"/>
              <a:gd name="connsiteY21" fmla="*/ 1413181 h 6864021"/>
              <a:gd name="connsiteX22" fmla="*/ 5399994 w 8898844"/>
              <a:gd name="connsiteY22" fmla="*/ 1493934 h 6864021"/>
              <a:gd name="connsiteX23" fmla="*/ 5399994 w 8898844"/>
              <a:gd name="connsiteY23" fmla="*/ 1332428 h 6864021"/>
              <a:gd name="connsiteX24" fmla="*/ 6123894 w 8898844"/>
              <a:gd name="connsiteY24" fmla="*/ 1413181 h 6864021"/>
              <a:gd name="connsiteX25" fmla="*/ 6204328 w 8898844"/>
              <a:gd name="connsiteY25" fmla="*/ 1574687 h 6864021"/>
              <a:gd name="connsiteX26" fmla="*/ 6324978 w 8898844"/>
              <a:gd name="connsiteY26" fmla="*/ 1574687 h 6864021"/>
              <a:gd name="connsiteX27" fmla="*/ 6485844 w 8898844"/>
              <a:gd name="connsiteY27" fmla="*/ 1453558 h 6864021"/>
              <a:gd name="connsiteX28" fmla="*/ 6928228 w 8898844"/>
              <a:gd name="connsiteY28" fmla="*/ 1170921 h 6864021"/>
              <a:gd name="connsiteX29" fmla="*/ 6968444 w 8898844"/>
              <a:gd name="connsiteY29" fmla="*/ 1130545 h 6864021"/>
              <a:gd name="connsiteX30" fmla="*/ 7008660 w 8898844"/>
              <a:gd name="connsiteY30" fmla="*/ 1211298 h 6864021"/>
              <a:gd name="connsiteX31" fmla="*/ 7209744 w 8898844"/>
              <a:gd name="connsiteY31" fmla="*/ 969038 h 6864021"/>
              <a:gd name="connsiteX32" fmla="*/ 7290178 w 8898844"/>
              <a:gd name="connsiteY32" fmla="*/ 1049792 h 6864021"/>
              <a:gd name="connsiteX33" fmla="*/ 7611910 w 8898844"/>
              <a:gd name="connsiteY33" fmla="*/ 565272 h 6864021"/>
              <a:gd name="connsiteX34" fmla="*/ 7571694 w 8898844"/>
              <a:gd name="connsiteY34" fmla="*/ 524896 h 6864021"/>
              <a:gd name="connsiteX35" fmla="*/ 7491260 w 8898844"/>
              <a:gd name="connsiteY35" fmla="*/ 686402 h 6864021"/>
              <a:gd name="connsiteX36" fmla="*/ 7451044 w 8898844"/>
              <a:gd name="connsiteY36" fmla="*/ 646026 h 6864021"/>
              <a:gd name="connsiteX37" fmla="*/ 7491260 w 8898844"/>
              <a:gd name="connsiteY37" fmla="*/ 403766 h 6864021"/>
              <a:gd name="connsiteX38" fmla="*/ 7611910 w 8898844"/>
              <a:gd name="connsiteY38" fmla="*/ 323013 h 6864021"/>
              <a:gd name="connsiteX39" fmla="*/ 7692344 w 8898844"/>
              <a:gd name="connsiteY39" fmla="*/ 524896 h 6864021"/>
              <a:gd name="connsiteX40" fmla="*/ 7812994 w 8898844"/>
              <a:gd name="connsiteY40" fmla="*/ 282636 h 6864021"/>
              <a:gd name="connsiteX41" fmla="*/ 7853210 w 8898844"/>
              <a:gd name="connsiteY41" fmla="*/ 605649 h 6864021"/>
              <a:gd name="connsiteX42" fmla="*/ 8054294 w 8898844"/>
              <a:gd name="connsiteY42" fmla="*/ 444143 h 6864021"/>
              <a:gd name="connsiteX43" fmla="*/ 8295594 w 8898844"/>
              <a:gd name="connsiteY43" fmla="*/ 888285 h 6864021"/>
              <a:gd name="connsiteX44" fmla="*/ 8577111 w 8898844"/>
              <a:gd name="connsiteY44" fmla="*/ 767155 h 6864021"/>
              <a:gd name="connsiteX45" fmla="*/ 8577111 w 8898844"/>
              <a:gd name="connsiteY45" fmla="*/ 888285 h 6864021"/>
              <a:gd name="connsiteX46" fmla="*/ 8858627 w 8898844"/>
              <a:gd name="connsiteY46" fmla="*/ 1009415 h 6864021"/>
              <a:gd name="connsiteX47" fmla="*/ 8898844 w 8898844"/>
              <a:gd name="connsiteY47" fmla="*/ 1170921 h 6864021"/>
              <a:gd name="connsiteX48" fmla="*/ 8898844 w 8898844"/>
              <a:gd name="connsiteY48" fmla="*/ 1211298 h 6864021"/>
              <a:gd name="connsiteX49" fmla="*/ 8737977 w 8898844"/>
              <a:gd name="connsiteY49" fmla="*/ 1655441 h 6864021"/>
              <a:gd name="connsiteX50" fmla="*/ 8536894 w 8898844"/>
              <a:gd name="connsiteY50" fmla="*/ 1816947 h 6864021"/>
              <a:gd name="connsiteX51" fmla="*/ 8335810 w 8898844"/>
              <a:gd name="connsiteY51" fmla="*/ 2059207 h 6864021"/>
              <a:gd name="connsiteX52" fmla="*/ 8255378 w 8898844"/>
              <a:gd name="connsiteY52" fmla="*/ 2139960 h 6864021"/>
              <a:gd name="connsiteX53" fmla="*/ 8456461 w 8898844"/>
              <a:gd name="connsiteY53" fmla="*/ 2664855 h 6864021"/>
              <a:gd name="connsiteX54" fmla="*/ 8456461 w 8898844"/>
              <a:gd name="connsiteY54" fmla="*/ 2907115 h 6864021"/>
              <a:gd name="connsiteX55" fmla="*/ 8054294 w 8898844"/>
              <a:gd name="connsiteY55" fmla="*/ 3512764 h 6864021"/>
              <a:gd name="connsiteX56" fmla="*/ 8134728 w 8898844"/>
              <a:gd name="connsiteY56" fmla="*/ 3512764 h 6864021"/>
              <a:gd name="connsiteX57" fmla="*/ 8416244 w 8898844"/>
              <a:gd name="connsiteY57" fmla="*/ 3189751 h 6864021"/>
              <a:gd name="connsiteX58" fmla="*/ 8416244 w 8898844"/>
              <a:gd name="connsiteY58" fmla="*/ 3391634 h 6864021"/>
              <a:gd name="connsiteX59" fmla="*/ 8496677 w 8898844"/>
              <a:gd name="connsiteY59" fmla="*/ 3674270 h 6864021"/>
              <a:gd name="connsiteX60" fmla="*/ 8215160 w 8898844"/>
              <a:gd name="connsiteY60" fmla="*/ 4360673 h 6864021"/>
              <a:gd name="connsiteX61" fmla="*/ 7933644 w 8898844"/>
              <a:gd name="connsiteY61" fmla="*/ 4845192 h 6864021"/>
              <a:gd name="connsiteX62" fmla="*/ 7812994 w 8898844"/>
              <a:gd name="connsiteY62" fmla="*/ 4925945 h 6864021"/>
              <a:gd name="connsiteX63" fmla="*/ 7692344 w 8898844"/>
              <a:gd name="connsiteY63" fmla="*/ 5127828 h 6864021"/>
              <a:gd name="connsiteX64" fmla="*/ 7491260 w 8898844"/>
              <a:gd name="connsiteY64" fmla="*/ 5329711 h 6864021"/>
              <a:gd name="connsiteX65" fmla="*/ 7491260 w 8898844"/>
              <a:gd name="connsiteY65" fmla="*/ 5450841 h 6864021"/>
              <a:gd name="connsiteX66" fmla="*/ 6968444 w 8898844"/>
              <a:gd name="connsiteY66" fmla="*/ 6096866 h 6864021"/>
              <a:gd name="connsiteX67" fmla="*/ 6767360 w 8898844"/>
              <a:gd name="connsiteY67" fmla="*/ 6258373 h 6864021"/>
              <a:gd name="connsiteX68" fmla="*/ 6767360 w 8898844"/>
              <a:gd name="connsiteY68" fmla="*/ 6217996 h 6864021"/>
              <a:gd name="connsiteX69" fmla="*/ 6888010 w 8898844"/>
              <a:gd name="connsiteY69" fmla="*/ 6016113 h 6864021"/>
              <a:gd name="connsiteX70" fmla="*/ 6284760 w 8898844"/>
              <a:gd name="connsiteY70" fmla="*/ 6339126 h 6864021"/>
              <a:gd name="connsiteX71" fmla="*/ 6003244 w 8898844"/>
              <a:gd name="connsiteY71" fmla="*/ 6379502 h 6864021"/>
              <a:gd name="connsiteX72" fmla="*/ 4836960 w 8898844"/>
              <a:gd name="connsiteY72" fmla="*/ 6702515 h 6864021"/>
              <a:gd name="connsiteX73" fmla="*/ 2986995 w 8898844"/>
              <a:gd name="connsiteY73" fmla="*/ 6823645 h 6864021"/>
              <a:gd name="connsiteX74" fmla="*/ 1338111 w 8898844"/>
              <a:gd name="connsiteY74" fmla="*/ 6217996 h 6864021"/>
              <a:gd name="connsiteX75" fmla="*/ 815294 w 8898844"/>
              <a:gd name="connsiteY75" fmla="*/ 5773854 h 6864021"/>
              <a:gd name="connsiteX76" fmla="*/ 654428 w 8898844"/>
              <a:gd name="connsiteY76" fmla="*/ 5693100 h 6864021"/>
              <a:gd name="connsiteX77" fmla="*/ 372911 w 8898844"/>
              <a:gd name="connsiteY77" fmla="*/ 5491217 h 6864021"/>
              <a:gd name="connsiteX78" fmla="*/ 372911 w 8898844"/>
              <a:gd name="connsiteY78" fmla="*/ 5450841 h 6864021"/>
              <a:gd name="connsiteX79" fmla="*/ 51178 w 8898844"/>
              <a:gd name="connsiteY79" fmla="*/ 4966322 h 6864021"/>
              <a:gd name="connsiteX80" fmla="*/ 91394 w 8898844"/>
              <a:gd name="connsiteY80" fmla="*/ 4925945 h 6864021"/>
              <a:gd name="connsiteX81" fmla="*/ 493561 w 8898844"/>
              <a:gd name="connsiteY81" fmla="*/ 5208581 h 6864021"/>
              <a:gd name="connsiteX82" fmla="*/ 1016378 w 8898844"/>
              <a:gd name="connsiteY82" fmla="*/ 5450841 h 6864021"/>
              <a:gd name="connsiteX83" fmla="*/ 1257678 w 8898844"/>
              <a:gd name="connsiteY83" fmla="*/ 5410464 h 6864021"/>
              <a:gd name="connsiteX84" fmla="*/ 4394578 w 8898844"/>
              <a:gd name="connsiteY84" fmla="*/ 6016113 h 6864021"/>
              <a:gd name="connsiteX85" fmla="*/ 4113061 w 8898844"/>
              <a:gd name="connsiteY85" fmla="*/ 6016113 h 6864021"/>
              <a:gd name="connsiteX86" fmla="*/ 1458761 w 8898844"/>
              <a:gd name="connsiteY86" fmla="*/ 5329711 h 6864021"/>
              <a:gd name="connsiteX87" fmla="*/ 1137028 w 8898844"/>
              <a:gd name="connsiteY87" fmla="*/ 5127828 h 6864021"/>
              <a:gd name="connsiteX88" fmla="*/ 533778 w 8898844"/>
              <a:gd name="connsiteY88" fmla="*/ 4643309 h 6864021"/>
              <a:gd name="connsiteX89" fmla="*/ 453344 w 8898844"/>
              <a:gd name="connsiteY89" fmla="*/ 4481802 h 6864021"/>
              <a:gd name="connsiteX90" fmla="*/ 252261 w 8898844"/>
              <a:gd name="connsiteY90" fmla="*/ 4118413 h 6864021"/>
              <a:gd name="connsiteX91" fmla="*/ 10961 w 8898844"/>
              <a:gd name="connsiteY91" fmla="*/ 3755024 h 6864021"/>
              <a:gd name="connsiteX92" fmla="*/ 91394 w 8898844"/>
              <a:gd name="connsiteY92" fmla="*/ 3512764 h 6864021"/>
              <a:gd name="connsiteX93" fmla="*/ 171828 w 8898844"/>
              <a:gd name="connsiteY93" fmla="*/ 3432011 h 6864021"/>
              <a:gd name="connsiteX94" fmla="*/ 413128 w 8898844"/>
              <a:gd name="connsiteY94" fmla="*/ 3674270 h 6864021"/>
              <a:gd name="connsiteX95" fmla="*/ 453344 w 8898844"/>
              <a:gd name="connsiteY95" fmla="*/ 3472387 h 6864021"/>
              <a:gd name="connsiteX96" fmla="*/ 493561 w 8898844"/>
              <a:gd name="connsiteY96" fmla="*/ 3674270 h 6864021"/>
              <a:gd name="connsiteX97" fmla="*/ 895728 w 8898844"/>
              <a:gd name="connsiteY97" fmla="*/ 3674270 h 6864021"/>
              <a:gd name="connsiteX98" fmla="*/ 533778 w 8898844"/>
              <a:gd name="connsiteY98" fmla="*/ 3028245 h 6864021"/>
              <a:gd name="connsiteX99" fmla="*/ 815294 w 8898844"/>
              <a:gd name="connsiteY99" fmla="*/ 3230128 h 6864021"/>
              <a:gd name="connsiteX100" fmla="*/ 895728 w 8898844"/>
              <a:gd name="connsiteY100" fmla="*/ 3149375 h 6864021"/>
              <a:gd name="connsiteX101" fmla="*/ 453344 w 8898844"/>
              <a:gd name="connsiteY101" fmla="*/ 2705232 h 6864021"/>
              <a:gd name="connsiteX102" fmla="*/ 493561 w 8898844"/>
              <a:gd name="connsiteY102" fmla="*/ 2664855 h 6864021"/>
              <a:gd name="connsiteX103" fmla="*/ 614211 w 8898844"/>
              <a:gd name="connsiteY103" fmla="*/ 2785986 h 6864021"/>
              <a:gd name="connsiteX104" fmla="*/ 815294 w 8898844"/>
              <a:gd name="connsiteY104" fmla="*/ 2866739 h 6864021"/>
              <a:gd name="connsiteX105" fmla="*/ 1177244 w 8898844"/>
              <a:gd name="connsiteY105" fmla="*/ 3028245 h 6864021"/>
              <a:gd name="connsiteX106" fmla="*/ 1619628 w 8898844"/>
              <a:gd name="connsiteY106" fmla="*/ 3108998 h 6864021"/>
              <a:gd name="connsiteX107" fmla="*/ 1659844 w 8898844"/>
              <a:gd name="connsiteY107" fmla="*/ 3028245 h 6864021"/>
              <a:gd name="connsiteX108" fmla="*/ 2062011 w 8898844"/>
              <a:gd name="connsiteY108" fmla="*/ 3149375 h 6864021"/>
              <a:gd name="connsiteX109" fmla="*/ 2464178 w 8898844"/>
              <a:gd name="connsiteY109" fmla="*/ 3310881 h 6864021"/>
              <a:gd name="connsiteX110" fmla="*/ 2062011 w 8898844"/>
              <a:gd name="connsiteY110" fmla="*/ 3149375 h 6864021"/>
              <a:gd name="connsiteX111" fmla="*/ 2062011 w 8898844"/>
              <a:gd name="connsiteY111" fmla="*/ 3028245 h 6864021"/>
              <a:gd name="connsiteX112" fmla="*/ 1820711 w 8898844"/>
              <a:gd name="connsiteY112" fmla="*/ 2745609 h 6864021"/>
              <a:gd name="connsiteX113" fmla="*/ 1740278 w 8898844"/>
              <a:gd name="connsiteY113" fmla="*/ 2907115 h 6864021"/>
              <a:gd name="connsiteX114" fmla="*/ 1619628 w 8898844"/>
              <a:gd name="connsiteY114" fmla="*/ 2705232 h 6864021"/>
              <a:gd name="connsiteX115" fmla="*/ 1137028 w 8898844"/>
              <a:gd name="connsiteY115" fmla="*/ 2301466 h 6864021"/>
              <a:gd name="connsiteX116" fmla="*/ 935944 w 8898844"/>
              <a:gd name="connsiteY116" fmla="*/ 2139960 h 6864021"/>
              <a:gd name="connsiteX117" fmla="*/ 654428 w 8898844"/>
              <a:gd name="connsiteY117" fmla="*/ 1816947 h 6864021"/>
              <a:gd name="connsiteX118" fmla="*/ 533778 w 8898844"/>
              <a:gd name="connsiteY118" fmla="*/ 1372804 h 6864021"/>
              <a:gd name="connsiteX119" fmla="*/ 815294 w 8898844"/>
              <a:gd name="connsiteY119" fmla="*/ 1413181 h 6864021"/>
              <a:gd name="connsiteX120" fmla="*/ 614211 w 8898844"/>
              <a:gd name="connsiteY120" fmla="*/ 524896 h 6864021"/>
              <a:gd name="connsiteX121" fmla="*/ 935944 w 8898844"/>
              <a:gd name="connsiteY121" fmla="*/ 726779 h 6864021"/>
              <a:gd name="connsiteX122" fmla="*/ 1137028 w 8898844"/>
              <a:gd name="connsiteY122" fmla="*/ 646026 h 6864021"/>
              <a:gd name="connsiteX123" fmla="*/ 1177244 w 8898844"/>
              <a:gd name="connsiteY123" fmla="*/ 807532 h 6864021"/>
              <a:gd name="connsiteX124" fmla="*/ 1297894 w 8898844"/>
              <a:gd name="connsiteY124" fmla="*/ 524896 h 6864021"/>
              <a:gd name="connsiteX125" fmla="*/ 1539194 w 8898844"/>
              <a:gd name="connsiteY125" fmla="*/ 969038 h 6864021"/>
              <a:gd name="connsiteX126" fmla="*/ 1775624 w 8898844"/>
              <a:gd name="connsiteY126" fmla="*/ 1113117 h 6864021"/>
              <a:gd name="connsiteX127" fmla="*/ 1808171 w 8898844"/>
              <a:gd name="connsiteY127" fmla="*/ 1096551 h 6864021"/>
              <a:gd name="connsiteX128" fmla="*/ 1820711 w 8898844"/>
              <a:gd name="connsiteY128" fmla="*/ 1130545 h 6864021"/>
              <a:gd name="connsiteX129" fmla="*/ 1821120 w 8898844"/>
              <a:gd name="connsiteY129" fmla="*/ 1129164 h 6864021"/>
              <a:gd name="connsiteX130" fmla="*/ 1821339 w 8898844"/>
              <a:gd name="connsiteY130" fmla="*/ 1150102 h 6864021"/>
              <a:gd name="connsiteX131" fmla="*/ 1860928 w 8898844"/>
              <a:gd name="connsiteY131" fmla="*/ 1292051 h 6864021"/>
              <a:gd name="connsiteX132" fmla="*/ 2182661 w 8898844"/>
              <a:gd name="connsiteY132" fmla="*/ 1655441 h 6864021"/>
              <a:gd name="connsiteX133" fmla="*/ 2383744 w 8898844"/>
              <a:gd name="connsiteY133" fmla="*/ 1615064 h 6864021"/>
              <a:gd name="connsiteX134" fmla="*/ 1981578 w 8898844"/>
              <a:gd name="connsiteY134" fmla="*/ 1049792 h 6864021"/>
              <a:gd name="connsiteX135" fmla="*/ 1860928 w 8898844"/>
              <a:gd name="connsiteY135" fmla="*/ 1292051 h 6864021"/>
              <a:gd name="connsiteX136" fmla="*/ 1901144 w 8898844"/>
              <a:gd name="connsiteY136" fmla="*/ 1090168 h 6864021"/>
              <a:gd name="connsiteX137" fmla="*/ 1827623 w 8898844"/>
              <a:gd name="connsiteY137" fmla="*/ 1107202 h 6864021"/>
              <a:gd name="connsiteX138" fmla="*/ 1821120 w 8898844"/>
              <a:gd name="connsiteY138" fmla="*/ 1129164 h 6864021"/>
              <a:gd name="connsiteX139" fmla="*/ 1820711 w 8898844"/>
              <a:gd name="connsiteY139" fmla="*/ 1090168 h 6864021"/>
              <a:gd name="connsiteX140" fmla="*/ 1808171 w 8898844"/>
              <a:gd name="connsiteY140" fmla="*/ 1096551 h 6864021"/>
              <a:gd name="connsiteX141" fmla="*/ 1797147 w 8898844"/>
              <a:gd name="connsiteY141" fmla="*/ 1066668 h 6864021"/>
              <a:gd name="connsiteX142" fmla="*/ 1579411 w 8898844"/>
              <a:gd name="connsiteY142" fmla="*/ 646026 h 6864021"/>
              <a:gd name="connsiteX143" fmla="*/ 1539194 w 8898844"/>
              <a:gd name="connsiteY143" fmla="*/ 686402 h 6864021"/>
              <a:gd name="connsiteX144" fmla="*/ 1458761 w 8898844"/>
              <a:gd name="connsiteY144" fmla="*/ 444143 h 6864021"/>
              <a:gd name="connsiteX145" fmla="*/ 1297894 w 8898844"/>
              <a:gd name="connsiteY145" fmla="*/ 121130 h 6864021"/>
              <a:gd name="connsiteX146" fmla="*/ 1338111 w 8898844"/>
              <a:gd name="connsiteY146" fmla="*/ 0 h 686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8898844" h="6864021">
                <a:moveTo>
                  <a:pt x="1338111" y="0"/>
                </a:moveTo>
                <a:cubicBezTo>
                  <a:pt x="1458761" y="121130"/>
                  <a:pt x="1539194" y="242260"/>
                  <a:pt x="1659844" y="323013"/>
                </a:cubicBezTo>
                <a:cubicBezTo>
                  <a:pt x="1700061" y="323013"/>
                  <a:pt x="1740278" y="282636"/>
                  <a:pt x="1780494" y="282636"/>
                </a:cubicBezTo>
                <a:cubicBezTo>
                  <a:pt x="1820711" y="242260"/>
                  <a:pt x="1901144" y="282636"/>
                  <a:pt x="1941361" y="282636"/>
                </a:cubicBezTo>
                <a:cubicBezTo>
                  <a:pt x="1941361" y="282636"/>
                  <a:pt x="1941361" y="242260"/>
                  <a:pt x="1941361" y="242260"/>
                </a:cubicBezTo>
                <a:cubicBezTo>
                  <a:pt x="2021794" y="363390"/>
                  <a:pt x="2102227" y="484519"/>
                  <a:pt x="2182661" y="565272"/>
                </a:cubicBezTo>
                <a:cubicBezTo>
                  <a:pt x="2263094" y="605649"/>
                  <a:pt x="2383744" y="646026"/>
                  <a:pt x="2464178" y="686402"/>
                </a:cubicBezTo>
                <a:cubicBezTo>
                  <a:pt x="2464178" y="646026"/>
                  <a:pt x="2423961" y="605649"/>
                  <a:pt x="2423961" y="484519"/>
                </a:cubicBezTo>
                <a:cubicBezTo>
                  <a:pt x="2504394" y="605649"/>
                  <a:pt x="2584827" y="686402"/>
                  <a:pt x="2665261" y="686402"/>
                </a:cubicBezTo>
                <a:cubicBezTo>
                  <a:pt x="2785911" y="686402"/>
                  <a:pt x="2866344" y="726779"/>
                  <a:pt x="2986995" y="767155"/>
                </a:cubicBezTo>
                <a:cubicBezTo>
                  <a:pt x="3107644" y="807532"/>
                  <a:pt x="3147861" y="807532"/>
                  <a:pt x="3107644" y="969038"/>
                </a:cubicBezTo>
                <a:cubicBezTo>
                  <a:pt x="3188078" y="928662"/>
                  <a:pt x="3228295" y="888285"/>
                  <a:pt x="3268512" y="847909"/>
                </a:cubicBezTo>
                <a:cubicBezTo>
                  <a:pt x="3268512" y="847909"/>
                  <a:pt x="3268512" y="847909"/>
                  <a:pt x="3308727" y="888285"/>
                </a:cubicBezTo>
                <a:cubicBezTo>
                  <a:pt x="3228295" y="928662"/>
                  <a:pt x="3188078" y="969038"/>
                  <a:pt x="3147861" y="1009415"/>
                </a:cubicBezTo>
                <a:cubicBezTo>
                  <a:pt x="3268512" y="1049792"/>
                  <a:pt x="3389161" y="1130545"/>
                  <a:pt x="3550027" y="1170921"/>
                </a:cubicBezTo>
                <a:cubicBezTo>
                  <a:pt x="3590244" y="1130545"/>
                  <a:pt x="3630461" y="1009415"/>
                  <a:pt x="3630461" y="969038"/>
                </a:cubicBezTo>
                <a:cubicBezTo>
                  <a:pt x="3710894" y="969038"/>
                  <a:pt x="3791327" y="969038"/>
                  <a:pt x="3831544" y="1009415"/>
                </a:cubicBezTo>
                <a:cubicBezTo>
                  <a:pt x="3871761" y="1009415"/>
                  <a:pt x="3952194" y="1049792"/>
                  <a:pt x="3992411" y="1090168"/>
                </a:cubicBezTo>
                <a:cubicBezTo>
                  <a:pt x="4153277" y="1332428"/>
                  <a:pt x="4394578" y="1332428"/>
                  <a:pt x="4635878" y="1372804"/>
                </a:cubicBezTo>
                <a:cubicBezTo>
                  <a:pt x="4676094" y="1413181"/>
                  <a:pt x="4716310" y="1413181"/>
                  <a:pt x="4796744" y="1413181"/>
                </a:cubicBezTo>
                <a:cubicBezTo>
                  <a:pt x="4836960" y="1453558"/>
                  <a:pt x="4917394" y="1493934"/>
                  <a:pt x="4957610" y="1493934"/>
                </a:cubicBezTo>
                <a:cubicBezTo>
                  <a:pt x="5078260" y="1493934"/>
                  <a:pt x="5158694" y="1453558"/>
                  <a:pt x="5239128" y="1413181"/>
                </a:cubicBezTo>
                <a:cubicBezTo>
                  <a:pt x="5279344" y="1413181"/>
                  <a:pt x="5359778" y="1453558"/>
                  <a:pt x="5399994" y="1493934"/>
                </a:cubicBezTo>
                <a:cubicBezTo>
                  <a:pt x="5399994" y="1453558"/>
                  <a:pt x="5399994" y="1413181"/>
                  <a:pt x="5399994" y="1332428"/>
                </a:cubicBezTo>
                <a:cubicBezTo>
                  <a:pt x="5601078" y="1695817"/>
                  <a:pt x="5882594" y="1453558"/>
                  <a:pt x="6123894" y="1413181"/>
                </a:cubicBezTo>
                <a:cubicBezTo>
                  <a:pt x="6123894" y="1493934"/>
                  <a:pt x="6164110" y="1534311"/>
                  <a:pt x="6204328" y="1574687"/>
                </a:cubicBezTo>
                <a:cubicBezTo>
                  <a:pt x="6204328" y="1574687"/>
                  <a:pt x="6284760" y="1574687"/>
                  <a:pt x="6324978" y="1574687"/>
                </a:cubicBezTo>
                <a:cubicBezTo>
                  <a:pt x="6405410" y="1534311"/>
                  <a:pt x="6445628" y="1493934"/>
                  <a:pt x="6485844" y="1453558"/>
                </a:cubicBezTo>
                <a:cubicBezTo>
                  <a:pt x="6646710" y="1372804"/>
                  <a:pt x="6847794" y="1372804"/>
                  <a:pt x="6928228" y="1170921"/>
                </a:cubicBezTo>
                <a:cubicBezTo>
                  <a:pt x="6928228" y="1130545"/>
                  <a:pt x="6928228" y="1130545"/>
                  <a:pt x="6968444" y="1130545"/>
                </a:cubicBezTo>
                <a:cubicBezTo>
                  <a:pt x="6968444" y="1170921"/>
                  <a:pt x="7008660" y="1211298"/>
                  <a:pt x="7008660" y="1211298"/>
                </a:cubicBezTo>
                <a:cubicBezTo>
                  <a:pt x="7089094" y="1130545"/>
                  <a:pt x="7169528" y="1049792"/>
                  <a:pt x="7209744" y="969038"/>
                </a:cubicBezTo>
                <a:cubicBezTo>
                  <a:pt x="7249960" y="969038"/>
                  <a:pt x="7249960" y="1009415"/>
                  <a:pt x="7290178" y="1049792"/>
                </a:cubicBezTo>
                <a:cubicBezTo>
                  <a:pt x="7370610" y="888285"/>
                  <a:pt x="7571694" y="767155"/>
                  <a:pt x="7611910" y="565272"/>
                </a:cubicBezTo>
                <a:cubicBezTo>
                  <a:pt x="7571694" y="565272"/>
                  <a:pt x="7571694" y="524896"/>
                  <a:pt x="7571694" y="524896"/>
                </a:cubicBezTo>
                <a:cubicBezTo>
                  <a:pt x="7531478" y="565272"/>
                  <a:pt x="7491260" y="605649"/>
                  <a:pt x="7491260" y="686402"/>
                </a:cubicBezTo>
                <a:cubicBezTo>
                  <a:pt x="7451044" y="686402"/>
                  <a:pt x="7451044" y="686402"/>
                  <a:pt x="7451044" y="646026"/>
                </a:cubicBezTo>
                <a:cubicBezTo>
                  <a:pt x="7491260" y="565272"/>
                  <a:pt x="7491260" y="484519"/>
                  <a:pt x="7491260" y="403766"/>
                </a:cubicBezTo>
                <a:cubicBezTo>
                  <a:pt x="7531478" y="363390"/>
                  <a:pt x="7571694" y="363390"/>
                  <a:pt x="7611910" y="323013"/>
                </a:cubicBezTo>
                <a:cubicBezTo>
                  <a:pt x="7652128" y="403766"/>
                  <a:pt x="7692344" y="444143"/>
                  <a:pt x="7692344" y="524896"/>
                </a:cubicBezTo>
                <a:cubicBezTo>
                  <a:pt x="7732560" y="484519"/>
                  <a:pt x="7772778" y="403766"/>
                  <a:pt x="7812994" y="282636"/>
                </a:cubicBezTo>
                <a:cubicBezTo>
                  <a:pt x="7853210" y="403766"/>
                  <a:pt x="7853210" y="484519"/>
                  <a:pt x="7853210" y="605649"/>
                </a:cubicBezTo>
                <a:cubicBezTo>
                  <a:pt x="7933644" y="565272"/>
                  <a:pt x="7973860" y="524896"/>
                  <a:pt x="8054294" y="444143"/>
                </a:cubicBezTo>
                <a:cubicBezTo>
                  <a:pt x="8134728" y="605649"/>
                  <a:pt x="8215160" y="726779"/>
                  <a:pt x="8295594" y="888285"/>
                </a:cubicBezTo>
                <a:cubicBezTo>
                  <a:pt x="8376027" y="847909"/>
                  <a:pt x="8456461" y="807532"/>
                  <a:pt x="8577111" y="767155"/>
                </a:cubicBezTo>
                <a:cubicBezTo>
                  <a:pt x="8577111" y="807532"/>
                  <a:pt x="8577111" y="807532"/>
                  <a:pt x="8577111" y="888285"/>
                </a:cubicBezTo>
                <a:cubicBezTo>
                  <a:pt x="8737977" y="767155"/>
                  <a:pt x="8778194" y="888285"/>
                  <a:pt x="8858627" y="1009415"/>
                </a:cubicBezTo>
                <a:cubicBezTo>
                  <a:pt x="8858627" y="1049792"/>
                  <a:pt x="8898844" y="1130545"/>
                  <a:pt x="8898844" y="1170921"/>
                </a:cubicBezTo>
                <a:cubicBezTo>
                  <a:pt x="8898844" y="1211298"/>
                  <a:pt x="8898844" y="1211298"/>
                  <a:pt x="8898844" y="1211298"/>
                </a:cubicBezTo>
                <a:cubicBezTo>
                  <a:pt x="8858627" y="1372804"/>
                  <a:pt x="8818411" y="1534311"/>
                  <a:pt x="8737977" y="1655441"/>
                </a:cubicBezTo>
                <a:cubicBezTo>
                  <a:pt x="8697761" y="1736194"/>
                  <a:pt x="8617327" y="1776571"/>
                  <a:pt x="8536894" y="1816947"/>
                </a:cubicBezTo>
                <a:cubicBezTo>
                  <a:pt x="8496677" y="1897700"/>
                  <a:pt x="8416244" y="1978453"/>
                  <a:pt x="8335810" y="2059207"/>
                </a:cubicBezTo>
                <a:cubicBezTo>
                  <a:pt x="8295594" y="2099583"/>
                  <a:pt x="8255378" y="2099583"/>
                  <a:pt x="8255378" y="2139960"/>
                </a:cubicBezTo>
                <a:cubicBezTo>
                  <a:pt x="8215160" y="2382219"/>
                  <a:pt x="8416244" y="2462973"/>
                  <a:pt x="8456461" y="2664855"/>
                </a:cubicBezTo>
                <a:cubicBezTo>
                  <a:pt x="8496677" y="2745609"/>
                  <a:pt x="8536894" y="2826362"/>
                  <a:pt x="8456461" y="2907115"/>
                </a:cubicBezTo>
                <a:cubicBezTo>
                  <a:pt x="8295594" y="3108998"/>
                  <a:pt x="8215160" y="3310881"/>
                  <a:pt x="8054294" y="3512764"/>
                </a:cubicBezTo>
                <a:cubicBezTo>
                  <a:pt x="8094510" y="3512764"/>
                  <a:pt x="8094510" y="3512764"/>
                  <a:pt x="8134728" y="3512764"/>
                </a:cubicBezTo>
                <a:cubicBezTo>
                  <a:pt x="8215160" y="3432011"/>
                  <a:pt x="8295594" y="3310881"/>
                  <a:pt x="8416244" y="3189751"/>
                </a:cubicBezTo>
                <a:cubicBezTo>
                  <a:pt x="8416244" y="3310881"/>
                  <a:pt x="8416244" y="3351258"/>
                  <a:pt x="8416244" y="3391634"/>
                </a:cubicBezTo>
                <a:cubicBezTo>
                  <a:pt x="8577111" y="3472387"/>
                  <a:pt x="8536894" y="3593517"/>
                  <a:pt x="8496677" y="3674270"/>
                </a:cubicBezTo>
                <a:cubicBezTo>
                  <a:pt x="8416244" y="3916530"/>
                  <a:pt x="8335810" y="4118413"/>
                  <a:pt x="8215160" y="4360673"/>
                </a:cubicBezTo>
                <a:cubicBezTo>
                  <a:pt x="8134728" y="4522179"/>
                  <a:pt x="7933644" y="4643309"/>
                  <a:pt x="7933644" y="4845192"/>
                </a:cubicBezTo>
                <a:cubicBezTo>
                  <a:pt x="7933644" y="4885568"/>
                  <a:pt x="7853210" y="4885568"/>
                  <a:pt x="7812994" y="4925945"/>
                </a:cubicBezTo>
                <a:cubicBezTo>
                  <a:pt x="7772778" y="5006698"/>
                  <a:pt x="7732560" y="5127828"/>
                  <a:pt x="7692344" y="5127828"/>
                </a:cubicBezTo>
                <a:cubicBezTo>
                  <a:pt x="7531478" y="5087451"/>
                  <a:pt x="7531478" y="5248958"/>
                  <a:pt x="7491260" y="5329711"/>
                </a:cubicBezTo>
                <a:cubicBezTo>
                  <a:pt x="7491260" y="5370088"/>
                  <a:pt x="7491260" y="5410464"/>
                  <a:pt x="7491260" y="5450841"/>
                </a:cubicBezTo>
                <a:cubicBezTo>
                  <a:pt x="7290178" y="5652724"/>
                  <a:pt x="7129310" y="5894983"/>
                  <a:pt x="6968444" y="6096866"/>
                </a:cubicBezTo>
                <a:cubicBezTo>
                  <a:pt x="6928228" y="6177620"/>
                  <a:pt x="6847794" y="6217996"/>
                  <a:pt x="6767360" y="6258373"/>
                </a:cubicBezTo>
                <a:cubicBezTo>
                  <a:pt x="6767360" y="6258373"/>
                  <a:pt x="6767360" y="6258373"/>
                  <a:pt x="6767360" y="6217996"/>
                </a:cubicBezTo>
                <a:cubicBezTo>
                  <a:pt x="6807578" y="6177620"/>
                  <a:pt x="6847794" y="6096866"/>
                  <a:pt x="6888010" y="6016113"/>
                </a:cubicBezTo>
                <a:cubicBezTo>
                  <a:pt x="6686928" y="6137243"/>
                  <a:pt x="6485844" y="6258373"/>
                  <a:pt x="6284760" y="6339126"/>
                </a:cubicBezTo>
                <a:cubicBezTo>
                  <a:pt x="6204328" y="6379502"/>
                  <a:pt x="6083678" y="6339126"/>
                  <a:pt x="6003244" y="6379502"/>
                </a:cubicBezTo>
                <a:cubicBezTo>
                  <a:pt x="5601078" y="6500632"/>
                  <a:pt x="5239128" y="6621762"/>
                  <a:pt x="4836960" y="6702515"/>
                </a:cubicBezTo>
                <a:cubicBezTo>
                  <a:pt x="4233710" y="6864022"/>
                  <a:pt x="3630461" y="6904398"/>
                  <a:pt x="2986995" y="6823645"/>
                </a:cubicBezTo>
                <a:cubicBezTo>
                  <a:pt x="2383744" y="6783268"/>
                  <a:pt x="1860928" y="6541009"/>
                  <a:pt x="1338111" y="6217996"/>
                </a:cubicBezTo>
                <a:cubicBezTo>
                  <a:pt x="1177244" y="6096866"/>
                  <a:pt x="895728" y="6016113"/>
                  <a:pt x="815294" y="5773854"/>
                </a:cubicBezTo>
                <a:cubicBezTo>
                  <a:pt x="815294" y="5733477"/>
                  <a:pt x="694644" y="5733477"/>
                  <a:pt x="654428" y="5693100"/>
                </a:cubicBezTo>
                <a:cubicBezTo>
                  <a:pt x="573994" y="5652724"/>
                  <a:pt x="453344" y="5571971"/>
                  <a:pt x="372911" y="5491217"/>
                </a:cubicBezTo>
                <a:cubicBezTo>
                  <a:pt x="372911" y="5491217"/>
                  <a:pt x="413128" y="5450841"/>
                  <a:pt x="372911" y="5450841"/>
                </a:cubicBezTo>
                <a:cubicBezTo>
                  <a:pt x="252261" y="5289334"/>
                  <a:pt x="171828" y="5127828"/>
                  <a:pt x="51178" y="4966322"/>
                </a:cubicBezTo>
                <a:cubicBezTo>
                  <a:pt x="91394" y="4966322"/>
                  <a:pt x="91394" y="4966322"/>
                  <a:pt x="91394" y="4925945"/>
                </a:cubicBezTo>
                <a:cubicBezTo>
                  <a:pt x="252261" y="5047075"/>
                  <a:pt x="372911" y="5127828"/>
                  <a:pt x="493561" y="5208581"/>
                </a:cubicBezTo>
                <a:cubicBezTo>
                  <a:pt x="694644" y="5248958"/>
                  <a:pt x="855511" y="5329711"/>
                  <a:pt x="1016378" y="5450841"/>
                </a:cubicBezTo>
                <a:cubicBezTo>
                  <a:pt x="1056594" y="5450841"/>
                  <a:pt x="1137028" y="5410464"/>
                  <a:pt x="1257678" y="5410464"/>
                </a:cubicBezTo>
                <a:cubicBezTo>
                  <a:pt x="2343527" y="6137243"/>
                  <a:pt x="3710894" y="6298749"/>
                  <a:pt x="4394578" y="6016113"/>
                </a:cubicBezTo>
                <a:cubicBezTo>
                  <a:pt x="4314144" y="6016113"/>
                  <a:pt x="4193494" y="6016113"/>
                  <a:pt x="4113061" y="6016113"/>
                </a:cubicBezTo>
                <a:cubicBezTo>
                  <a:pt x="3147861" y="6056490"/>
                  <a:pt x="2263094" y="5894983"/>
                  <a:pt x="1458761" y="5329711"/>
                </a:cubicBezTo>
                <a:cubicBezTo>
                  <a:pt x="1378328" y="5248958"/>
                  <a:pt x="1257678" y="5208581"/>
                  <a:pt x="1137028" y="5127828"/>
                </a:cubicBezTo>
                <a:cubicBezTo>
                  <a:pt x="935944" y="4966322"/>
                  <a:pt x="734861" y="4804815"/>
                  <a:pt x="533778" y="4643309"/>
                </a:cubicBezTo>
                <a:cubicBezTo>
                  <a:pt x="493561" y="4643309"/>
                  <a:pt x="493561" y="4562556"/>
                  <a:pt x="453344" y="4481802"/>
                </a:cubicBezTo>
                <a:cubicBezTo>
                  <a:pt x="413128" y="4360673"/>
                  <a:pt x="372911" y="4199166"/>
                  <a:pt x="252261" y="4118413"/>
                </a:cubicBezTo>
                <a:cubicBezTo>
                  <a:pt x="131611" y="3997283"/>
                  <a:pt x="51178" y="3876153"/>
                  <a:pt x="10961" y="3755024"/>
                </a:cubicBezTo>
                <a:cubicBezTo>
                  <a:pt x="-29255" y="3674270"/>
                  <a:pt x="51178" y="3593517"/>
                  <a:pt x="91394" y="3512764"/>
                </a:cubicBezTo>
                <a:cubicBezTo>
                  <a:pt x="91394" y="3472387"/>
                  <a:pt x="131611" y="3472387"/>
                  <a:pt x="171828" y="3432011"/>
                </a:cubicBezTo>
                <a:cubicBezTo>
                  <a:pt x="252261" y="3512764"/>
                  <a:pt x="332694" y="3593517"/>
                  <a:pt x="413128" y="3674270"/>
                </a:cubicBezTo>
                <a:cubicBezTo>
                  <a:pt x="413128" y="3593517"/>
                  <a:pt x="453344" y="3553141"/>
                  <a:pt x="453344" y="3472387"/>
                </a:cubicBezTo>
                <a:cubicBezTo>
                  <a:pt x="493561" y="3553141"/>
                  <a:pt x="493561" y="3593517"/>
                  <a:pt x="493561" y="3674270"/>
                </a:cubicBezTo>
                <a:cubicBezTo>
                  <a:pt x="614211" y="3674270"/>
                  <a:pt x="734861" y="3674270"/>
                  <a:pt x="895728" y="3674270"/>
                </a:cubicBezTo>
                <a:cubicBezTo>
                  <a:pt x="453344" y="3149375"/>
                  <a:pt x="453344" y="3149375"/>
                  <a:pt x="533778" y="3028245"/>
                </a:cubicBezTo>
                <a:cubicBezTo>
                  <a:pt x="654428" y="3108998"/>
                  <a:pt x="734861" y="3149375"/>
                  <a:pt x="815294" y="3230128"/>
                </a:cubicBezTo>
                <a:cubicBezTo>
                  <a:pt x="855511" y="3189751"/>
                  <a:pt x="855511" y="3189751"/>
                  <a:pt x="895728" y="3149375"/>
                </a:cubicBezTo>
                <a:cubicBezTo>
                  <a:pt x="734861" y="2987869"/>
                  <a:pt x="614211" y="2866739"/>
                  <a:pt x="453344" y="2705232"/>
                </a:cubicBezTo>
                <a:cubicBezTo>
                  <a:pt x="493561" y="2705232"/>
                  <a:pt x="493561" y="2664855"/>
                  <a:pt x="493561" y="2664855"/>
                </a:cubicBezTo>
                <a:cubicBezTo>
                  <a:pt x="533778" y="2705232"/>
                  <a:pt x="573994" y="2745609"/>
                  <a:pt x="614211" y="2785986"/>
                </a:cubicBezTo>
                <a:cubicBezTo>
                  <a:pt x="694644" y="2785986"/>
                  <a:pt x="734861" y="2826362"/>
                  <a:pt x="815294" y="2866739"/>
                </a:cubicBezTo>
                <a:cubicBezTo>
                  <a:pt x="935944" y="2907115"/>
                  <a:pt x="1096811" y="2907115"/>
                  <a:pt x="1177244" y="3028245"/>
                </a:cubicBezTo>
                <a:cubicBezTo>
                  <a:pt x="1338111" y="3189751"/>
                  <a:pt x="1498978" y="3028245"/>
                  <a:pt x="1619628" y="3108998"/>
                </a:cubicBezTo>
                <a:cubicBezTo>
                  <a:pt x="1659844" y="3108998"/>
                  <a:pt x="1659844" y="3068622"/>
                  <a:pt x="1659844" y="3028245"/>
                </a:cubicBezTo>
                <a:cubicBezTo>
                  <a:pt x="1740278" y="3270504"/>
                  <a:pt x="1860928" y="3310881"/>
                  <a:pt x="2062011" y="3149375"/>
                </a:cubicBezTo>
                <a:cubicBezTo>
                  <a:pt x="2102227" y="3391634"/>
                  <a:pt x="2102227" y="3391634"/>
                  <a:pt x="2464178" y="3310881"/>
                </a:cubicBezTo>
                <a:cubicBezTo>
                  <a:pt x="2303311" y="3230128"/>
                  <a:pt x="2263094" y="3068622"/>
                  <a:pt x="2062011" y="3149375"/>
                </a:cubicBezTo>
                <a:cubicBezTo>
                  <a:pt x="2062011" y="3108998"/>
                  <a:pt x="2062011" y="3028245"/>
                  <a:pt x="2062011" y="3028245"/>
                </a:cubicBezTo>
                <a:cubicBezTo>
                  <a:pt x="1901144" y="3028245"/>
                  <a:pt x="1901144" y="2907115"/>
                  <a:pt x="1820711" y="2745609"/>
                </a:cubicBezTo>
                <a:cubicBezTo>
                  <a:pt x="1780494" y="2826362"/>
                  <a:pt x="1780494" y="2866739"/>
                  <a:pt x="1740278" y="2907115"/>
                </a:cubicBezTo>
                <a:cubicBezTo>
                  <a:pt x="1700061" y="2826362"/>
                  <a:pt x="1700061" y="2745609"/>
                  <a:pt x="1619628" y="2705232"/>
                </a:cubicBezTo>
                <a:cubicBezTo>
                  <a:pt x="1458761" y="2584102"/>
                  <a:pt x="1297894" y="2422596"/>
                  <a:pt x="1137028" y="2301466"/>
                </a:cubicBezTo>
                <a:cubicBezTo>
                  <a:pt x="1056594" y="2261090"/>
                  <a:pt x="976161" y="2220713"/>
                  <a:pt x="935944" y="2139960"/>
                </a:cubicBezTo>
                <a:cubicBezTo>
                  <a:pt x="855511" y="2018830"/>
                  <a:pt x="694644" y="2018830"/>
                  <a:pt x="654428" y="1816947"/>
                </a:cubicBezTo>
                <a:cubicBezTo>
                  <a:pt x="614211" y="1695817"/>
                  <a:pt x="573994" y="1534311"/>
                  <a:pt x="533778" y="1372804"/>
                </a:cubicBezTo>
                <a:cubicBezTo>
                  <a:pt x="654428" y="1413181"/>
                  <a:pt x="734861" y="1413181"/>
                  <a:pt x="815294" y="1413181"/>
                </a:cubicBezTo>
                <a:cubicBezTo>
                  <a:pt x="734861" y="1090168"/>
                  <a:pt x="694644" y="807532"/>
                  <a:pt x="614211" y="524896"/>
                </a:cubicBezTo>
                <a:cubicBezTo>
                  <a:pt x="815294" y="444143"/>
                  <a:pt x="855511" y="646026"/>
                  <a:pt x="935944" y="726779"/>
                </a:cubicBezTo>
                <a:cubicBezTo>
                  <a:pt x="1016378" y="726779"/>
                  <a:pt x="1056594" y="686402"/>
                  <a:pt x="1137028" y="646026"/>
                </a:cubicBezTo>
                <a:cubicBezTo>
                  <a:pt x="1137028" y="686402"/>
                  <a:pt x="1137028" y="726779"/>
                  <a:pt x="1177244" y="807532"/>
                </a:cubicBezTo>
                <a:cubicBezTo>
                  <a:pt x="1217461" y="686402"/>
                  <a:pt x="1257678" y="605649"/>
                  <a:pt x="1297894" y="524896"/>
                </a:cubicBezTo>
                <a:cubicBezTo>
                  <a:pt x="1378328" y="686402"/>
                  <a:pt x="1458761" y="847909"/>
                  <a:pt x="1539194" y="969038"/>
                </a:cubicBezTo>
                <a:cubicBezTo>
                  <a:pt x="1574384" y="1075027"/>
                  <a:pt x="1671155" y="1150102"/>
                  <a:pt x="1775624" y="1113117"/>
                </a:cubicBezTo>
                <a:lnTo>
                  <a:pt x="1808171" y="1096551"/>
                </a:lnTo>
                <a:lnTo>
                  <a:pt x="1820711" y="1130545"/>
                </a:lnTo>
                <a:lnTo>
                  <a:pt x="1821120" y="1129164"/>
                </a:lnTo>
                <a:lnTo>
                  <a:pt x="1821339" y="1150102"/>
                </a:lnTo>
                <a:cubicBezTo>
                  <a:pt x="1823225" y="1208774"/>
                  <a:pt x="1830765" y="1261769"/>
                  <a:pt x="1860928" y="1292051"/>
                </a:cubicBezTo>
                <a:cubicBezTo>
                  <a:pt x="1941361" y="1413181"/>
                  <a:pt x="2062011" y="1534311"/>
                  <a:pt x="2182661" y="1655441"/>
                </a:cubicBezTo>
                <a:cubicBezTo>
                  <a:pt x="2222877" y="1695817"/>
                  <a:pt x="2383744" y="1776571"/>
                  <a:pt x="2383744" y="1615064"/>
                </a:cubicBezTo>
                <a:cubicBezTo>
                  <a:pt x="2222877" y="1413181"/>
                  <a:pt x="1981578" y="1372804"/>
                  <a:pt x="1981578" y="1049792"/>
                </a:cubicBezTo>
                <a:cubicBezTo>
                  <a:pt x="1941361" y="1130545"/>
                  <a:pt x="1901144" y="1211298"/>
                  <a:pt x="1860928" y="1292051"/>
                </a:cubicBezTo>
                <a:cubicBezTo>
                  <a:pt x="1860928" y="1170921"/>
                  <a:pt x="1860928" y="1130545"/>
                  <a:pt x="1901144" y="1090168"/>
                </a:cubicBezTo>
                <a:cubicBezTo>
                  <a:pt x="1870982" y="1090168"/>
                  <a:pt x="1840819" y="1090168"/>
                  <a:pt x="1827623" y="1107202"/>
                </a:cubicBezTo>
                <a:lnTo>
                  <a:pt x="1821120" y="1129164"/>
                </a:lnTo>
                <a:lnTo>
                  <a:pt x="1820711" y="1090168"/>
                </a:lnTo>
                <a:lnTo>
                  <a:pt x="1808171" y="1096551"/>
                </a:lnTo>
                <a:lnTo>
                  <a:pt x="1797147" y="1066668"/>
                </a:lnTo>
                <a:cubicBezTo>
                  <a:pt x="1755359" y="910997"/>
                  <a:pt x="1790549" y="716685"/>
                  <a:pt x="1579411" y="646026"/>
                </a:cubicBezTo>
                <a:cubicBezTo>
                  <a:pt x="1579411" y="646026"/>
                  <a:pt x="1539194" y="686402"/>
                  <a:pt x="1539194" y="686402"/>
                </a:cubicBezTo>
                <a:cubicBezTo>
                  <a:pt x="1539194" y="605649"/>
                  <a:pt x="1498978" y="524896"/>
                  <a:pt x="1458761" y="444143"/>
                </a:cubicBezTo>
                <a:cubicBezTo>
                  <a:pt x="1418544" y="323013"/>
                  <a:pt x="1338111" y="242260"/>
                  <a:pt x="1297894" y="121130"/>
                </a:cubicBezTo>
                <a:cubicBezTo>
                  <a:pt x="1297894" y="121130"/>
                  <a:pt x="1297894" y="40377"/>
                  <a:pt x="1338111"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image" Target="../media/image2.png"/><Relationship Id="rId20" Type="http://schemas.openxmlformats.org/officeDocument/2006/relationships/image" Target="../media/image1.jpeg"/><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0" cstate="print">
            <a:extLst>
              <a:ext uri="{28A0092B-C50C-407E-A947-70E740481C1C}">
                <a14:useLocalDpi xmlns:a14="http://schemas.microsoft.com/office/drawing/2010/main" val="0"/>
              </a:ext>
            </a:extLst>
          </a:blip>
          <a:srcRect l="18020" t="15741" r="18334"/>
          <a:stretch>
            <a:fillRect/>
          </a:stretch>
        </p:blipFill>
        <p:spPr>
          <a:xfrm>
            <a:off x="1" y="0"/>
            <a:ext cx="9144000" cy="5143499"/>
          </a:xfrm>
          <a:prstGeom prst="rect">
            <a:avLst/>
          </a:prstGeom>
        </p:spPr>
      </p:pic>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lumMod val="75000"/>
                  </a:schemeClr>
                </a:solidFill>
                <a:latin typeface="微软雅黑" panose="020B0503020204020204" pitchFamily="34" charset="-122"/>
                <a:ea typeface="微软雅黑" panose="020B0503020204020204" pitchFamily="34" charset="-122"/>
              </a:defRPr>
            </a:lvl1pPr>
          </a:lstStyle>
          <a:p>
            <a:fld id="{82F288E0-7875-42C4-84C8-98DBBD3BF4D2}" type="datetimeFigureOut">
              <a:rPr lang="zh-CN" altLang="en-US" smtClean="0"/>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lumMod val="75000"/>
                  </a:schemeClr>
                </a:solidFill>
                <a:latin typeface="微软雅黑" panose="020B0503020204020204" pitchFamily="34" charset="-122"/>
                <a:ea typeface="微软雅黑" panose="020B0503020204020204" pitchFamily="34" charset="-122"/>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lumMod val="75000"/>
                  </a:schemeClr>
                </a:solidFill>
                <a:latin typeface="微软雅黑" panose="020B0503020204020204" pitchFamily="34" charset="-122"/>
                <a:ea typeface="微软雅黑" panose="020B0503020204020204" pitchFamily="34" charset="-122"/>
              </a:defRPr>
            </a:lvl1pPr>
          </a:lstStyle>
          <a:p>
            <a:fld id="{7D9BB5D0-35E4-459D-AEF3-FE4D7C45CC19}" type="slidenum">
              <a:rPr lang="zh-CN" altLang="en-US" smtClean="0"/>
            </a:fld>
            <a:endParaRPr lang="zh-CN" altLang="en-US"/>
          </a:p>
        </p:txBody>
      </p:sp>
      <p:pic>
        <p:nvPicPr>
          <p:cNvPr id="8" name="图片 7" descr="水印"/>
          <p:cNvPicPr>
            <a:picLocks noChangeAspect="1"/>
          </p:cNvPicPr>
          <p:nvPr userDrawn="1"/>
        </p:nvPicPr>
        <p:blipFill>
          <a:blip r:embed="rId21"/>
          <a:stretch>
            <a:fillRect/>
          </a:stretch>
        </p:blipFill>
        <p:spPr>
          <a:xfrm>
            <a:off x="5186363" y="47625"/>
            <a:ext cx="3880009" cy="125587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685800" rtl="0" eaLnBrk="1" latinLnBrk="0" hangingPunct="1">
        <a:lnSpc>
          <a:spcPct val="90000"/>
        </a:lnSpc>
        <a:spcBef>
          <a:spcPct val="0"/>
        </a:spcBef>
        <a:buNone/>
        <a:defRPr sz="3300" kern="1200">
          <a:solidFill>
            <a:schemeClr val="tx1">
              <a:lumMod val="75000"/>
            </a:schemeClr>
          </a:solidFill>
          <a:latin typeface="微软雅黑" panose="020B0503020204020204" pitchFamily="34" charset="-122"/>
          <a:ea typeface="微软雅黑" panose="020B0503020204020204" pitchFamily="34" charset="-122"/>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lumMod val="75000"/>
            </a:schemeClr>
          </a:solidFill>
          <a:latin typeface="微软雅黑" panose="020B0503020204020204" pitchFamily="34" charset="-122"/>
          <a:ea typeface="微软雅黑" panose="020B0503020204020204" pitchFamily="34"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75000"/>
            </a:schemeClr>
          </a:solidFill>
          <a:latin typeface="微软雅黑" panose="020B0503020204020204" pitchFamily="34" charset="-122"/>
          <a:ea typeface="微软雅黑" panose="020B0503020204020204" pitchFamily="34"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75000"/>
            </a:schemeClr>
          </a:solidFill>
          <a:latin typeface="微软雅黑" panose="020B0503020204020204" pitchFamily="34" charset="-122"/>
          <a:ea typeface="微软雅黑" panose="020B0503020204020204" pitchFamily="34"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75000"/>
            </a:schemeClr>
          </a:solidFill>
          <a:latin typeface="微软雅黑" panose="020B0503020204020204" pitchFamily="34" charset="-122"/>
          <a:ea typeface="微软雅黑" panose="020B0503020204020204" pitchFamily="34"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7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2.svg"/><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2.svg"/><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2.svg"/><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2.svg"/><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png"/><Relationship Id="rId3" Type="http://schemas.microsoft.com/office/2007/relationships/media" Target="../media/media1.mp3"/><Relationship Id="rId2" Type="http://schemas.openxmlformats.org/officeDocument/2006/relationships/audio" Target="NULL" TargetMode="Externa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png"/><Relationship Id="rId3" Type="http://schemas.microsoft.com/office/2007/relationships/media" Target="../media/media1.mp3"/><Relationship Id="rId2" Type="http://schemas.openxmlformats.org/officeDocument/2006/relationships/audio" Target="NULL" TargetMode="Externa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svg"/><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571500" y="934879"/>
            <a:ext cx="4903946"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3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FF0000"/>
              </a:solidFill>
              <a:latin typeface="HelveticaNeue" panose="02000503000000020004" pitchFamily="2" charset="0"/>
            </a:endParaRPr>
          </a:p>
          <a:p>
            <a:pPr eaLnBrk="1" hangingPunct="1">
              <a:spcBef>
                <a:spcPct val="0"/>
              </a:spcBef>
              <a:buFontTx/>
              <a:buNone/>
              <a:defRPr/>
            </a:pP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更多教学资源请关注</a:t>
            </a: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公众号：溯恩高中英语</a:t>
            </a:r>
            <a:endParaRPr lang="zh-CN" altLang="en-US" sz="3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53539" y="1705451"/>
            <a:ext cx="251936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5483543" y="1212533"/>
            <a:ext cx="2702719"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3000" b="1">
                <a:latin typeface="华文新魏" panose="02010800040101010101" pitchFamily="2" charset="-122"/>
              </a:rPr>
              <a:t>知识产权声明</a:t>
            </a:r>
            <a:endParaRPr lang="zh-CN" altLang="en-US" sz="3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心形 2"/>
          <p:cNvSpPr/>
          <p:nvPr/>
        </p:nvSpPr>
        <p:spPr>
          <a:xfrm>
            <a:off x="231408" y="166098"/>
            <a:ext cx="419809" cy="419809"/>
          </a:xfrm>
          <a:prstGeom prst="hear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4" name="Rectangle 27"/>
          <p:cNvSpPr>
            <a:spLocks noChangeArrowheads="1"/>
          </p:cNvSpPr>
          <p:nvPr/>
        </p:nvSpPr>
        <p:spPr bwMode="auto">
          <a:xfrm>
            <a:off x="1503045" y="166370"/>
            <a:ext cx="6975475" cy="452755"/>
          </a:xfrm>
          <a:prstGeom prst="rect">
            <a:avLst/>
          </a:prstGeom>
          <a:solidFill>
            <a:schemeClr val="accent1"/>
          </a:solidFill>
          <a:ln>
            <a:noFill/>
          </a:ln>
        </p:spPr>
        <p:txBody>
          <a:bodyPr wrap="none" lIns="68555" tIns="34277" rIns="68555" bIns="34277" anchor="ctr"/>
          <a:p>
            <a:pPr algn="l"/>
            <a:r>
              <a:rPr lang="en-US" altLang="zh-CN" sz="1600" dirty="0">
                <a:solidFill>
                  <a:schemeClr val="bg1"/>
                </a:solidFill>
                <a:cs typeface="+mn-ea"/>
                <a:sym typeface="+mn-lt"/>
              </a:rPr>
              <a:t>Start with a general statement about the topic and your situation.</a:t>
            </a:r>
            <a:endParaRPr lang="en-US" altLang="zh-CN" sz="1600" dirty="0">
              <a:solidFill>
                <a:schemeClr val="bg1"/>
              </a:solidFill>
              <a:cs typeface="+mn-ea"/>
              <a:sym typeface="+mn-lt"/>
            </a:endParaRPr>
          </a:p>
        </p:txBody>
      </p:sp>
      <p:sp>
        <p:nvSpPr>
          <p:cNvPr id="5" name="Rectangle 18"/>
          <p:cNvSpPr>
            <a:spLocks noChangeArrowheads="1"/>
          </p:cNvSpPr>
          <p:nvPr/>
        </p:nvSpPr>
        <p:spPr bwMode="auto">
          <a:xfrm>
            <a:off x="857038" y="166608"/>
            <a:ext cx="440299" cy="452438"/>
          </a:xfrm>
          <a:prstGeom prst="rect">
            <a:avLst/>
          </a:prstGeom>
          <a:solidFill>
            <a:schemeClr val="accent1"/>
          </a:solidFill>
          <a:ln>
            <a:noFill/>
          </a:ln>
        </p:spPr>
        <p:txBody>
          <a:bodyPr wrap="none" lIns="68555" tIns="34277" rIns="68555" bIns="34277" anchor="ctr"/>
          <a:p>
            <a:pPr algn="ctr"/>
            <a:r>
              <a:rPr lang="zh-CN" altLang="en-US" sz="1400" b="1" dirty="0">
                <a:solidFill>
                  <a:schemeClr val="bg1"/>
                </a:solidFill>
                <a:cs typeface="+mn-ea"/>
                <a:sym typeface="+mn-lt"/>
              </a:rPr>
              <a:t>1</a:t>
            </a:r>
            <a:endParaRPr lang="zh-CN" altLang="en-US" sz="1600" dirty="0">
              <a:solidFill>
                <a:schemeClr val="bg1"/>
              </a:solidFill>
              <a:cs typeface="+mn-ea"/>
              <a:sym typeface="+mn-lt"/>
            </a:endParaRPr>
          </a:p>
        </p:txBody>
      </p:sp>
      <p:grpSp>
        <p:nvGrpSpPr>
          <p:cNvPr id="2" name="名言框"/>
          <p:cNvGrpSpPr/>
          <p:nvPr/>
        </p:nvGrpSpPr>
        <p:grpSpPr>
          <a:xfrm>
            <a:off x="257810" y="619746"/>
            <a:ext cx="8628380" cy="4375150"/>
            <a:chOff x="6791" y="3717"/>
            <a:chExt cx="6022" cy="3402"/>
          </a:xfrm>
        </p:grpSpPr>
        <p:pic>
          <p:nvPicPr>
            <p:cNvPr id="13" name="图片 12" descr="F:\稻壳-阿源设计\H活动供稿\2020-01-07-文本框\SVG-横着\横着-13.svg横着-13"/>
            <p:cNvPicPr>
              <a:picLocks noChangeAspect="1"/>
            </p:cNvPicPr>
            <p:nvPr/>
          </p:nvPicPr>
          <p:blipFill>
            <a:blip r:embed="rId1">
              <a:extLst>
                <a:ext uri="{96DAC541-7B7A-43D3-8B79-37D633B846F1}">
                  <asvg:svgBlip xmlns:asvg="http://schemas.microsoft.com/office/drawing/2016/SVG/main" r:embed="rId2"/>
                </a:ext>
              </a:extLst>
            </a:blip>
            <a:srcRect/>
            <a:stretch>
              <a:fillRect/>
            </a:stretch>
          </p:blipFill>
          <p:spPr>
            <a:xfrm>
              <a:off x="6791" y="3717"/>
              <a:ext cx="6022" cy="3402"/>
            </a:xfrm>
            <a:prstGeom prst="rect">
              <a:avLst/>
            </a:prstGeom>
          </p:spPr>
        </p:pic>
        <p:sp>
          <p:nvSpPr>
            <p:cNvPr id="11" name="文本框 10"/>
            <p:cNvSpPr txBox="1"/>
            <p:nvPr/>
          </p:nvSpPr>
          <p:spPr>
            <a:xfrm>
              <a:off x="7883" y="4498"/>
              <a:ext cx="4122" cy="1579"/>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altLang="zh-CN" dirty="0">
                  <a:cs typeface="+mn-ea"/>
                  <a:sym typeface="+mn-lt"/>
                </a:rPr>
                <a:t>Hello, guys, I'm Lihua. I'm honored to have the chance to share my story of  keeping fit with you. I believe many students may have similar experience with me. </a:t>
              </a:r>
              <a:endParaRPr lang="en-US" altLang="zh-CN" dirty="0">
                <a:cs typeface="+mn-ea"/>
                <a:sym typeface="+mn-lt"/>
              </a:endParaRPr>
            </a:p>
            <a:p>
              <a:pPr algn="just"/>
              <a:r>
                <a:rPr lang="en-US" altLang="zh-CN" dirty="0">
                  <a:cs typeface="+mn-ea"/>
                  <a:sym typeface="+mn-lt"/>
                </a:rPr>
                <a:t>Since I entered senior high school, I have so much homework to do and I was always feeling sleepy and exhausted in class. My weight kept going up all the time until someone called me “Fatty” .</a:t>
              </a:r>
              <a:endParaRPr lang="en-US" altLang="zh-CN" dirty="0">
                <a:solidFill>
                  <a:schemeClr val="tx1">
                    <a:lumMod val="75000"/>
                    <a:lumOff val="25000"/>
                  </a:schemeClr>
                </a:solidFill>
                <a:latin typeface="汉仪刚艺体-85W" panose="00020600040101010101" charset="-122"/>
                <a:ea typeface="汉仪刚艺体-85W" panose="00020600040101010101" charset="-122"/>
                <a:cs typeface="+mn-ea"/>
                <a:sym typeface="+mn-lt"/>
              </a:endParaRPr>
            </a:p>
          </p:txBody>
        </p:sp>
      </p:grpSp>
      <p:pic>
        <p:nvPicPr>
          <p:cNvPr id="8" name="图片 7" descr="水印"/>
          <p:cNvPicPr>
            <a:picLocks noChangeAspect="1"/>
          </p:cNvPicPr>
          <p:nvPr userDrawn="1"/>
        </p:nvPicPr>
        <p:blipFill>
          <a:blip r:embed="rId3"/>
          <a:stretch>
            <a:fillRect/>
          </a:stretch>
        </p:blipFill>
        <p:spPr>
          <a:xfrm>
            <a:off x="5186363" y="47625"/>
            <a:ext cx="3880009" cy="125587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心形 2"/>
          <p:cNvSpPr/>
          <p:nvPr/>
        </p:nvSpPr>
        <p:spPr>
          <a:xfrm>
            <a:off x="231408" y="166098"/>
            <a:ext cx="419809" cy="419809"/>
          </a:xfrm>
          <a:prstGeom prst="hear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4" name="Rectangle 27"/>
          <p:cNvSpPr>
            <a:spLocks noChangeArrowheads="1"/>
          </p:cNvSpPr>
          <p:nvPr/>
        </p:nvSpPr>
        <p:spPr bwMode="auto">
          <a:xfrm>
            <a:off x="1503045" y="166370"/>
            <a:ext cx="6975475" cy="452755"/>
          </a:xfrm>
          <a:prstGeom prst="rect">
            <a:avLst/>
          </a:prstGeom>
          <a:solidFill>
            <a:schemeClr val="accent1"/>
          </a:solidFill>
          <a:ln>
            <a:noFill/>
          </a:ln>
        </p:spPr>
        <p:txBody>
          <a:bodyPr wrap="none" lIns="68555" tIns="34277" rIns="68555" bIns="34277" anchor="ctr"/>
          <a:p>
            <a:pPr algn="l"/>
            <a:r>
              <a:rPr lang="en-US" altLang="zh-CN" sz="1600" dirty="0">
                <a:solidFill>
                  <a:schemeClr val="bg1"/>
                </a:solidFill>
                <a:cs typeface="+mn-ea"/>
                <a:sym typeface="+mn-lt"/>
              </a:rPr>
              <a:t>Tell the reader about how and why you changed or want to change.</a:t>
            </a:r>
            <a:endParaRPr lang="en-US" altLang="zh-CN" sz="1600" dirty="0">
              <a:solidFill>
                <a:schemeClr val="bg1"/>
              </a:solidFill>
              <a:cs typeface="+mn-ea"/>
              <a:sym typeface="+mn-lt"/>
            </a:endParaRPr>
          </a:p>
        </p:txBody>
      </p:sp>
      <p:sp>
        <p:nvSpPr>
          <p:cNvPr id="5" name="Rectangle 18"/>
          <p:cNvSpPr>
            <a:spLocks noChangeArrowheads="1"/>
          </p:cNvSpPr>
          <p:nvPr/>
        </p:nvSpPr>
        <p:spPr bwMode="auto">
          <a:xfrm>
            <a:off x="857038" y="166608"/>
            <a:ext cx="440299" cy="452438"/>
          </a:xfrm>
          <a:prstGeom prst="rect">
            <a:avLst/>
          </a:prstGeom>
          <a:solidFill>
            <a:schemeClr val="accent1"/>
          </a:solidFill>
          <a:ln>
            <a:noFill/>
          </a:ln>
        </p:spPr>
        <p:txBody>
          <a:bodyPr wrap="none" lIns="68555" tIns="34277" rIns="68555" bIns="34277" anchor="ctr"/>
          <a:p>
            <a:pPr algn="ctr"/>
            <a:r>
              <a:rPr lang="en-US" altLang="zh-CN" sz="1600" dirty="0">
                <a:solidFill>
                  <a:schemeClr val="bg1"/>
                </a:solidFill>
                <a:cs typeface="+mn-ea"/>
                <a:sym typeface="+mn-lt"/>
              </a:rPr>
              <a:t>2</a:t>
            </a:r>
            <a:endParaRPr lang="en-US" altLang="zh-CN" sz="1600" dirty="0">
              <a:solidFill>
                <a:schemeClr val="bg1"/>
              </a:solidFill>
              <a:cs typeface="+mn-ea"/>
              <a:sym typeface="+mn-lt"/>
            </a:endParaRPr>
          </a:p>
        </p:txBody>
      </p:sp>
      <p:grpSp>
        <p:nvGrpSpPr>
          <p:cNvPr id="2" name="名言框"/>
          <p:cNvGrpSpPr/>
          <p:nvPr/>
        </p:nvGrpSpPr>
        <p:grpSpPr>
          <a:xfrm>
            <a:off x="257810" y="619125"/>
            <a:ext cx="8628380" cy="4375150"/>
            <a:chOff x="6791" y="3797"/>
            <a:chExt cx="6022" cy="3402"/>
          </a:xfrm>
        </p:grpSpPr>
        <p:pic>
          <p:nvPicPr>
            <p:cNvPr id="13" name="图片 12" descr="F:\稻壳-阿源设计\H活动供稿\2020-01-07-文本框\SVG-横着\横着-13.svg横着-13"/>
            <p:cNvPicPr>
              <a:picLocks noChangeAspect="1"/>
            </p:cNvPicPr>
            <p:nvPr/>
          </p:nvPicPr>
          <p:blipFill>
            <a:blip r:embed="rId1">
              <a:extLst>
                <a:ext uri="{96DAC541-7B7A-43D3-8B79-37D633B846F1}">
                  <asvg:svgBlip xmlns:asvg="http://schemas.microsoft.com/office/drawing/2016/SVG/main" r:embed="rId2"/>
                </a:ext>
              </a:extLst>
            </a:blip>
            <a:srcRect/>
            <a:stretch>
              <a:fillRect/>
            </a:stretch>
          </p:blipFill>
          <p:spPr>
            <a:xfrm>
              <a:off x="6791" y="3797"/>
              <a:ext cx="6022" cy="3402"/>
            </a:xfrm>
            <a:prstGeom prst="rect">
              <a:avLst/>
            </a:prstGeom>
          </p:spPr>
        </p:pic>
        <p:sp>
          <p:nvSpPr>
            <p:cNvPr id="11" name="文本框 10"/>
            <p:cNvSpPr txBox="1"/>
            <p:nvPr/>
          </p:nvSpPr>
          <p:spPr>
            <a:xfrm>
              <a:off x="7915" y="4290"/>
              <a:ext cx="3994" cy="2225"/>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altLang="zh-CN" dirty="0">
                  <a:cs typeface="+mn-ea"/>
                  <a:sym typeface="+mn-lt"/>
                </a:rPr>
                <a:t>I couldn't help feeling worried about myself. So I went to my head teacher to ask for his advice. He suggested that I take a jogging for half an hour after class every afternoon. What surprised me was that he even organized a group with several of my classmates who had the same problem as mine. We keep jogging every afternoon and we enjoy each other's commpany and encouragement. We cut down the fat in our diet and added more fruit and vegetables to it. Most importantly, we drink water instead of sodas.</a:t>
              </a:r>
              <a:endParaRPr lang="en-US" altLang="zh-CN" dirty="0">
                <a:solidFill>
                  <a:schemeClr val="tx1">
                    <a:lumMod val="75000"/>
                    <a:lumOff val="25000"/>
                  </a:schemeClr>
                </a:solidFill>
                <a:latin typeface="汉仪刚艺体-85W" panose="00020600040101010101" charset="-122"/>
                <a:ea typeface="汉仪刚艺体-85W" panose="00020600040101010101" charset="-122"/>
                <a:cs typeface="+mn-ea"/>
                <a:sym typeface="+mn-lt"/>
              </a:endParaRPr>
            </a:p>
          </p:txBody>
        </p:sp>
      </p:grpSp>
      <p:pic>
        <p:nvPicPr>
          <p:cNvPr id="8" name="图片 7" descr="水印"/>
          <p:cNvPicPr>
            <a:picLocks noChangeAspect="1"/>
          </p:cNvPicPr>
          <p:nvPr userDrawn="1"/>
        </p:nvPicPr>
        <p:blipFill>
          <a:blip r:embed="rId3"/>
          <a:stretch>
            <a:fillRect/>
          </a:stretch>
        </p:blipFill>
        <p:spPr>
          <a:xfrm>
            <a:off x="5186363" y="47625"/>
            <a:ext cx="3880009" cy="125587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心形 2"/>
          <p:cNvSpPr/>
          <p:nvPr/>
        </p:nvSpPr>
        <p:spPr>
          <a:xfrm>
            <a:off x="231408" y="166098"/>
            <a:ext cx="419809" cy="419809"/>
          </a:xfrm>
          <a:prstGeom prst="hear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4" name="Rectangle 27"/>
          <p:cNvSpPr>
            <a:spLocks noChangeArrowheads="1"/>
          </p:cNvSpPr>
          <p:nvPr/>
        </p:nvSpPr>
        <p:spPr bwMode="auto">
          <a:xfrm>
            <a:off x="1503045" y="166370"/>
            <a:ext cx="6975475" cy="452755"/>
          </a:xfrm>
          <a:prstGeom prst="rect">
            <a:avLst/>
          </a:prstGeom>
          <a:solidFill>
            <a:schemeClr val="accent1"/>
          </a:solidFill>
          <a:ln>
            <a:noFill/>
          </a:ln>
        </p:spPr>
        <p:txBody>
          <a:bodyPr wrap="none" lIns="68555" tIns="34277" rIns="68555" bIns="34277" anchor="ctr"/>
          <a:p>
            <a:pPr algn="l"/>
            <a:r>
              <a:rPr lang="en-US" altLang="zh-CN" sz="1600" dirty="0">
                <a:solidFill>
                  <a:schemeClr val="bg1"/>
                </a:solidFill>
                <a:cs typeface="+mn-ea"/>
                <a:sym typeface="+mn-lt"/>
              </a:rPr>
              <a:t>Describe the changes and compare the possible results.</a:t>
            </a:r>
            <a:endParaRPr lang="en-US" altLang="zh-CN" sz="1600" dirty="0">
              <a:solidFill>
                <a:schemeClr val="bg1"/>
              </a:solidFill>
              <a:cs typeface="+mn-ea"/>
              <a:sym typeface="+mn-lt"/>
            </a:endParaRPr>
          </a:p>
        </p:txBody>
      </p:sp>
      <p:sp>
        <p:nvSpPr>
          <p:cNvPr id="5" name="Rectangle 18"/>
          <p:cNvSpPr>
            <a:spLocks noChangeArrowheads="1"/>
          </p:cNvSpPr>
          <p:nvPr/>
        </p:nvSpPr>
        <p:spPr bwMode="auto">
          <a:xfrm>
            <a:off x="857038" y="166608"/>
            <a:ext cx="440299" cy="452438"/>
          </a:xfrm>
          <a:prstGeom prst="rect">
            <a:avLst/>
          </a:prstGeom>
          <a:solidFill>
            <a:schemeClr val="accent1"/>
          </a:solidFill>
          <a:ln>
            <a:noFill/>
          </a:ln>
        </p:spPr>
        <p:txBody>
          <a:bodyPr wrap="none" lIns="68555" tIns="34277" rIns="68555" bIns="34277" anchor="ctr"/>
          <a:p>
            <a:pPr algn="ctr"/>
            <a:r>
              <a:rPr lang="en-US" altLang="zh-CN" sz="1600" dirty="0">
                <a:solidFill>
                  <a:schemeClr val="bg1"/>
                </a:solidFill>
                <a:cs typeface="+mn-ea"/>
                <a:sym typeface="+mn-lt"/>
              </a:rPr>
              <a:t>3</a:t>
            </a:r>
            <a:endParaRPr lang="en-US" altLang="zh-CN" sz="1600" dirty="0">
              <a:solidFill>
                <a:schemeClr val="bg1"/>
              </a:solidFill>
              <a:cs typeface="+mn-ea"/>
              <a:sym typeface="+mn-lt"/>
            </a:endParaRPr>
          </a:p>
        </p:txBody>
      </p:sp>
      <p:pic>
        <p:nvPicPr>
          <p:cNvPr id="13" name="图片 12" descr="F:\稻壳-阿源设计\H活动供稿\2020-01-07-文本框\SVG-横着\横着-13.svg横着-13"/>
          <p:cNvPicPr>
            <a:picLocks noChangeAspect="1"/>
          </p:cNvPicPr>
          <p:nvPr/>
        </p:nvPicPr>
        <p:blipFill>
          <a:blip r:embed="rId1">
            <a:extLst>
              <a:ext uri="{96DAC541-7B7A-43D3-8B79-37D633B846F1}">
                <asvg:svgBlip xmlns:asvg="http://schemas.microsoft.com/office/drawing/2016/SVG/main" r:embed="rId2"/>
              </a:ext>
            </a:extLst>
          </a:blip>
          <a:srcRect/>
          <a:stretch>
            <a:fillRect/>
          </a:stretch>
        </p:blipFill>
        <p:spPr>
          <a:xfrm>
            <a:off x="257810" y="586105"/>
            <a:ext cx="8628380" cy="3811905"/>
          </a:xfrm>
          <a:prstGeom prst="rect">
            <a:avLst/>
          </a:prstGeom>
        </p:spPr>
      </p:pic>
      <p:sp>
        <p:nvSpPr>
          <p:cNvPr id="6" name="文本框 5"/>
          <p:cNvSpPr txBox="1"/>
          <p:nvPr/>
        </p:nvSpPr>
        <p:spPr>
          <a:xfrm>
            <a:off x="1997241" y="1752534"/>
            <a:ext cx="5602286" cy="1198924"/>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altLang="zh-CN" dirty="0">
                <a:cs typeface="+mn-ea"/>
                <a:sym typeface="+mn-lt"/>
              </a:rPr>
              <a:t>Our efforts are not spent in vain. We stopped putting on weight and, even began to lose it. We feel more energetic and less sleepy in class. What a cheerful turn! </a:t>
            </a:r>
            <a:endParaRPr lang="en-US" altLang="zh-CN" dirty="0">
              <a:solidFill>
                <a:schemeClr val="tx1">
                  <a:lumMod val="75000"/>
                  <a:lumOff val="25000"/>
                </a:schemeClr>
              </a:solidFill>
              <a:latin typeface="汉仪刚艺体-85W" panose="00020600040101010101" charset="-122"/>
              <a:ea typeface="汉仪刚艺体-85W" panose="00020600040101010101" charset="-122"/>
              <a:cs typeface="+mn-ea"/>
              <a:sym typeface="+mn-lt"/>
            </a:endParaRPr>
          </a:p>
        </p:txBody>
      </p:sp>
      <p:pic>
        <p:nvPicPr>
          <p:cNvPr id="8" name="图片 7" descr="水印"/>
          <p:cNvPicPr>
            <a:picLocks noChangeAspect="1"/>
          </p:cNvPicPr>
          <p:nvPr userDrawn="1"/>
        </p:nvPicPr>
        <p:blipFill>
          <a:blip r:embed="rId3"/>
          <a:stretch>
            <a:fillRect/>
          </a:stretch>
        </p:blipFill>
        <p:spPr>
          <a:xfrm>
            <a:off x="5186363" y="47625"/>
            <a:ext cx="3880009" cy="125587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心形 2"/>
          <p:cNvSpPr/>
          <p:nvPr/>
        </p:nvSpPr>
        <p:spPr>
          <a:xfrm>
            <a:off x="231408" y="166098"/>
            <a:ext cx="419809" cy="419809"/>
          </a:xfrm>
          <a:prstGeom prst="hear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4" name="Rectangle 27"/>
          <p:cNvSpPr>
            <a:spLocks noChangeArrowheads="1"/>
          </p:cNvSpPr>
          <p:nvPr/>
        </p:nvSpPr>
        <p:spPr bwMode="auto">
          <a:xfrm>
            <a:off x="1503045" y="166370"/>
            <a:ext cx="6975475" cy="452755"/>
          </a:xfrm>
          <a:prstGeom prst="rect">
            <a:avLst/>
          </a:prstGeom>
          <a:solidFill>
            <a:schemeClr val="accent1"/>
          </a:solidFill>
          <a:ln>
            <a:noFill/>
          </a:ln>
        </p:spPr>
        <p:txBody>
          <a:bodyPr wrap="none" lIns="68555" tIns="34277" rIns="68555" bIns="34277" anchor="ctr"/>
          <a:p>
            <a:pPr algn="l"/>
            <a:r>
              <a:rPr lang="en-US" altLang="zh-CN" sz="1600" dirty="0">
                <a:solidFill>
                  <a:schemeClr val="bg1"/>
                </a:solidFill>
                <a:cs typeface="+mn-ea"/>
                <a:sym typeface="+mn-lt"/>
              </a:rPr>
              <a:t>Tell the reader how the changes have improved or will improve your life.</a:t>
            </a:r>
            <a:endParaRPr lang="en-US" altLang="zh-CN" sz="1600" dirty="0">
              <a:solidFill>
                <a:schemeClr val="bg1"/>
              </a:solidFill>
              <a:cs typeface="+mn-ea"/>
              <a:sym typeface="+mn-lt"/>
            </a:endParaRPr>
          </a:p>
        </p:txBody>
      </p:sp>
      <p:sp>
        <p:nvSpPr>
          <p:cNvPr id="5" name="Rectangle 18"/>
          <p:cNvSpPr>
            <a:spLocks noChangeArrowheads="1"/>
          </p:cNvSpPr>
          <p:nvPr/>
        </p:nvSpPr>
        <p:spPr bwMode="auto">
          <a:xfrm>
            <a:off x="857038" y="166608"/>
            <a:ext cx="440299" cy="452438"/>
          </a:xfrm>
          <a:prstGeom prst="rect">
            <a:avLst/>
          </a:prstGeom>
          <a:solidFill>
            <a:schemeClr val="accent1"/>
          </a:solidFill>
          <a:ln>
            <a:noFill/>
          </a:ln>
        </p:spPr>
        <p:txBody>
          <a:bodyPr wrap="none" lIns="68555" tIns="34277" rIns="68555" bIns="34277" anchor="ctr"/>
          <a:p>
            <a:pPr algn="ctr"/>
            <a:r>
              <a:rPr lang="en-US" altLang="zh-CN" sz="1600" dirty="0">
                <a:solidFill>
                  <a:schemeClr val="bg1"/>
                </a:solidFill>
                <a:cs typeface="+mn-ea"/>
                <a:sym typeface="+mn-lt"/>
              </a:rPr>
              <a:t>4</a:t>
            </a:r>
            <a:endParaRPr lang="en-US" altLang="zh-CN" sz="1600" dirty="0">
              <a:solidFill>
                <a:schemeClr val="bg1"/>
              </a:solidFill>
              <a:cs typeface="+mn-ea"/>
              <a:sym typeface="+mn-lt"/>
            </a:endParaRPr>
          </a:p>
        </p:txBody>
      </p:sp>
      <p:pic>
        <p:nvPicPr>
          <p:cNvPr id="13" name="图片 12" descr="F:\稻壳-阿源设计\H活动供稿\2020-01-07-文本框\SVG-横着\横着-13.svg横着-13"/>
          <p:cNvPicPr>
            <a:picLocks noChangeAspect="1"/>
          </p:cNvPicPr>
          <p:nvPr/>
        </p:nvPicPr>
        <p:blipFill>
          <a:blip r:embed="rId1">
            <a:extLst>
              <a:ext uri="{96DAC541-7B7A-43D3-8B79-37D633B846F1}">
                <asvg:svgBlip xmlns:asvg="http://schemas.microsoft.com/office/drawing/2016/SVG/main" r:embed="rId2"/>
              </a:ext>
            </a:extLst>
          </a:blip>
          <a:srcRect/>
          <a:stretch>
            <a:fillRect/>
          </a:stretch>
        </p:blipFill>
        <p:spPr>
          <a:xfrm>
            <a:off x="257810" y="586105"/>
            <a:ext cx="8628380" cy="3811905"/>
          </a:xfrm>
          <a:prstGeom prst="rect">
            <a:avLst/>
          </a:prstGeom>
        </p:spPr>
      </p:pic>
      <p:sp>
        <p:nvSpPr>
          <p:cNvPr id="7" name="文本框 6"/>
          <p:cNvSpPr txBox="1"/>
          <p:nvPr/>
        </p:nvSpPr>
        <p:spPr>
          <a:xfrm>
            <a:off x="1700649" y="1694269"/>
            <a:ext cx="6095172" cy="1753235"/>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altLang="zh-CN" dirty="0">
                <a:cs typeface="+mn-ea"/>
                <a:sym typeface="+mn-lt"/>
              </a:rPr>
              <a:t>Now I feel a lot more confident.I even won a prize in the school's sports meet. This inspires me to determine to make jogging my life-time hobby. Time permitting, I'll try more forms of sports in the future. </a:t>
            </a:r>
            <a:endParaRPr lang="en-US" altLang="zh-CN" dirty="0">
              <a:cs typeface="+mn-ea"/>
              <a:sym typeface="+mn-lt"/>
            </a:endParaRPr>
          </a:p>
          <a:p>
            <a:pPr algn="just"/>
            <a:r>
              <a:rPr lang="en-US" altLang="zh-CN" dirty="0">
                <a:cs typeface="+mn-ea"/>
                <a:sym typeface="+mn-lt"/>
              </a:rPr>
              <a:t>So guys, try some sports and you'll fall in love with them.</a:t>
            </a:r>
            <a:endParaRPr lang="en-US" altLang="zh-CN" dirty="0">
              <a:solidFill>
                <a:schemeClr val="tx1">
                  <a:lumMod val="75000"/>
                  <a:lumOff val="25000"/>
                </a:schemeClr>
              </a:solidFill>
              <a:latin typeface="汉仪刚艺体-85W" panose="00020600040101010101" charset="-122"/>
              <a:ea typeface="汉仪刚艺体-85W" panose="00020600040101010101" charset="-122"/>
              <a:cs typeface="+mn-ea"/>
              <a:sym typeface="+mn-lt"/>
            </a:endParaRPr>
          </a:p>
          <a:p>
            <a:pPr algn="just"/>
            <a:r>
              <a:rPr lang="en-US" altLang="zh-CN" dirty="0">
                <a:cs typeface="+mn-ea"/>
                <a:sym typeface="+mn-lt"/>
              </a:rPr>
              <a:t> </a:t>
            </a:r>
            <a:endParaRPr lang="en-US" altLang="zh-CN" dirty="0">
              <a:solidFill>
                <a:schemeClr val="tx1">
                  <a:lumMod val="75000"/>
                  <a:lumOff val="25000"/>
                </a:schemeClr>
              </a:solidFill>
              <a:latin typeface="汉仪刚艺体-85W" panose="00020600040101010101" charset="-122"/>
              <a:ea typeface="汉仪刚艺体-85W" panose="00020600040101010101" charset="-122"/>
              <a:cs typeface="+mn-ea"/>
              <a:sym typeface="+mn-lt"/>
            </a:endParaRPr>
          </a:p>
        </p:txBody>
      </p:sp>
      <p:pic>
        <p:nvPicPr>
          <p:cNvPr id="8" name="图片 7" descr="水印"/>
          <p:cNvPicPr>
            <a:picLocks noChangeAspect="1"/>
          </p:cNvPicPr>
          <p:nvPr userDrawn="1"/>
        </p:nvPicPr>
        <p:blipFill>
          <a:blip r:embed="rId3"/>
          <a:stretch>
            <a:fillRect/>
          </a:stretch>
        </p:blipFill>
        <p:spPr>
          <a:xfrm>
            <a:off x="5186363" y="47625"/>
            <a:ext cx="3880009" cy="125587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心形 2"/>
          <p:cNvSpPr/>
          <p:nvPr/>
        </p:nvSpPr>
        <p:spPr>
          <a:xfrm>
            <a:off x="714008" y="166098"/>
            <a:ext cx="419809" cy="419809"/>
          </a:xfrm>
          <a:prstGeom prst="hear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2" name="AutoShape 35" descr="Bild20"/>
          <p:cNvSpPr>
            <a:spLocks noChangeArrowheads="1"/>
          </p:cNvSpPr>
          <p:nvPr/>
        </p:nvSpPr>
        <p:spPr bwMode="auto">
          <a:xfrm>
            <a:off x="594995" y="739140"/>
            <a:ext cx="7954645" cy="4022090"/>
          </a:xfrm>
          <a:prstGeom prst="roundRect">
            <a:avLst>
              <a:gd name="adj" fmla="val 5556"/>
            </a:avLst>
          </a:prstGeom>
          <a:solidFill>
            <a:srgbClr val="FFFFFF"/>
          </a:solidFill>
          <a:ln w="25400" cmpd="sng">
            <a:solidFill>
              <a:srgbClr val="414042"/>
            </a:solidFill>
            <a:round/>
          </a:ln>
        </p:spPr>
        <p:txBody>
          <a:bodyPr lIns="107967" tIns="107967" rIns="35989" bIns="35989"/>
          <a:lstStyle/>
          <a:p>
            <a:endParaRPr lang="zh-CN" altLang="en-US" sz="1600" dirty="0">
              <a:solidFill>
                <a:schemeClr val="bg1"/>
              </a:solidFill>
              <a:cs typeface="+mn-ea"/>
              <a:sym typeface="+mn-lt"/>
            </a:endParaRPr>
          </a:p>
        </p:txBody>
      </p:sp>
      <p:sp>
        <p:nvSpPr>
          <p:cNvPr id="4" name="Rectangle 27"/>
          <p:cNvSpPr>
            <a:spLocks noChangeArrowheads="1"/>
          </p:cNvSpPr>
          <p:nvPr/>
        </p:nvSpPr>
        <p:spPr bwMode="auto">
          <a:xfrm>
            <a:off x="1363980" y="133350"/>
            <a:ext cx="6975475" cy="452755"/>
          </a:xfrm>
          <a:prstGeom prst="rect">
            <a:avLst/>
          </a:prstGeom>
          <a:solidFill>
            <a:schemeClr val="accent1"/>
          </a:solidFill>
          <a:ln>
            <a:noFill/>
          </a:ln>
        </p:spPr>
        <p:txBody>
          <a:bodyPr wrap="none" lIns="68555" tIns="34277" rIns="68555" bIns="34277" anchor="ctr"/>
          <a:p>
            <a:pPr algn="l"/>
            <a:r>
              <a:rPr lang="en-US" altLang="zh-CN" sz="1600" dirty="0">
                <a:solidFill>
                  <a:schemeClr val="bg1"/>
                </a:solidFill>
                <a:cs typeface="+mn-ea"/>
                <a:sym typeface="+mn-lt"/>
              </a:rPr>
              <a:t>Try to write a speech draft with the sample above.</a:t>
            </a:r>
            <a:endParaRPr lang="en-US" altLang="zh-CN" sz="1600" dirty="0">
              <a:solidFill>
                <a:schemeClr val="bg1"/>
              </a:solidFill>
              <a:cs typeface="+mn-ea"/>
              <a:sym typeface="+mn-lt"/>
            </a:endParaRPr>
          </a:p>
        </p:txBody>
      </p:sp>
      <p:sp>
        <p:nvSpPr>
          <p:cNvPr id="11" name="文本框 10"/>
          <p:cNvSpPr txBox="1"/>
          <p:nvPr/>
        </p:nvSpPr>
        <p:spPr>
          <a:xfrm>
            <a:off x="713740" y="955040"/>
            <a:ext cx="7716520" cy="3692525"/>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altLang="zh-CN" dirty="0">
                <a:cs typeface="+mn-ea"/>
                <a:sym typeface="+mn-lt"/>
              </a:rPr>
              <a:t>Hello, guys, I'm _______. I'm honored to have the chance to share my story of  keeping fit with you. I believe many students may have similar experience with me. </a:t>
            </a:r>
            <a:endParaRPr lang="en-US" altLang="zh-CN" dirty="0">
              <a:cs typeface="+mn-ea"/>
              <a:sym typeface="+mn-lt"/>
            </a:endParaRPr>
          </a:p>
          <a:p>
            <a:pPr algn="just"/>
            <a:r>
              <a:rPr lang="en-US" altLang="zh-CN" dirty="0">
                <a:cs typeface="+mn-ea"/>
                <a:sym typeface="+mn-lt"/>
              </a:rPr>
              <a:t>Since I entered senior high school,</a:t>
            </a:r>
            <a:r>
              <a:rPr lang="en-US" altLang="zh-CN" u="sng" dirty="0">
                <a:cs typeface="+mn-ea"/>
                <a:sym typeface="+mn-lt"/>
              </a:rPr>
              <a:t>(problem 1)</a:t>
            </a:r>
            <a:r>
              <a:rPr lang="en-US" altLang="zh-CN" dirty="0">
                <a:cs typeface="+mn-ea"/>
                <a:sym typeface="+mn-lt"/>
              </a:rPr>
              <a:t> and I was always (problem 2). </a:t>
            </a:r>
            <a:r>
              <a:rPr lang="en-US" altLang="zh-CN" u="sng" dirty="0">
                <a:cs typeface="+mn-ea"/>
                <a:sym typeface="+mn-lt"/>
              </a:rPr>
              <a:t>(Problem 3).</a:t>
            </a:r>
            <a:endParaRPr lang="en-US" altLang="zh-CN" dirty="0">
              <a:cs typeface="+mn-ea"/>
              <a:sym typeface="+mn-lt"/>
            </a:endParaRPr>
          </a:p>
          <a:p>
            <a:pPr algn="just"/>
            <a:r>
              <a:rPr lang="en-US" altLang="zh-CN" dirty="0">
                <a:cs typeface="+mn-ea"/>
                <a:sym typeface="+mn-lt"/>
              </a:rPr>
              <a:t>I couldn't help feeling worried about myself. So </a:t>
            </a:r>
            <a:r>
              <a:rPr lang="en-US" altLang="zh-CN" u="sng" dirty="0">
                <a:cs typeface="+mn-ea"/>
                <a:sym typeface="+mn-lt"/>
              </a:rPr>
              <a:t>(solutions)</a:t>
            </a:r>
            <a:r>
              <a:rPr lang="en-US" altLang="zh-CN" dirty="0">
                <a:cs typeface="+mn-ea"/>
                <a:sym typeface="+mn-lt"/>
              </a:rPr>
              <a:t>. </a:t>
            </a:r>
            <a:r>
              <a:rPr lang="en-US" altLang="zh-CN" u="sng" dirty="0">
                <a:cs typeface="+mn-ea"/>
                <a:sym typeface="+mn-lt"/>
              </a:rPr>
              <a:t>(Detail 1)</a:t>
            </a:r>
            <a:r>
              <a:rPr lang="en-US" altLang="zh-CN" dirty="0">
                <a:cs typeface="+mn-ea"/>
                <a:sym typeface="+mn-lt"/>
              </a:rPr>
              <a:t>. </a:t>
            </a:r>
            <a:r>
              <a:rPr lang="en-US" altLang="zh-CN" u="sng" dirty="0">
                <a:cs typeface="+mn-ea"/>
                <a:sym typeface="+mn-lt"/>
              </a:rPr>
              <a:t>(Detail 2)</a:t>
            </a:r>
            <a:r>
              <a:rPr lang="en-US" altLang="zh-CN" dirty="0">
                <a:cs typeface="+mn-ea"/>
                <a:sym typeface="+mn-lt"/>
              </a:rPr>
              <a:t>. </a:t>
            </a:r>
            <a:r>
              <a:rPr lang="en-US" altLang="zh-CN" u="sng" dirty="0">
                <a:cs typeface="+mn-ea"/>
                <a:sym typeface="+mn-lt"/>
              </a:rPr>
              <a:t>(Detail 3)</a:t>
            </a:r>
            <a:r>
              <a:rPr lang="en-US" altLang="zh-CN" dirty="0">
                <a:cs typeface="+mn-ea"/>
                <a:sym typeface="+mn-lt"/>
              </a:rPr>
              <a:t>.</a:t>
            </a:r>
            <a:endParaRPr lang="en-US" altLang="zh-CN" dirty="0">
              <a:solidFill>
                <a:schemeClr val="tx1">
                  <a:lumMod val="75000"/>
                  <a:lumOff val="25000"/>
                </a:schemeClr>
              </a:solidFill>
              <a:latin typeface="汉仪刚艺体-85W" panose="00020600040101010101" charset="-122"/>
              <a:ea typeface="汉仪刚艺体-85W" panose="00020600040101010101" charset="-122"/>
              <a:cs typeface="+mn-ea"/>
              <a:sym typeface="+mn-lt"/>
            </a:endParaRPr>
          </a:p>
          <a:p>
            <a:pPr algn="just"/>
            <a:r>
              <a:rPr lang="en-US" altLang="zh-CN" dirty="0">
                <a:cs typeface="+mn-ea"/>
                <a:sym typeface="+mn-lt"/>
              </a:rPr>
              <a:t>Our efforts are not spent in vain. We stopped _______________ and even began to _____________________. We feel more ____________ and less _____________________. What a cheerful turn! </a:t>
            </a:r>
            <a:endParaRPr lang="en-US" altLang="zh-CN" dirty="0">
              <a:solidFill>
                <a:schemeClr val="tx1">
                  <a:lumMod val="75000"/>
                  <a:lumOff val="25000"/>
                </a:schemeClr>
              </a:solidFill>
              <a:latin typeface="汉仪刚艺体-85W" panose="00020600040101010101" charset="-122"/>
              <a:ea typeface="汉仪刚艺体-85W" panose="00020600040101010101" charset="-122"/>
              <a:cs typeface="+mn-ea"/>
              <a:sym typeface="+mn-lt"/>
            </a:endParaRPr>
          </a:p>
          <a:p>
            <a:pPr algn="just"/>
            <a:r>
              <a:rPr lang="en-US" altLang="zh-CN" dirty="0">
                <a:cs typeface="+mn-ea"/>
                <a:sym typeface="+mn-lt"/>
              </a:rPr>
              <a:t>Now,I </a:t>
            </a:r>
            <a:r>
              <a:rPr lang="en-US" altLang="zh-CN" u="sng" dirty="0">
                <a:cs typeface="+mn-ea"/>
                <a:sym typeface="+mn-lt"/>
              </a:rPr>
              <a:t>(result 1)</a:t>
            </a:r>
            <a:r>
              <a:rPr lang="en-US" altLang="zh-CN" dirty="0">
                <a:cs typeface="+mn-ea"/>
                <a:sym typeface="+mn-lt"/>
              </a:rPr>
              <a:t>.</a:t>
            </a:r>
            <a:r>
              <a:rPr lang="en-US" altLang="zh-CN" u="sng" dirty="0">
                <a:cs typeface="+mn-ea"/>
                <a:sym typeface="+mn-lt"/>
              </a:rPr>
              <a:t>(Result 2)</a:t>
            </a:r>
            <a:r>
              <a:rPr lang="en-US" altLang="zh-CN" dirty="0">
                <a:cs typeface="+mn-ea"/>
                <a:sym typeface="+mn-lt"/>
              </a:rPr>
              <a:t>.</a:t>
            </a:r>
            <a:r>
              <a:rPr lang="en-US" altLang="zh-CN" u="sng" dirty="0">
                <a:cs typeface="+mn-ea"/>
                <a:sym typeface="+mn-lt"/>
              </a:rPr>
              <a:t>(Result 3)</a:t>
            </a:r>
            <a:r>
              <a:rPr lang="en-US" altLang="zh-CN" dirty="0">
                <a:cs typeface="+mn-ea"/>
                <a:sym typeface="+mn-lt"/>
              </a:rPr>
              <a:t>.Time permitting, I'll try more forms of sports in the future. </a:t>
            </a:r>
            <a:endParaRPr lang="en-US" altLang="zh-CN" dirty="0">
              <a:cs typeface="+mn-ea"/>
              <a:sym typeface="+mn-lt"/>
            </a:endParaRPr>
          </a:p>
          <a:p>
            <a:pPr algn="just"/>
            <a:r>
              <a:rPr lang="en-US" altLang="zh-CN" dirty="0">
                <a:cs typeface="+mn-ea"/>
                <a:sym typeface="+mn-lt"/>
              </a:rPr>
              <a:t>So guys, try some sports and you'll fall in love with them.</a:t>
            </a:r>
            <a:endParaRPr lang="en-US" altLang="zh-CN" dirty="0">
              <a:solidFill>
                <a:schemeClr val="tx1">
                  <a:lumMod val="75000"/>
                  <a:lumOff val="25000"/>
                </a:schemeClr>
              </a:solidFill>
              <a:latin typeface="汉仪刚艺体-85W" panose="00020600040101010101" charset="-122"/>
              <a:ea typeface="汉仪刚艺体-85W" panose="00020600040101010101" charset="-122"/>
              <a:cs typeface="+mn-ea"/>
              <a:sym typeface="+mn-lt"/>
            </a:endParaRPr>
          </a:p>
        </p:txBody>
      </p:sp>
      <p:pic>
        <p:nvPicPr>
          <p:cNvPr id="8" name="图片 7" descr="水印"/>
          <p:cNvPicPr>
            <a:picLocks noChangeAspect="1"/>
          </p:cNvPicPr>
          <p:nvPr userDrawn="1"/>
        </p:nvPicPr>
        <p:blipFill>
          <a:blip r:embed="rId1"/>
          <a:stretch>
            <a:fillRect/>
          </a:stretch>
        </p:blipFill>
        <p:spPr>
          <a:xfrm>
            <a:off x="5186363" y="47625"/>
            <a:ext cx="3880009" cy="125587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p:cTn id="11"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childTnLst>
                          </p:cTn>
                        </p:par>
                        <p:par>
                          <p:cTn id="21" fill="hold">
                            <p:stCondLst>
                              <p:cond delay="500"/>
                            </p:stCondLst>
                            <p:childTnLst>
                              <p:par>
                                <p:cTn id="22" presetID="3" presetClass="entr" presetSubtype="1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linds(horizont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autoUpdateAnimBg="0"/>
      <p:bldP spid="12" grpId="0" animBg="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5c1f48ed1e1b1">
            <a:hlinkClick r:id="" action="ppaction://media"/>
          </p:cNvPr>
          <p:cNvPicPr>
            <a:picLocks noChangeAspect="1"/>
          </p:cNvPicPr>
          <p:nvPr>
            <a:audioFile r:link="rId2"/>
            <p:extLst>
              <p:ext uri="{DAA4B4D4-6D71-4841-9C94-3DE7FCFB9230}">
                <p14:media xmlns:p14="http://schemas.microsoft.com/office/powerpoint/2010/main" r:embed="rId3">
                  <p14:trim st="3695.000000" end="3350.000000"/>
                </p14:media>
              </p:ext>
            </p:extLst>
          </p:nvPr>
        </p:nvPicPr>
        <p:blipFill>
          <a:blip r:embed="rId4"/>
          <a:stretch>
            <a:fillRect/>
          </a:stretch>
        </p:blipFill>
        <p:spPr>
          <a:xfrm>
            <a:off x="-794564" y="-693057"/>
            <a:ext cx="457200" cy="457200"/>
          </a:xfrm>
          <a:prstGeom prst="rect">
            <a:avLst/>
          </a:prstGeom>
        </p:spPr>
      </p:pic>
      <p:sp>
        <p:nvSpPr>
          <p:cNvPr id="13" name="TextBox 36"/>
          <p:cNvSpPr txBox="1"/>
          <p:nvPr/>
        </p:nvSpPr>
        <p:spPr>
          <a:xfrm>
            <a:off x="816902" y="1353462"/>
            <a:ext cx="8031869" cy="1106805"/>
          </a:xfrm>
          <a:prstGeom prst="rect">
            <a:avLst/>
          </a:prstGeom>
          <a:noFill/>
        </p:spPr>
        <p:txBody>
          <a:bodyPr wrap="square" rtlCol="0">
            <a:spAutoFit/>
          </a:bodyPr>
          <a:lstStyle/>
          <a:p>
            <a:pPr algn="ctr"/>
            <a:r>
              <a:rPr lang="en-US" altLang="zh-CN" sz="6600" b="1" spc="-600" dirty="0" smtClean="0">
                <a:solidFill>
                  <a:srgbClr val="C93B09"/>
                </a:solidFill>
                <a:ea typeface="方正启体简体" panose="03000509000000000000" pitchFamily="65" charset="-122"/>
                <a:cs typeface="+mn-lt"/>
                <a:sym typeface="+mn-lt"/>
              </a:rPr>
              <a:t>Move      Joy      Fit</a:t>
            </a:r>
            <a:endParaRPr lang="en-US" altLang="zh-CN" sz="6600" b="1" spc="-600" dirty="0" smtClean="0">
              <a:solidFill>
                <a:srgbClr val="C93B09"/>
              </a:solidFill>
              <a:ea typeface="方正启体简体" panose="03000509000000000000" pitchFamily="65" charset="-122"/>
              <a:cs typeface="+mn-lt"/>
              <a:sym typeface="+mn-lt"/>
            </a:endParaRPr>
          </a:p>
        </p:txBody>
      </p:sp>
      <p:sp>
        <p:nvSpPr>
          <p:cNvPr id="14" name="TextBox 36"/>
          <p:cNvSpPr txBox="1"/>
          <p:nvPr/>
        </p:nvSpPr>
        <p:spPr>
          <a:xfrm>
            <a:off x="7016115" y="2884170"/>
            <a:ext cx="1680210" cy="521970"/>
          </a:xfrm>
          <a:prstGeom prst="rect">
            <a:avLst/>
          </a:prstGeom>
          <a:noFill/>
        </p:spPr>
        <p:txBody>
          <a:bodyPr wrap="square" rtlCol="0">
            <a:spAutoFit/>
          </a:bodyPr>
          <a:lstStyle/>
          <a:p>
            <a:pPr algn="r"/>
            <a:r>
              <a:rPr lang="zh-CN" altLang="en-US" sz="2800" b="1" dirty="0">
                <a:solidFill>
                  <a:srgbClr val="002060"/>
                </a:solidFill>
                <a:cs typeface="+mn-ea"/>
                <a:sym typeface="+mn-lt"/>
              </a:rPr>
              <a:t>张钊</a:t>
            </a:r>
            <a:endParaRPr lang="zh-CN" altLang="en-US" sz="2800" b="1" dirty="0">
              <a:solidFill>
                <a:srgbClr val="002060"/>
              </a:solidFill>
              <a:cs typeface="+mn-ea"/>
              <a:sym typeface="+mn-lt"/>
            </a:endParaRPr>
          </a:p>
        </p:txBody>
      </p:sp>
      <p:sp>
        <p:nvSpPr>
          <p:cNvPr id="10" name="TextBox 36"/>
          <p:cNvSpPr txBox="1"/>
          <p:nvPr/>
        </p:nvSpPr>
        <p:spPr>
          <a:xfrm>
            <a:off x="5944235" y="149860"/>
            <a:ext cx="2980690" cy="829945"/>
          </a:xfrm>
          <a:prstGeom prst="rect">
            <a:avLst/>
          </a:prstGeom>
          <a:noFill/>
        </p:spPr>
        <p:txBody>
          <a:bodyPr wrap="square" rtlCol="0">
            <a:spAutoFit/>
          </a:bodyPr>
          <a:lstStyle/>
          <a:p>
            <a:pPr algn="r"/>
            <a:r>
              <a:rPr lang="zh-CN" altLang="en-US" sz="4800" b="1" dirty="0">
                <a:solidFill>
                  <a:srgbClr val="002060"/>
                </a:solidFill>
                <a:latin typeface="Agency FB" panose="020B0503020202020204" pitchFamily="34" charset="0"/>
                <a:cs typeface="+mn-ea"/>
                <a:sym typeface="+mn-lt"/>
              </a:rPr>
              <a:t>溯恩英语</a:t>
            </a:r>
            <a:endParaRPr lang="zh-CN" altLang="en-US" sz="4800" b="1" dirty="0">
              <a:solidFill>
                <a:srgbClr val="002060"/>
              </a:solidFill>
              <a:latin typeface="Agency FB" panose="020B0503020202020204" pitchFamily="34" charset="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par>
                          <p:cTn id="7" fill="hold">
                            <p:stCondLst>
                              <p:cond delay="0"/>
                            </p:stCondLst>
                            <p:childTnLst>
                              <p:par>
                                <p:cTn id="8" presetID="41" presetClass="entr" presetSubtype="0" fill="hold" grpId="0" nodeType="afterEffect">
                                  <p:stCondLst>
                                    <p:cond delay="0"/>
                                  </p:stCondLst>
                                  <p:iterate type="lt">
                                    <p:tmPct val="10000"/>
                                  </p:iterate>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10"/>
                                        </p:tgtEl>
                                        <p:attrNameLst>
                                          <p:attrName>ppt_y</p:attrName>
                                        </p:attrNameLst>
                                      </p:cBhvr>
                                      <p:tavLst>
                                        <p:tav tm="0">
                                          <p:val>
                                            <p:strVal val="#ppt_y"/>
                                          </p:val>
                                        </p:tav>
                                        <p:tav tm="100000">
                                          <p:val>
                                            <p:strVal val="#ppt_y"/>
                                          </p:val>
                                        </p:tav>
                                      </p:tavLst>
                                    </p:anim>
                                    <p:anim calcmode="lin" valueType="num">
                                      <p:cBhvr>
                                        <p:cTn id="12"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10"/>
                                        </p:tgtEl>
                                      </p:cBhvr>
                                    </p:animEffect>
                                  </p:childTnLst>
                                </p:cTn>
                              </p:par>
                            </p:childTnLst>
                          </p:cTn>
                        </p:par>
                        <p:par>
                          <p:cTn id="15" fill="hold">
                            <p:stCondLst>
                              <p:cond delay="65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13"/>
                                        </p:tgtEl>
                                        <p:attrNameLst>
                                          <p:attrName>ppt_y</p:attrName>
                                        </p:attrNameLst>
                                      </p:cBhvr>
                                      <p:tavLst>
                                        <p:tav tm="0">
                                          <p:val>
                                            <p:strVal val="#ppt_y"/>
                                          </p:val>
                                        </p:tav>
                                        <p:tav tm="100000">
                                          <p:val>
                                            <p:strVal val="#ppt_y"/>
                                          </p:val>
                                        </p:tav>
                                      </p:tavLst>
                                    </p:anim>
                                    <p:anim calcmode="lin" valueType="num">
                                      <p:cBhvr>
                                        <p:cTn id="20"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13"/>
                                        </p:tgtEl>
                                      </p:cBhvr>
                                    </p:animEffect>
                                  </p:childTnLst>
                                </p:cTn>
                              </p:par>
                            </p:childTnLst>
                          </p:cTn>
                        </p:par>
                        <p:par>
                          <p:cTn id="23" fill="hold">
                            <p:stCondLst>
                              <p:cond delay="22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4"/>
                                        </p:tgtEl>
                                        <p:attrNameLst>
                                          <p:attrName>ppt_y</p:attrName>
                                        </p:attrNameLst>
                                      </p:cBhvr>
                                      <p:tavLst>
                                        <p:tav tm="0">
                                          <p:val>
                                            <p:strVal val="#ppt_y"/>
                                          </p:val>
                                        </p:tav>
                                        <p:tav tm="100000">
                                          <p:val>
                                            <p:strVal val="#ppt_y"/>
                                          </p:val>
                                        </p:tav>
                                      </p:tavLst>
                                    </p:anim>
                                    <p:anim calcmode="lin" valueType="num">
                                      <p:cBhvr>
                                        <p:cTn id="28"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1" repeatCount="indefinite" fill="remove" display="0">
                  <p:stCondLst>
                    <p:cond delay="indefinite"/>
                  </p:stCondLst>
                  <p:endCondLst>
                    <p:cond evt="onStopAudio" delay="0">
                      <p:tgtEl>
                        <p:sldTgt/>
                      </p:tgtEl>
                    </p:cond>
                  </p:endCondLst>
                </p:cTn>
                <p:tgtEl>
                  <p:spTgt spid="8"/>
                </p:tgtEl>
              </p:cMediaNode>
            </p:audio>
          </p:childTnLst>
        </p:cTn>
      </p:par>
    </p:tnLst>
    <p:bldLst>
      <p:bldP spid="13" grpId="0"/>
      <p:bldP spid="14"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5c1f48ed1e1b1">
            <a:hlinkClick r:id="" action="ppaction://media"/>
          </p:cNvPr>
          <p:cNvPicPr>
            <a:picLocks noChangeAspect="1"/>
          </p:cNvPicPr>
          <p:nvPr>
            <a:audioFile r:link="rId2"/>
            <p:extLst>
              <p:ext uri="{DAA4B4D4-6D71-4841-9C94-3DE7FCFB9230}">
                <p14:media xmlns:p14="http://schemas.microsoft.com/office/powerpoint/2010/main" r:embed="rId3">
                  <p14:trim st="3695.000000" end="3350.000000"/>
                </p14:media>
              </p:ext>
            </p:extLst>
          </p:nvPr>
        </p:nvPicPr>
        <p:blipFill>
          <a:blip r:embed="rId4"/>
          <a:stretch>
            <a:fillRect/>
          </a:stretch>
        </p:blipFill>
        <p:spPr>
          <a:xfrm>
            <a:off x="-794564" y="-693057"/>
            <a:ext cx="457200" cy="457200"/>
          </a:xfrm>
          <a:prstGeom prst="rect">
            <a:avLst/>
          </a:prstGeom>
        </p:spPr>
      </p:pic>
      <p:sp>
        <p:nvSpPr>
          <p:cNvPr id="13" name="TextBox 36"/>
          <p:cNvSpPr txBox="1"/>
          <p:nvPr/>
        </p:nvSpPr>
        <p:spPr>
          <a:xfrm>
            <a:off x="816902" y="1353462"/>
            <a:ext cx="8031869" cy="1106805"/>
          </a:xfrm>
          <a:prstGeom prst="rect">
            <a:avLst/>
          </a:prstGeom>
          <a:noFill/>
        </p:spPr>
        <p:txBody>
          <a:bodyPr wrap="square" rtlCol="0">
            <a:spAutoFit/>
          </a:bodyPr>
          <a:lstStyle/>
          <a:p>
            <a:pPr algn="ctr"/>
            <a:r>
              <a:rPr lang="en-US" altLang="zh-CN" sz="6600" b="1" spc="-600" dirty="0" smtClean="0">
                <a:solidFill>
                  <a:srgbClr val="C93B09"/>
                </a:solidFill>
                <a:ea typeface="方正启体简体" panose="03000509000000000000" pitchFamily="65" charset="-122"/>
                <a:cs typeface="+mn-lt"/>
                <a:sym typeface="+mn-lt"/>
              </a:rPr>
              <a:t>GOING POSITVIE</a:t>
            </a:r>
            <a:endParaRPr lang="en-US" altLang="zh-CN" sz="6600" b="1" spc="-600" dirty="0" smtClean="0">
              <a:solidFill>
                <a:srgbClr val="C93B09"/>
              </a:solidFill>
              <a:ea typeface="方正启体简体" panose="03000509000000000000" pitchFamily="65" charset="-122"/>
              <a:cs typeface="+mn-lt"/>
              <a:sym typeface="+mn-lt"/>
            </a:endParaRPr>
          </a:p>
        </p:txBody>
      </p:sp>
      <p:sp>
        <p:nvSpPr>
          <p:cNvPr id="14" name="TextBox 36"/>
          <p:cNvSpPr txBox="1"/>
          <p:nvPr/>
        </p:nvSpPr>
        <p:spPr>
          <a:xfrm>
            <a:off x="7016115" y="2884170"/>
            <a:ext cx="1680210" cy="521970"/>
          </a:xfrm>
          <a:prstGeom prst="rect">
            <a:avLst/>
          </a:prstGeom>
          <a:noFill/>
        </p:spPr>
        <p:txBody>
          <a:bodyPr wrap="square" rtlCol="0">
            <a:spAutoFit/>
          </a:bodyPr>
          <a:lstStyle/>
          <a:p>
            <a:pPr algn="r"/>
            <a:r>
              <a:rPr lang="zh-CN" altLang="en-US" sz="2800" b="1" dirty="0">
                <a:solidFill>
                  <a:srgbClr val="002060"/>
                </a:solidFill>
                <a:cs typeface="+mn-ea"/>
                <a:sym typeface="+mn-lt"/>
              </a:rPr>
              <a:t>张钊</a:t>
            </a:r>
            <a:endParaRPr lang="zh-CN" altLang="en-US" sz="2800" b="1" dirty="0">
              <a:solidFill>
                <a:srgbClr val="002060"/>
              </a:solidFill>
              <a:cs typeface="+mn-ea"/>
              <a:sym typeface="+mn-lt"/>
            </a:endParaRPr>
          </a:p>
        </p:txBody>
      </p:sp>
      <p:sp>
        <p:nvSpPr>
          <p:cNvPr id="10" name="TextBox 36"/>
          <p:cNvSpPr txBox="1"/>
          <p:nvPr/>
        </p:nvSpPr>
        <p:spPr>
          <a:xfrm>
            <a:off x="5868035" y="241300"/>
            <a:ext cx="2980690" cy="829945"/>
          </a:xfrm>
          <a:prstGeom prst="rect">
            <a:avLst/>
          </a:prstGeom>
          <a:noFill/>
        </p:spPr>
        <p:txBody>
          <a:bodyPr wrap="square" rtlCol="0">
            <a:spAutoFit/>
          </a:bodyPr>
          <a:lstStyle/>
          <a:p>
            <a:pPr algn="r"/>
            <a:r>
              <a:rPr lang="zh-CN" altLang="en-US" sz="4800" b="1" dirty="0">
                <a:solidFill>
                  <a:srgbClr val="002060"/>
                </a:solidFill>
                <a:latin typeface="Agency FB" panose="020B0503020202020204" pitchFamily="34" charset="0"/>
                <a:cs typeface="+mn-ea"/>
                <a:sym typeface="+mn-lt"/>
              </a:rPr>
              <a:t>溯恩英语</a:t>
            </a:r>
            <a:endParaRPr lang="zh-CN" altLang="en-US" sz="4800" b="1" dirty="0">
              <a:solidFill>
                <a:srgbClr val="002060"/>
              </a:solidFill>
              <a:latin typeface="Agency FB" panose="020B0503020202020204" pitchFamily="34" charset="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par>
                          <p:cTn id="7" fill="hold">
                            <p:stCondLst>
                              <p:cond delay="0"/>
                            </p:stCondLst>
                            <p:childTnLst>
                              <p:par>
                                <p:cTn id="8" presetID="41" presetClass="entr" presetSubtype="0" fill="hold" grpId="0" nodeType="afterEffect">
                                  <p:stCondLst>
                                    <p:cond delay="0"/>
                                  </p:stCondLst>
                                  <p:iterate type="lt">
                                    <p:tmPct val="10000"/>
                                  </p:iterate>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10"/>
                                        </p:tgtEl>
                                        <p:attrNameLst>
                                          <p:attrName>ppt_y</p:attrName>
                                        </p:attrNameLst>
                                      </p:cBhvr>
                                      <p:tavLst>
                                        <p:tav tm="0">
                                          <p:val>
                                            <p:strVal val="#ppt_y"/>
                                          </p:val>
                                        </p:tav>
                                        <p:tav tm="100000">
                                          <p:val>
                                            <p:strVal val="#ppt_y"/>
                                          </p:val>
                                        </p:tav>
                                      </p:tavLst>
                                    </p:anim>
                                    <p:anim calcmode="lin" valueType="num">
                                      <p:cBhvr>
                                        <p:cTn id="12"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10"/>
                                        </p:tgtEl>
                                      </p:cBhvr>
                                    </p:animEffect>
                                  </p:childTnLst>
                                </p:cTn>
                              </p:par>
                            </p:childTnLst>
                          </p:cTn>
                        </p:par>
                        <p:par>
                          <p:cTn id="15" fill="hold">
                            <p:stCondLst>
                              <p:cond delay="65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13"/>
                                        </p:tgtEl>
                                        <p:attrNameLst>
                                          <p:attrName>ppt_y</p:attrName>
                                        </p:attrNameLst>
                                      </p:cBhvr>
                                      <p:tavLst>
                                        <p:tav tm="0">
                                          <p:val>
                                            <p:strVal val="#ppt_y"/>
                                          </p:val>
                                        </p:tav>
                                        <p:tav tm="100000">
                                          <p:val>
                                            <p:strVal val="#ppt_y"/>
                                          </p:val>
                                        </p:tav>
                                      </p:tavLst>
                                    </p:anim>
                                    <p:anim calcmode="lin" valueType="num">
                                      <p:cBhvr>
                                        <p:cTn id="20"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13"/>
                                        </p:tgtEl>
                                      </p:cBhvr>
                                    </p:animEffect>
                                  </p:childTnLst>
                                </p:cTn>
                              </p:par>
                            </p:childTnLst>
                          </p:cTn>
                        </p:par>
                        <p:par>
                          <p:cTn id="23" fill="hold">
                            <p:stCondLst>
                              <p:cond delay="18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4"/>
                                        </p:tgtEl>
                                        <p:attrNameLst>
                                          <p:attrName>ppt_y</p:attrName>
                                        </p:attrNameLst>
                                      </p:cBhvr>
                                      <p:tavLst>
                                        <p:tav tm="0">
                                          <p:val>
                                            <p:strVal val="#ppt_y"/>
                                          </p:val>
                                        </p:tav>
                                        <p:tav tm="100000">
                                          <p:val>
                                            <p:strVal val="#ppt_y"/>
                                          </p:val>
                                        </p:tav>
                                      </p:tavLst>
                                    </p:anim>
                                    <p:anim calcmode="lin" valueType="num">
                                      <p:cBhvr>
                                        <p:cTn id="28"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1" repeatCount="indefinite" fill="remove" display="0">
                  <p:stCondLst>
                    <p:cond delay="indefinite"/>
                  </p:stCondLst>
                  <p:endCondLst>
                    <p:cond evt="onStopAudio" delay="0">
                      <p:tgtEl>
                        <p:sldTgt/>
                      </p:tgtEl>
                    </p:cond>
                  </p:endCondLst>
                </p:cTn>
                <p:tgtEl>
                  <p:spTgt spid="8"/>
                </p:tgtEl>
              </p:cMediaNode>
            </p:audio>
          </p:childTnLst>
        </p:cTn>
      </p:par>
    </p:tnLst>
    <p:bldLst>
      <p:bldP spid="13" grpId="0"/>
      <p:bldP spid="14"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2542167" y="469909"/>
            <a:ext cx="4158004" cy="4158004"/>
          </a:xfrm>
          <a:prstGeom prst="ellipse">
            <a:avLst/>
          </a:prstGeom>
          <a:solidFill>
            <a:schemeClr val="accent2">
              <a:alpha val="2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inpin heiti" panose="00000500000000000000" pitchFamily="2" charset="-122"/>
              <a:ea typeface="inpin heiti" panose="00000500000000000000" pitchFamily="2" charset="-122"/>
              <a:sym typeface="inpin heiti" panose="00000500000000000000" pitchFamily="2" charset="-122"/>
            </a:endParaRPr>
          </a:p>
        </p:txBody>
      </p:sp>
      <p:sp>
        <p:nvSpPr>
          <p:cNvPr id="5" name="椭圆 4"/>
          <p:cNvSpPr/>
          <p:nvPr/>
        </p:nvSpPr>
        <p:spPr>
          <a:xfrm>
            <a:off x="2987824" y="915566"/>
            <a:ext cx="3266689" cy="32666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inpin heiti" panose="00000500000000000000" pitchFamily="2" charset="-122"/>
              <a:ea typeface="inpin heiti" panose="00000500000000000000" pitchFamily="2" charset="-122"/>
              <a:sym typeface="inpin heiti" panose="00000500000000000000" pitchFamily="2" charset="-122"/>
            </a:endParaRPr>
          </a:p>
        </p:txBody>
      </p:sp>
      <p:sp>
        <p:nvSpPr>
          <p:cNvPr id="6" name="标题 4"/>
          <p:cNvSpPr txBox="1"/>
          <p:nvPr/>
        </p:nvSpPr>
        <p:spPr>
          <a:xfrm>
            <a:off x="3050114" y="2310439"/>
            <a:ext cx="3142105" cy="355021"/>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600" b="1" dirty="0" smtClean="0">
                <a:solidFill>
                  <a:schemeClr val="bg1"/>
                </a:solidFill>
                <a:latin typeface="inpin heiti" panose="00000500000000000000" pitchFamily="2" charset="-122"/>
                <a:ea typeface="inpin heiti" panose="00000500000000000000" pitchFamily="2" charset="-122"/>
                <a:sym typeface="inpin heiti" panose="00000500000000000000" pitchFamily="2" charset="-122"/>
              </a:rPr>
              <a:t>What </a:t>
            </a:r>
            <a:endParaRPr lang="en-US" altLang="zh-CN" sz="3600" b="1" dirty="0" smtClean="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a:p>
            <a:r>
              <a:rPr lang="en-US" altLang="zh-CN" sz="3600" b="1" dirty="0" smtClean="0">
                <a:solidFill>
                  <a:schemeClr val="bg1"/>
                </a:solidFill>
                <a:latin typeface="inpin heiti" panose="00000500000000000000" pitchFamily="2" charset="-122"/>
                <a:ea typeface="inpin heiti" panose="00000500000000000000" pitchFamily="2" charset="-122"/>
                <a:sym typeface="inpin heiti" panose="00000500000000000000" pitchFamily="2" charset="-122"/>
              </a:rPr>
              <a:t>problems did Kayla have in the past?</a:t>
            </a:r>
            <a:endParaRPr lang="en-US" altLang="zh-CN" sz="3600" b="1"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34" y="3370613"/>
            <a:ext cx="1704975" cy="1257300"/>
          </a:xfrm>
          <a:prstGeom prst="rect">
            <a:avLst/>
          </a:prstGeom>
        </p:spPr>
      </p:pic>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4462" y="3370613"/>
            <a:ext cx="828675" cy="12573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grpId="0" nodeType="withEffect">
                                  <p:stCondLst>
                                    <p:cond delay="50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124152" y="1351958"/>
            <a:ext cx="2602272" cy="2602272"/>
          </a:xfrm>
          <a:prstGeom prst="ellipse">
            <a:avLst/>
          </a:prstGeom>
          <a:solidFill>
            <a:schemeClr val="accent2">
              <a:alpha val="2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inpin heiti" panose="00000500000000000000" pitchFamily="2" charset="-122"/>
              <a:ea typeface="inpin heiti" panose="00000500000000000000" pitchFamily="2" charset="-122"/>
              <a:sym typeface="inpin heiti" panose="00000500000000000000" pitchFamily="2" charset="-122"/>
            </a:endParaRPr>
          </a:p>
        </p:txBody>
      </p:sp>
      <p:sp>
        <p:nvSpPr>
          <p:cNvPr id="5" name="椭圆 4"/>
          <p:cNvSpPr/>
          <p:nvPr/>
        </p:nvSpPr>
        <p:spPr>
          <a:xfrm>
            <a:off x="1403065" y="1630872"/>
            <a:ext cx="2044446" cy="20444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inpin heiti" panose="00000500000000000000" pitchFamily="2" charset="-122"/>
              <a:ea typeface="inpin heiti" panose="00000500000000000000" pitchFamily="2" charset="-122"/>
              <a:sym typeface="inpin heiti" panose="00000500000000000000" pitchFamily="2" charset="-122"/>
            </a:endParaRPr>
          </a:p>
        </p:txBody>
      </p:sp>
      <p:sp>
        <p:nvSpPr>
          <p:cNvPr id="9" name="椭圆 8"/>
          <p:cNvSpPr/>
          <p:nvPr/>
        </p:nvSpPr>
        <p:spPr>
          <a:xfrm>
            <a:off x="4356013" y="1072515"/>
            <a:ext cx="558887" cy="5588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Impact" panose="020B0806030902050204" pitchFamily="34" charset="0"/>
                <a:ea typeface="inpin heiti" panose="00000500000000000000" pitchFamily="2" charset="-122"/>
                <a:sym typeface="inpin heiti" panose="00000500000000000000" pitchFamily="2" charset="-122"/>
              </a:rPr>
              <a:t>1</a:t>
            </a:r>
            <a:endParaRPr lang="zh-CN" altLang="en-US" sz="2800" dirty="0">
              <a:latin typeface="Impact" panose="020B0806030902050204" pitchFamily="34" charset="0"/>
              <a:ea typeface="inpin heiti" panose="00000500000000000000" pitchFamily="2" charset="-122"/>
              <a:sym typeface="inpin heiti" panose="00000500000000000000" pitchFamily="2" charset="-122"/>
            </a:endParaRPr>
          </a:p>
        </p:txBody>
      </p:sp>
      <p:sp>
        <p:nvSpPr>
          <p:cNvPr id="10" name="TextBox 34"/>
          <p:cNvSpPr txBox="1"/>
          <p:nvPr/>
        </p:nvSpPr>
        <p:spPr>
          <a:xfrm>
            <a:off x="1265096" y="1891600"/>
            <a:ext cx="2321653" cy="1198880"/>
          </a:xfrm>
          <a:prstGeom prst="rect">
            <a:avLst/>
          </a:prstGeom>
          <a:noFill/>
        </p:spPr>
        <p:txBody>
          <a:bodyPr wrap="square" rtlCol="0">
            <a:spAutoFit/>
          </a:bodyPr>
          <a:lstStyle/>
          <a:p>
            <a:pPr algn="ctr"/>
            <a:r>
              <a:rPr lang="en-US" altLang="zh-CN" sz="3600" b="1" dirty="0">
                <a:solidFill>
                  <a:srgbClr val="C93B09"/>
                </a:solidFill>
                <a:latin typeface="微软雅黑" panose="020B0503020204020204" pitchFamily="34" charset="-122"/>
                <a:ea typeface="微软雅黑" panose="020B0503020204020204" pitchFamily="34" charset="-122"/>
              </a:rPr>
              <a:t>Kayla' problem</a:t>
            </a:r>
            <a:endParaRPr lang="en-US" altLang="zh-CN" sz="3600" b="1" dirty="0">
              <a:solidFill>
                <a:srgbClr val="C93B09"/>
              </a:solidFill>
              <a:latin typeface="微软雅黑" panose="020B0503020204020204" pitchFamily="34" charset="-122"/>
              <a:ea typeface="微软雅黑" panose="020B0503020204020204" pitchFamily="34" charset="-122"/>
            </a:endParaRPr>
          </a:p>
        </p:txBody>
      </p:sp>
      <p:sp>
        <p:nvSpPr>
          <p:cNvPr id="11" name="椭圆 10"/>
          <p:cNvSpPr/>
          <p:nvPr/>
        </p:nvSpPr>
        <p:spPr>
          <a:xfrm>
            <a:off x="4356013" y="1891665"/>
            <a:ext cx="558887" cy="5588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Impact" panose="020B0806030902050204" pitchFamily="34" charset="0"/>
                <a:ea typeface="inpin heiti" panose="00000500000000000000" pitchFamily="2" charset="-122"/>
                <a:sym typeface="inpin heiti" panose="00000500000000000000" pitchFamily="2" charset="-122"/>
              </a:rPr>
              <a:t>2</a:t>
            </a:r>
            <a:endParaRPr lang="zh-CN" altLang="en-US" sz="2800" dirty="0">
              <a:latin typeface="Impact" panose="020B0806030902050204" pitchFamily="34" charset="0"/>
              <a:ea typeface="inpin heiti" panose="00000500000000000000" pitchFamily="2" charset="-122"/>
              <a:sym typeface="inpin heiti" panose="00000500000000000000" pitchFamily="2" charset="-122"/>
            </a:endParaRPr>
          </a:p>
        </p:txBody>
      </p:sp>
      <p:sp>
        <p:nvSpPr>
          <p:cNvPr id="12" name="椭圆 11"/>
          <p:cNvSpPr/>
          <p:nvPr/>
        </p:nvSpPr>
        <p:spPr>
          <a:xfrm>
            <a:off x="4356013" y="2710815"/>
            <a:ext cx="558887" cy="5588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Impact" panose="020B0806030902050204" pitchFamily="34" charset="0"/>
                <a:ea typeface="inpin heiti" panose="00000500000000000000" pitchFamily="2" charset="-122"/>
                <a:sym typeface="inpin heiti" panose="00000500000000000000" pitchFamily="2" charset="-122"/>
              </a:rPr>
              <a:t>3</a:t>
            </a:r>
            <a:endParaRPr lang="zh-CN" altLang="en-US" sz="2800" dirty="0">
              <a:latin typeface="Impact" panose="020B0806030902050204" pitchFamily="34" charset="0"/>
              <a:ea typeface="inpin heiti" panose="00000500000000000000" pitchFamily="2" charset="-122"/>
              <a:sym typeface="inpin heiti" panose="00000500000000000000" pitchFamily="2" charset="-122"/>
            </a:endParaRPr>
          </a:p>
        </p:txBody>
      </p:sp>
      <p:sp>
        <p:nvSpPr>
          <p:cNvPr id="14" name="TextBox 36"/>
          <p:cNvSpPr txBox="1"/>
          <p:nvPr/>
        </p:nvSpPr>
        <p:spPr>
          <a:xfrm>
            <a:off x="5016500" y="1121410"/>
            <a:ext cx="3945255" cy="460375"/>
          </a:xfrm>
          <a:prstGeom prst="rect">
            <a:avLst/>
          </a:prstGeom>
          <a:noFill/>
        </p:spPr>
        <p:txBody>
          <a:bodyPr wrap="square" rtlCol="0">
            <a:spAutoFit/>
          </a:bodyPr>
          <a:lstStyle/>
          <a:p>
            <a:r>
              <a:rPr lang="en-US" altLang="zh-CN" sz="2400" b="1" dirty="0" smtClean="0">
                <a:solidFill>
                  <a:schemeClr val="tx1">
                    <a:lumMod val="75000"/>
                  </a:schemeClr>
                </a:solidFill>
                <a:cs typeface="+mn-ea"/>
                <a:sym typeface="+mn-lt"/>
              </a:rPr>
              <a:t>worried about her weight</a:t>
            </a:r>
            <a:endParaRPr lang="en-US" altLang="zh-CN" sz="2400" b="1" dirty="0">
              <a:solidFill>
                <a:schemeClr val="tx1">
                  <a:lumMod val="75000"/>
                </a:schemeClr>
              </a:solidFill>
              <a:cs typeface="+mn-ea"/>
              <a:sym typeface="+mn-lt"/>
            </a:endParaRPr>
          </a:p>
        </p:txBody>
      </p:sp>
      <p:sp>
        <p:nvSpPr>
          <p:cNvPr id="15" name="TextBox 36"/>
          <p:cNvSpPr txBox="1"/>
          <p:nvPr/>
        </p:nvSpPr>
        <p:spPr>
          <a:xfrm>
            <a:off x="5016500" y="1940560"/>
            <a:ext cx="3792220" cy="460375"/>
          </a:xfrm>
          <a:prstGeom prst="rect">
            <a:avLst/>
          </a:prstGeom>
          <a:noFill/>
        </p:spPr>
        <p:txBody>
          <a:bodyPr wrap="square" rtlCol="0">
            <a:spAutoFit/>
          </a:bodyPr>
          <a:lstStyle/>
          <a:p>
            <a:r>
              <a:rPr lang="en-US" altLang="zh-CN" sz="2400" b="1" dirty="0" smtClean="0">
                <a:solidFill>
                  <a:schemeClr val="tx1">
                    <a:lumMod val="75000"/>
                  </a:schemeClr>
                </a:solidFill>
                <a:cs typeface="+mn-ea"/>
                <a:sym typeface="+mn-lt"/>
              </a:rPr>
              <a:t>almost went bananas</a:t>
            </a:r>
            <a:endParaRPr lang="zh-CN" altLang="en-US" sz="2400" b="1" dirty="0">
              <a:solidFill>
                <a:schemeClr val="tx1">
                  <a:lumMod val="75000"/>
                </a:schemeClr>
              </a:solidFill>
              <a:cs typeface="+mn-ea"/>
              <a:sym typeface="+mn-lt"/>
            </a:endParaRPr>
          </a:p>
        </p:txBody>
      </p:sp>
      <p:sp>
        <p:nvSpPr>
          <p:cNvPr id="16" name="TextBox 36"/>
          <p:cNvSpPr txBox="1"/>
          <p:nvPr/>
        </p:nvSpPr>
        <p:spPr>
          <a:xfrm>
            <a:off x="5016500" y="2659380"/>
            <a:ext cx="4128135" cy="829945"/>
          </a:xfrm>
          <a:prstGeom prst="rect">
            <a:avLst/>
          </a:prstGeom>
          <a:noFill/>
        </p:spPr>
        <p:txBody>
          <a:bodyPr wrap="square" rtlCol="0">
            <a:spAutoFit/>
          </a:bodyPr>
          <a:lstStyle/>
          <a:p>
            <a:r>
              <a:rPr lang="en-US" altLang="zh-CN" sz="2400" b="1" dirty="0" smtClean="0">
                <a:solidFill>
                  <a:schemeClr val="tx1">
                    <a:lumMod val="75000"/>
                  </a:schemeClr>
                </a:solidFill>
                <a:cs typeface="+mn-ea"/>
                <a:sym typeface="+mn-lt"/>
              </a:rPr>
              <a:t>compared herself with actresses &amp; models</a:t>
            </a:r>
            <a:endParaRPr lang="en-US" altLang="zh-CN" sz="2400" b="1" dirty="0">
              <a:solidFill>
                <a:schemeClr val="tx1">
                  <a:lumMod val="75000"/>
                </a:schemeClr>
              </a:solidFill>
              <a:cs typeface="+mn-ea"/>
              <a:sym typeface="+mn-lt"/>
            </a:endParaRPr>
          </a:p>
        </p:txBody>
      </p:sp>
      <p:pic>
        <p:nvPicPr>
          <p:cNvPr id="17" name="图片 1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915275" y="3607150"/>
            <a:ext cx="1228725" cy="1314450"/>
          </a:xfrm>
          <a:prstGeom prst="rect">
            <a:avLst/>
          </a:prstGeom>
        </p:spPr>
      </p:pic>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352" y="3578575"/>
            <a:ext cx="1381125" cy="1276350"/>
          </a:xfrm>
          <a:prstGeom prst="rect">
            <a:avLst/>
          </a:prstGeom>
        </p:spPr>
      </p:pic>
      <p:pic>
        <p:nvPicPr>
          <p:cNvPr id="2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8057" y="3489204"/>
            <a:ext cx="876300" cy="13430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p:stCondLst>
                              <p:cond delay="1000"/>
                            </p:stCondLst>
                            <p:childTnLst>
                              <p:par>
                                <p:cTn id="27" presetID="53" presetClass="entr" presetSubtype="16"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par>
                          <p:cTn id="32" fill="hold">
                            <p:stCondLst>
                              <p:cond delay="1500"/>
                            </p:stCondLst>
                            <p:childTnLst>
                              <p:par>
                                <p:cTn id="33" presetID="53" presetClass="entr" presetSubtype="16"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par>
                          <p:cTn id="38" fill="hold">
                            <p:stCondLst>
                              <p:cond delay="2000"/>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4"/>
                                        </p:tgtEl>
                                        <p:attrNameLst>
                                          <p:attrName>ppt_y</p:attrName>
                                        </p:attrNameLst>
                                      </p:cBhvr>
                                      <p:tavLst>
                                        <p:tav tm="0">
                                          <p:val>
                                            <p:strVal val="#ppt_y"/>
                                          </p:val>
                                        </p:tav>
                                        <p:tav tm="100000">
                                          <p:val>
                                            <p:strVal val="#ppt_y"/>
                                          </p:val>
                                        </p:tav>
                                      </p:tavLst>
                                    </p:anim>
                                    <p:anim calcmode="lin" valueType="num">
                                      <p:cBhvr>
                                        <p:cTn id="43"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14"/>
                                        </p:tgtEl>
                                      </p:cBhvr>
                                    </p:animEffect>
                                  </p:childTnLst>
                                </p:cTn>
                              </p:par>
                            </p:childTnLst>
                          </p:cTn>
                        </p:par>
                        <p:par>
                          <p:cTn id="46" fill="hold">
                            <p:stCondLst>
                              <p:cond delay="3650"/>
                            </p:stCondLst>
                            <p:childTnLst>
                              <p:par>
                                <p:cTn id="47" presetID="41" presetClass="entr" presetSubtype="0" fill="hold" grpId="0" nodeType="afterEffect">
                                  <p:stCondLst>
                                    <p:cond delay="0"/>
                                  </p:stCondLst>
                                  <p:iterate type="lt">
                                    <p:tmPct val="10000"/>
                                  </p:iterate>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15"/>
                                        </p:tgtEl>
                                        <p:attrNameLst>
                                          <p:attrName>ppt_y</p:attrName>
                                        </p:attrNameLst>
                                      </p:cBhvr>
                                      <p:tavLst>
                                        <p:tav tm="0">
                                          <p:val>
                                            <p:strVal val="#ppt_y"/>
                                          </p:val>
                                        </p:tav>
                                        <p:tav tm="100000">
                                          <p:val>
                                            <p:strVal val="#ppt_y"/>
                                          </p:val>
                                        </p:tav>
                                      </p:tavLst>
                                    </p:anim>
                                    <p:anim calcmode="lin" valueType="num">
                                      <p:cBhvr>
                                        <p:cTn id="51"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15"/>
                                        </p:tgtEl>
                                      </p:cBhvr>
                                    </p:animEffect>
                                  </p:childTnLst>
                                </p:cTn>
                              </p:par>
                            </p:childTnLst>
                          </p:cTn>
                        </p:par>
                        <p:par>
                          <p:cTn id="54" fill="hold">
                            <p:stCondLst>
                              <p:cond delay="5050"/>
                            </p:stCondLst>
                            <p:childTnLst>
                              <p:par>
                                <p:cTn id="55" presetID="41" presetClass="entr" presetSubtype="0" fill="hold" grpId="0" nodeType="afterEffect">
                                  <p:stCondLst>
                                    <p:cond delay="0"/>
                                  </p:stCondLst>
                                  <p:iterate type="lt">
                                    <p:tmPct val="10000"/>
                                  </p:iterate>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16"/>
                                        </p:tgtEl>
                                        <p:attrNameLst>
                                          <p:attrName>ppt_y</p:attrName>
                                        </p:attrNameLst>
                                      </p:cBhvr>
                                      <p:tavLst>
                                        <p:tav tm="0">
                                          <p:val>
                                            <p:strVal val="#ppt_y"/>
                                          </p:val>
                                        </p:tav>
                                        <p:tav tm="100000">
                                          <p:val>
                                            <p:strVal val="#ppt_y"/>
                                          </p:val>
                                        </p:tav>
                                      </p:tavLst>
                                    </p:anim>
                                    <p:anim calcmode="lin" valueType="num">
                                      <p:cBhvr>
                                        <p:cTn id="5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0" grpId="0"/>
      <p:bldP spid="11" grpId="0" animBg="1"/>
      <p:bldP spid="12" grpId="0" animBg="1"/>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627505" y="1497330"/>
            <a:ext cx="6228715" cy="1093470"/>
            <a:chOff x="1419655" y="1993404"/>
            <a:chExt cx="6032665" cy="1164298"/>
          </a:xfrm>
        </p:grpSpPr>
        <p:cxnSp>
          <p:nvCxnSpPr>
            <p:cNvPr id="5" name="直接连接符 4"/>
            <p:cNvCxnSpPr/>
            <p:nvPr/>
          </p:nvCxnSpPr>
          <p:spPr>
            <a:xfrm>
              <a:off x="1419655" y="2497460"/>
              <a:ext cx="603266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a:endCxn id="22" idx="0"/>
            </p:cNvCxnSpPr>
            <p:nvPr/>
          </p:nvCxnSpPr>
          <p:spPr>
            <a:xfrm>
              <a:off x="1419655" y="2497798"/>
              <a:ext cx="2460" cy="659228"/>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a:endCxn id="25" idx="0"/>
            </p:cNvCxnSpPr>
            <p:nvPr/>
          </p:nvCxnSpPr>
          <p:spPr>
            <a:xfrm>
              <a:off x="3336036" y="2497798"/>
              <a:ext cx="0" cy="659228"/>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endCxn id="28" idx="0"/>
            </p:cNvCxnSpPr>
            <p:nvPr/>
          </p:nvCxnSpPr>
          <p:spPr>
            <a:xfrm>
              <a:off x="5389566" y="2497798"/>
              <a:ext cx="4920" cy="659904"/>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a:endCxn id="31" idx="0"/>
            </p:cNvCxnSpPr>
            <p:nvPr/>
          </p:nvCxnSpPr>
          <p:spPr>
            <a:xfrm>
              <a:off x="7450475" y="2497798"/>
              <a:ext cx="1845" cy="659904"/>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4499992" y="1993404"/>
              <a:ext cx="1" cy="50405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3721827" y="967229"/>
            <a:ext cx="2179136" cy="541204"/>
            <a:chOff x="3385609" y="1289684"/>
            <a:chExt cx="2320263" cy="576254"/>
          </a:xfrm>
          <a:solidFill>
            <a:schemeClr val="accent1"/>
          </a:solidFill>
        </p:grpSpPr>
        <p:sp>
          <p:nvSpPr>
            <p:cNvPr id="19" name="矩形 18"/>
            <p:cNvSpPr/>
            <p:nvPr/>
          </p:nvSpPr>
          <p:spPr>
            <a:xfrm>
              <a:off x="3385609" y="1289874"/>
              <a:ext cx="2320263"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TextBox 35"/>
            <p:cNvSpPr txBox="1"/>
            <p:nvPr/>
          </p:nvSpPr>
          <p:spPr>
            <a:xfrm>
              <a:off x="3695237" y="1289684"/>
              <a:ext cx="1701805" cy="555774"/>
            </a:xfrm>
            <a:prstGeom prst="rect">
              <a:avLst/>
            </a:prstGeom>
            <a:grpFill/>
          </p:spPr>
          <p:txBody>
            <a:bodyPr wrap="none" rtlCol="0">
              <a:spAutoFit/>
            </a:bodyPr>
            <a:lstStyle/>
            <a:p>
              <a:pPr algn="ctr"/>
              <a:r>
                <a:rPr lang="en-US" altLang="zh-CN" sz="2800" b="1" spc="225" dirty="0" smtClean="0">
                  <a:solidFill>
                    <a:schemeClr val="bg1"/>
                  </a:solidFill>
                  <a:cs typeface="+mn-ea"/>
                  <a:sym typeface="+mn-lt"/>
                </a:rPr>
                <a:t>banana</a:t>
              </a:r>
              <a:endParaRPr lang="en-US" altLang="zh-CN" sz="2800" b="1" spc="225" dirty="0" smtClean="0">
                <a:solidFill>
                  <a:schemeClr val="bg1"/>
                </a:solidFill>
                <a:cs typeface="+mn-ea"/>
                <a:sym typeface="+mn-lt"/>
              </a:endParaRPr>
            </a:p>
          </p:txBody>
        </p:sp>
      </p:grpSp>
      <p:grpSp>
        <p:nvGrpSpPr>
          <p:cNvPr id="21" name="组合 20"/>
          <p:cNvGrpSpPr/>
          <p:nvPr/>
        </p:nvGrpSpPr>
        <p:grpSpPr>
          <a:xfrm>
            <a:off x="735768" y="2589850"/>
            <a:ext cx="1788400" cy="541026"/>
            <a:chOff x="467544" y="3018066"/>
            <a:chExt cx="1904222" cy="576064"/>
          </a:xfrm>
          <a:solidFill>
            <a:schemeClr val="accent2"/>
          </a:solidFill>
        </p:grpSpPr>
        <p:sp>
          <p:nvSpPr>
            <p:cNvPr id="22" name="矩形 21"/>
            <p:cNvSpPr/>
            <p:nvPr/>
          </p:nvSpPr>
          <p:spPr>
            <a:xfrm>
              <a:off x="467544" y="3018066"/>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23" name="TextBox 36"/>
            <p:cNvSpPr txBox="1"/>
            <p:nvPr/>
          </p:nvSpPr>
          <p:spPr>
            <a:xfrm>
              <a:off x="572133" y="3094398"/>
              <a:ext cx="1695044" cy="424606"/>
            </a:xfrm>
            <a:prstGeom prst="rect">
              <a:avLst/>
            </a:prstGeom>
            <a:grpFill/>
          </p:spPr>
          <p:txBody>
            <a:bodyPr wrap="none" rtlCol="0">
              <a:spAutoFit/>
            </a:bodyPr>
            <a:lstStyle/>
            <a:p>
              <a:pPr algn="ctr"/>
              <a:r>
                <a:rPr lang="en-US" altLang="zh-CN" sz="2000" b="1" dirty="0" smtClean="0">
                  <a:solidFill>
                    <a:schemeClr val="bg1"/>
                  </a:solidFill>
                  <a:cs typeface="+mn-ea"/>
                  <a:sym typeface="+mn-lt"/>
                </a:rPr>
                <a:t>go bananas</a:t>
              </a:r>
              <a:endParaRPr lang="en-US" altLang="zh-CN" sz="2000" b="1" dirty="0" smtClean="0">
                <a:solidFill>
                  <a:schemeClr val="bg1"/>
                </a:solidFill>
                <a:cs typeface="+mn-ea"/>
                <a:sym typeface="+mn-lt"/>
              </a:endParaRPr>
            </a:p>
          </p:txBody>
        </p:sp>
      </p:grpSp>
      <p:grpSp>
        <p:nvGrpSpPr>
          <p:cNvPr id="24" name="组合 23"/>
          <p:cNvGrpSpPr/>
          <p:nvPr/>
        </p:nvGrpSpPr>
        <p:grpSpPr>
          <a:xfrm>
            <a:off x="2712005" y="2589850"/>
            <a:ext cx="1788400" cy="541026"/>
            <a:chOff x="2523762" y="3018066"/>
            <a:chExt cx="1904222" cy="576064"/>
          </a:xfrm>
          <a:solidFill>
            <a:schemeClr val="accent1"/>
          </a:solidFill>
        </p:grpSpPr>
        <p:sp>
          <p:nvSpPr>
            <p:cNvPr id="25" name="矩形 24"/>
            <p:cNvSpPr/>
            <p:nvPr/>
          </p:nvSpPr>
          <p:spPr>
            <a:xfrm>
              <a:off x="2523762" y="3018066"/>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TextBox 37"/>
            <p:cNvSpPr txBox="1"/>
            <p:nvPr/>
          </p:nvSpPr>
          <p:spPr>
            <a:xfrm>
              <a:off x="2582037" y="3093722"/>
              <a:ext cx="1634869" cy="424606"/>
            </a:xfrm>
            <a:prstGeom prst="rect">
              <a:avLst/>
            </a:prstGeom>
            <a:grpFill/>
          </p:spPr>
          <p:txBody>
            <a:bodyPr wrap="none" rtlCol="0">
              <a:spAutoFit/>
            </a:bodyPr>
            <a:lstStyle/>
            <a:p>
              <a:pPr algn="ctr"/>
              <a:r>
                <a:rPr lang="en-US" altLang="zh-CN" sz="2000" b="1" dirty="0" smtClean="0">
                  <a:solidFill>
                    <a:schemeClr val="bg1"/>
                  </a:solidFill>
                  <a:cs typeface="+mn-ea"/>
                  <a:sym typeface="+mn-lt"/>
                </a:rPr>
                <a:t>top banana</a:t>
              </a:r>
              <a:endParaRPr lang="en-US" altLang="zh-CN" sz="2000" b="1" dirty="0" smtClean="0">
                <a:solidFill>
                  <a:schemeClr val="bg1"/>
                </a:solidFill>
                <a:cs typeface="+mn-ea"/>
                <a:sym typeface="+mn-lt"/>
              </a:endParaRPr>
            </a:p>
          </p:txBody>
        </p:sp>
      </p:grpSp>
      <p:grpSp>
        <p:nvGrpSpPr>
          <p:cNvPr id="27" name="组合 26"/>
          <p:cNvGrpSpPr/>
          <p:nvPr/>
        </p:nvGrpSpPr>
        <p:grpSpPr>
          <a:xfrm>
            <a:off x="4654550" y="2590800"/>
            <a:ext cx="2153920" cy="541020"/>
            <a:chOff x="4611978" y="3018066"/>
            <a:chExt cx="2097155" cy="576064"/>
          </a:xfrm>
          <a:solidFill>
            <a:schemeClr val="accent4"/>
          </a:solidFill>
        </p:grpSpPr>
        <p:sp>
          <p:nvSpPr>
            <p:cNvPr id="28" name="矩形 27"/>
            <p:cNvSpPr/>
            <p:nvPr/>
          </p:nvSpPr>
          <p:spPr>
            <a:xfrm>
              <a:off x="4611978" y="3018066"/>
              <a:ext cx="2097155"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TextBox 38"/>
            <p:cNvSpPr txBox="1"/>
            <p:nvPr/>
          </p:nvSpPr>
          <p:spPr>
            <a:xfrm>
              <a:off x="4644746" y="3093792"/>
              <a:ext cx="2032237" cy="424611"/>
            </a:xfrm>
            <a:prstGeom prst="rect">
              <a:avLst/>
            </a:prstGeom>
            <a:grpFill/>
          </p:spPr>
          <p:txBody>
            <a:bodyPr wrap="square" rtlCol="0">
              <a:spAutoFit/>
            </a:bodyPr>
            <a:lstStyle/>
            <a:p>
              <a:pPr algn="ctr"/>
              <a:r>
                <a:rPr lang="en-US" altLang="zh-CN" sz="2000" b="1" dirty="0" smtClean="0">
                  <a:solidFill>
                    <a:schemeClr val="bg1"/>
                  </a:solidFill>
                  <a:cs typeface="+mn-ea"/>
                  <a:sym typeface="+mn-lt"/>
                </a:rPr>
                <a:t>second banana</a:t>
              </a:r>
              <a:endParaRPr lang="en-US" altLang="zh-CN" sz="2000" b="1" dirty="0" smtClean="0">
                <a:solidFill>
                  <a:schemeClr val="bg1"/>
                </a:solidFill>
                <a:cs typeface="+mn-ea"/>
                <a:sym typeface="+mn-lt"/>
              </a:endParaRPr>
            </a:p>
          </p:txBody>
        </p:sp>
      </p:grpSp>
      <p:grpSp>
        <p:nvGrpSpPr>
          <p:cNvPr id="30" name="组合 29"/>
          <p:cNvGrpSpPr/>
          <p:nvPr/>
        </p:nvGrpSpPr>
        <p:grpSpPr>
          <a:xfrm>
            <a:off x="6962100" y="2590485"/>
            <a:ext cx="1788400" cy="541026"/>
            <a:chOff x="6700226" y="3018066"/>
            <a:chExt cx="1904222" cy="576064"/>
          </a:xfrm>
          <a:solidFill>
            <a:schemeClr val="accent3"/>
          </a:solidFill>
        </p:grpSpPr>
        <p:sp>
          <p:nvSpPr>
            <p:cNvPr id="31" name="矩形 30"/>
            <p:cNvSpPr/>
            <p:nvPr/>
          </p:nvSpPr>
          <p:spPr>
            <a:xfrm>
              <a:off x="6700226" y="3018066"/>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TextBox 39"/>
            <p:cNvSpPr txBox="1"/>
            <p:nvPr/>
          </p:nvSpPr>
          <p:spPr>
            <a:xfrm>
              <a:off x="6774727" y="3094398"/>
              <a:ext cx="1755219" cy="424606"/>
            </a:xfrm>
            <a:prstGeom prst="rect">
              <a:avLst/>
            </a:prstGeom>
            <a:grpFill/>
          </p:spPr>
          <p:txBody>
            <a:bodyPr wrap="none" rtlCol="0">
              <a:spAutoFit/>
            </a:bodyPr>
            <a:lstStyle/>
            <a:p>
              <a:pPr algn="ctr"/>
              <a:r>
                <a:rPr lang="en-US" altLang="zh-CN" sz="2000" b="1" dirty="0" smtClean="0">
                  <a:solidFill>
                    <a:schemeClr val="bg1"/>
                  </a:solidFill>
                  <a:cs typeface="+mn-ea"/>
                  <a:sym typeface="+mn-lt"/>
                </a:rPr>
                <a:t>banana skin</a:t>
              </a:r>
              <a:endParaRPr lang="en-US" altLang="zh-CN" sz="2000" b="1" dirty="0" smtClean="0">
                <a:solidFill>
                  <a:schemeClr val="bg1"/>
                </a:solidFill>
                <a:cs typeface="+mn-ea"/>
                <a:sym typeface="+mn-lt"/>
              </a:endParaRPr>
            </a:p>
          </p:txBody>
        </p:sp>
      </p:grpSp>
      <p:sp>
        <p:nvSpPr>
          <p:cNvPr id="2" name="TextBox 36"/>
          <p:cNvSpPr txBox="1"/>
          <p:nvPr/>
        </p:nvSpPr>
        <p:spPr>
          <a:xfrm>
            <a:off x="1023861" y="3596894"/>
            <a:ext cx="1212215" cy="398780"/>
          </a:xfrm>
          <a:prstGeom prst="rect">
            <a:avLst/>
          </a:prstGeom>
          <a:solidFill>
            <a:schemeClr val="accent2"/>
          </a:solidFill>
        </p:spPr>
        <p:txBody>
          <a:bodyPr wrap="none" rtlCol="0">
            <a:spAutoFit/>
          </a:bodyPr>
          <a:p>
            <a:pPr algn="ctr"/>
            <a:r>
              <a:rPr lang="en-US" altLang="zh-CN" sz="2000" b="1" dirty="0">
                <a:solidFill>
                  <a:schemeClr val="bg1"/>
                </a:solidFill>
                <a:cs typeface="+mn-lt"/>
                <a:sym typeface="+mn-lt"/>
              </a:rPr>
              <a:t>go crazy</a:t>
            </a:r>
            <a:endParaRPr lang="en-US" altLang="zh-CN" sz="2000" b="1" dirty="0" smtClean="0">
              <a:solidFill>
                <a:schemeClr val="bg1"/>
              </a:solidFill>
              <a:cs typeface="+mn-lt"/>
              <a:sym typeface="+mn-lt"/>
            </a:endParaRPr>
          </a:p>
        </p:txBody>
      </p:sp>
      <p:cxnSp>
        <p:nvCxnSpPr>
          <p:cNvPr id="33" name="直接箭头连接符 32"/>
          <p:cNvCxnSpPr/>
          <p:nvPr/>
        </p:nvCxnSpPr>
        <p:spPr>
          <a:xfrm>
            <a:off x="1628140" y="3131820"/>
            <a:ext cx="3175" cy="46482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TextBox 37"/>
          <p:cNvSpPr txBox="1"/>
          <p:nvPr/>
        </p:nvSpPr>
        <p:spPr>
          <a:xfrm>
            <a:off x="2993430" y="3596894"/>
            <a:ext cx="1225550" cy="398780"/>
          </a:xfrm>
          <a:prstGeom prst="rect">
            <a:avLst/>
          </a:prstGeom>
          <a:solidFill>
            <a:schemeClr val="accent1"/>
          </a:solidFill>
        </p:spPr>
        <p:txBody>
          <a:bodyPr wrap="none" rtlCol="0">
            <a:spAutoFit/>
          </a:bodyPr>
          <a:p>
            <a:pPr algn="ctr"/>
            <a:r>
              <a:rPr lang="en-US" altLang="zh-CN" sz="2000" b="1" dirty="0" smtClean="0">
                <a:solidFill>
                  <a:schemeClr val="bg1"/>
                </a:solidFill>
                <a:cs typeface="+mn-ea"/>
                <a:sym typeface="+mn-lt"/>
              </a:rPr>
              <a:t>big boss </a:t>
            </a:r>
            <a:endParaRPr lang="en-US" altLang="zh-CN" sz="2000" b="1" dirty="0" smtClean="0">
              <a:solidFill>
                <a:schemeClr val="bg1"/>
              </a:solidFill>
              <a:cs typeface="+mn-ea"/>
              <a:sym typeface="+mn-lt"/>
            </a:endParaRPr>
          </a:p>
        </p:txBody>
      </p:sp>
      <p:cxnSp>
        <p:nvCxnSpPr>
          <p:cNvPr id="35" name="直接箭头连接符 34"/>
          <p:cNvCxnSpPr>
            <a:endCxn id="34" idx="0"/>
          </p:cNvCxnSpPr>
          <p:nvPr/>
        </p:nvCxnSpPr>
        <p:spPr>
          <a:xfrm>
            <a:off x="3606165" y="3121025"/>
            <a:ext cx="0" cy="475615"/>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TextBox 38"/>
          <p:cNvSpPr txBox="1"/>
          <p:nvPr/>
        </p:nvSpPr>
        <p:spPr>
          <a:xfrm>
            <a:off x="5034657" y="3607689"/>
            <a:ext cx="1394460" cy="398780"/>
          </a:xfrm>
          <a:prstGeom prst="rect">
            <a:avLst/>
          </a:prstGeom>
          <a:solidFill>
            <a:schemeClr val="accent4"/>
          </a:solidFill>
        </p:spPr>
        <p:txBody>
          <a:bodyPr wrap="none" rtlCol="0">
            <a:spAutoFit/>
          </a:bodyPr>
          <a:p>
            <a:pPr algn="ctr"/>
            <a:r>
              <a:rPr lang="en-US" altLang="zh-CN" sz="2000" b="1" dirty="0" smtClean="0">
                <a:solidFill>
                  <a:schemeClr val="bg1"/>
                </a:solidFill>
                <a:cs typeface="+mn-ea"/>
                <a:sym typeface="+mn-lt"/>
              </a:rPr>
              <a:t>substitute</a:t>
            </a:r>
            <a:endParaRPr lang="en-US" altLang="zh-CN" sz="2000" b="1" dirty="0" smtClean="0">
              <a:solidFill>
                <a:schemeClr val="bg1"/>
              </a:solidFill>
              <a:cs typeface="+mn-ea"/>
              <a:sym typeface="+mn-lt"/>
            </a:endParaRPr>
          </a:p>
        </p:txBody>
      </p:sp>
      <p:cxnSp>
        <p:nvCxnSpPr>
          <p:cNvPr id="38" name="直接箭头连接符 37"/>
          <p:cNvCxnSpPr/>
          <p:nvPr/>
        </p:nvCxnSpPr>
        <p:spPr>
          <a:xfrm>
            <a:off x="5730240" y="3131820"/>
            <a:ext cx="1270" cy="475615"/>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TextBox 39"/>
          <p:cNvSpPr txBox="1"/>
          <p:nvPr/>
        </p:nvSpPr>
        <p:spPr>
          <a:xfrm>
            <a:off x="6926978" y="3396869"/>
            <a:ext cx="1847215" cy="706755"/>
          </a:xfrm>
          <a:prstGeom prst="rect">
            <a:avLst/>
          </a:prstGeom>
          <a:solidFill>
            <a:schemeClr val="accent3"/>
          </a:solidFill>
        </p:spPr>
        <p:txBody>
          <a:bodyPr wrap="none" rtlCol="0">
            <a:spAutoFit/>
          </a:bodyPr>
          <a:p>
            <a:pPr algn="ctr"/>
            <a:r>
              <a:rPr lang="en-US" altLang="zh-CN" sz="2000" b="1" dirty="0" smtClean="0">
                <a:solidFill>
                  <a:schemeClr val="bg1"/>
                </a:solidFill>
                <a:cs typeface="+mn-ea"/>
                <a:sym typeface="+mn-lt"/>
              </a:rPr>
              <a:t>embarrassing</a:t>
            </a:r>
            <a:endParaRPr lang="en-US" altLang="zh-CN" sz="2000" b="1" dirty="0" smtClean="0">
              <a:solidFill>
                <a:schemeClr val="bg1"/>
              </a:solidFill>
              <a:cs typeface="+mn-ea"/>
              <a:sym typeface="+mn-lt"/>
            </a:endParaRPr>
          </a:p>
          <a:p>
            <a:pPr algn="ctr"/>
            <a:r>
              <a:rPr lang="en-US" altLang="zh-CN" sz="2000" b="1" dirty="0" smtClean="0">
                <a:solidFill>
                  <a:schemeClr val="bg1"/>
                </a:solidFill>
                <a:cs typeface="+mn-ea"/>
                <a:sym typeface="+mn-lt"/>
              </a:rPr>
              <a:t>situation</a:t>
            </a:r>
            <a:endParaRPr lang="en-US" altLang="zh-CN" sz="2000" b="1" dirty="0" smtClean="0">
              <a:solidFill>
                <a:schemeClr val="bg1"/>
              </a:solidFill>
              <a:cs typeface="+mn-ea"/>
              <a:sym typeface="+mn-lt"/>
            </a:endParaRPr>
          </a:p>
        </p:txBody>
      </p:sp>
      <p:pic>
        <p:nvPicPr>
          <p:cNvPr id="13" name="图片 12" descr="小黄人吃香蕉"/>
          <p:cNvPicPr>
            <a:picLocks noChangeAspect="1"/>
          </p:cNvPicPr>
          <p:nvPr/>
        </p:nvPicPr>
        <p:blipFill>
          <a:blip r:embed="rId1"/>
          <a:stretch>
            <a:fillRect/>
          </a:stretch>
        </p:blipFill>
        <p:spPr>
          <a:xfrm>
            <a:off x="294640" y="96520"/>
            <a:ext cx="1663700" cy="1631315"/>
          </a:xfrm>
          <a:prstGeom prst="rect">
            <a:avLst/>
          </a:prstGeom>
        </p:spPr>
      </p:pic>
      <p:cxnSp>
        <p:nvCxnSpPr>
          <p:cNvPr id="16" name="直接箭头连接符 15"/>
          <p:cNvCxnSpPr>
            <a:stCxn id="31" idx="2"/>
            <a:endCxn id="11" idx="0"/>
          </p:cNvCxnSpPr>
          <p:nvPr/>
        </p:nvCxnSpPr>
        <p:spPr>
          <a:xfrm flipH="1">
            <a:off x="7851140" y="3131820"/>
            <a:ext cx="5080" cy="264795"/>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par>
                                <p:cTn id="12" presetID="47" presetClass="entr" presetSubtype="0"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barn(inVertical)">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barn(inVertical)">
                                      <p:cBhvr>
                                        <p:cTn id="41" dur="500"/>
                                        <p:tgtEl>
                                          <p:spTgt spid="2"/>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barn(inVertical)">
                                      <p:cBhvr>
                                        <p:cTn id="46" dur="500"/>
                                        <p:tgtEl>
                                          <p:spTgt spid="35"/>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barn(inVertical)">
                                      <p:cBhvr>
                                        <p:cTn id="51" dur="500"/>
                                        <p:tgtEl>
                                          <p:spTgt spid="34"/>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barn(inVertical)">
                                      <p:cBhvr>
                                        <p:cTn id="56" dur="500"/>
                                        <p:tgtEl>
                                          <p:spTgt spid="38"/>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barn(inVertical)">
                                      <p:cBhvr>
                                        <p:cTn id="61" dur="500"/>
                                        <p:tgtEl>
                                          <p:spTgt spid="36"/>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barn(inVertical)">
                                      <p:cBhvr>
                                        <p:cTn id="66" dur="500"/>
                                        <p:tgtEl>
                                          <p:spTgt spid="16"/>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barn(inVertical)">
                                      <p:cBhvr>
                                        <p:cTn id="7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4" grpId="0" animBg="1"/>
      <p:bldP spid="36"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心形 2"/>
          <p:cNvSpPr/>
          <p:nvPr/>
        </p:nvSpPr>
        <p:spPr>
          <a:xfrm>
            <a:off x="406668" y="348343"/>
            <a:ext cx="419809" cy="419809"/>
          </a:xfrm>
          <a:prstGeom prst="hear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8" name="文本框 17"/>
          <p:cNvSpPr txBox="1"/>
          <p:nvPr/>
        </p:nvSpPr>
        <p:spPr>
          <a:xfrm>
            <a:off x="955675" y="361950"/>
            <a:ext cx="4798695" cy="414020"/>
          </a:xfrm>
          <a:prstGeom prst="rect">
            <a:avLst/>
          </a:prstGeom>
          <a:noFill/>
        </p:spPr>
        <p:txBody>
          <a:bodyPr wrap="square" rtlCol="0">
            <a:spAutoFit/>
          </a:bodyPr>
          <a:lstStyle/>
          <a:p>
            <a:r>
              <a:rPr lang="en-US" altLang="zh-CN" sz="2100" b="1" dirty="0">
                <a:solidFill>
                  <a:srgbClr val="002060"/>
                </a:solidFill>
                <a:cs typeface="+mn-ea"/>
                <a:sym typeface="+mn-lt"/>
              </a:rPr>
              <a:t>What made her change her mind?</a:t>
            </a:r>
            <a:endParaRPr lang="en-US" altLang="zh-CN" sz="2100" b="1" dirty="0">
              <a:solidFill>
                <a:srgbClr val="002060"/>
              </a:solidFill>
              <a:cs typeface="+mn-ea"/>
              <a:sym typeface="+mn-lt"/>
            </a:endParaRPr>
          </a:p>
        </p:txBody>
      </p:sp>
      <p:sp>
        <p:nvSpPr>
          <p:cNvPr id="4" name="椭圆 3"/>
          <p:cNvSpPr/>
          <p:nvPr/>
        </p:nvSpPr>
        <p:spPr>
          <a:xfrm>
            <a:off x="3785743" y="2071225"/>
            <a:ext cx="1800225" cy="1800225"/>
          </a:xfrm>
          <a:prstGeom prst="ellipse">
            <a:avLst/>
          </a:prstGeom>
          <a:solidFill>
            <a:schemeClr val="tx1">
              <a:lumMod val="50000"/>
              <a:lumOff val="50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algn="ctr"/>
            <a:endParaRPr lang="zh-CN" altLang="en-US" sz="1015">
              <a:solidFill>
                <a:schemeClr val="bg1">
                  <a:lumMod val="50000"/>
                </a:schemeClr>
              </a:solidFill>
              <a:cs typeface="+mn-ea"/>
              <a:sym typeface="+mn-lt"/>
            </a:endParaRPr>
          </a:p>
        </p:txBody>
      </p:sp>
      <p:sp>
        <p:nvSpPr>
          <p:cNvPr id="5" name="椭圆 4"/>
          <p:cNvSpPr/>
          <p:nvPr/>
        </p:nvSpPr>
        <p:spPr>
          <a:xfrm>
            <a:off x="3511953" y="1797435"/>
            <a:ext cx="2347805" cy="2347805"/>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algn="ctr"/>
            <a:endParaRPr lang="zh-CN" altLang="en-US" sz="1015">
              <a:solidFill>
                <a:schemeClr val="bg1">
                  <a:lumMod val="50000"/>
                </a:schemeClr>
              </a:solidFill>
              <a:cs typeface="+mn-ea"/>
              <a:sym typeface="+mn-lt"/>
            </a:endParaRPr>
          </a:p>
        </p:txBody>
      </p:sp>
      <p:grpSp>
        <p:nvGrpSpPr>
          <p:cNvPr id="6" name="组合 5"/>
          <p:cNvGrpSpPr/>
          <p:nvPr/>
        </p:nvGrpSpPr>
        <p:grpSpPr>
          <a:xfrm>
            <a:off x="4053634" y="2339116"/>
            <a:ext cx="1264444" cy="1264444"/>
            <a:chOff x="4862685" y="2533650"/>
            <a:chExt cx="2247900" cy="2247900"/>
          </a:xfrm>
          <a:solidFill>
            <a:schemeClr val="tx1">
              <a:lumMod val="75000"/>
              <a:lumOff val="25000"/>
            </a:schemeClr>
          </a:solidFill>
        </p:grpSpPr>
        <p:sp>
          <p:nvSpPr>
            <p:cNvPr id="7" name="椭圆 6"/>
            <p:cNvSpPr/>
            <p:nvPr/>
          </p:nvSpPr>
          <p:spPr>
            <a:xfrm>
              <a:off x="4862685" y="2533650"/>
              <a:ext cx="2247900" cy="22479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schemeClr val="bg1">
                    <a:lumMod val="50000"/>
                  </a:schemeClr>
                </a:solidFill>
                <a:cs typeface="+mn-ea"/>
                <a:sym typeface="+mn-lt"/>
              </a:endParaRPr>
            </a:p>
          </p:txBody>
        </p:sp>
        <p:sp>
          <p:nvSpPr>
            <p:cNvPr id="8" name="文本框 7"/>
            <p:cNvSpPr txBox="1"/>
            <p:nvPr/>
          </p:nvSpPr>
          <p:spPr>
            <a:xfrm>
              <a:off x="5345272" y="3939755"/>
              <a:ext cx="1422611" cy="492443"/>
            </a:xfrm>
            <a:prstGeom prst="rect">
              <a:avLst/>
            </a:prstGeom>
            <a:noFill/>
          </p:spPr>
          <p:txBody>
            <a:bodyPr wrap="none" rtlCol="0">
              <a:spAutoFit/>
            </a:bodyPr>
            <a:lstStyle/>
            <a:p>
              <a:r>
                <a:rPr lang="zh-CN" altLang="en-US" sz="1200" dirty="0">
                  <a:solidFill>
                    <a:schemeClr val="bg1">
                      <a:lumMod val="50000"/>
                    </a:schemeClr>
                  </a:solidFill>
                  <a:cs typeface="+mn-ea"/>
                  <a:sym typeface="+mn-lt"/>
                </a:rPr>
                <a:t>研究成果</a:t>
              </a:r>
              <a:endParaRPr lang="zh-CN" altLang="en-US" sz="1200" dirty="0">
                <a:solidFill>
                  <a:schemeClr val="bg1">
                    <a:lumMod val="50000"/>
                  </a:schemeClr>
                </a:solidFill>
                <a:cs typeface="+mn-ea"/>
                <a:sym typeface="+mn-lt"/>
              </a:endParaRPr>
            </a:p>
          </p:txBody>
        </p:sp>
      </p:grpSp>
      <p:sp>
        <p:nvSpPr>
          <p:cNvPr id="21" name="文本框 20"/>
          <p:cNvSpPr txBox="1"/>
          <p:nvPr/>
        </p:nvSpPr>
        <p:spPr>
          <a:xfrm>
            <a:off x="1277620" y="1617980"/>
            <a:ext cx="1719580" cy="492125"/>
          </a:xfrm>
          <a:prstGeom prst="rect">
            <a:avLst/>
          </a:prstGeom>
          <a:noFill/>
        </p:spPr>
        <p:txBody>
          <a:bodyPr wrap="square" lIns="0" tIns="0" rIns="0" bIns="0" rtlCol="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spcBef>
                <a:spcPct val="20000"/>
              </a:spcBef>
              <a:buClrTx/>
              <a:buSzTx/>
              <a:buFontTx/>
            </a:pPr>
            <a:r>
              <a:rPr lang="en-US" sz="3200" b="1" dirty="0">
                <a:solidFill>
                  <a:srgbClr val="C93B09"/>
                </a:solidFill>
                <a:latin typeface="+mn-lt"/>
                <a:ea typeface="+mn-ea"/>
                <a:cs typeface="+mn-ea"/>
                <a:sym typeface="+mn-lt"/>
              </a:rPr>
              <a:t>The Past</a:t>
            </a:r>
            <a:endParaRPr lang="en-US" sz="3200" b="1" dirty="0">
              <a:solidFill>
                <a:srgbClr val="C93B09"/>
              </a:solidFill>
              <a:latin typeface="+mn-lt"/>
              <a:ea typeface="+mn-ea"/>
              <a:cs typeface="+mn-ea"/>
              <a:sym typeface="+mn-lt"/>
            </a:endParaRPr>
          </a:p>
        </p:txBody>
      </p:sp>
      <p:sp>
        <p:nvSpPr>
          <p:cNvPr id="22" name="文本框 21"/>
          <p:cNvSpPr txBox="1"/>
          <p:nvPr/>
        </p:nvSpPr>
        <p:spPr>
          <a:xfrm>
            <a:off x="1009415" y="2873959"/>
            <a:ext cx="2255471" cy="255905"/>
          </a:xfrm>
          <a:prstGeom prst="rect">
            <a:avLst/>
          </a:prstGeom>
          <a:noFill/>
        </p:spPr>
        <p:txBody>
          <a:bodyPr wrap="square" lIns="0" tIns="0" rIns="0" bIns="0" rtlCol="0">
            <a:spAutoFit/>
          </a:bodyPr>
          <a:lstStyle/>
          <a:p>
            <a:pPr lvl="0" algn="ctr" defTabSz="912495">
              <a:lnSpc>
                <a:spcPts val="2000"/>
              </a:lnSpc>
              <a:spcBef>
                <a:spcPts val="0"/>
              </a:spcBef>
              <a:buClrTx/>
              <a:buSzTx/>
              <a:buFontTx/>
              <a:defRPr/>
            </a:pPr>
            <a:r>
              <a:rPr lang="en-US" altLang="zh-CN" sz="2400" b="1" dirty="0">
                <a:solidFill>
                  <a:srgbClr val="EE5589"/>
                </a:solidFill>
                <a:cs typeface="+mn-ea"/>
                <a:sym typeface="+mn-lt"/>
              </a:rPr>
              <a:t>Am I fat?</a:t>
            </a:r>
            <a:endParaRPr lang="en-US" altLang="zh-CN" sz="2400" b="1" dirty="0">
              <a:solidFill>
                <a:srgbClr val="EE5589"/>
              </a:solidFill>
              <a:cs typeface="+mn-ea"/>
              <a:sym typeface="+mn-lt"/>
            </a:endParaRPr>
          </a:p>
        </p:txBody>
      </p:sp>
      <p:grpSp>
        <p:nvGrpSpPr>
          <p:cNvPr id="28" name="组合 13"/>
          <p:cNvGrpSpPr/>
          <p:nvPr/>
        </p:nvGrpSpPr>
        <p:grpSpPr bwMode="auto">
          <a:xfrm>
            <a:off x="1152525" y="2137410"/>
            <a:ext cx="1910080" cy="1659255"/>
            <a:chOff x="0" y="0"/>
            <a:chExt cx="1387872" cy="1387872"/>
          </a:xfrm>
          <a:solidFill>
            <a:schemeClr val="accent2"/>
          </a:solidFill>
        </p:grpSpPr>
        <p:sp>
          <p:nvSpPr>
            <p:cNvPr id="29" name="同心圆 14"/>
            <p:cNvSpPr>
              <a:spLocks noChangeArrowheads="1"/>
            </p:cNvSpPr>
            <p:nvPr/>
          </p:nvSpPr>
          <p:spPr bwMode="auto">
            <a:xfrm>
              <a:off x="0" y="0"/>
              <a:ext cx="1387872" cy="1387872"/>
            </a:xfrm>
            <a:custGeom>
              <a:avLst/>
              <a:gdLst>
                <a:gd name="G0" fmla="+- 3311 0 0"/>
                <a:gd name="G1" fmla="+- 21600 0 3311"/>
                <a:gd name="G2" fmla="+- 21600 0 331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11" y="10800"/>
                  </a:moveTo>
                  <a:cubicBezTo>
                    <a:pt x="3311" y="14936"/>
                    <a:pt x="6664" y="18289"/>
                    <a:pt x="10800" y="18289"/>
                  </a:cubicBezTo>
                  <a:cubicBezTo>
                    <a:pt x="14936" y="18289"/>
                    <a:pt x="18289" y="14936"/>
                    <a:pt x="18289" y="10800"/>
                  </a:cubicBezTo>
                  <a:cubicBezTo>
                    <a:pt x="18289" y="6664"/>
                    <a:pt x="14936" y="3311"/>
                    <a:pt x="10800" y="3311"/>
                  </a:cubicBezTo>
                  <a:cubicBezTo>
                    <a:pt x="6664" y="3311"/>
                    <a:pt x="3311" y="6664"/>
                    <a:pt x="3311" y="10800"/>
                  </a:cubicBezTo>
                  <a:close/>
                </a:path>
              </a:pathLst>
            </a:custGeom>
            <a:solidFill>
              <a:schemeClr val="accent2"/>
            </a:solidFill>
            <a:ln w="25400">
              <a:solidFill>
                <a:schemeClr val="accent2"/>
              </a:solidFill>
              <a:bevel/>
            </a:ln>
          </p:spPr>
          <p:txBody>
            <a:bodyPr anchor="ctr">
              <a:noAutofit/>
            </a:bodyPr>
            <a:p>
              <a:pPr lvl="0" algn="ctr">
                <a:buClrTx/>
                <a:buSzTx/>
                <a:buFontTx/>
              </a:pPr>
              <a:endParaRPr lang="zh-CN" altLang="zh-CN">
                <a:solidFill>
                  <a:srgbClr val="C93B09"/>
                </a:solidFill>
                <a:latin typeface="宋体" panose="02010600030101010101" pitchFamily="2" charset="-122"/>
                <a:sym typeface="宋体" panose="02010600030101010101" pitchFamily="2" charset="-122"/>
              </a:endParaRPr>
            </a:p>
          </p:txBody>
        </p:sp>
        <p:sp>
          <p:nvSpPr>
            <p:cNvPr id="30" name="空心弧 15"/>
            <p:cNvSpPr>
              <a:spLocks noChangeArrowheads="1"/>
            </p:cNvSpPr>
            <p:nvPr/>
          </p:nvSpPr>
          <p:spPr bwMode="auto">
            <a:xfrm rot="5400000">
              <a:off x="0" y="0"/>
              <a:ext cx="1387872" cy="1387872"/>
            </a:xfrm>
            <a:custGeom>
              <a:avLst/>
              <a:gdLst>
                <a:gd name="G0" fmla="+- 750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506"/>
                <a:gd name="G18" fmla="*/ 7506 1 2"/>
                <a:gd name="G19" fmla="+- G18 5400 0"/>
                <a:gd name="G20" fmla="cos G19 11796480"/>
                <a:gd name="G21" fmla="sin G19 11796480"/>
                <a:gd name="G22" fmla="+- G20 10800 0"/>
                <a:gd name="G23" fmla="+- G21 10800 0"/>
                <a:gd name="G24" fmla="+- 10800 0 G20"/>
                <a:gd name="G25" fmla="+- 7506 10800 0"/>
                <a:gd name="G26" fmla="?: G9 G17 G25"/>
                <a:gd name="G27" fmla="?: G9 0 21600"/>
                <a:gd name="G28" fmla="cos 10800 11796480"/>
                <a:gd name="G29" fmla="sin 10800 11796480"/>
                <a:gd name="G30" fmla="sin 750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1647 w 21600"/>
                <a:gd name="T15" fmla="*/ 10800 h 21600"/>
                <a:gd name="T16" fmla="*/ 10800 w 21600"/>
                <a:gd name="T17" fmla="*/ 3294 h 21600"/>
                <a:gd name="T18" fmla="*/ 1995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94" y="10800"/>
                  </a:moveTo>
                  <a:cubicBezTo>
                    <a:pt x="3294" y="6654"/>
                    <a:pt x="6654" y="3294"/>
                    <a:pt x="10800" y="3294"/>
                  </a:cubicBezTo>
                  <a:cubicBezTo>
                    <a:pt x="14945" y="3293"/>
                    <a:pt x="18305" y="6654"/>
                    <a:pt x="18306" y="10799"/>
                  </a:cubicBezTo>
                  <a:lnTo>
                    <a:pt x="21600" y="10800"/>
                  </a:lnTo>
                  <a:cubicBezTo>
                    <a:pt x="21600" y="4835"/>
                    <a:pt x="16764" y="0"/>
                    <a:pt x="10800" y="0"/>
                  </a:cubicBezTo>
                  <a:cubicBezTo>
                    <a:pt x="4835" y="0"/>
                    <a:pt x="0" y="4835"/>
                    <a:pt x="0" y="10800"/>
                  </a:cubicBezTo>
                  <a:close/>
                </a:path>
              </a:pathLst>
            </a:custGeom>
            <a:solidFill>
              <a:schemeClr val="accent2"/>
            </a:solidFill>
            <a:ln w="25400">
              <a:solidFill>
                <a:schemeClr val="accent2"/>
              </a:solidFill>
              <a:bevel/>
            </a:ln>
          </p:spPr>
          <p:txBody>
            <a:bodyPr anchor="ctr"/>
            <a:p>
              <a:pPr algn="ctr"/>
              <a:endParaRPr lang="zh-CN" altLang="zh-CN">
                <a:solidFill>
                  <a:srgbClr val="C93B09"/>
                </a:solidFill>
                <a:latin typeface="宋体" panose="02010600030101010101" pitchFamily="2" charset="-122"/>
                <a:sym typeface="宋体" panose="02010600030101010101" pitchFamily="2" charset="-122"/>
              </a:endParaRPr>
            </a:p>
          </p:txBody>
        </p:sp>
      </p:grpSp>
      <p:grpSp>
        <p:nvGrpSpPr>
          <p:cNvPr id="2" name="组合 13"/>
          <p:cNvGrpSpPr/>
          <p:nvPr/>
        </p:nvGrpSpPr>
        <p:grpSpPr bwMode="auto">
          <a:xfrm>
            <a:off x="6443345" y="2150110"/>
            <a:ext cx="1826895" cy="1703070"/>
            <a:chOff x="0" y="0"/>
            <a:chExt cx="1387872" cy="1387872"/>
          </a:xfrm>
          <a:solidFill>
            <a:schemeClr val="accent2"/>
          </a:solidFill>
        </p:grpSpPr>
        <p:sp>
          <p:nvSpPr>
            <p:cNvPr id="27" name="同心圆 14"/>
            <p:cNvSpPr>
              <a:spLocks noChangeArrowheads="1"/>
            </p:cNvSpPr>
            <p:nvPr/>
          </p:nvSpPr>
          <p:spPr bwMode="auto">
            <a:xfrm>
              <a:off x="0" y="0"/>
              <a:ext cx="1387872" cy="1387872"/>
            </a:xfrm>
            <a:custGeom>
              <a:avLst/>
              <a:gdLst>
                <a:gd name="G0" fmla="+- 3311 0 0"/>
                <a:gd name="G1" fmla="+- 21600 0 3311"/>
                <a:gd name="G2" fmla="+- 21600 0 331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11" y="10800"/>
                  </a:moveTo>
                  <a:cubicBezTo>
                    <a:pt x="3311" y="14936"/>
                    <a:pt x="6664" y="18289"/>
                    <a:pt x="10800" y="18289"/>
                  </a:cubicBezTo>
                  <a:cubicBezTo>
                    <a:pt x="14936" y="18289"/>
                    <a:pt x="18289" y="14936"/>
                    <a:pt x="18289" y="10800"/>
                  </a:cubicBezTo>
                  <a:cubicBezTo>
                    <a:pt x="18289" y="6664"/>
                    <a:pt x="14936" y="3311"/>
                    <a:pt x="10800" y="3311"/>
                  </a:cubicBezTo>
                  <a:cubicBezTo>
                    <a:pt x="6664" y="3311"/>
                    <a:pt x="3311" y="6664"/>
                    <a:pt x="3311" y="10800"/>
                  </a:cubicBezTo>
                  <a:close/>
                </a:path>
              </a:pathLst>
            </a:custGeom>
            <a:solidFill>
              <a:schemeClr val="accent1"/>
            </a:solidFill>
            <a:ln w="25400">
              <a:solidFill>
                <a:schemeClr val="accent1"/>
              </a:solidFill>
              <a:bevel/>
            </a:ln>
          </p:spPr>
          <p:txBody>
            <a:bodyPr anchor="ctr">
              <a:noAutofit/>
            </a:bodyPr>
            <a:p>
              <a:pPr lvl="0" algn="ctr">
                <a:buClrTx/>
                <a:buSzTx/>
                <a:buFontTx/>
              </a:pPr>
              <a:endParaRPr lang="zh-CN" altLang="zh-CN">
                <a:solidFill>
                  <a:srgbClr val="C93B09"/>
                </a:solidFill>
                <a:latin typeface="宋体" panose="02010600030101010101" pitchFamily="2" charset="-122"/>
                <a:sym typeface="宋体" panose="02010600030101010101" pitchFamily="2" charset="-122"/>
              </a:endParaRPr>
            </a:p>
          </p:txBody>
        </p:sp>
        <p:sp>
          <p:nvSpPr>
            <p:cNvPr id="31" name="空心弧 15"/>
            <p:cNvSpPr>
              <a:spLocks noChangeArrowheads="1"/>
            </p:cNvSpPr>
            <p:nvPr/>
          </p:nvSpPr>
          <p:spPr bwMode="auto">
            <a:xfrm rot="5400000">
              <a:off x="0" y="0"/>
              <a:ext cx="1387872" cy="1387872"/>
            </a:xfrm>
            <a:custGeom>
              <a:avLst/>
              <a:gdLst>
                <a:gd name="G0" fmla="+- 750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506"/>
                <a:gd name="G18" fmla="*/ 7506 1 2"/>
                <a:gd name="G19" fmla="+- G18 5400 0"/>
                <a:gd name="G20" fmla="cos G19 11796480"/>
                <a:gd name="G21" fmla="sin G19 11796480"/>
                <a:gd name="G22" fmla="+- G20 10800 0"/>
                <a:gd name="G23" fmla="+- G21 10800 0"/>
                <a:gd name="G24" fmla="+- 10800 0 G20"/>
                <a:gd name="G25" fmla="+- 7506 10800 0"/>
                <a:gd name="G26" fmla="?: G9 G17 G25"/>
                <a:gd name="G27" fmla="?: G9 0 21600"/>
                <a:gd name="G28" fmla="cos 10800 11796480"/>
                <a:gd name="G29" fmla="sin 10800 11796480"/>
                <a:gd name="G30" fmla="sin 750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1647 w 21600"/>
                <a:gd name="T15" fmla="*/ 10800 h 21600"/>
                <a:gd name="T16" fmla="*/ 10800 w 21600"/>
                <a:gd name="T17" fmla="*/ 3294 h 21600"/>
                <a:gd name="T18" fmla="*/ 1995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94" y="10800"/>
                  </a:moveTo>
                  <a:cubicBezTo>
                    <a:pt x="3294" y="6654"/>
                    <a:pt x="6654" y="3294"/>
                    <a:pt x="10800" y="3294"/>
                  </a:cubicBezTo>
                  <a:cubicBezTo>
                    <a:pt x="14945" y="3293"/>
                    <a:pt x="18305" y="6654"/>
                    <a:pt x="18306" y="10799"/>
                  </a:cubicBezTo>
                  <a:lnTo>
                    <a:pt x="21600" y="10800"/>
                  </a:lnTo>
                  <a:cubicBezTo>
                    <a:pt x="21600" y="4835"/>
                    <a:pt x="16764" y="0"/>
                    <a:pt x="10800" y="0"/>
                  </a:cubicBezTo>
                  <a:cubicBezTo>
                    <a:pt x="4835" y="0"/>
                    <a:pt x="0" y="4835"/>
                    <a:pt x="0" y="10800"/>
                  </a:cubicBezTo>
                  <a:close/>
                </a:path>
              </a:pathLst>
            </a:custGeom>
            <a:solidFill>
              <a:schemeClr val="accent1"/>
            </a:solidFill>
            <a:ln w="25400">
              <a:solidFill>
                <a:schemeClr val="accent1"/>
              </a:solidFill>
              <a:bevel/>
            </a:ln>
          </p:spPr>
          <p:txBody>
            <a:bodyPr anchor="ctr"/>
            <a:p>
              <a:pPr algn="ctr"/>
              <a:endParaRPr lang="zh-CN" altLang="zh-CN">
                <a:solidFill>
                  <a:srgbClr val="C93B09"/>
                </a:solidFill>
                <a:latin typeface="宋体" panose="02010600030101010101" pitchFamily="2" charset="-122"/>
                <a:sym typeface="宋体" panose="02010600030101010101" pitchFamily="2" charset="-122"/>
              </a:endParaRPr>
            </a:p>
          </p:txBody>
        </p:sp>
      </p:grpSp>
      <p:sp>
        <p:nvSpPr>
          <p:cNvPr id="32" name="文本框 31"/>
          <p:cNvSpPr txBox="1"/>
          <p:nvPr/>
        </p:nvSpPr>
        <p:spPr>
          <a:xfrm>
            <a:off x="6229115" y="2878404"/>
            <a:ext cx="2255471" cy="255905"/>
          </a:xfrm>
          <a:prstGeom prst="rect">
            <a:avLst/>
          </a:prstGeom>
          <a:noFill/>
        </p:spPr>
        <p:txBody>
          <a:bodyPr wrap="square" lIns="0" tIns="0" rIns="0" bIns="0" rtlCol="0">
            <a:spAutoFit/>
          </a:bodyPr>
          <a:p>
            <a:pPr lvl="0" algn="ctr" defTabSz="912495">
              <a:lnSpc>
                <a:spcPts val="2000"/>
              </a:lnSpc>
              <a:spcBef>
                <a:spcPts val="0"/>
              </a:spcBef>
              <a:buClrTx/>
              <a:buSzTx/>
              <a:buFontTx/>
              <a:defRPr/>
            </a:pPr>
            <a:r>
              <a:rPr lang="en-US" altLang="zh-CN" sz="2400" b="1" dirty="0">
                <a:solidFill>
                  <a:schemeClr val="accent5"/>
                </a:solidFill>
                <a:cs typeface="+mn-ea"/>
                <a:sym typeface="+mn-lt"/>
              </a:rPr>
              <a:t>Am I fit?</a:t>
            </a:r>
            <a:endParaRPr lang="en-US" altLang="zh-CN" sz="2400" b="1" dirty="0">
              <a:solidFill>
                <a:schemeClr val="accent5"/>
              </a:solidFill>
              <a:cs typeface="+mn-ea"/>
              <a:sym typeface="+mn-lt"/>
            </a:endParaRPr>
          </a:p>
        </p:txBody>
      </p:sp>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229100" y="2339340"/>
            <a:ext cx="914400" cy="914400"/>
          </a:xfrm>
          <a:prstGeom prst="rect">
            <a:avLst/>
          </a:prstGeom>
        </p:spPr>
      </p:pic>
      <p:sp>
        <p:nvSpPr>
          <p:cNvPr id="35" name="文本框 34"/>
          <p:cNvSpPr txBox="1"/>
          <p:nvPr/>
        </p:nvSpPr>
        <p:spPr>
          <a:xfrm>
            <a:off x="3604025" y="3196539"/>
            <a:ext cx="2255471" cy="255905"/>
          </a:xfrm>
          <a:prstGeom prst="rect">
            <a:avLst/>
          </a:prstGeom>
          <a:noFill/>
        </p:spPr>
        <p:txBody>
          <a:bodyPr wrap="square" lIns="0" tIns="0" rIns="0" bIns="0" rtlCol="0">
            <a:spAutoFit/>
          </a:bodyPr>
          <a:p>
            <a:pPr lvl="0" algn="ctr" defTabSz="912495">
              <a:lnSpc>
                <a:spcPts val="2000"/>
              </a:lnSpc>
              <a:spcBef>
                <a:spcPts val="0"/>
              </a:spcBef>
              <a:buClrTx/>
              <a:buSzTx/>
              <a:buFontTx/>
              <a:defRPr/>
            </a:pPr>
            <a:r>
              <a:rPr lang="en-US" altLang="zh-CN" sz="2000" b="1" dirty="0">
                <a:solidFill>
                  <a:srgbClr val="3030A2"/>
                </a:solidFill>
                <a:cs typeface="+mn-ea"/>
                <a:sym typeface="+mn-lt"/>
              </a:rPr>
              <a:t>an article</a:t>
            </a:r>
            <a:endParaRPr lang="en-US" altLang="zh-CN" sz="2000" b="1" dirty="0">
              <a:solidFill>
                <a:srgbClr val="3030A2"/>
              </a:solidFill>
              <a:cs typeface="+mn-ea"/>
              <a:sym typeface="+mn-lt"/>
            </a:endParaRPr>
          </a:p>
        </p:txBody>
      </p:sp>
      <p:sp>
        <p:nvSpPr>
          <p:cNvPr id="36" name="文本框 35"/>
          <p:cNvSpPr txBox="1"/>
          <p:nvPr/>
        </p:nvSpPr>
        <p:spPr>
          <a:xfrm>
            <a:off x="5833110" y="1617980"/>
            <a:ext cx="2588260" cy="492125"/>
          </a:xfrm>
          <a:prstGeom prst="rect">
            <a:avLst/>
          </a:prstGeom>
          <a:noFill/>
        </p:spPr>
        <p:txBody>
          <a:bodyPr wrap="square" lIns="0" tIns="0" rIns="0" bIns="0" rtlCol="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spcBef>
                <a:spcPct val="20000"/>
              </a:spcBef>
              <a:buClrTx/>
              <a:buSzTx/>
              <a:buFontTx/>
            </a:pPr>
            <a:r>
              <a:rPr lang="en-US" sz="3200" b="1" dirty="0">
                <a:solidFill>
                  <a:srgbClr val="C93B09"/>
                </a:solidFill>
                <a:latin typeface="+mn-lt"/>
                <a:ea typeface="+mn-ea"/>
                <a:cs typeface="+mn-ea"/>
                <a:sym typeface="+mn-lt"/>
              </a:rPr>
              <a:t>The Present</a:t>
            </a:r>
            <a:endParaRPr lang="en-US" sz="3200" b="1" dirty="0">
              <a:solidFill>
                <a:srgbClr val="C93B09"/>
              </a:solidFill>
              <a:latin typeface="+mn-lt"/>
              <a:ea typeface="+mn-ea"/>
              <a:cs typeface="+mn-ea"/>
              <a:sym typeface="+mn-lt"/>
            </a:endParaRPr>
          </a:p>
        </p:txBody>
      </p:sp>
      <p:sp>
        <p:nvSpPr>
          <p:cNvPr id="37" name="燕尾形箭头 36"/>
          <p:cNvSpPr/>
          <p:nvPr/>
        </p:nvSpPr>
        <p:spPr>
          <a:xfrm>
            <a:off x="3062605" y="2804160"/>
            <a:ext cx="723265" cy="32575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8" name="燕尾形箭头 37"/>
          <p:cNvSpPr/>
          <p:nvPr/>
        </p:nvSpPr>
        <p:spPr>
          <a:xfrm>
            <a:off x="5586095" y="2808605"/>
            <a:ext cx="723265" cy="32575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9" name="文本框 38"/>
          <p:cNvSpPr txBox="1"/>
          <p:nvPr/>
        </p:nvSpPr>
        <p:spPr>
          <a:xfrm>
            <a:off x="955675" y="768350"/>
            <a:ext cx="7877175" cy="737235"/>
          </a:xfrm>
          <a:prstGeom prst="rect">
            <a:avLst/>
          </a:prstGeom>
          <a:noFill/>
        </p:spPr>
        <p:txBody>
          <a:bodyPr wrap="square" rtlCol="0">
            <a:spAutoFit/>
          </a:bodyPr>
          <a:p>
            <a:r>
              <a:rPr lang="en-US" altLang="zh-CN" sz="2100" b="1" dirty="0">
                <a:solidFill>
                  <a:schemeClr val="tx1"/>
                </a:solidFill>
                <a:cs typeface="+mn-ea"/>
                <a:sym typeface="+mn-lt"/>
              </a:rPr>
              <a:t>She read an article telling her to ask “Am I fit?” instead of</a:t>
            </a:r>
            <a:endParaRPr lang="en-US" altLang="zh-CN" sz="2100" b="1" dirty="0">
              <a:solidFill>
                <a:schemeClr val="tx1"/>
              </a:solidFill>
              <a:cs typeface="+mn-ea"/>
              <a:sym typeface="+mn-lt"/>
            </a:endParaRPr>
          </a:p>
          <a:p>
            <a:r>
              <a:rPr lang="en-US" altLang="zh-CN" sz="2100" b="1" dirty="0">
                <a:solidFill>
                  <a:schemeClr val="tx1"/>
                </a:solidFill>
                <a:cs typeface="+mn-ea"/>
                <a:sym typeface="+mn-lt"/>
              </a:rPr>
              <a:t>“Am I fat?”</a:t>
            </a:r>
            <a:endParaRPr lang="en-US" altLang="zh-CN" sz="2100" b="1" dirty="0">
              <a:solidFill>
                <a:schemeClr val="tx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ppt_w</p:attrName>
                                        </p:attrNameLst>
                                      </p:cBhvr>
                                      <p:tavLst>
                                        <p:tav tm="0">
                                          <p:val>
                                            <p:fltVal val="0"/>
                                          </p:val>
                                        </p:tav>
                                        <p:tav tm="100000">
                                          <p:val>
                                            <p:strVal val="#ppt_w"/>
                                          </p:val>
                                        </p:tav>
                                      </p:tavLst>
                                    </p:anim>
                                    <p:anim calcmode="lin" valueType="num">
                                      <p:cBhvr>
                                        <p:cTn id="8" dur="300" fill="hold"/>
                                        <p:tgtEl>
                                          <p:spTgt spid="6"/>
                                        </p:tgtEl>
                                        <p:attrNameLst>
                                          <p:attrName>ppt_h</p:attrName>
                                        </p:attrNameLst>
                                      </p:cBhvr>
                                      <p:tavLst>
                                        <p:tav tm="0">
                                          <p:val>
                                            <p:fltVal val="0"/>
                                          </p:val>
                                        </p:tav>
                                        <p:tav tm="100000">
                                          <p:val>
                                            <p:strVal val="#ppt_h"/>
                                          </p:val>
                                        </p:tav>
                                      </p:tavLst>
                                    </p:anim>
                                    <p:animEffect transition="in" filter="fade">
                                      <p:cBhvr>
                                        <p:cTn id="9" dur="3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300" fill="hold"/>
                                        <p:tgtEl>
                                          <p:spTgt spid="4"/>
                                        </p:tgtEl>
                                        <p:attrNameLst>
                                          <p:attrName>ppt_w</p:attrName>
                                        </p:attrNameLst>
                                      </p:cBhvr>
                                      <p:tavLst>
                                        <p:tav tm="0">
                                          <p:val>
                                            <p:fltVal val="0"/>
                                          </p:val>
                                        </p:tav>
                                        <p:tav tm="100000">
                                          <p:val>
                                            <p:strVal val="#ppt_w"/>
                                          </p:val>
                                        </p:tav>
                                      </p:tavLst>
                                    </p:anim>
                                    <p:anim calcmode="lin" valueType="num">
                                      <p:cBhvr>
                                        <p:cTn id="14" dur="300" fill="hold"/>
                                        <p:tgtEl>
                                          <p:spTgt spid="4"/>
                                        </p:tgtEl>
                                        <p:attrNameLst>
                                          <p:attrName>ppt_h</p:attrName>
                                        </p:attrNameLst>
                                      </p:cBhvr>
                                      <p:tavLst>
                                        <p:tav tm="0">
                                          <p:val>
                                            <p:fltVal val="0"/>
                                          </p:val>
                                        </p:tav>
                                        <p:tav tm="100000">
                                          <p:val>
                                            <p:strVal val="#ppt_h"/>
                                          </p:val>
                                        </p:tav>
                                      </p:tavLst>
                                    </p:anim>
                                    <p:animEffect transition="in" filter="fade">
                                      <p:cBhvr>
                                        <p:cTn id="15" dur="300"/>
                                        <p:tgtEl>
                                          <p:spTgt spid="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300" fill="hold"/>
                                        <p:tgtEl>
                                          <p:spTgt spid="5"/>
                                        </p:tgtEl>
                                        <p:attrNameLst>
                                          <p:attrName>ppt_w</p:attrName>
                                        </p:attrNameLst>
                                      </p:cBhvr>
                                      <p:tavLst>
                                        <p:tav tm="0">
                                          <p:val>
                                            <p:fltVal val="0"/>
                                          </p:val>
                                        </p:tav>
                                        <p:tav tm="100000">
                                          <p:val>
                                            <p:strVal val="#ppt_w"/>
                                          </p:val>
                                        </p:tav>
                                      </p:tavLst>
                                    </p:anim>
                                    <p:anim calcmode="lin" valueType="num">
                                      <p:cBhvr>
                                        <p:cTn id="20" dur="300" fill="hold"/>
                                        <p:tgtEl>
                                          <p:spTgt spid="5"/>
                                        </p:tgtEl>
                                        <p:attrNameLst>
                                          <p:attrName>ppt_h</p:attrName>
                                        </p:attrNameLst>
                                      </p:cBhvr>
                                      <p:tavLst>
                                        <p:tav tm="0">
                                          <p:val>
                                            <p:fltVal val="0"/>
                                          </p:val>
                                        </p:tav>
                                        <p:tav tm="100000">
                                          <p:val>
                                            <p:strVal val="#ppt_h"/>
                                          </p:val>
                                        </p:tav>
                                      </p:tavLst>
                                    </p:anim>
                                    <p:animEffect transition="in" filter="fade">
                                      <p:cBhvr>
                                        <p:cTn id="21" dur="300"/>
                                        <p:tgtEl>
                                          <p:spTgt spid="5"/>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ppt_x"/>
                                          </p:val>
                                        </p:tav>
                                        <p:tav tm="100000">
                                          <p:val>
                                            <p:strVal val="#ppt_x"/>
                                          </p:val>
                                        </p:tav>
                                      </p:tavLst>
                                    </p:anim>
                                    <p:anim calcmode="lin" valueType="num">
                                      <p:cBhvr additive="base">
                                        <p:cTn id="25" dur="500" fill="hold"/>
                                        <p:tgtEl>
                                          <p:spTgt spid="21"/>
                                        </p:tgtEl>
                                        <p:attrNameLst>
                                          <p:attrName>ppt_y</p:attrName>
                                        </p:attrNameLst>
                                      </p:cBhvr>
                                      <p:tavLst>
                                        <p:tav tm="0">
                                          <p:val>
                                            <p:strVal val="1+#ppt_h/2"/>
                                          </p:val>
                                        </p:tav>
                                        <p:tav tm="100000">
                                          <p:val>
                                            <p:strVal val="#ppt_y"/>
                                          </p:val>
                                        </p:tav>
                                      </p:tavLst>
                                    </p:anim>
                                  </p:childTnLst>
                                </p:cTn>
                              </p:par>
                              <p:par>
                                <p:cTn id="26" presetID="2" presetClass="entr" presetSubtype="8" fill="hold" nodeType="withEffect">
                                  <p:stCondLst>
                                    <p:cond delay="200"/>
                                  </p:stCondLst>
                                  <p:childTnLst>
                                    <p:set>
                                      <p:cBhvr>
                                        <p:cTn id="27" dur="1" fill="hold">
                                          <p:stCondLst>
                                            <p:cond delay="0"/>
                                          </p:stCondLst>
                                        </p:cTn>
                                        <p:tgtEl>
                                          <p:spTgt spid="28"/>
                                        </p:tgtEl>
                                        <p:attrNameLst>
                                          <p:attrName>style.visibility</p:attrName>
                                        </p:attrNameLst>
                                      </p:cBhvr>
                                      <p:to>
                                        <p:strVal val="visible"/>
                                      </p:to>
                                    </p:set>
                                    <p:anim calcmode="lin" valueType="num">
                                      <p:cBhvr>
                                        <p:cTn id="28" dur="500" fill="hold"/>
                                        <p:tgtEl>
                                          <p:spTgt spid="28"/>
                                        </p:tgtEl>
                                        <p:attrNameLst>
                                          <p:attrName>ppt_x</p:attrName>
                                        </p:attrNameLst>
                                      </p:cBhvr>
                                      <p:tavLst>
                                        <p:tav tm="0">
                                          <p:val>
                                            <p:strVal val="0-#ppt_w/2"/>
                                          </p:val>
                                        </p:tav>
                                        <p:tav tm="100000">
                                          <p:val>
                                            <p:strVal val="#ppt_x"/>
                                          </p:val>
                                        </p:tav>
                                      </p:tavLst>
                                    </p:anim>
                                    <p:anim calcmode="lin" valueType="num">
                                      <p:cBhvr>
                                        <p:cTn id="29" dur="500" fill="hold"/>
                                        <p:tgtEl>
                                          <p:spTgt spid="28"/>
                                        </p:tgtEl>
                                        <p:attrNameLst>
                                          <p:attrName>ppt_y</p:attrName>
                                        </p:attrNameLst>
                                      </p:cBhvr>
                                      <p:tavLst>
                                        <p:tav tm="0">
                                          <p:val>
                                            <p:strVal val="#ppt_y"/>
                                          </p:val>
                                        </p:tav>
                                        <p:tav tm="100000">
                                          <p:val>
                                            <p:strVal val="#ppt_y"/>
                                          </p:val>
                                        </p:tav>
                                      </p:tavLst>
                                    </p:anim>
                                  </p:childTnLst>
                                </p:cTn>
                              </p:par>
                              <p:par>
                                <p:cTn id="30" presetID="32" presetClass="emph" presetSubtype="0" fill="hold" nodeType="withEffect">
                                  <p:stCondLst>
                                    <p:cond delay="0"/>
                                  </p:stCondLst>
                                  <p:childTnLst>
                                    <p:animRot by="120000">
                                      <p:cBhvr>
                                        <p:cTn id="31" dur="100" fill="hold">
                                          <p:stCondLst>
                                            <p:cond delay="0"/>
                                          </p:stCondLst>
                                        </p:cTn>
                                        <p:tgtEl>
                                          <p:spTgt spid="28"/>
                                        </p:tgtEl>
                                        <p:attrNameLst>
                                          <p:attrName>r</p:attrName>
                                        </p:attrNameLst>
                                      </p:cBhvr>
                                    </p:animRot>
                                    <p:animRot by="-240000">
                                      <p:cBhvr>
                                        <p:cTn id="32" dur="200" fill="hold">
                                          <p:stCondLst>
                                            <p:cond delay="200"/>
                                          </p:stCondLst>
                                        </p:cTn>
                                        <p:tgtEl>
                                          <p:spTgt spid="28"/>
                                        </p:tgtEl>
                                        <p:attrNameLst>
                                          <p:attrName>r</p:attrName>
                                        </p:attrNameLst>
                                      </p:cBhvr>
                                    </p:animRot>
                                    <p:animRot by="240000">
                                      <p:cBhvr>
                                        <p:cTn id="33" dur="200" fill="hold">
                                          <p:stCondLst>
                                            <p:cond delay="400"/>
                                          </p:stCondLst>
                                        </p:cTn>
                                        <p:tgtEl>
                                          <p:spTgt spid="28"/>
                                        </p:tgtEl>
                                        <p:attrNameLst>
                                          <p:attrName>r</p:attrName>
                                        </p:attrNameLst>
                                      </p:cBhvr>
                                    </p:animRot>
                                    <p:animRot by="-240000">
                                      <p:cBhvr>
                                        <p:cTn id="34" dur="200" fill="hold">
                                          <p:stCondLst>
                                            <p:cond delay="600"/>
                                          </p:stCondLst>
                                        </p:cTn>
                                        <p:tgtEl>
                                          <p:spTgt spid="28"/>
                                        </p:tgtEl>
                                        <p:attrNameLst>
                                          <p:attrName>r</p:attrName>
                                        </p:attrNameLst>
                                      </p:cBhvr>
                                    </p:animRot>
                                    <p:animRot by="120000">
                                      <p:cBhvr>
                                        <p:cTn id="35" dur="200" fill="hold">
                                          <p:stCondLst>
                                            <p:cond delay="800"/>
                                          </p:stCondLst>
                                        </p:cTn>
                                        <p:tgtEl>
                                          <p:spTgt spid="28"/>
                                        </p:tgtEl>
                                        <p:attrNameLst>
                                          <p:attrName>r</p:attrName>
                                        </p:attrNameLst>
                                      </p:cBhvr>
                                    </p:animRot>
                                  </p:childTnLst>
                                </p:cTn>
                              </p:par>
                              <p:par>
                                <p:cTn id="36" presetID="2" presetClass="entr" presetSubtype="8" fill="hold" nodeType="withEffect">
                                  <p:stCondLst>
                                    <p:cond delay="20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ppt_x</p:attrName>
                                        </p:attrNameLst>
                                      </p:cBhvr>
                                      <p:tavLst>
                                        <p:tav tm="0">
                                          <p:val>
                                            <p:strVal val="0-#ppt_w/2"/>
                                          </p:val>
                                        </p:tav>
                                        <p:tav tm="100000">
                                          <p:val>
                                            <p:strVal val="#ppt_x"/>
                                          </p:val>
                                        </p:tav>
                                      </p:tavLst>
                                    </p:anim>
                                    <p:anim calcmode="lin" valueType="num">
                                      <p:cBhvr>
                                        <p:cTn id="39" dur="500" fill="hold"/>
                                        <p:tgtEl>
                                          <p:spTgt spid="2"/>
                                        </p:tgtEl>
                                        <p:attrNameLst>
                                          <p:attrName>ppt_y</p:attrName>
                                        </p:attrNameLst>
                                      </p:cBhvr>
                                      <p:tavLst>
                                        <p:tav tm="0">
                                          <p:val>
                                            <p:strVal val="#ppt_y"/>
                                          </p:val>
                                        </p:tav>
                                        <p:tav tm="100000">
                                          <p:val>
                                            <p:strVal val="#ppt_y"/>
                                          </p:val>
                                        </p:tav>
                                      </p:tavLst>
                                    </p:anim>
                                  </p:childTnLst>
                                </p:cTn>
                              </p:par>
                              <p:par>
                                <p:cTn id="40" presetID="32" presetClass="emph" presetSubtype="0" fill="hold" nodeType="withEffect">
                                  <p:stCondLst>
                                    <p:cond delay="0"/>
                                  </p:stCondLst>
                                  <p:childTnLst>
                                    <p:animRot by="120000">
                                      <p:cBhvr>
                                        <p:cTn id="41" dur="100" fill="hold">
                                          <p:stCondLst>
                                            <p:cond delay="0"/>
                                          </p:stCondLst>
                                        </p:cTn>
                                        <p:tgtEl>
                                          <p:spTgt spid="2"/>
                                        </p:tgtEl>
                                        <p:attrNameLst>
                                          <p:attrName>r</p:attrName>
                                        </p:attrNameLst>
                                      </p:cBhvr>
                                    </p:animRot>
                                    <p:animRot by="-240000">
                                      <p:cBhvr>
                                        <p:cTn id="42" dur="200" fill="hold">
                                          <p:stCondLst>
                                            <p:cond delay="200"/>
                                          </p:stCondLst>
                                        </p:cTn>
                                        <p:tgtEl>
                                          <p:spTgt spid="2"/>
                                        </p:tgtEl>
                                        <p:attrNameLst>
                                          <p:attrName>r</p:attrName>
                                        </p:attrNameLst>
                                      </p:cBhvr>
                                    </p:animRot>
                                    <p:animRot by="240000">
                                      <p:cBhvr>
                                        <p:cTn id="43" dur="200" fill="hold">
                                          <p:stCondLst>
                                            <p:cond delay="400"/>
                                          </p:stCondLst>
                                        </p:cTn>
                                        <p:tgtEl>
                                          <p:spTgt spid="2"/>
                                        </p:tgtEl>
                                        <p:attrNameLst>
                                          <p:attrName>r</p:attrName>
                                        </p:attrNameLst>
                                      </p:cBhvr>
                                    </p:animRot>
                                    <p:animRot by="-240000">
                                      <p:cBhvr>
                                        <p:cTn id="44" dur="200" fill="hold">
                                          <p:stCondLst>
                                            <p:cond delay="600"/>
                                          </p:stCondLst>
                                        </p:cTn>
                                        <p:tgtEl>
                                          <p:spTgt spid="2"/>
                                        </p:tgtEl>
                                        <p:attrNameLst>
                                          <p:attrName>r</p:attrName>
                                        </p:attrNameLst>
                                      </p:cBhvr>
                                    </p:animRot>
                                    <p:animRot by="120000">
                                      <p:cBhvr>
                                        <p:cTn id="45" dur="200" fill="hold">
                                          <p:stCondLst>
                                            <p:cond delay="800"/>
                                          </p:stCondLst>
                                        </p:cTn>
                                        <p:tgtEl>
                                          <p:spTgt spid="2"/>
                                        </p:tgtEl>
                                        <p:attrNameLst>
                                          <p:attrName>r</p:attrName>
                                        </p:attrNameLst>
                                      </p:cBhvr>
                                    </p:animRot>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1"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barn(inVertical)">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barn(inVertical)">
                                      <p:cBhvr>
                                        <p:cTn id="59" dur="500"/>
                                        <p:tgtEl>
                                          <p:spTgt spid="33"/>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1"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barn(inVertical)">
                                      <p:cBhvr>
                                        <p:cTn id="64" dur="500"/>
                                        <p:tgtEl>
                                          <p:spTgt spid="35"/>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1"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barn(inVertical)">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blinds(horizontal)">
                                      <p:cBhvr>
                                        <p:cTn id="7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1" grpId="0"/>
      <p:bldP spid="36" grpId="0"/>
      <p:bldP spid="22" grpId="1"/>
      <p:bldP spid="35" grpId="1"/>
      <p:bldP spid="32" grpId="1"/>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心形 2"/>
          <p:cNvSpPr/>
          <p:nvPr/>
        </p:nvSpPr>
        <p:spPr>
          <a:xfrm>
            <a:off x="406668" y="348343"/>
            <a:ext cx="419809" cy="419809"/>
          </a:xfrm>
          <a:prstGeom prst="hear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8" name="文本框 17"/>
          <p:cNvSpPr txBox="1"/>
          <p:nvPr/>
        </p:nvSpPr>
        <p:spPr>
          <a:xfrm>
            <a:off x="955675" y="361950"/>
            <a:ext cx="7678420" cy="414020"/>
          </a:xfrm>
          <a:prstGeom prst="rect">
            <a:avLst/>
          </a:prstGeom>
          <a:noFill/>
        </p:spPr>
        <p:txBody>
          <a:bodyPr wrap="square" rtlCol="0">
            <a:spAutoFit/>
          </a:bodyPr>
          <a:lstStyle/>
          <a:p>
            <a:r>
              <a:rPr lang="en-US" altLang="zh-CN" sz="2100" b="1" dirty="0">
                <a:solidFill>
                  <a:srgbClr val="002060"/>
                </a:solidFill>
                <a:cs typeface="+mn-ea"/>
                <a:sym typeface="+mn-lt"/>
              </a:rPr>
              <a:t>Complete the outline with words and phrases from the text.</a:t>
            </a:r>
            <a:endParaRPr lang="en-US" altLang="zh-CN" sz="2100" b="1" dirty="0">
              <a:solidFill>
                <a:srgbClr val="002060"/>
              </a:solidFill>
              <a:cs typeface="+mn-ea"/>
              <a:sym typeface="+mn-lt"/>
            </a:endParaRPr>
          </a:p>
        </p:txBody>
      </p:sp>
      <p:sp>
        <p:nvSpPr>
          <p:cNvPr id="41" name="Oval 12"/>
          <p:cNvSpPr>
            <a:spLocks noChangeArrowheads="1"/>
          </p:cNvSpPr>
          <p:nvPr/>
        </p:nvSpPr>
        <p:spPr bwMode="auto">
          <a:xfrm>
            <a:off x="1457747" y="1883357"/>
            <a:ext cx="974593" cy="976615"/>
          </a:xfrm>
          <a:prstGeom prst="ellipse">
            <a:avLst/>
          </a:prstGeom>
          <a:solidFill>
            <a:schemeClr val="accent1"/>
          </a:solidFill>
          <a:ln>
            <a:noFill/>
          </a:ln>
        </p:spPr>
        <p:txBody>
          <a:bodyPr lIns="91416" tIns="45708" rIns="91416" bIns="45708"/>
          <a:lstStyle/>
          <a:p>
            <a:endParaRPr lang="zh-CN" altLang="en-US">
              <a:solidFill>
                <a:schemeClr val="bg1">
                  <a:lumMod val="50000"/>
                </a:schemeClr>
              </a:solidFill>
              <a:cs typeface="+mn-ea"/>
              <a:sym typeface="+mn-lt"/>
            </a:endParaRPr>
          </a:p>
        </p:txBody>
      </p:sp>
      <p:sp>
        <p:nvSpPr>
          <p:cNvPr id="42" name="Freeform 13"/>
          <p:cNvSpPr/>
          <p:nvPr/>
        </p:nvSpPr>
        <p:spPr bwMode="auto">
          <a:xfrm>
            <a:off x="1945044" y="1676917"/>
            <a:ext cx="688882" cy="693952"/>
          </a:xfrm>
          <a:custGeom>
            <a:avLst/>
            <a:gdLst>
              <a:gd name="T0" fmla="*/ 184 w 184"/>
              <a:gd name="T1" fmla="*/ 185 h 185"/>
              <a:gd name="T2" fmla="*/ 0 w 184"/>
              <a:gd name="T3" fmla="*/ 0 h 185"/>
            </a:gdLst>
            <a:ahLst/>
            <a:cxnLst>
              <a:cxn ang="0">
                <a:pos x="T0" y="T1"/>
              </a:cxn>
              <a:cxn ang="0">
                <a:pos x="T2" y="T3"/>
              </a:cxn>
            </a:cxnLst>
            <a:rect l="0" t="0" r="r" b="b"/>
            <a:pathLst>
              <a:path w="184" h="185">
                <a:moveTo>
                  <a:pt x="184" y="185"/>
                </a:moveTo>
                <a:cubicBezTo>
                  <a:pt x="184" y="83"/>
                  <a:pt x="102" y="0"/>
                  <a:pt x="0" y="0"/>
                </a:cubicBezTo>
              </a:path>
            </a:pathLst>
          </a:custGeom>
          <a:noFill/>
          <a:ln w="6350" cap="flat" cmpd="sng">
            <a:solidFill>
              <a:schemeClr val="accent1"/>
            </a:solidFill>
            <a:prstDash val="solid"/>
            <a:round/>
            <a:headEnd type="triangle" w="med" len="med"/>
          </a:ln>
          <a:extLst>
            <a:ext uri="{909E8E84-426E-40DD-AFC4-6F175D3DCCD1}">
              <a14:hiddenFill xmlns:a14="http://schemas.microsoft.com/office/drawing/2010/main">
                <a:solidFill>
                  <a:srgbClr val="FFFFFF"/>
                </a:solidFill>
              </a14:hiddenFill>
            </a:ext>
          </a:extLst>
        </p:spPr>
        <p:txBody>
          <a:bodyPr lIns="91416" tIns="45708" rIns="91416" bIns="45708"/>
          <a:lstStyle/>
          <a:p>
            <a:endParaRPr lang="zh-CN" altLang="en-US">
              <a:solidFill>
                <a:schemeClr val="bg1">
                  <a:lumMod val="50000"/>
                </a:schemeClr>
              </a:solidFill>
              <a:cs typeface="+mn-ea"/>
              <a:sym typeface="+mn-lt"/>
            </a:endParaRPr>
          </a:p>
        </p:txBody>
      </p:sp>
      <p:sp>
        <p:nvSpPr>
          <p:cNvPr id="43" name="Oval 14"/>
          <p:cNvSpPr>
            <a:spLocks noChangeArrowheads="1"/>
          </p:cNvSpPr>
          <p:nvPr/>
        </p:nvSpPr>
        <p:spPr bwMode="auto">
          <a:xfrm>
            <a:off x="5010092" y="1883357"/>
            <a:ext cx="971419" cy="976615"/>
          </a:xfrm>
          <a:prstGeom prst="ellipse">
            <a:avLst/>
          </a:prstGeom>
          <a:solidFill>
            <a:schemeClr val="accent3"/>
          </a:solidFill>
          <a:ln>
            <a:noFill/>
          </a:ln>
        </p:spPr>
        <p:txBody>
          <a:bodyPr lIns="91416" tIns="45708" rIns="91416" bIns="45708"/>
          <a:lstStyle/>
          <a:p>
            <a:endParaRPr lang="zh-CN" altLang="en-US">
              <a:solidFill>
                <a:schemeClr val="bg1">
                  <a:lumMod val="50000"/>
                </a:schemeClr>
              </a:solidFill>
              <a:cs typeface="+mn-ea"/>
              <a:sym typeface="+mn-lt"/>
            </a:endParaRPr>
          </a:p>
        </p:txBody>
      </p:sp>
      <p:sp>
        <p:nvSpPr>
          <p:cNvPr id="44" name="Freeform 15"/>
          <p:cNvSpPr/>
          <p:nvPr/>
        </p:nvSpPr>
        <p:spPr bwMode="auto">
          <a:xfrm>
            <a:off x="5498976" y="1676917"/>
            <a:ext cx="688882" cy="693952"/>
          </a:xfrm>
          <a:custGeom>
            <a:avLst/>
            <a:gdLst>
              <a:gd name="T0" fmla="*/ 184 w 184"/>
              <a:gd name="T1" fmla="*/ 185 h 185"/>
              <a:gd name="T2" fmla="*/ 0 w 184"/>
              <a:gd name="T3" fmla="*/ 0 h 185"/>
            </a:gdLst>
            <a:ahLst/>
            <a:cxnLst>
              <a:cxn ang="0">
                <a:pos x="T0" y="T1"/>
              </a:cxn>
              <a:cxn ang="0">
                <a:pos x="T2" y="T3"/>
              </a:cxn>
            </a:cxnLst>
            <a:rect l="0" t="0" r="r" b="b"/>
            <a:pathLst>
              <a:path w="184" h="185">
                <a:moveTo>
                  <a:pt x="184" y="185"/>
                </a:moveTo>
                <a:cubicBezTo>
                  <a:pt x="184" y="83"/>
                  <a:pt x="101" y="0"/>
                  <a:pt x="0" y="0"/>
                </a:cubicBezTo>
              </a:path>
            </a:pathLst>
          </a:custGeom>
          <a:noFill/>
          <a:ln w="6350" cap="flat" cmpd="sng">
            <a:solidFill>
              <a:schemeClr val="accent3"/>
            </a:solidFill>
            <a:prstDash val="solid"/>
            <a:round/>
            <a:headEnd type="triangle" w="med" len="med"/>
          </a:ln>
          <a:extLst>
            <a:ext uri="{909E8E84-426E-40DD-AFC4-6F175D3DCCD1}">
              <a14:hiddenFill xmlns:a14="http://schemas.microsoft.com/office/drawing/2010/main">
                <a:solidFill>
                  <a:srgbClr val="FFFFFF"/>
                </a:solidFill>
              </a14:hiddenFill>
            </a:ext>
          </a:extLst>
        </p:spPr>
        <p:txBody>
          <a:bodyPr lIns="91416" tIns="45708" rIns="91416" bIns="45708"/>
          <a:lstStyle/>
          <a:p>
            <a:endParaRPr lang="zh-CN" altLang="en-US">
              <a:solidFill>
                <a:schemeClr val="bg1">
                  <a:lumMod val="50000"/>
                </a:schemeClr>
              </a:solidFill>
              <a:cs typeface="+mn-ea"/>
              <a:sym typeface="+mn-lt"/>
            </a:endParaRPr>
          </a:p>
        </p:txBody>
      </p:sp>
      <p:sp>
        <p:nvSpPr>
          <p:cNvPr id="45" name="Oval 16"/>
          <p:cNvSpPr>
            <a:spLocks noChangeArrowheads="1"/>
          </p:cNvSpPr>
          <p:nvPr/>
        </p:nvSpPr>
        <p:spPr bwMode="auto">
          <a:xfrm>
            <a:off x="3172016" y="2915550"/>
            <a:ext cx="974593" cy="975026"/>
          </a:xfrm>
          <a:prstGeom prst="ellipse">
            <a:avLst/>
          </a:prstGeom>
          <a:solidFill>
            <a:schemeClr val="accent2"/>
          </a:solidFill>
          <a:ln>
            <a:noFill/>
          </a:ln>
        </p:spPr>
        <p:txBody>
          <a:bodyPr lIns="91416" tIns="45708" rIns="91416" bIns="45708"/>
          <a:lstStyle/>
          <a:p>
            <a:endParaRPr lang="zh-CN" altLang="en-US">
              <a:solidFill>
                <a:schemeClr val="bg1">
                  <a:lumMod val="50000"/>
                </a:schemeClr>
              </a:solidFill>
              <a:cs typeface="+mn-ea"/>
              <a:sym typeface="+mn-lt"/>
            </a:endParaRPr>
          </a:p>
        </p:txBody>
      </p:sp>
      <p:sp>
        <p:nvSpPr>
          <p:cNvPr id="47" name="Oval 18"/>
          <p:cNvSpPr>
            <a:spLocks noChangeArrowheads="1"/>
          </p:cNvSpPr>
          <p:nvPr/>
        </p:nvSpPr>
        <p:spPr bwMode="auto">
          <a:xfrm>
            <a:off x="6778328" y="2915550"/>
            <a:ext cx="976182" cy="975026"/>
          </a:xfrm>
          <a:prstGeom prst="ellipse">
            <a:avLst/>
          </a:prstGeom>
          <a:solidFill>
            <a:schemeClr val="accent4"/>
          </a:solidFill>
          <a:ln>
            <a:noFill/>
          </a:ln>
        </p:spPr>
        <p:txBody>
          <a:bodyPr lIns="91416" tIns="45708" rIns="91416" bIns="45708"/>
          <a:lstStyle/>
          <a:p>
            <a:endParaRPr lang="zh-CN" altLang="en-US">
              <a:solidFill>
                <a:schemeClr val="bg1">
                  <a:lumMod val="50000"/>
                </a:schemeClr>
              </a:solidFill>
              <a:cs typeface="+mn-ea"/>
              <a:sym typeface="+mn-lt"/>
            </a:endParaRPr>
          </a:p>
        </p:txBody>
      </p:sp>
      <p:sp>
        <p:nvSpPr>
          <p:cNvPr id="49" name="Freeform 20"/>
          <p:cNvSpPr>
            <a:spLocks noEditPoints="1"/>
          </p:cNvSpPr>
          <p:nvPr/>
        </p:nvSpPr>
        <p:spPr bwMode="auto">
          <a:xfrm>
            <a:off x="7078326" y="3215680"/>
            <a:ext cx="376186" cy="374766"/>
          </a:xfrm>
          <a:custGeom>
            <a:avLst/>
            <a:gdLst>
              <a:gd name="T0" fmla="*/ 100 w 100"/>
              <a:gd name="T1" fmla="*/ 56 h 100"/>
              <a:gd name="T2" fmla="*/ 44 w 100"/>
              <a:gd name="T3" fmla="*/ 0 h 100"/>
              <a:gd name="T4" fmla="*/ 40 w 100"/>
              <a:gd name="T5" fmla="*/ 0 h 100"/>
              <a:gd name="T6" fmla="*/ 40 w 100"/>
              <a:gd name="T7" fmla="*/ 11 h 100"/>
              <a:gd name="T8" fmla="*/ 0 w 100"/>
              <a:gd name="T9" fmla="*/ 56 h 100"/>
              <a:gd name="T10" fmla="*/ 44 w 100"/>
              <a:gd name="T11" fmla="*/ 100 h 100"/>
              <a:gd name="T12" fmla="*/ 69 w 100"/>
              <a:gd name="T13" fmla="*/ 93 h 100"/>
              <a:gd name="T14" fmla="*/ 89 w 100"/>
              <a:gd name="T15" fmla="*/ 60 h 100"/>
              <a:gd name="T16" fmla="*/ 100 w 100"/>
              <a:gd name="T17" fmla="*/ 60 h 100"/>
              <a:gd name="T18" fmla="*/ 100 w 100"/>
              <a:gd name="T19" fmla="*/ 56 h 100"/>
              <a:gd name="T20" fmla="*/ 64 w 100"/>
              <a:gd name="T21" fmla="*/ 86 h 100"/>
              <a:gd name="T22" fmla="*/ 44 w 100"/>
              <a:gd name="T23" fmla="*/ 92 h 100"/>
              <a:gd name="T24" fmla="*/ 8 w 100"/>
              <a:gd name="T25" fmla="*/ 56 h 100"/>
              <a:gd name="T26" fmla="*/ 40 w 100"/>
              <a:gd name="T27" fmla="*/ 20 h 100"/>
              <a:gd name="T28" fmla="*/ 40 w 100"/>
              <a:gd name="T29" fmla="*/ 60 h 100"/>
              <a:gd name="T30" fmla="*/ 80 w 100"/>
              <a:gd name="T31" fmla="*/ 60 h 100"/>
              <a:gd name="T32" fmla="*/ 64 w 100"/>
              <a:gd name="T33" fmla="*/ 86 h 100"/>
              <a:gd name="T34" fmla="*/ 49 w 100"/>
              <a:gd name="T35" fmla="*/ 52 h 100"/>
              <a:gd name="T36" fmla="*/ 49 w 100"/>
              <a:gd name="T37" fmla="*/ 9 h 100"/>
              <a:gd name="T38" fmla="*/ 91 w 100"/>
              <a:gd name="T39" fmla="*/ 52 h 100"/>
              <a:gd name="T40" fmla="*/ 49 w 100"/>
              <a:gd name="T41" fmla="*/ 5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100">
                <a:moveTo>
                  <a:pt x="100" y="56"/>
                </a:moveTo>
                <a:cubicBezTo>
                  <a:pt x="100" y="25"/>
                  <a:pt x="75" y="0"/>
                  <a:pt x="44" y="0"/>
                </a:cubicBezTo>
                <a:cubicBezTo>
                  <a:pt x="40" y="0"/>
                  <a:pt x="40" y="0"/>
                  <a:pt x="40" y="0"/>
                </a:cubicBezTo>
                <a:cubicBezTo>
                  <a:pt x="40" y="11"/>
                  <a:pt x="40" y="11"/>
                  <a:pt x="40" y="11"/>
                </a:cubicBezTo>
                <a:cubicBezTo>
                  <a:pt x="17" y="14"/>
                  <a:pt x="0" y="33"/>
                  <a:pt x="0" y="56"/>
                </a:cubicBezTo>
                <a:cubicBezTo>
                  <a:pt x="0" y="80"/>
                  <a:pt x="20" y="100"/>
                  <a:pt x="44" y="100"/>
                </a:cubicBezTo>
                <a:cubicBezTo>
                  <a:pt x="53" y="100"/>
                  <a:pt x="62" y="98"/>
                  <a:pt x="69" y="93"/>
                </a:cubicBezTo>
                <a:cubicBezTo>
                  <a:pt x="80" y="85"/>
                  <a:pt x="87" y="73"/>
                  <a:pt x="89" y="60"/>
                </a:cubicBezTo>
                <a:cubicBezTo>
                  <a:pt x="100" y="60"/>
                  <a:pt x="100" y="60"/>
                  <a:pt x="100" y="60"/>
                </a:cubicBezTo>
                <a:lnTo>
                  <a:pt x="100" y="56"/>
                </a:lnTo>
                <a:close/>
                <a:moveTo>
                  <a:pt x="64" y="86"/>
                </a:moveTo>
                <a:cubicBezTo>
                  <a:pt x="59" y="90"/>
                  <a:pt x="52" y="92"/>
                  <a:pt x="44" y="92"/>
                </a:cubicBezTo>
                <a:cubicBezTo>
                  <a:pt x="25" y="92"/>
                  <a:pt x="8" y="76"/>
                  <a:pt x="8" y="56"/>
                </a:cubicBezTo>
                <a:cubicBezTo>
                  <a:pt x="8" y="37"/>
                  <a:pt x="22" y="22"/>
                  <a:pt x="40" y="20"/>
                </a:cubicBezTo>
                <a:cubicBezTo>
                  <a:pt x="40" y="60"/>
                  <a:pt x="40" y="60"/>
                  <a:pt x="40" y="60"/>
                </a:cubicBezTo>
                <a:cubicBezTo>
                  <a:pt x="80" y="60"/>
                  <a:pt x="80" y="60"/>
                  <a:pt x="80" y="60"/>
                </a:cubicBezTo>
                <a:cubicBezTo>
                  <a:pt x="79" y="70"/>
                  <a:pt x="73" y="80"/>
                  <a:pt x="64" y="86"/>
                </a:cubicBezTo>
                <a:moveTo>
                  <a:pt x="49" y="52"/>
                </a:moveTo>
                <a:cubicBezTo>
                  <a:pt x="49" y="9"/>
                  <a:pt x="49" y="9"/>
                  <a:pt x="49" y="9"/>
                </a:cubicBezTo>
                <a:cubicBezTo>
                  <a:pt x="71" y="11"/>
                  <a:pt x="89" y="29"/>
                  <a:pt x="91" y="52"/>
                </a:cubicBezTo>
                <a:lnTo>
                  <a:pt x="49" y="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16" tIns="45708" rIns="91416" bIns="45708"/>
          <a:lstStyle/>
          <a:p>
            <a:endParaRPr lang="zh-CN" altLang="en-US">
              <a:solidFill>
                <a:schemeClr val="bg1">
                  <a:lumMod val="50000"/>
                </a:schemeClr>
              </a:solidFill>
              <a:cs typeface="+mn-ea"/>
              <a:sym typeface="+mn-lt"/>
            </a:endParaRPr>
          </a:p>
        </p:txBody>
      </p:sp>
      <p:grpSp>
        <p:nvGrpSpPr>
          <p:cNvPr id="50" name="Group 21"/>
          <p:cNvGrpSpPr/>
          <p:nvPr/>
        </p:nvGrpSpPr>
        <p:grpSpPr bwMode="auto">
          <a:xfrm>
            <a:off x="3472013" y="3237912"/>
            <a:ext cx="374599" cy="330302"/>
            <a:chOff x="0" y="0"/>
            <a:chExt cx="236" cy="208"/>
          </a:xfrm>
        </p:grpSpPr>
        <p:sp>
          <p:nvSpPr>
            <p:cNvPr id="51" name="Freeform 22"/>
            <p:cNvSpPr>
              <a:spLocks noEditPoints="1"/>
            </p:cNvSpPr>
            <p:nvPr/>
          </p:nvSpPr>
          <p:spPr bwMode="auto">
            <a:xfrm>
              <a:off x="0" y="45"/>
              <a:ext cx="193" cy="163"/>
            </a:xfrm>
            <a:custGeom>
              <a:avLst/>
              <a:gdLst>
                <a:gd name="T0" fmla="*/ 77 w 82"/>
                <a:gd name="T1" fmla="*/ 0 h 69"/>
                <a:gd name="T2" fmla="*/ 4 w 82"/>
                <a:gd name="T3" fmla="*/ 0 h 69"/>
                <a:gd name="T4" fmla="*/ 0 w 82"/>
                <a:gd name="T5" fmla="*/ 4 h 69"/>
                <a:gd name="T6" fmla="*/ 0 w 82"/>
                <a:gd name="T7" fmla="*/ 65 h 69"/>
                <a:gd name="T8" fmla="*/ 4 w 82"/>
                <a:gd name="T9" fmla="*/ 69 h 69"/>
                <a:gd name="T10" fmla="*/ 77 w 82"/>
                <a:gd name="T11" fmla="*/ 69 h 69"/>
                <a:gd name="T12" fmla="*/ 82 w 82"/>
                <a:gd name="T13" fmla="*/ 65 h 69"/>
                <a:gd name="T14" fmla="*/ 82 w 82"/>
                <a:gd name="T15" fmla="*/ 40 h 69"/>
                <a:gd name="T16" fmla="*/ 82 w 82"/>
                <a:gd name="T17" fmla="*/ 29 h 69"/>
                <a:gd name="T18" fmla="*/ 82 w 82"/>
                <a:gd name="T19" fmla="*/ 4 h 69"/>
                <a:gd name="T20" fmla="*/ 77 w 82"/>
                <a:gd name="T21" fmla="*/ 0 h 69"/>
                <a:gd name="T22" fmla="*/ 9 w 82"/>
                <a:gd name="T23" fmla="*/ 61 h 69"/>
                <a:gd name="T24" fmla="*/ 9 w 82"/>
                <a:gd name="T25" fmla="*/ 9 h 69"/>
                <a:gd name="T26" fmla="*/ 73 w 82"/>
                <a:gd name="T27" fmla="*/ 9 h 69"/>
                <a:gd name="T28" fmla="*/ 73 w 82"/>
                <a:gd name="T29" fmla="*/ 25 h 69"/>
                <a:gd name="T30" fmla="*/ 64 w 82"/>
                <a:gd name="T31" fmla="*/ 25 h 69"/>
                <a:gd name="T32" fmla="*/ 55 w 82"/>
                <a:gd name="T33" fmla="*/ 35 h 69"/>
                <a:gd name="T34" fmla="*/ 64 w 82"/>
                <a:gd name="T35" fmla="*/ 44 h 69"/>
                <a:gd name="T36" fmla="*/ 73 w 82"/>
                <a:gd name="T37" fmla="*/ 44 h 69"/>
                <a:gd name="T38" fmla="*/ 73 w 82"/>
                <a:gd name="T39" fmla="*/ 61 h 69"/>
                <a:gd name="T40" fmla="*/ 9 w 82"/>
                <a:gd name="T41" fmla="*/ 6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69">
                  <a:moveTo>
                    <a:pt x="77" y="0"/>
                  </a:moveTo>
                  <a:cubicBezTo>
                    <a:pt x="4" y="0"/>
                    <a:pt x="4" y="0"/>
                    <a:pt x="4" y="0"/>
                  </a:cubicBezTo>
                  <a:cubicBezTo>
                    <a:pt x="2" y="0"/>
                    <a:pt x="0" y="2"/>
                    <a:pt x="0" y="4"/>
                  </a:cubicBezTo>
                  <a:cubicBezTo>
                    <a:pt x="0" y="65"/>
                    <a:pt x="0" y="65"/>
                    <a:pt x="0" y="65"/>
                  </a:cubicBezTo>
                  <a:cubicBezTo>
                    <a:pt x="0" y="67"/>
                    <a:pt x="2" y="69"/>
                    <a:pt x="4" y="69"/>
                  </a:cubicBezTo>
                  <a:cubicBezTo>
                    <a:pt x="77" y="69"/>
                    <a:pt x="77" y="69"/>
                    <a:pt x="77" y="69"/>
                  </a:cubicBezTo>
                  <a:cubicBezTo>
                    <a:pt x="80" y="69"/>
                    <a:pt x="82" y="67"/>
                    <a:pt x="82" y="65"/>
                  </a:cubicBezTo>
                  <a:cubicBezTo>
                    <a:pt x="82" y="40"/>
                    <a:pt x="82" y="40"/>
                    <a:pt x="82" y="40"/>
                  </a:cubicBezTo>
                  <a:cubicBezTo>
                    <a:pt x="82" y="29"/>
                    <a:pt x="82" y="29"/>
                    <a:pt x="82" y="29"/>
                  </a:cubicBezTo>
                  <a:cubicBezTo>
                    <a:pt x="82" y="4"/>
                    <a:pt x="82" y="4"/>
                    <a:pt x="82" y="4"/>
                  </a:cubicBezTo>
                  <a:cubicBezTo>
                    <a:pt x="82" y="2"/>
                    <a:pt x="80" y="0"/>
                    <a:pt x="77" y="0"/>
                  </a:cubicBezTo>
                  <a:moveTo>
                    <a:pt x="9" y="61"/>
                  </a:moveTo>
                  <a:cubicBezTo>
                    <a:pt x="9" y="9"/>
                    <a:pt x="9" y="9"/>
                    <a:pt x="9" y="9"/>
                  </a:cubicBezTo>
                  <a:cubicBezTo>
                    <a:pt x="73" y="9"/>
                    <a:pt x="73" y="9"/>
                    <a:pt x="73" y="9"/>
                  </a:cubicBezTo>
                  <a:cubicBezTo>
                    <a:pt x="73" y="25"/>
                    <a:pt x="73" y="25"/>
                    <a:pt x="73" y="25"/>
                  </a:cubicBezTo>
                  <a:cubicBezTo>
                    <a:pt x="64" y="25"/>
                    <a:pt x="64" y="25"/>
                    <a:pt x="64" y="25"/>
                  </a:cubicBezTo>
                  <a:cubicBezTo>
                    <a:pt x="59" y="25"/>
                    <a:pt x="55" y="29"/>
                    <a:pt x="55" y="35"/>
                  </a:cubicBezTo>
                  <a:cubicBezTo>
                    <a:pt x="55" y="40"/>
                    <a:pt x="59" y="44"/>
                    <a:pt x="64" y="44"/>
                  </a:cubicBezTo>
                  <a:cubicBezTo>
                    <a:pt x="73" y="44"/>
                    <a:pt x="73" y="44"/>
                    <a:pt x="73" y="44"/>
                  </a:cubicBezTo>
                  <a:cubicBezTo>
                    <a:pt x="73" y="61"/>
                    <a:pt x="73" y="61"/>
                    <a:pt x="73" y="61"/>
                  </a:cubicBezTo>
                  <a:lnTo>
                    <a:pt x="9" y="6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cs typeface="+mn-ea"/>
                <a:sym typeface="+mn-lt"/>
              </a:endParaRPr>
            </a:p>
          </p:txBody>
        </p:sp>
        <p:sp>
          <p:nvSpPr>
            <p:cNvPr id="52" name="Freeform 23"/>
            <p:cNvSpPr/>
            <p:nvPr/>
          </p:nvSpPr>
          <p:spPr bwMode="auto">
            <a:xfrm>
              <a:off x="44" y="0"/>
              <a:ext cx="192" cy="165"/>
            </a:xfrm>
            <a:custGeom>
              <a:avLst/>
              <a:gdLst>
                <a:gd name="T0" fmla="*/ 77 w 81"/>
                <a:gd name="T1" fmla="*/ 0 h 70"/>
                <a:gd name="T2" fmla="*/ 4 w 81"/>
                <a:gd name="T3" fmla="*/ 0 h 70"/>
                <a:gd name="T4" fmla="*/ 0 w 81"/>
                <a:gd name="T5" fmla="*/ 4 h 70"/>
                <a:gd name="T6" fmla="*/ 4 w 81"/>
                <a:gd name="T7" fmla="*/ 9 h 70"/>
                <a:gd name="T8" fmla="*/ 73 w 81"/>
                <a:gd name="T9" fmla="*/ 9 h 70"/>
                <a:gd name="T10" fmla="*/ 73 w 81"/>
                <a:gd name="T11" fmla="*/ 65 h 70"/>
                <a:gd name="T12" fmla="*/ 77 w 81"/>
                <a:gd name="T13" fmla="*/ 70 h 70"/>
                <a:gd name="T14" fmla="*/ 81 w 81"/>
                <a:gd name="T15" fmla="*/ 65 h 70"/>
                <a:gd name="T16" fmla="*/ 81 w 81"/>
                <a:gd name="T17" fmla="*/ 4 h 70"/>
                <a:gd name="T18" fmla="*/ 77 w 81"/>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70">
                  <a:moveTo>
                    <a:pt x="77" y="0"/>
                  </a:moveTo>
                  <a:cubicBezTo>
                    <a:pt x="4" y="0"/>
                    <a:pt x="4" y="0"/>
                    <a:pt x="4" y="0"/>
                  </a:cubicBezTo>
                  <a:cubicBezTo>
                    <a:pt x="2" y="0"/>
                    <a:pt x="0" y="2"/>
                    <a:pt x="0" y="4"/>
                  </a:cubicBezTo>
                  <a:cubicBezTo>
                    <a:pt x="0" y="7"/>
                    <a:pt x="2" y="9"/>
                    <a:pt x="4" y="9"/>
                  </a:cubicBezTo>
                  <a:cubicBezTo>
                    <a:pt x="73" y="9"/>
                    <a:pt x="73" y="9"/>
                    <a:pt x="73" y="9"/>
                  </a:cubicBezTo>
                  <a:cubicBezTo>
                    <a:pt x="73" y="65"/>
                    <a:pt x="73" y="65"/>
                    <a:pt x="73" y="65"/>
                  </a:cubicBezTo>
                  <a:cubicBezTo>
                    <a:pt x="73" y="68"/>
                    <a:pt x="75" y="70"/>
                    <a:pt x="77" y="70"/>
                  </a:cubicBezTo>
                  <a:cubicBezTo>
                    <a:pt x="79" y="70"/>
                    <a:pt x="81" y="68"/>
                    <a:pt x="81" y="65"/>
                  </a:cubicBezTo>
                  <a:cubicBezTo>
                    <a:pt x="81" y="4"/>
                    <a:pt x="81" y="4"/>
                    <a:pt x="81" y="4"/>
                  </a:cubicBezTo>
                  <a:cubicBezTo>
                    <a:pt x="81" y="2"/>
                    <a:pt x="79" y="0"/>
                    <a:pt x="7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cs typeface="+mn-ea"/>
                <a:sym typeface="+mn-lt"/>
              </a:endParaRPr>
            </a:p>
          </p:txBody>
        </p:sp>
      </p:grpSp>
      <p:grpSp>
        <p:nvGrpSpPr>
          <p:cNvPr id="53" name="Group 24"/>
          <p:cNvGrpSpPr/>
          <p:nvPr/>
        </p:nvGrpSpPr>
        <p:grpSpPr bwMode="auto">
          <a:xfrm>
            <a:off x="5306915" y="2183488"/>
            <a:ext cx="379361" cy="376353"/>
            <a:chOff x="0" y="0"/>
            <a:chExt cx="239" cy="237"/>
          </a:xfrm>
        </p:grpSpPr>
        <p:sp>
          <p:nvSpPr>
            <p:cNvPr id="54" name="Freeform 25"/>
            <p:cNvSpPr/>
            <p:nvPr/>
          </p:nvSpPr>
          <p:spPr bwMode="auto">
            <a:xfrm>
              <a:off x="0" y="22"/>
              <a:ext cx="217" cy="215"/>
            </a:xfrm>
            <a:custGeom>
              <a:avLst/>
              <a:gdLst>
                <a:gd name="T0" fmla="*/ 87 w 92"/>
                <a:gd name="T1" fmla="*/ 41 h 91"/>
                <a:gd name="T2" fmla="*/ 83 w 92"/>
                <a:gd name="T3" fmla="*/ 45 h 91"/>
                <a:gd name="T4" fmla="*/ 83 w 92"/>
                <a:gd name="T5" fmla="*/ 67 h 91"/>
                <a:gd name="T6" fmla="*/ 73 w 92"/>
                <a:gd name="T7" fmla="*/ 81 h 91"/>
                <a:gd name="T8" fmla="*/ 68 w 92"/>
                <a:gd name="T9" fmla="*/ 82 h 91"/>
                <a:gd name="T10" fmla="*/ 24 w 92"/>
                <a:gd name="T11" fmla="*/ 82 h 91"/>
                <a:gd name="T12" fmla="*/ 9 w 92"/>
                <a:gd name="T13" fmla="*/ 67 h 91"/>
                <a:gd name="T14" fmla="*/ 9 w 92"/>
                <a:gd name="T15" fmla="*/ 24 h 91"/>
                <a:gd name="T16" fmla="*/ 24 w 92"/>
                <a:gd name="T17" fmla="*/ 8 h 91"/>
                <a:gd name="T18" fmla="*/ 46 w 92"/>
                <a:gd name="T19" fmla="*/ 8 h 91"/>
                <a:gd name="T20" fmla="*/ 50 w 92"/>
                <a:gd name="T21" fmla="*/ 4 h 91"/>
                <a:gd name="T22" fmla="*/ 46 w 92"/>
                <a:gd name="T23" fmla="*/ 0 h 91"/>
                <a:gd name="T24" fmla="*/ 24 w 92"/>
                <a:gd name="T25" fmla="*/ 0 h 91"/>
                <a:gd name="T26" fmla="*/ 0 w 92"/>
                <a:gd name="T27" fmla="*/ 24 h 91"/>
                <a:gd name="T28" fmla="*/ 0 w 92"/>
                <a:gd name="T29" fmla="*/ 67 h 91"/>
                <a:gd name="T30" fmla="*/ 24 w 92"/>
                <a:gd name="T31" fmla="*/ 91 h 91"/>
                <a:gd name="T32" fmla="*/ 68 w 92"/>
                <a:gd name="T33" fmla="*/ 91 h 91"/>
                <a:gd name="T34" fmla="*/ 76 w 92"/>
                <a:gd name="T35" fmla="*/ 89 h 91"/>
                <a:gd name="T36" fmla="*/ 92 w 92"/>
                <a:gd name="T37" fmla="*/ 67 h 91"/>
                <a:gd name="T38" fmla="*/ 92 w 92"/>
                <a:gd name="T39" fmla="*/ 45 h 91"/>
                <a:gd name="T40" fmla="*/ 87 w 92"/>
                <a:gd name="T41" fmla="*/ 4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91">
                  <a:moveTo>
                    <a:pt x="87" y="41"/>
                  </a:moveTo>
                  <a:cubicBezTo>
                    <a:pt x="85" y="41"/>
                    <a:pt x="83" y="43"/>
                    <a:pt x="83" y="45"/>
                  </a:cubicBezTo>
                  <a:cubicBezTo>
                    <a:pt x="83" y="67"/>
                    <a:pt x="83" y="67"/>
                    <a:pt x="83" y="67"/>
                  </a:cubicBezTo>
                  <a:cubicBezTo>
                    <a:pt x="83" y="73"/>
                    <a:pt x="79" y="79"/>
                    <a:pt x="73" y="81"/>
                  </a:cubicBezTo>
                  <a:cubicBezTo>
                    <a:pt x="71" y="82"/>
                    <a:pt x="70" y="82"/>
                    <a:pt x="68" y="82"/>
                  </a:cubicBezTo>
                  <a:cubicBezTo>
                    <a:pt x="24" y="82"/>
                    <a:pt x="24" y="82"/>
                    <a:pt x="24" y="82"/>
                  </a:cubicBezTo>
                  <a:cubicBezTo>
                    <a:pt x="16" y="82"/>
                    <a:pt x="9" y="75"/>
                    <a:pt x="9" y="67"/>
                  </a:cubicBezTo>
                  <a:cubicBezTo>
                    <a:pt x="9" y="24"/>
                    <a:pt x="9" y="24"/>
                    <a:pt x="9" y="24"/>
                  </a:cubicBezTo>
                  <a:cubicBezTo>
                    <a:pt x="9" y="15"/>
                    <a:pt x="16" y="8"/>
                    <a:pt x="24" y="8"/>
                  </a:cubicBezTo>
                  <a:cubicBezTo>
                    <a:pt x="46" y="8"/>
                    <a:pt x="46" y="8"/>
                    <a:pt x="46" y="8"/>
                  </a:cubicBezTo>
                  <a:cubicBezTo>
                    <a:pt x="48" y="8"/>
                    <a:pt x="50" y="6"/>
                    <a:pt x="50" y="4"/>
                  </a:cubicBezTo>
                  <a:cubicBezTo>
                    <a:pt x="50" y="2"/>
                    <a:pt x="48" y="0"/>
                    <a:pt x="46" y="0"/>
                  </a:cubicBezTo>
                  <a:cubicBezTo>
                    <a:pt x="24" y="0"/>
                    <a:pt x="24" y="0"/>
                    <a:pt x="24" y="0"/>
                  </a:cubicBezTo>
                  <a:cubicBezTo>
                    <a:pt x="11" y="0"/>
                    <a:pt x="0" y="10"/>
                    <a:pt x="0" y="24"/>
                  </a:cubicBezTo>
                  <a:cubicBezTo>
                    <a:pt x="0" y="67"/>
                    <a:pt x="0" y="67"/>
                    <a:pt x="0" y="67"/>
                  </a:cubicBezTo>
                  <a:cubicBezTo>
                    <a:pt x="0" y="80"/>
                    <a:pt x="11" y="91"/>
                    <a:pt x="24" y="91"/>
                  </a:cubicBezTo>
                  <a:cubicBezTo>
                    <a:pt x="68" y="91"/>
                    <a:pt x="68" y="91"/>
                    <a:pt x="68" y="91"/>
                  </a:cubicBezTo>
                  <a:cubicBezTo>
                    <a:pt x="71" y="91"/>
                    <a:pt x="74" y="90"/>
                    <a:pt x="76" y="89"/>
                  </a:cubicBezTo>
                  <a:cubicBezTo>
                    <a:pt x="85" y="86"/>
                    <a:pt x="92" y="77"/>
                    <a:pt x="92" y="67"/>
                  </a:cubicBezTo>
                  <a:cubicBezTo>
                    <a:pt x="92" y="45"/>
                    <a:pt x="92" y="45"/>
                    <a:pt x="92" y="45"/>
                  </a:cubicBezTo>
                  <a:cubicBezTo>
                    <a:pt x="92" y="43"/>
                    <a:pt x="90" y="41"/>
                    <a:pt x="87" y="4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cs typeface="+mn-ea"/>
                <a:sym typeface="+mn-lt"/>
              </a:endParaRPr>
            </a:p>
          </p:txBody>
        </p:sp>
        <p:sp>
          <p:nvSpPr>
            <p:cNvPr id="55" name="Freeform 26"/>
            <p:cNvSpPr>
              <a:spLocks noEditPoints="1"/>
            </p:cNvSpPr>
            <p:nvPr/>
          </p:nvSpPr>
          <p:spPr bwMode="auto">
            <a:xfrm>
              <a:off x="135" y="0"/>
              <a:ext cx="104" cy="104"/>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5 h 44"/>
                <a:gd name="T12" fmla="*/ 8 w 44"/>
                <a:gd name="T13" fmla="*/ 22 h 44"/>
                <a:gd name="T14" fmla="*/ 22 w 44"/>
                <a:gd name="T15" fmla="*/ 8 h 44"/>
                <a:gd name="T16" fmla="*/ 35 w 44"/>
                <a:gd name="T17" fmla="*/ 22 h 44"/>
                <a:gd name="T18" fmla="*/ 22 w 44"/>
                <a:gd name="T19"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9"/>
                    <a:pt x="0" y="22"/>
                  </a:cubicBezTo>
                  <a:cubicBezTo>
                    <a:pt x="0" y="34"/>
                    <a:pt x="10" y="44"/>
                    <a:pt x="22" y="44"/>
                  </a:cubicBezTo>
                  <a:cubicBezTo>
                    <a:pt x="34" y="44"/>
                    <a:pt x="44" y="34"/>
                    <a:pt x="44" y="22"/>
                  </a:cubicBezTo>
                  <a:cubicBezTo>
                    <a:pt x="44" y="9"/>
                    <a:pt x="34" y="0"/>
                    <a:pt x="22" y="0"/>
                  </a:cubicBezTo>
                  <a:moveTo>
                    <a:pt x="22" y="35"/>
                  </a:moveTo>
                  <a:cubicBezTo>
                    <a:pt x="14" y="35"/>
                    <a:pt x="8" y="29"/>
                    <a:pt x="8" y="22"/>
                  </a:cubicBezTo>
                  <a:cubicBezTo>
                    <a:pt x="8" y="14"/>
                    <a:pt x="14" y="8"/>
                    <a:pt x="22" y="8"/>
                  </a:cubicBezTo>
                  <a:cubicBezTo>
                    <a:pt x="29" y="8"/>
                    <a:pt x="35" y="14"/>
                    <a:pt x="35" y="22"/>
                  </a:cubicBezTo>
                  <a:cubicBezTo>
                    <a:pt x="35" y="29"/>
                    <a:pt x="29" y="35"/>
                    <a:pt x="22" y="3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cs typeface="+mn-ea"/>
                <a:sym typeface="+mn-lt"/>
              </a:endParaRPr>
            </a:p>
          </p:txBody>
        </p:sp>
        <p:sp>
          <p:nvSpPr>
            <p:cNvPr id="56" name="Freeform 27"/>
            <p:cNvSpPr/>
            <p:nvPr/>
          </p:nvSpPr>
          <p:spPr bwMode="auto">
            <a:xfrm>
              <a:off x="80" y="97"/>
              <a:ext cx="57" cy="21"/>
            </a:xfrm>
            <a:custGeom>
              <a:avLst/>
              <a:gdLst>
                <a:gd name="T0" fmla="*/ 0 w 24"/>
                <a:gd name="T1" fmla="*/ 4 h 9"/>
                <a:gd name="T2" fmla="*/ 5 w 24"/>
                <a:gd name="T3" fmla="*/ 9 h 9"/>
                <a:gd name="T4" fmla="*/ 20 w 24"/>
                <a:gd name="T5" fmla="*/ 9 h 9"/>
                <a:gd name="T6" fmla="*/ 24 w 24"/>
                <a:gd name="T7" fmla="*/ 4 h 9"/>
                <a:gd name="T8" fmla="*/ 20 w 24"/>
                <a:gd name="T9" fmla="*/ 0 h 9"/>
                <a:gd name="T10" fmla="*/ 5 w 24"/>
                <a:gd name="T11" fmla="*/ 0 h 9"/>
                <a:gd name="T12" fmla="*/ 0 w 24"/>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0" y="4"/>
                  </a:moveTo>
                  <a:cubicBezTo>
                    <a:pt x="0" y="7"/>
                    <a:pt x="2" y="9"/>
                    <a:pt x="5" y="9"/>
                  </a:cubicBezTo>
                  <a:cubicBezTo>
                    <a:pt x="20" y="9"/>
                    <a:pt x="20" y="9"/>
                    <a:pt x="20" y="9"/>
                  </a:cubicBezTo>
                  <a:cubicBezTo>
                    <a:pt x="22" y="9"/>
                    <a:pt x="24" y="7"/>
                    <a:pt x="24" y="4"/>
                  </a:cubicBezTo>
                  <a:cubicBezTo>
                    <a:pt x="24" y="2"/>
                    <a:pt x="22" y="0"/>
                    <a:pt x="20" y="0"/>
                  </a:cubicBezTo>
                  <a:cubicBezTo>
                    <a:pt x="5" y="0"/>
                    <a:pt x="5" y="0"/>
                    <a:pt x="5" y="0"/>
                  </a:cubicBezTo>
                  <a:cubicBezTo>
                    <a:pt x="2" y="0"/>
                    <a:pt x="0" y="2"/>
                    <a:pt x="0" y="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cs typeface="+mn-ea"/>
                <a:sym typeface="+mn-lt"/>
              </a:endParaRPr>
            </a:p>
          </p:txBody>
        </p:sp>
        <p:sp>
          <p:nvSpPr>
            <p:cNvPr id="57" name="Freeform 28"/>
            <p:cNvSpPr/>
            <p:nvPr/>
          </p:nvSpPr>
          <p:spPr bwMode="auto">
            <a:xfrm>
              <a:off x="80" y="140"/>
              <a:ext cx="57" cy="21"/>
            </a:xfrm>
            <a:custGeom>
              <a:avLst/>
              <a:gdLst>
                <a:gd name="T0" fmla="*/ 20 w 24"/>
                <a:gd name="T1" fmla="*/ 0 h 9"/>
                <a:gd name="T2" fmla="*/ 5 w 24"/>
                <a:gd name="T3" fmla="*/ 0 h 9"/>
                <a:gd name="T4" fmla="*/ 0 w 24"/>
                <a:gd name="T5" fmla="*/ 4 h 9"/>
                <a:gd name="T6" fmla="*/ 5 w 24"/>
                <a:gd name="T7" fmla="*/ 9 h 9"/>
                <a:gd name="T8" fmla="*/ 20 w 24"/>
                <a:gd name="T9" fmla="*/ 9 h 9"/>
                <a:gd name="T10" fmla="*/ 24 w 24"/>
                <a:gd name="T11" fmla="*/ 4 h 9"/>
                <a:gd name="T12" fmla="*/ 20 w 2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20" y="0"/>
                  </a:moveTo>
                  <a:cubicBezTo>
                    <a:pt x="5" y="0"/>
                    <a:pt x="5" y="0"/>
                    <a:pt x="5" y="0"/>
                  </a:cubicBezTo>
                  <a:cubicBezTo>
                    <a:pt x="2" y="0"/>
                    <a:pt x="0" y="2"/>
                    <a:pt x="0" y="4"/>
                  </a:cubicBezTo>
                  <a:cubicBezTo>
                    <a:pt x="0" y="7"/>
                    <a:pt x="2" y="9"/>
                    <a:pt x="5" y="9"/>
                  </a:cubicBezTo>
                  <a:cubicBezTo>
                    <a:pt x="20" y="9"/>
                    <a:pt x="20" y="9"/>
                    <a:pt x="20" y="9"/>
                  </a:cubicBezTo>
                  <a:cubicBezTo>
                    <a:pt x="22" y="9"/>
                    <a:pt x="24" y="7"/>
                    <a:pt x="24" y="4"/>
                  </a:cubicBezTo>
                  <a:cubicBezTo>
                    <a:pt x="24" y="2"/>
                    <a:pt x="22" y="0"/>
                    <a:pt x="2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cs typeface="+mn-ea"/>
                <a:sym typeface="+mn-lt"/>
              </a:endParaRPr>
            </a:p>
          </p:txBody>
        </p:sp>
      </p:grpSp>
      <p:grpSp>
        <p:nvGrpSpPr>
          <p:cNvPr id="58" name="Group 29"/>
          <p:cNvGrpSpPr/>
          <p:nvPr/>
        </p:nvGrpSpPr>
        <p:grpSpPr bwMode="auto">
          <a:xfrm>
            <a:off x="1757743" y="2194602"/>
            <a:ext cx="374599" cy="376354"/>
            <a:chOff x="0" y="0"/>
            <a:chExt cx="236" cy="237"/>
          </a:xfrm>
        </p:grpSpPr>
        <p:sp>
          <p:nvSpPr>
            <p:cNvPr id="59" name="Freeform 30"/>
            <p:cNvSpPr>
              <a:spLocks noEditPoints="1"/>
            </p:cNvSpPr>
            <p:nvPr/>
          </p:nvSpPr>
          <p:spPr bwMode="auto">
            <a:xfrm>
              <a:off x="63" y="64"/>
              <a:ext cx="109" cy="109"/>
            </a:xfrm>
            <a:custGeom>
              <a:avLst/>
              <a:gdLst>
                <a:gd name="T0" fmla="*/ 40 w 46"/>
                <a:gd name="T1" fmla="*/ 1 h 46"/>
                <a:gd name="T2" fmla="*/ 13 w 46"/>
                <a:gd name="T3" fmla="*/ 10 h 46"/>
                <a:gd name="T4" fmla="*/ 13 w 46"/>
                <a:gd name="T5" fmla="*/ 10 h 46"/>
                <a:gd name="T6" fmla="*/ 12 w 46"/>
                <a:gd name="T7" fmla="*/ 11 h 46"/>
                <a:gd name="T8" fmla="*/ 12 w 46"/>
                <a:gd name="T9" fmla="*/ 11 h 46"/>
                <a:gd name="T10" fmla="*/ 11 w 46"/>
                <a:gd name="T11" fmla="*/ 11 h 46"/>
                <a:gd name="T12" fmla="*/ 11 w 46"/>
                <a:gd name="T13" fmla="*/ 12 h 46"/>
                <a:gd name="T14" fmla="*/ 11 w 46"/>
                <a:gd name="T15" fmla="*/ 12 h 46"/>
                <a:gd name="T16" fmla="*/ 10 w 46"/>
                <a:gd name="T17" fmla="*/ 13 h 46"/>
                <a:gd name="T18" fmla="*/ 10 w 46"/>
                <a:gd name="T19" fmla="*/ 13 h 46"/>
                <a:gd name="T20" fmla="*/ 0 w 46"/>
                <a:gd name="T21" fmla="*/ 40 h 46"/>
                <a:gd name="T22" fmla="*/ 1 w 46"/>
                <a:gd name="T23" fmla="*/ 45 h 46"/>
                <a:gd name="T24" fmla="*/ 4 w 46"/>
                <a:gd name="T25" fmla="*/ 46 h 46"/>
                <a:gd name="T26" fmla="*/ 6 w 46"/>
                <a:gd name="T27" fmla="*/ 46 h 46"/>
                <a:gd name="T28" fmla="*/ 33 w 46"/>
                <a:gd name="T29" fmla="*/ 36 h 46"/>
                <a:gd name="T30" fmla="*/ 33 w 46"/>
                <a:gd name="T31" fmla="*/ 36 h 46"/>
                <a:gd name="T32" fmla="*/ 34 w 46"/>
                <a:gd name="T33" fmla="*/ 35 h 46"/>
                <a:gd name="T34" fmla="*/ 34 w 46"/>
                <a:gd name="T35" fmla="*/ 35 h 46"/>
                <a:gd name="T36" fmla="*/ 35 w 46"/>
                <a:gd name="T37" fmla="*/ 35 h 46"/>
                <a:gd name="T38" fmla="*/ 35 w 46"/>
                <a:gd name="T39" fmla="*/ 34 h 46"/>
                <a:gd name="T40" fmla="*/ 35 w 46"/>
                <a:gd name="T41" fmla="*/ 34 h 46"/>
                <a:gd name="T42" fmla="*/ 36 w 46"/>
                <a:gd name="T43" fmla="*/ 33 h 46"/>
                <a:gd name="T44" fmla="*/ 36 w 46"/>
                <a:gd name="T45" fmla="*/ 33 h 46"/>
                <a:gd name="T46" fmla="*/ 45 w 46"/>
                <a:gd name="T47" fmla="*/ 6 h 46"/>
                <a:gd name="T48" fmla="*/ 44 w 46"/>
                <a:gd name="T49" fmla="*/ 2 h 46"/>
                <a:gd name="T50" fmla="*/ 40 w 46"/>
                <a:gd name="T51" fmla="*/ 1 h 46"/>
                <a:gd name="T52" fmla="*/ 12 w 46"/>
                <a:gd name="T53" fmla="*/ 34 h 46"/>
                <a:gd name="T54" fmla="*/ 16 w 46"/>
                <a:gd name="T55" fmla="*/ 22 h 46"/>
                <a:gd name="T56" fmla="*/ 24 w 46"/>
                <a:gd name="T57" fmla="*/ 30 h 46"/>
                <a:gd name="T58" fmla="*/ 12 w 46"/>
                <a:gd name="T59" fmla="*/ 3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 h="46">
                  <a:moveTo>
                    <a:pt x="40" y="1"/>
                  </a:moveTo>
                  <a:cubicBezTo>
                    <a:pt x="13" y="10"/>
                    <a:pt x="13" y="10"/>
                    <a:pt x="13" y="10"/>
                  </a:cubicBezTo>
                  <a:cubicBezTo>
                    <a:pt x="13" y="10"/>
                    <a:pt x="13" y="10"/>
                    <a:pt x="13" y="10"/>
                  </a:cubicBezTo>
                  <a:cubicBezTo>
                    <a:pt x="12" y="10"/>
                    <a:pt x="12" y="11"/>
                    <a:pt x="12" y="11"/>
                  </a:cubicBezTo>
                  <a:cubicBezTo>
                    <a:pt x="12" y="11"/>
                    <a:pt x="12" y="11"/>
                    <a:pt x="12" y="11"/>
                  </a:cubicBezTo>
                  <a:cubicBezTo>
                    <a:pt x="12" y="11"/>
                    <a:pt x="11" y="11"/>
                    <a:pt x="11" y="11"/>
                  </a:cubicBezTo>
                  <a:cubicBezTo>
                    <a:pt x="11" y="11"/>
                    <a:pt x="11" y="12"/>
                    <a:pt x="11" y="12"/>
                  </a:cubicBezTo>
                  <a:cubicBezTo>
                    <a:pt x="11" y="12"/>
                    <a:pt x="11" y="12"/>
                    <a:pt x="11" y="12"/>
                  </a:cubicBezTo>
                  <a:cubicBezTo>
                    <a:pt x="11" y="12"/>
                    <a:pt x="10" y="12"/>
                    <a:pt x="10" y="13"/>
                  </a:cubicBezTo>
                  <a:cubicBezTo>
                    <a:pt x="10" y="13"/>
                    <a:pt x="10" y="13"/>
                    <a:pt x="10" y="13"/>
                  </a:cubicBezTo>
                  <a:cubicBezTo>
                    <a:pt x="0" y="40"/>
                    <a:pt x="0" y="40"/>
                    <a:pt x="0" y="40"/>
                  </a:cubicBezTo>
                  <a:cubicBezTo>
                    <a:pt x="0" y="42"/>
                    <a:pt x="0" y="43"/>
                    <a:pt x="1" y="45"/>
                  </a:cubicBezTo>
                  <a:cubicBezTo>
                    <a:pt x="2" y="45"/>
                    <a:pt x="3" y="46"/>
                    <a:pt x="4" y="46"/>
                  </a:cubicBezTo>
                  <a:cubicBezTo>
                    <a:pt x="5" y="46"/>
                    <a:pt x="5" y="46"/>
                    <a:pt x="6" y="46"/>
                  </a:cubicBezTo>
                  <a:cubicBezTo>
                    <a:pt x="33" y="36"/>
                    <a:pt x="33" y="36"/>
                    <a:pt x="33" y="36"/>
                  </a:cubicBezTo>
                  <a:cubicBezTo>
                    <a:pt x="33" y="36"/>
                    <a:pt x="33" y="36"/>
                    <a:pt x="33" y="36"/>
                  </a:cubicBezTo>
                  <a:cubicBezTo>
                    <a:pt x="34" y="36"/>
                    <a:pt x="34" y="35"/>
                    <a:pt x="34" y="35"/>
                  </a:cubicBezTo>
                  <a:cubicBezTo>
                    <a:pt x="34" y="35"/>
                    <a:pt x="34" y="35"/>
                    <a:pt x="34" y="35"/>
                  </a:cubicBezTo>
                  <a:cubicBezTo>
                    <a:pt x="34" y="35"/>
                    <a:pt x="35" y="35"/>
                    <a:pt x="35" y="35"/>
                  </a:cubicBezTo>
                  <a:cubicBezTo>
                    <a:pt x="35" y="35"/>
                    <a:pt x="35" y="34"/>
                    <a:pt x="35" y="34"/>
                  </a:cubicBezTo>
                  <a:cubicBezTo>
                    <a:pt x="35" y="34"/>
                    <a:pt x="35" y="34"/>
                    <a:pt x="35" y="34"/>
                  </a:cubicBezTo>
                  <a:cubicBezTo>
                    <a:pt x="35" y="34"/>
                    <a:pt x="35" y="34"/>
                    <a:pt x="36" y="33"/>
                  </a:cubicBezTo>
                  <a:cubicBezTo>
                    <a:pt x="36" y="33"/>
                    <a:pt x="36" y="33"/>
                    <a:pt x="36" y="33"/>
                  </a:cubicBezTo>
                  <a:cubicBezTo>
                    <a:pt x="45" y="6"/>
                    <a:pt x="45" y="6"/>
                    <a:pt x="45" y="6"/>
                  </a:cubicBezTo>
                  <a:cubicBezTo>
                    <a:pt x="46" y="4"/>
                    <a:pt x="46" y="3"/>
                    <a:pt x="44" y="2"/>
                  </a:cubicBezTo>
                  <a:cubicBezTo>
                    <a:pt x="43" y="0"/>
                    <a:pt x="42" y="0"/>
                    <a:pt x="40" y="1"/>
                  </a:cubicBezTo>
                  <a:moveTo>
                    <a:pt x="12" y="34"/>
                  </a:moveTo>
                  <a:cubicBezTo>
                    <a:pt x="16" y="22"/>
                    <a:pt x="16" y="22"/>
                    <a:pt x="16" y="22"/>
                  </a:cubicBezTo>
                  <a:cubicBezTo>
                    <a:pt x="24" y="30"/>
                    <a:pt x="24" y="30"/>
                    <a:pt x="24" y="30"/>
                  </a:cubicBezTo>
                  <a:lnTo>
                    <a:pt x="12" y="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cs typeface="+mn-ea"/>
                <a:sym typeface="+mn-lt"/>
              </a:endParaRPr>
            </a:p>
          </p:txBody>
        </p:sp>
        <p:sp>
          <p:nvSpPr>
            <p:cNvPr id="60" name="Freeform 31"/>
            <p:cNvSpPr>
              <a:spLocks noEditPoints="1"/>
            </p:cNvSpPr>
            <p:nvPr/>
          </p:nvSpPr>
          <p:spPr bwMode="auto">
            <a:xfrm>
              <a:off x="0" y="0"/>
              <a:ext cx="236" cy="237"/>
            </a:xfrm>
            <a:custGeom>
              <a:avLst/>
              <a:gdLst>
                <a:gd name="T0" fmla="*/ 81 w 100"/>
                <a:gd name="T1" fmla="*/ 0 h 100"/>
                <a:gd name="T2" fmla="*/ 18 w 100"/>
                <a:gd name="T3" fmla="*/ 0 h 100"/>
                <a:gd name="T4" fmla="*/ 0 w 100"/>
                <a:gd name="T5" fmla="*/ 18 h 100"/>
                <a:gd name="T6" fmla="*/ 0 w 100"/>
                <a:gd name="T7" fmla="*/ 82 h 100"/>
                <a:gd name="T8" fmla="*/ 18 w 100"/>
                <a:gd name="T9" fmla="*/ 100 h 100"/>
                <a:gd name="T10" fmla="*/ 81 w 100"/>
                <a:gd name="T11" fmla="*/ 100 h 100"/>
                <a:gd name="T12" fmla="*/ 85 w 100"/>
                <a:gd name="T13" fmla="*/ 100 h 100"/>
                <a:gd name="T14" fmla="*/ 100 w 100"/>
                <a:gd name="T15" fmla="*/ 82 h 100"/>
                <a:gd name="T16" fmla="*/ 100 w 100"/>
                <a:gd name="T17" fmla="*/ 18 h 100"/>
                <a:gd name="T18" fmla="*/ 81 w 100"/>
                <a:gd name="T19" fmla="*/ 0 h 100"/>
                <a:gd name="T20" fmla="*/ 92 w 100"/>
                <a:gd name="T21" fmla="*/ 82 h 100"/>
                <a:gd name="T22" fmla="*/ 84 w 100"/>
                <a:gd name="T23" fmla="*/ 91 h 100"/>
                <a:gd name="T24" fmla="*/ 81 w 100"/>
                <a:gd name="T25" fmla="*/ 92 h 100"/>
                <a:gd name="T26" fmla="*/ 18 w 100"/>
                <a:gd name="T27" fmla="*/ 92 h 100"/>
                <a:gd name="T28" fmla="*/ 8 w 100"/>
                <a:gd name="T29" fmla="*/ 82 h 100"/>
                <a:gd name="T30" fmla="*/ 8 w 100"/>
                <a:gd name="T31" fmla="*/ 18 h 100"/>
                <a:gd name="T32" fmla="*/ 18 w 100"/>
                <a:gd name="T33" fmla="*/ 8 h 100"/>
                <a:gd name="T34" fmla="*/ 81 w 100"/>
                <a:gd name="T35" fmla="*/ 8 h 100"/>
                <a:gd name="T36" fmla="*/ 92 w 100"/>
                <a:gd name="T37" fmla="*/ 18 h 100"/>
                <a:gd name="T38" fmla="*/ 92 w 100"/>
                <a:gd name="T39" fmla="*/ 8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100">
                  <a:moveTo>
                    <a:pt x="81" y="0"/>
                  </a:moveTo>
                  <a:cubicBezTo>
                    <a:pt x="18" y="0"/>
                    <a:pt x="18" y="0"/>
                    <a:pt x="18" y="0"/>
                  </a:cubicBezTo>
                  <a:cubicBezTo>
                    <a:pt x="8" y="0"/>
                    <a:pt x="0" y="8"/>
                    <a:pt x="0" y="18"/>
                  </a:cubicBezTo>
                  <a:cubicBezTo>
                    <a:pt x="0" y="82"/>
                    <a:pt x="0" y="82"/>
                    <a:pt x="0" y="82"/>
                  </a:cubicBezTo>
                  <a:cubicBezTo>
                    <a:pt x="0" y="92"/>
                    <a:pt x="8" y="100"/>
                    <a:pt x="18" y="100"/>
                  </a:cubicBezTo>
                  <a:cubicBezTo>
                    <a:pt x="81" y="100"/>
                    <a:pt x="81" y="100"/>
                    <a:pt x="81" y="100"/>
                  </a:cubicBezTo>
                  <a:cubicBezTo>
                    <a:pt x="83" y="100"/>
                    <a:pt x="84" y="100"/>
                    <a:pt x="85" y="100"/>
                  </a:cubicBezTo>
                  <a:cubicBezTo>
                    <a:pt x="94" y="98"/>
                    <a:pt x="100" y="90"/>
                    <a:pt x="100" y="82"/>
                  </a:cubicBezTo>
                  <a:cubicBezTo>
                    <a:pt x="100" y="18"/>
                    <a:pt x="100" y="18"/>
                    <a:pt x="100" y="18"/>
                  </a:cubicBezTo>
                  <a:cubicBezTo>
                    <a:pt x="100" y="8"/>
                    <a:pt x="92" y="0"/>
                    <a:pt x="81" y="0"/>
                  </a:cubicBezTo>
                  <a:moveTo>
                    <a:pt x="92" y="82"/>
                  </a:moveTo>
                  <a:cubicBezTo>
                    <a:pt x="92" y="86"/>
                    <a:pt x="88" y="90"/>
                    <a:pt x="84" y="91"/>
                  </a:cubicBezTo>
                  <a:cubicBezTo>
                    <a:pt x="83" y="92"/>
                    <a:pt x="82" y="92"/>
                    <a:pt x="81" y="92"/>
                  </a:cubicBezTo>
                  <a:cubicBezTo>
                    <a:pt x="18" y="92"/>
                    <a:pt x="18" y="92"/>
                    <a:pt x="18" y="92"/>
                  </a:cubicBezTo>
                  <a:cubicBezTo>
                    <a:pt x="13" y="92"/>
                    <a:pt x="8" y="87"/>
                    <a:pt x="8" y="82"/>
                  </a:cubicBezTo>
                  <a:cubicBezTo>
                    <a:pt x="8" y="18"/>
                    <a:pt x="8" y="18"/>
                    <a:pt x="8" y="18"/>
                  </a:cubicBezTo>
                  <a:cubicBezTo>
                    <a:pt x="8" y="13"/>
                    <a:pt x="13" y="8"/>
                    <a:pt x="18" y="8"/>
                  </a:cubicBezTo>
                  <a:cubicBezTo>
                    <a:pt x="81" y="8"/>
                    <a:pt x="81" y="8"/>
                    <a:pt x="81" y="8"/>
                  </a:cubicBezTo>
                  <a:cubicBezTo>
                    <a:pt x="87" y="8"/>
                    <a:pt x="92" y="13"/>
                    <a:pt x="92" y="18"/>
                  </a:cubicBezTo>
                  <a:lnTo>
                    <a:pt x="92" y="8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cs typeface="+mn-ea"/>
                <a:sym typeface="+mn-lt"/>
              </a:endParaRPr>
            </a:p>
          </p:txBody>
        </p:sp>
      </p:grpSp>
      <p:sp>
        <p:nvSpPr>
          <p:cNvPr id="61" name="TextBox 13"/>
          <p:cNvSpPr txBox="1"/>
          <p:nvPr/>
        </p:nvSpPr>
        <p:spPr>
          <a:xfrm>
            <a:off x="1279173" y="2908297"/>
            <a:ext cx="1464271" cy="307340"/>
          </a:xfrm>
          <a:prstGeom prst="rect">
            <a:avLst/>
          </a:prstGeom>
          <a:noFill/>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sz="2000" b="1" dirty="0">
                <a:solidFill>
                  <a:srgbClr val="C93B09"/>
                </a:solidFill>
                <a:latin typeface="+mn-lt"/>
                <a:ea typeface="+mn-ea"/>
                <a:cs typeface="+mn-ea"/>
                <a:sym typeface="+mn-lt"/>
              </a:rPr>
              <a:t>The Past</a:t>
            </a:r>
            <a:endParaRPr lang="en-US" sz="2000" b="1" dirty="0">
              <a:solidFill>
                <a:srgbClr val="C93B09"/>
              </a:solidFill>
              <a:latin typeface="+mn-lt"/>
              <a:ea typeface="+mn-ea"/>
              <a:cs typeface="+mn-ea"/>
              <a:sym typeface="+mn-lt"/>
            </a:endParaRPr>
          </a:p>
        </p:txBody>
      </p:sp>
      <p:sp>
        <p:nvSpPr>
          <p:cNvPr id="62" name="TextBox 13"/>
          <p:cNvSpPr txBox="1"/>
          <p:nvPr/>
        </p:nvSpPr>
        <p:spPr>
          <a:xfrm>
            <a:off x="1332230" y="3215640"/>
            <a:ext cx="1410970" cy="1282065"/>
          </a:xfrm>
          <a:prstGeom prst="rect">
            <a:avLst/>
          </a:prstGeom>
          <a:noFill/>
        </p:spPr>
        <p:txBody>
          <a:bodyPr wrap="square" lIns="0" tIns="0" rIns="0" bIns="0">
            <a:spAutoFit/>
          </a:bodyPr>
          <a:lstStyle/>
          <a:p>
            <a:pPr algn="ctr" defTabSz="912495" fontAlgn="auto">
              <a:lnSpc>
                <a:spcPts val="2000"/>
              </a:lnSpc>
              <a:spcBef>
                <a:spcPts val="0"/>
              </a:spcBef>
              <a:defRPr/>
            </a:pPr>
            <a:r>
              <a:rPr lang="en-US" altLang="zh-CN" sz="1800" dirty="0">
                <a:solidFill>
                  <a:schemeClr val="tx1"/>
                </a:solidFill>
                <a:cs typeface="+mn-ea"/>
                <a:sym typeface="+mn-lt"/>
              </a:rPr>
              <a:t>worried about _________</a:t>
            </a:r>
            <a:endParaRPr lang="en-US" altLang="zh-CN" sz="1800" dirty="0">
              <a:solidFill>
                <a:schemeClr val="tx1"/>
              </a:solidFill>
              <a:cs typeface="+mn-ea"/>
              <a:sym typeface="+mn-lt"/>
            </a:endParaRPr>
          </a:p>
          <a:p>
            <a:pPr algn="ctr" defTabSz="912495" fontAlgn="auto">
              <a:lnSpc>
                <a:spcPts val="2000"/>
              </a:lnSpc>
              <a:spcBef>
                <a:spcPts val="0"/>
              </a:spcBef>
              <a:defRPr/>
            </a:pPr>
            <a:r>
              <a:rPr lang="en-US" altLang="zh-CN" sz="1800" dirty="0">
                <a:solidFill>
                  <a:schemeClr val="tx1"/>
                </a:solidFill>
                <a:cs typeface="+mn-ea"/>
                <a:sym typeface="+mn-lt"/>
              </a:rPr>
              <a:t>and tried __________</a:t>
            </a:r>
            <a:endParaRPr lang="en-US" altLang="zh-CN" sz="1800" dirty="0">
              <a:solidFill>
                <a:schemeClr val="tx1"/>
              </a:solidFill>
              <a:cs typeface="+mn-ea"/>
              <a:sym typeface="+mn-lt"/>
            </a:endParaRPr>
          </a:p>
          <a:p>
            <a:pPr algn="ctr" defTabSz="912495" fontAlgn="auto">
              <a:lnSpc>
                <a:spcPts val="2000"/>
              </a:lnSpc>
              <a:spcBef>
                <a:spcPts val="0"/>
              </a:spcBef>
              <a:defRPr/>
            </a:pPr>
            <a:r>
              <a:rPr lang="en-US" altLang="zh-CN" sz="1800" dirty="0">
                <a:solidFill>
                  <a:schemeClr val="tx1"/>
                </a:solidFill>
                <a:cs typeface="+mn-ea"/>
                <a:sym typeface="+mn-lt"/>
              </a:rPr>
              <a:t>__________</a:t>
            </a:r>
            <a:endParaRPr lang="en-US" altLang="zh-CN" sz="1800" dirty="0">
              <a:solidFill>
                <a:schemeClr val="tx1"/>
              </a:solidFill>
              <a:cs typeface="+mn-ea"/>
              <a:sym typeface="+mn-lt"/>
            </a:endParaRPr>
          </a:p>
        </p:txBody>
      </p:sp>
      <p:sp>
        <p:nvSpPr>
          <p:cNvPr id="63" name="TextBox 13"/>
          <p:cNvSpPr txBox="1"/>
          <p:nvPr/>
        </p:nvSpPr>
        <p:spPr>
          <a:xfrm>
            <a:off x="2810946" y="1168347"/>
            <a:ext cx="1464271" cy="307340"/>
          </a:xfrm>
          <a:prstGeom prst="rect">
            <a:avLst/>
          </a:prstGeom>
          <a:noFill/>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spcBef>
                <a:spcPct val="20000"/>
              </a:spcBef>
              <a:buClrTx/>
              <a:buSzTx/>
              <a:buFontTx/>
            </a:pPr>
            <a:r>
              <a:rPr lang="en-US" sz="2000" b="1" dirty="0">
                <a:solidFill>
                  <a:srgbClr val="C93B09"/>
                </a:solidFill>
                <a:latin typeface="+mn-lt"/>
                <a:ea typeface="+mn-ea"/>
                <a:cs typeface="+mn-ea"/>
                <a:sym typeface="+mn-lt"/>
              </a:rPr>
              <a:t>The Present</a:t>
            </a:r>
            <a:endParaRPr lang="en-US" sz="2000" b="1" dirty="0">
              <a:solidFill>
                <a:srgbClr val="C93B09"/>
              </a:solidFill>
              <a:latin typeface="+mn-lt"/>
              <a:ea typeface="+mn-ea"/>
              <a:cs typeface="+mn-ea"/>
              <a:sym typeface="+mn-lt"/>
            </a:endParaRPr>
          </a:p>
        </p:txBody>
      </p:sp>
      <p:sp>
        <p:nvSpPr>
          <p:cNvPr id="2" name="TextBox 13"/>
          <p:cNvSpPr txBox="1"/>
          <p:nvPr/>
        </p:nvSpPr>
        <p:spPr>
          <a:xfrm>
            <a:off x="1422400" y="3431540"/>
            <a:ext cx="1176655" cy="276860"/>
          </a:xfrm>
          <a:prstGeom prst="rect">
            <a:avLst/>
          </a:prstGeom>
          <a:noFill/>
        </p:spPr>
        <p:txBody>
          <a:bodyPr wrap="square" lIns="0" tIns="0" rIns="0" bIns="0">
            <a:spAutoFit/>
          </a:bodyPr>
          <a:p>
            <a:pPr algn="ctr" defTabSz="912495">
              <a:spcBef>
                <a:spcPct val="20000"/>
              </a:spcBef>
              <a:defRPr/>
            </a:pPr>
            <a:r>
              <a:rPr lang="en-US" altLang="zh-CN" sz="1800" dirty="0">
                <a:solidFill>
                  <a:srgbClr val="C93B09"/>
                </a:solidFill>
                <a:cs typeface="+mn-ea"/>
                <a:sym typeface="+mn-lt"/>
              </a:rPr>
              <a:t>my weight</a:t>
            </a:r>
            <a:endParaRPr lang="en-US" altLang="zh-CN" sz="1800" dirty="0">
              <a:solidFill>
                <a:srgbClr val="C93B09"/>
              </a:solidFill>
              <a:cs typeface="+mn-ea"/>
              <a:sym typeface="+mn-lt"/>
            </a:endParaRPr>
          </a:p>
        </p:txBody>
      </p:sp>
      <p:sp>
        <p:nvSpPr>
          <p:cNvPr id="4" name="TextBox 13"/>
          <p:cNvSpPr txBox="1"/>
          <p:nvPr/>
        </p:nvSpPr>
        <p:spPr>
          <a:xfrm>
            <a:off x="1356360" y="3923665"/>
            <a:ext cx="1363345" cy="553720"/>
          </a:xfrm>
          <a:prstGeom prst="rect">
            <a:avLst/>
          </a:prstGeom>
          <a:noFill/>
        </p:spPr>
        <p:txBody>
          <a:bodyPr wrap="square" lIns="0" tIns="0" rIns="0" bIns="0">
            <a:spAutoFit/>
          </a:bodyPr>
          <a:p>
            <a:pPr algn="ctr" defTabSz="912495">
              <a:spcBef>
                <a:spcPct val="20000"/>
              </a:spcBef>
              <a:defRPr/>
            </a:pPr>
            <a:r>
              <a:rPr lang="en-US" altLang="zh-CN" sz="1800" dirty="0">
                <a:solidFill>
                  <a:srgbClr val="C93B09"/>
                </a:solidFill>
                <a:cs typeface="+mn-ea"/>
                <a:sym typeface="+mn-lt"/>
              </a:rPr>
              <a:t>every diet I read about</a:t>
            </a:r>
            <a:endParaRPr lang="en-US" altLang="zh-CN" sz="1800" dirty="0">
              <a:solidFill>
                <a:srgbClr val="C93B09"/>
              </a:solidFill>
              <a:cs typeface="+mn-ea"/>
              <a:sym typeface="+mn-lt"/>
            </a:endParaRPr>
          </a:p>
        </p:txBody>
      </p:sp>
      <p:sp>
        <p:nvSpPr>
          <p:cNvPr id="5" name="TextBox 13"/>
          <p:cNvSpPr txBox="1"/>
          <p:nvPr/>
        </p:nvSpPr>
        <p:spPr>
          <a:xfrm>
            <a:off x="2954778" y="1583926"/>
            <a:ext cx="1656333" cy="1217930"/>
          </a:xfrm>
          <a:prstGeom prst="rect">
            <a:avLst/>
          </a:prstGeom>
          <a:noFill/>
        </p:spPr>
        <p:txBody>
          <a:bodyPr wrap="square" lIns="0" tIns="0" rIns="0" bIns="0">
            <a:spAutoFit/>
          </a:bodyPr>
          <a:p>
            <a:pPr defTabSz="912495">
              <a:spcBef>
                <a:spcPct val="20000"/>
              </a:spcBef>
              <a:defRPr/>
            </a:pPr>
            <a:r>
              <a:rPr lang="en-US" altLang="zh-CN" sz="1800" dirty="0">
                <a:solidFill>
                  <a:schemeClr val="tx1"/>
                </a:solidFill>
                <a:cs typeface="+mn-ea"/>
                <a:sym typeface="+mn-lt"/>
              </a:rPr>
              <a:t>think about _________</a:t>
            </a:r>
            <a:endParaRPr lang="en-US" altLang="zh-CN" sz="1800" dirty="0">
              <a:solidFill>
                <a:schemeClr val="tx1"/>
              </a:solidFill>
              <a:cs typeface="+mn-ea"/>
              <a:sym typeface="+mn-lt"/>
            </a:endParaRPr>
          </a:p>
          <a:p>
            <a:pPr defTabSz="912495">
              <a:spcBef>
                <a:spcPct val="20000"/>
              </a:spcBef>
              <a:defRPr/>
            </a:pPr>
            <a:r>
              <a:rPr lang="en-US" altLang="zh-CN" sz="1800" dirty="0">
                <a:solidFill>
                  <a:schemeClr val="tx1"/>
                </a:solidFill>
                <a:cs typeface="+mn-ea"/>
                <a:sym typeface="+mn-lt"/>
              </a:rPr>
              <a:t>rather than</a:t>
            </a:r>
            <a:endParaRPr lang="en-US" altLang="zh-CN" sz="1800" dirty="0">
              <a:solidFill>
                <a:schemeClr val="tx1"/>
              </a:solidFill>
              <a:cs typeface="+mn-ea"/>
              <a:sym typeface="+mn-lt"/>
            </a:endParaRPr>
          </a:p>
          <a:p>
            <a:pPr defTabSz="912495">
              <a:spcBef>
                <a:spcPct val="20000"/>
              </a:spcBef>
              <a:defRPr/>
            </a:pPr>
            <a:r>
              <a:rPr lang="en-US" altLang="zh-CN" sz="1800" dirty="0">
                <a:solidFill>
                  <a:schemeClr val="tx1"/>
                </a:solidFill>
                <a:cs typeface="+mn-ea"/>
                <a:sym typeface="+mn-lt"/>
              </a:rPr>
              <a:t>__________</a:t>
            </a:r>
            <a:endParaRPr lang="en-US" altLang="zh-CN" sz="1800" dirty="0">
              <a:solidFill>
                <a:schemeClr val="tx1"/>
              </a:solidFill>
              <a:cs typeface="+mn-ea"/>
              <a:sym typeface="+mn-lt"/>
            </a:endParaRPr>
          </a:p>
        </p:txBody>
      </p:sp>
      <p:sp>
        <p:nvSpPr>
          <p:cNvPr id="6" name="TextBox 13"/>
          <p:cNvSpPr txBox="1"/>
          <p:nvPr/>
        </p:nvSpPr>
        <p:spPr>
          <a:xfrm>
            <a:off x="2954655" y="1852295"/>
            <a:ext cx="1176655" cy="276860"/>
          </a:xfrm>
          <a:prstGeom prst="rect">
            <a:avLst/>
          </a:prstGeom>
          <a:noFill/>
        </p:spPr>
        <p:txBody>
          <a:bodyPr wrap="square" lIns="0" tIns="0" rIns="0" bIns="0">
            <a:spAutoFit/>
          </a:bodyPr>
          <a:p>
            <a:pPr algn="ctr" defTabSz="912495">
              <a:spcBef>
                <a:spcPct val="20000"/>
              </a:spcBef>
              <a:defRPr/>
            </a:pPr>
            <a:r>
              <a:rPr lang="en-US" altLang="zh-CN" sz="1800" dirty="0">
                <a:solidFill>
                  <a:srgbClr val="C93B09"/>
                </a:solidFill>
                <a:cs typeface="+mn-ea"/>
                <a:sym typeface="+mn-lt"/>
              </a:rPr>
              <a:t>fitness</a:t>
            </a:r>
            <a:endParaRPr lang="en-US" altLang="zh-CN" sz="1800" dirty="0">
              <a:solidFill>
                <a:srgbClr val="C93B09"/>
              </a:solidFill>
              <a:cs typeface="+mn-ea"/>
              <a:sym typeface="+mn-lt"/>
            </a:endParaRPr>
          </a:p>
        </p:txBody>
      </p:sp>
      <p:sp>
        <p:nvSpPr>
          <p:cNvPr id="7" name="TextBox 13"/>
          <p:cNvSpPr txBox="1"/>
          <p:nvPr/>
        </p:nvSpPr>
        <p:spPr>
          <a:xfrm>
            <a:off x="2954655" y="2469515"/>
            <a:ext cx="1176655" cy="276860"/>
          </a:xfrm>
          <a:prstGeom prst="rect">
            <a:avLst/>
          </a:prstGeom>
          <a:noFill/>
        </p:spPr>
        <p:txBody>
          <a:bodyPr wrap="square" lIns="0" tIns="0" rIns="0" bIns="0">
            <a:spAutoFit/>
          </a:bodyPr>
          <a:p>
            <a:pPr algn="ctr" defTabSz="912495">
              <a:spcBef>
                <a:spcPct val="20000"/>
              </a:spcBef>
              <a:defRPr/>
            </a:pPr>
            <a:r>
              <a:rPr lang="en-US" altLang="zh-CN" sz="1800" dirty="0">
                <a:solidFill>
                  <a:srgbClr val="C93B09"/>
                </a:solidFill>
                <a:cs typeface="+mn-ea"/>
                <a:sym typeface="+mn-lt"/>
              </a:rPr>
              <a:t>weight</a:t>
            </a:r>
            <a:endParaRPr lang="en-US" altLang="zh-CN" sz="1800" dirty="0">
              <a:solidFill>
                <a:srgbClr val="C93B09"/>
              </a:solidFill>
              <a:cs typeface="+mn-ea"/>
              <a:sym typeface="+mn-lt"/>
            </a:endParaRPr>
          </a:p>
        </p:txBody>
      </p:sp>
      <p:sp>
        <p:nvSpPr>
          <p:cNvPr id="8" name="TextBox 13"/>
          <p:cNvSpPr txBox="1"/>
          <p:nvPr/>
        </p:nvSpPr>
        <p:spPr>
          <a:xfrm>
            <a:off x="4764053" y="2908297"/>
            <a:ext cx="1464271" cy="307340"/>
          </a:xfrm>
          <a:prstGeom prst="rect">
            <a:avLst/>
          </a:prstGeom>
          <a:noFill/>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sz="2000" b="1" dirty="0">
                <a:solidFill>
                  <a:srgbClr val="C93B09"/>
                </a:solidFill>
                <a:latin typeface="+mn-lt"/>
                <a:ea typeface="+mn-ea"/>
                <a:cs typeface="+mn-ea"/>
                <a:sym typeface="+mn-lt"/>
              </a:rPr>
              <a:t>The Past</a:t>
            </a:r>
            <a:endParaRPr lang="en-US" sz="2000" b="1" dirty="0">
              <a:solidFill>
                <a:srgbClr val="C93B09"/>
              </a:solidFill>
              <a:latin typeface="+mn-lt"/>
              <a:ea typeface="+mn-ea"/>
              <a:cs typeface="+mn-ea"/>
              <a:sym typeface="+mn-lt"/>
            </a:endParaRPr>
          </a:p>
        </p:txBody>
      </p:sp>
      <p:sp>
        <p:nvSpPr>
          <p:cNvPr id="9" name="TextBox 13"/>
          <p:cNvSpPr txBox="1"/>
          <p:nvPr/>
        </p:nvSpPr>
        <p:spPr>
          <a:xfrm>
            <a:off x="4668008" y="3238101"/>
            <a:ext cx="1656333" cy="1162685"/>
          </a:xfrm>
          <a:prstGeom prst="rect">
            <a:avLst/>
          </a:prstGeom>
          <a:noFill/>
        </p:spPr>
        <p:txBody>
          <a:bodyPr wrap="square" lIns="0" tIns="0" rIns="0" bIns="0">
            <a:spAutoFit/>
          </a:bodyPr>
          <a:p>
            <a:pPr algn="ctr" defTabSz="912495">
              <a:spcBef>
                <a:spcPct val="20000"/>
              </a:spcBef>
              <a:defRPr/>
            </a:pPr>
            <a:r>
              <a:rPr lang="en-US" altLang="zh-CN" sz="1800" dirty="0">
                <a:solidFill>
                  <a:schemeClr val="tx1"/>
                </a:solidFill>
                <a:cs typeface="+mn-ea"/>
                <a:sym typeface="+mn-lt"/>
              </a:rPr>
              <a:t>compared myself with</a:t>
            </a:r>
            <a:endParaRPr lang="en-US" altLang="zh-CN" sz="1800" dirty="0">
              <a:solidFill>
                <a:schemeClr val="tx1"/>
              </a:solidFill>
              <a:cs typeface="+mn-ea"/>
              <a:sym typeface="+mn-lt"/>
            </a:endParaRPr>
          </a:p>
          <a:p>
            <a:pPr algn="ctr" defTabSz="912495">
              <a:spcBef>
                <a:spcPct val="20000"/>
              </a:spcBef>
              <a:defRPr/>
            </a:pPr>
            <a:r>
              <a:rPr lang="en-US" altLang="zh-CN" sz="1800" dirty="0">
                <a:solidFill>
                  <a:schemeClr val="tx1"/>
                </a:solidFill>
                <a:cs typeface="+mn-ea"/>
                <a:sym typeface="+mn-lt"/>
              </a:rPr>
              <a:t>__________________________</a:t>
            </a:r>
            <a:endParaRPr lang="en-US" altLang="zh-CN" sz="1800" dirty="0">
              <a:solidFill>
                <a:schemeClr val="tx1"/>
              </a:solidFill>
              <a:cs typeface="+mn-ea"/>
              <a:sym typeface="+mn-lt"/>
            </a:endParaRPr>
          </a:p>
        </p:txBody>
      </p:sp>
      <p:sp>
        <p:nvSpPr>
          <p:cNvPr id="10" name="TextBox 13"/>
          <p:cNvSpPr txBox="1"/>
          <p:nvPr/>
        </p:nvSpPr>
        <p:spPr>
          <a:xfrm>
            <a:off x="4627880" y="3824605"/>
            <a:ext cx="1702435" cy="608965"/>
          </a:xfrm>
          <a:prstGeom prst="rect">
            <a:avLst/>
          </a:prstGeom>
          <a:noFill/>
        </p:spPr>
        <p:txBody>
          <a:bodyPr wrap="square" lIns="0" tIns="0" rIns="0" bIns="0">
            <a:spAutoFit/>
          </a:bodyPr>
          <a:p>
            <a:pPr algn="ctr" defTabSz="912495">
              <a:spcBef>
                <a:spcPct val="20000"/>
              </a:spcBef>
              <a:defRPr/>
            </a:pPr>
            <a:r>
              <a:rPr lang="en-US" altLang="zh-CN" sz="1800" dirty="0">
                <a:solidFill>
                  <a:srgbClr val="C93B09"/>
                </a:solidFill>
                <a:cs typeface="+mn-ea"/>
                <a:sym typeface="+mn-lt"/>
              </a:rPr>
              <a:t>actresses</a:t>
            </a:r>
            <a:endParaRPr lang="en-US" altLang="zh-CN" sz="1800" dirty="0">
              <a:solidFill>
                <a:srgbClr val="C93B09"/>
              </a:solidFill>
              <a:cs typeface="+mn-ea"/>
              <a:sym typeface="+mn-lt"/>
            </a:endParaRPr>
          </a:p>
          <a:p>
            <a:pPr algn="ctr" defTabSz="912495">
              <a:spcBef>
                <a:spcPct val="20000"/>
              </a:spcBef>
              <a:defRPr/>
            </a:pPr>
            <a:r>
              <a:rPr lang="en-US" altLang="zh-CN" sz="1800" dirty="0">
                <a:solidFill>
                  <a:srgbClr val="C93B09"/>
                </a:solidFill>
                <a:cs typeface="+mn-ea"/>
                <a:sym typeface="+mn-lt"/>
              </a:rPr>
              <a:t>and models</a:t>
            </a:r>
            <a:endParaRPr lang="en-US" altLang="zh-CN" sz="1800" dirty="0">
              <a:solidFill>
                <a:srgbClr val="C93B09"/>
              </a:solidFill>
              <a:cs typeface="+mn-ea"/>
              <a:sym typeface="+mn-lt"/>
            </a:endParaRPr>
          </a:p>
        </p:txBody>
      </p:sp>
      <p:sp>
        <p:nvSpPr>
          <p:cNvPr id="11" name="TextBox 13"/>
          <p:cNvSpPr txBox="1"/>
          <p:nvPr/>
        </p:nvSpPr>
        <p:spPr>
          <a:xfrm>
            <a:off x="6533951" y="1168347"/>
            <a:ext cx="1464271" cy="307340"/>
          </a:xfrm>
          <a:prstGeom prst="rect">
            <a:avLst/>
          </a:prstGeom>
          <a:noFill/>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spcBef>
                <a:spcPct val="20000"/>
              </a:spcBef>
              <a:buClrTx/>
              <a:buSzTx/>
              <a:buFontTx/>
            </a:pPr>
            <a:r>
              <a:rPr lang="en-US" sz="2000" b="1" dirty="0">
                <a:solidFill>
                  <a:srgbClr val="C93B09"/>
                </a:solidFill>
                <a:latin typeface="+mn-lt"/>
                <a:ea typeface="+mn-ea"/>
                <a:cs typeface="+mn-ea"/>
                <a:sym typeface="+mn-lt"/>
              </a:rPr>
              <a:t>The Present</a:t>
            </a:r>
            <a:endParaRPr lang="en-US" sz="2000" b="1" dirty="0">
              <a:solidFill>
                <a:srgbClr val="C93B09"/>
              </a:solidFill>
              <a:latin typeface="+mn-lt"/>
              <a:ea typeface="+mn-ea"/>
              <a:cs typeface="+mn-ea"/>
              <a:sym typeface="+mn-lt"/>
            </a:endParaRPr>
          </a:p>
        </p:txBody>
      </p:sp>
      <p:sp>
        <p:nvSpPr>
          <p:cNvPr id="12" name="TextBox 13"/>
          <p:cNvSpPr txBox="1"/>
          <p:nvPr/>
        </p:nvSpPr>
        <p:spPr>
          <a:xfrm>
            <a:off x="6439023" y="1583926"/>
            <a:ext cx="1656333" cy="885825"/>
          </a:xfrm>
          <a:prstGeom prst="rect">
            <a:avLst/>
          </a:prstGeom>
          <a:noFill/>
        </p:spPr>
        <p:txBody>
          <a:bodyPr wrap="square" lIns="0" tIns="0" rIns="0" bIns="0">
            <a:spAutoFit/>
          </a:bodyPr>
          <a:p>
            <a:pPr algn="ctr" defTabSz="912495">
              <a:spcBef>
                <a:spcPct val="20000"/>
              </a:spcBef>
              <a:defRPr/>
            </a:pPr>
            <a:r>
              <a:rPr lang="en-US" altLang="zh-CN" sz="1800" dirty="0">
                <a:solidFill>
                  <a:schemeClr val="tx1"/>
                </a:solidFill>
                <a:cs typeface="+mn-ea"/>
                <a:sym typeface="+mn-lt"/>
              </a:rPr>
              <a:t>made a list of things________</a:t>
            </a:r>
            <a:endParaRPr lang="en-US" altLang="zh-CN" sz="1800" dirty="0">
              <a:solidFill>
                <a:schemeClr val="tx1"/>
              </a:solidFill>
              <a:cs typeface="+mn-ea"/>
              <a:sym typeface="+mn-lt"/>
            </a:endParaRPr>
          </a:p>
          <a:p>
            <a:pPr algn="ctr" defTabSz="912495">
              <a:spcBef>
                <a:spcPct val="20000"/>
              </a:spcBef>
              <a:defRPr/>
            </a:pPr>
            <a:r>
              <a:rPr lang="en-US" altLang="zh-CN" sz="1800" dirty="0">
                <a:solidFill>
                  <a:schemeClr val="tx1"/>
                </a:solidFill>
                <a:cs typeface="+mn-ea"/>
                <a:sym typeface="+mn-lt"/>
              </a:rPr>
              <a:t>_____________</a:t>
            </a:r>
            <a:endParaRPr lang="en-US" altLang="zh-CN" sz="1800" dirty="0">
              <a:solidFill>
                <a:schemeClr val="tx1"/>
              </a:solidFill>
              <a:cs typeface="+mn-ea"/>
              <a:sym typeface="+mn-lt"/>
            </a:endParaRPr>
          </a:p>
        </p:txBody>
      </p:sp>
      <p:sp>
        <p:nvSpPr>
          <p:cNvPr id="13" name="TextBox 13"/>
          <p:cNvSpPr txBox="1"/>
          <p:nvPr/>
        </p:nvSpPr>
        <p:spPr>
          <a:xfrm>
            <a:off x="6918325" y="1852295"/>
            <a:ext cx="1176655" cy="276860"/>
          </a:xfrm>
          <a:prstGeom prst="rect">
            <a:avLst/>
          </a:prstGeom>
          <a:noFill/>
        </p:spPr>
        <p:txBody>
          <a:bodyPr wrap="square" lIns="0" tIns="0" rIns="0" bIns="0">
            <a:spAutoFit/>
          </a:bodyPr>
          <a:p>
            <a:pPr algn="ctr" defTabSz="912495">
              <a:spcBef>
                <a:spcPct val="20000"/>
              </a:spcBef>
              <a:defRPr/>
            </a:pPr>
            <a:r>
              <a:rPr lang="en-US" altLang="zh-CN" sz="1800" dirty="0">
                <a:solidFill>
                  <a:srgbClr val="C93B09"/>
                </a:solidFill>
                <a:cs typeface="+mn-ea"/>
                <a:sym typeface="+mn-lt"/>
              </a:rPr>
              <a:t>I liked</a:t>
            </a:r>
            <a:endParaRPr lang="en-US" altLang="zh-CN" sz="1800" dirty="0">
              <a:solidFill>
                <a:srgbClr val="C93B09"/>
              </a:solidFill>
              <a:cs typeface="+mn-ea"/>
              <a:sym typeface="+mn-lt"/>
            </a:endParaRPr>
          </a:p>
        </p:txBody>
      </p:sp>
      <p:sp>
        <p:nvSpPr>
          <p:cNvPr id="14" name="TextBox 13"/>
          <p:cNvSpPr txBox="1"/>
          <p:nvPr/>
        </p:nvSpPr>
        <p:spPr>
          <a:xfrm>
            <a:off x="6439535" y="2162810"/>
            <a:ext cx="1655445" cy="276860"/>
          </a:xfrm>
          <a:prstGeom prst="rect">
            <a:avLst/>
          </a:prstGeom>
          <a:noFill/>
        </p:spPr>
        <p:txBody>
          <a:bodyPr wrap="square" lIns="0" tIns="0" rIns="0" bIns="0">
            <a:spAutoFit/>
          </a:bodyPr>
          <a:p>
            <a:pPr algn="ctr" defTabSz="912495">
              <a:spcBef>
                <a:spcPct val="20000"/>
              </a:spcBef>
              <a:defRPr/>
            </a:pPr>
            <a:r>
              <a:rPr lang="en-US" altLang="zh-CN" sz="1800" dirty="0">
                <a:solidFill>
                  <a:srgbClr val="C93B09"/>
                </a:solidFill>
                <a:cs typeface="+mn-ea"/>
                <a:sym typeface="+mn-lt"/>
              </a:rPr>
              <a:t>about myself</a:t>
            </a:r>
            <a:endParaRPr lang="en-US" altLang="zh-CN" sz="1800" dirty="0">
              <a:solidFill>
                <a:srgbClr val="C93B09"/>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barn(inVertical)">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barn(inVertical)">
                                      <p:cBhvr>
                                        <p:cTn id="12" dur="500"/>
                                        <p:tgtEl>
                                          <p:spTgt spid="6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nodeType="clickEffect">
                                  <p:stCondLst>
                                    <p:cond delay="0"/>
                                  </p:stCondLst>
                                  <p:childTnLst>
                                    <p:animRot by="21600000">
                                      <p:cBhvr>
                                        <p:cTn id="16" dur="2000" fill="hold"/>
                                        <p:tgtEl>
                                          <p:spTgt spid="58"/>
                                        </p:tgtEl>
                                        <p:attrNameLst>
                                          <p:attrName>r</p:attrName>
                                        </p:attrNameLst>
                                      </p:cBhvr>
                                    </p:animRot>
                                  </p:childTnLst>
                                </p:cTn>
                              </p:par>
                            </p:childTnLst>
                          </p:cTn>
                        </p:par>
                        <p:par>
                          <p:cTn id="17" fill="hold">
                            <p:stCondLst>
                              <p:cond delay="2000"/>
                            </p:stCondLst>
                            <p:childTnLst>
                              <p:par>
                                <p:cTn id="18" presetID="16" presetClass="entr" presetSubtype="21"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par>
                          <p:cTn id="21" fill="hold">
                            <p:stCondLst>
                              <p:cond delay="2500"/>
                            </p:stCondLst>
                            <p:childTnLst>
                              <p:par>
                                <p:cTn id="22" presetID="16" presetClass="entr" presetSubtype="21"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barn(inVertical)">
                                      <p:cBhvr>
                                        <p:cTn id="29" dur="500"/>
                                        <p:tgtEl>
                                          <p:spTgt spid="6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1"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21600000">
                                      <p:cBhvr>
                                        <p:cTn id="38" dur="2000" fill="hold"/>
                                        <p:tgtEl>
                                          <p:spTgt spid="50"/>
                                        </p:tgtEl>
                                        <p:attrNameLst>
                                          <p:attrName>r</p:attrName>
                                        </p:attrNameLst>
                                      </p:cBhvr>
                                    </p:animRot>
                                  </p:childTnLst>
                                </p:cTn>
                              </p:par>
                            </p:childTnLst>
                          </p:cTn>
                        </p:par>
                        <p:par>
                          <p:cTn id="39" fill="hold">
                            <p:stCondLst>
                              <p:cond delay="2000"/>
                            </p:stCondLst>
                            <p:childTnLst>
                              <p:par>
                                <p:cTn id="40" presetID="16" presetClass="entr" presetSubtype="21"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arn(inVertical)">
                                      <p:cBhvr>
                                        <p:cTn id="42" dur="500"/>
                                        <p:tgtEl>
                                          <p:spTgt spid="6"/>
                                        </p:tgtEl>
                                      </p:cBhvr>
                                    </p:animEffect>
                                  </p:childTnLst>
                                </p:cTn>
                              </p:par>
                            </p:childTnLst>
                          </p:cTn>
                        </p:par>
                        <p:par>
                          <p:cTn id="43" fill="hold">
                            <p:stCondLst>
                              <p:cond delay="2500"/>
                            </p:stCondLst>
                            <p:childTnLst>
                              <p:par>
                                <p:cTn id="44" presetID="16" presetClass="entr" presetSubtype="21"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barn(inVertical)">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barn(inVertical)">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barn(inVertical)">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8" presetClass="emph" presetSubtype="0" fill="hold" nodeType="clickEffect">
                                  <p:stCondLst>
                                    <p:cond delay="0"/>
                                  </p:stCondLst>
                                  <p:childTnLst>
                                    <p:animRot by="21600000">
                                      <p:cBhvr>
                                        <p:cTn id="60" dur="2000" fill="hold"/>
                                        <p:tgtEl>
                                          <p:spTgt spid="53"/>
                                        </p:tgtEl>
                                        <p:attrNameLst>
                                          <p:attrName>r</p:attrName>
                                        </p:attrNameLst>
                                      </p:cBhvr>
                                    </p:animRot>
                                  </p:childTnLst>
                                </p:cTn>
                              </p:par>
                            </p:childTnLst>
                          </p:cTn>
                        </p:par>
                        <p:par>
                          <p:cTn id="61" fill="hold">
                            <p:stCondLst>
                              <p:cond delay="2000"/>
                            </p:stCondLst>
                            <p:childTnLst>
                              <p:par>
                                <p:cTn id="62" presetID="16" presetClass="entr" presetSubtype="21" fill="hold" grpId="0" nodeType="after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barn(inVertical)">
                                      <p:cBhvr>
                                        <p:cTn id="64" dur="5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barn(inVertical)">
                                      <p:cBhvr>
                                        <p:cTn id="69" dur="500"/>
                                        <p:tgtEl>
                                          <p:spTgt spid="11"/>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barn(inVertical)">
                                      <p:cBhvr>
                                        <p:cTn id="74" dur="500"/>
                                        <p:tgtEl>
                                          <p:spTgt spid="12"/>
                                        </p:tgtEl>
                                      </p:cBhvr>
                                    </p:animEffect>
                                  </p:childTnLst>
                                </p:cTn>
                              </p:par>
                            </p:childTnLst>
                          </p:cTn>
                        </p:par>
                      </p:childTnLst>
                    </p:cTn>
                  </p:par>
                  <p:par>
                    <p:cTn id="75" fill="hold">
                      <p:stCondLst>
                        <p:cond delay="indefinite"/>
                      </p:stCondLst>
                      <p:childTnLst>
                        <p:par>
                          <p:cTn id="76" fill="hold">
                            <p:stCondLst>
                              <p:cond delay="0"/>
                            </p:stCondLst>
                            <p:childTnLst>
                              <p:par>
                                <p:cTn id="77" presetID="8" presetClass="emph" presetSubtype="0" fill="hold" grpId="0" nodeType="clickEffect">
                                  <p:stCondLst>
                                    <p:cond delay="0"/>
                                  </p:stCondLst>
                                  <p:childTnLst>
                                    <p:animRot by="21600000">
                                      <p:cBhvr>
                                        <p:cTn id="78" dur="2000" fill="hold"/>
                                        <p:tgtEl>
                                          <p:spTgt spid="49"/>
                                        </p:tgtEl>
                                        <p:attrNameLst>
                                          <p:attrName>r</p:attrName>
                                        </p:attrNameLst>
                                      </p:cBhvr>
                                    </p:animRot>
                                  </p:childTnLst>
                                </p:cTn>
                              </p:par>
                            </p:childTnLst>
                          </p:cTn>
                        </p:par>
                        <p:par>
                          <p:cTn id="79" fill="hold">
                            <p:stCondLst>
                              <p:cond delay="2000"/>
                            </p:stCondLst>
                            <p:childTnLst>
                              <p:par>
                                <p:cTn id="80" presetID="16" presetClass="entr" presetSubtype="21"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barn(inVertical)">
                                      <p:cBhvr>
                                        <p:cTn id="82" dur="500"/>
                                        <p:tgtEl>
                                          <p:spTgt spid="13"/>
                                        </p:tgtEl>
                                      </p:cBhvr>
                                    </p:animEffect>
                                  </p:childTnLst>
                                </p:cTn>
                              </p:par>
                            </p:childTnLst>
                          </p:cTn>
                        </p:par>
                        <p:par>
                          <p:cTn id="83" fill="hold">
                            <p:stCondLst>
                              <p:cond delay="2500"/>
                            </p:stCondLst>
                            <p:childTnLst>
                              <p:par>
                                <p:cTn id="84" presetID="16" presetClass="entr" presetSubtype="21"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barn(inVertical)">
                                      <p:cBhvr>
                                        <p:cTn id="8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2" grpId="0"/>
      <p:bldP spid="4" grpId="0"/>
      <p:bldP spid="63" grpId="0"/>
      <p:bldP spid="6" grpId="0"/>
      <p:bldP spid="5" grpId="1"/>
      <p:bldP spid="8" grpId="0"/>
      <p:bldP spid="9" grpId="0"/>
      <p:bldP spid="10" grpId="0"/>
      <p:bldP spid="11" grpId="0"/>
      <p:bldP spid="12" grpId="0"/>
      <p:bldP spid="13" grpId="0"/>
      <p:bldP spid="7" grpId="0"/>
      <p:bldP spid="14" grpId="0"/>
      <p:bldP spid="4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心形 2"/>
          <p:cNvSpPr/>
          <p:nvPr/>
        </p:nvSpPr>
        <p:spPr>
          <a:xfrm>
            <a:off x="406668" y="348343"/>
            <a:ext cx="419809" cy="419809"/>
          </a:xfrm>
          <a:prstGeom prst="hear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8" name="文本框 17"/>
          <p:cNvSpPr txBox="1"/>
          <p:nvPr/>
        </p:nvSpPr>
        <p:spPr>
          <a:xfrm>
            <a:off x="955675" y="361950"/>
            <a:ext cx="7549515" cy="737235"/>
          </a:xfrm>
          <a:prstGeom prst="rect">
            <a:avLst/>
          </a:prstGeom>
          <a:noFill/>
        </p:spPr>
        <p:txBody>
          <a:bodyPr wrap="square" rtlCol="0">
            <a:spAutoFit/>
          </a:bodyPr>
          <a:lstStyle/>
          <a:p>
            <a:r>
              <a:rPr lang="en-US" altLang="zh-CN" sz="2100" b="1" dirty="0">
                <a:solidFill>
                  <a:srgbClr val="002060"/>
                </a:solidFill>
                <a:cs typeface="+mn-ea"/>
                <a:sym typeface="+mn-lt"/>
              </a:rPr>
              <a:t>Underline the words and phrases to show similarities and differences:</a:t>
            </a:r>
            <a:endParaRPr lang="en-US" altLang="zh-CN" sz="2100" b="1" dirty="0">
              <a:solidFill>
                <a:srgbClr val="002060"/>
              </a:solidFill>
              <a:cs typeface="+mn-ea"/>
              <a:sym typeface="+mn-lt"/>
            </a:endParaRPr>
          </a:p>
        </p:txBody>
      </p:sp>
      <p:sp>
        <p:nvSpPr>
          <p:cNvPr id="16" name="TextBox 54"/>
          <p:cNvSpPr txBox="1"/>
          <p:nvPr/>
        </p:nvSpPr>
        <p:spPr>
          <a:xfrm>
            <a:off x="3070860" y="829310"/>
            <a:ext cx="5859780" cy="3939540"/>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just">
              <a:defRPr/>
            </a:pPr>
            <a:r>
              <a:rPr lang="zh-CN" altLang="en-US" sz="1600" kern="0" dirty="0">
                <a:solidFill>
                  <a:schemeClr val="tx1"/>
                </a:solidFill>
                <a:latin typeface="Times New Roman" panose="02020603050405020304" charset="0"/>
                <a:cs typeface="Times New Roman" panose="02020603050405020304" charset="0"/>
              </a:rPr>
              <a:t>I always wanted to look like the slim girls on TV even though I knew that it was impossible. I worried about my weight and tried every new diet I read about online. I tried no-fat, low-fat, 5: 2, only bananas, no bananas—I almost went bananas, too.</a:t>
            </a:r>
            <a:endParaRPr lang="zh-CN" altLang="en-US" sz="1600" kern="0" dirty="0">
              <a:solidFill>
                <a:schemeClr val="tx1"/>
              </a:solidFill>
              <a:latin typeface="Times New Roman" panose="02020603050405020304" charset="0"/>
              <a:cs typeface="Times New Roman" panose="02020603050405020304" charset="0"/>
            </a:endParaRPr>
          </a:p>
          <a:p>
            <a:pPr algn="just">
              <a:defRPr/>
            </a:pPr>
            <a:r>
              <a:rPr lang="zh-CN" altLang="en-US" sz="1600" kern="0" dirty="0">
                <a:solidFill>
                  <a:schemeClr val="tx1"/>
                </a:solidFill>
                <a:latin typeface="Times New Roman" panose="02020603050405020304" charset="0"/>
                <a:cs typeface="Times New Roman" panose="02020603050405020304" charset="0"/>
              </a:rPr>
              <a:t>Then I read an article that said instead of asking “Am I fat?” I should be asking “Am I fit?” I had no idea a letter could make such a difference! Once I started thinking about fitness rather than weight, things began to change. Instead of saying “I want to lose three kilos”, I would say “I want to run two kilometres in eight minutes” or “I want to be able to do 30 push-ups”. Rather than cutting out the foods I enjoyed, I added healthy foods to my meals. I could still have a burger now and then, but I would add a salad or an apple.</a:t>
            </a:r>
            <a:endParaRPr lang="zh-CN" altLang="en-US" sz="1600" kern="0" dirty="0">
              <a:solidFill>
                <a:schemeClr val="tx1"/>
              </a:solidFill>
              <a:latin typeface="Times New Roman" panose="02020603050405020304" charset="0"/>
              <a:cs typeface="Times New Roman" panose="02020603050405020304" charset="0"/>
            </a:endParaRPr>
          </a:p>
          <a:p>
            <a:pPr algn="just">
              <a:defRPr/>
            </a:pPr>
            <a:r>
              <a:rPr lang="zh-CN" altLang="en-US" sz="1600" kern="0" dirty="0">
                <a:solidFill>
                  <a:schemeClr val="tx1"/>
                </a:solidFill>
                <a:latin typeface="Times New Roman" panose="02020603050405020304" charset="0"/>
                <a:cs typeface="Times New Roman" panose="02020603050405020304" charset="0"/>
              </a:rPr>
              <a:t>Finally, I stopped comparing myself with actresses and models and looking for things that were wrong with my face or body. Instead, I made a list of the things I liked about myself. By being positive about myself and my body, I became both happier and healthier.</a:t>
            </a:r>
            <a:endParaRPr lang="zh-CN" altLang="en-US" sz="1600" kern="0" dirty="0">
              <a:solidFill>
                <a:schemeClr val="tx1"/>
              </a:solidFill>
              <a:latin typeface="Times New Roman" panose="02020603050405020304" charset="0"/>
              <a:cs typeface="Times New Roman" panose="02020603050405020304" charset="0"/>
            </a:endParaRPr>
          </a:p>
        </p:txBody>
      </p:sp>
      <p:sp>
        <p:nvSpPr>
          <p:cNvPr id="17" name="Freeform 5"/>
          <p:cNvSpPr/>
          <p:nvPr/>
        </p:nvSpPr>
        <p:spPr bwMode="auto">
          <a:xfrm rot="5400000">
            <a:off x="673119" y="1807927"/>
            <a:ext cx="2300170" cy="20741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91413" tIns="45706" rIns="91413" bIns="45706" numCol="1" anchor="t" anchorCtr="0" compatLnSpc="1"/>
          <a:lstStyle/>
          <a:p>
            <a:pPr defTabSz="914400">
              <a:defRPr/>
            </a:pPr>
            <a:endParaRPr lang="zh-CN" altLang="en-US" kern="0" dirty="0">
              <a:solidFill>
                <a:sysClr val="windowText" lastClr="000000"/>
              </a:solidFill>
            </a:endParaRPr>
          </a:p>
        </p:txBody>
      </p:sp>
      <p:sp>
        <p:nvSpPr>
          <p:cNvPr id="19" name="TextBox 56"/>
          <p:cNvSpPr/>
          <p:nvPr/>
        </p:nvSpPr>
        <p:spPr>
          <a:xfrm>
            <a:off x="741680" y="2237740"/>
            <a:ext cx="2162175" cy="456565"/>
          </a:xfrm>
          <a:prstGeom prst="rect">
            <a:avLst/>
          </a:prstGeom>
          <a:noFill/>
          <a:ln w="19050">
            <a:solidFill>
              <a:srgbClr val="C93B0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lvl="0" algn="ctr">
              <a:buClrTx/>
              <a:buSzTx/>
              <a:buFontTx/>
            </a:pPr>
            <a:r>
              <a:rPr lang="zh-CN" altLang="en-US" sz="2800" b="1">
                <a:solidFill>
                  <a:srgbClr val="C00000"/>
                </a:solidFill>
                <a:latin typeface="+mn-lt"/>
                <a:ea typeface="+mn-ea"/>
                <a:sym typeface="+mn-ea"/>
              </a:rPr>
              <a:t>differences</a:t>
            </a:r>
            <a:endParaRPr lang="zh-CN" altLang="en-US" sz="2800" b="1">
              <a:solidFill>
                <a:srgbClr val="C00000"/>
              </a:solidFill>
              <a:latin typeface="+mn-lt"/>
              <a:ea typeface="+mn-ea"/>
              <a:sym typeface="+mn-ea"/>
            </a:endParaRPr>
          </a:p>
        </p:txBody>
      </p:sp>
      <p:sp>
        <p:nvSpPr>
          <p:cNvPr id="20" name="Freeform 5"/>
          <p:cNvSpPr/>
          <p:nvPr/>
        </p:nvSpPr>
        <p:spPr bwMode="auto">
          <a:xfrm rot="5400000">
            <a:off x="561424" y="1718983"/>
            <a:ext cx="2523559" cy="2252027"/>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chemeClr val="accent1"/>
            </a:solidFill>
            <a:prstDash val="solid"/>
            <a:miter lim="800000"/>
          </a:ln>
        </p:spPr>
        <p:txBody>
          <a:bodyPr vert="horz" wrap="square" lIns="91413" tIns="45706" rIns="91413" bIns="45706" numCol="1" anchor="t" anchorCtr="0" compatLnSpc="1"/>
          <a:lstStyle/>
          <a:p>
            <a:pPr defTabSz="914400">
              <a:defRPr/>
            </a:pPr>
            <a:endParaRPr lang="zh-CN" altLang="en-US" kern="0" dirty="0">
              <a:solidFill>
                <a:sysClr val="windowText" lastClr="000000"/>
              </a:solidFill>
            </a:endParaRPr>
          </a:p>
        </p:txBody>
      </p:sp>
      <p:sp>
        <p:nvSpPr>
          <p:cNvPr id="21" name="椭圆 20"/>
          <p:cNvSpPr/>
          <p:nvPr/>
        </p:nvSpPr>
        <p:spPr>
          <a:xfrm>
            <a:off x="168849" y="2237526"/>
            <a:ext cx="427740" cy="427682"/>
          </a:xfrm>
          <a:prstGeom prst="ellipse">
            <a:avLst/>
          </a:prstGeom>
          <a:solidFill>
            <a:schemeClr val="accent2"/>
          </a:solidFill>
          <a:ln w="25400" cap="flat" cmpd="sng" algn="ctr">
            <a:solidFill>
              <a:sysClr val="window" lastClr="FFFFFF">
                <a:lumMod val="75000"/>
              </a:sysClr>
            </a:solidFill>
            <a:prstDash val="solid"/>
          </a:ln>
          <a:effectLst/>
        </p:spPr>
        <p:txBody>
          <a:bodyPr lIns="91413" tIns="45706" rIns="91413" bIns="45706" rtlCol="0" anchor="ctr"/>
          <a:lstStyle/>
          <a:p>
            <a:pPr algn="ctr" defTabSz="914400">
              <a:defRPr/>
            </a:pPr>
            <a:r>
              <a:rPr lang="en-US" altLang="zh-CN" b="1" kern="0" dirty="0" smtClean="0">
                <a:solidFill>
                  <a:sysClr val="window" lastClr="FFFFFF"/>
                </a:solidFill>
                <a:latin typeface="微软雅黑" panose="020B0503020204020204" pitchFamily="34" charset="-122"/>
                <a:ea typeface="微软雅黑" panose="020B0503020204020204" pitchFamily="34" charset="-122"/>
              </a:rPr>
              <a:t>1</a:t>
            </a:r>
            <a:endParaRPr lang="zh-CN" altLang="en-US" b="1" kern="0" dirty="0">
              <a:solidFill>
                <a:sysClr val="window" lastClr="FFFFFF"/>
              </a:solidFill>
              <a:latin typeface="微软雅黑" panose="020B0503020204020204" pitchFamily="34" charset="-122"/>
              <a:ea typeface="微软雅黑" panose="020B0503020204020204" pitchFamily="34" charset="-122"/>
            </a:endParaRPr>
          </a:p>
        </p:txBody>
      </p:sp>
      <p:sp>
        <p:nvSpPr>
          <p:cNvPr id="22" name="椭圆 21"/>
          <p:cNvSpPr/>
          <p:nvPr/>
        </p:nvSpPr>
        <p:spPr>
          <a:xfrm>
            <a:off x="169155" y="3054066"/>
            <a:ext cx="427740" cy="427682"/>
          </a:xfrm>
          <a:prstGeom prst="ellipse">
            <a:avLst/>
          </a:prstGeom>
          <a:solidFill>
            <a:schemeClr val="accent3"/>
          </a:solidFill>
          <a:ln w="25400" cap="flat" cmpd="sng" algn="ctr">
            <a:solidFill>
              <a:sysClr val="window" lastClr="FFFFFF">
                <a:lumMod val="75000"/>
              </a:sysClr>
            </a:solidFill>
            <a:prstDash val="solid"/>
          </a:ln>
          <a:effectLst/>
        </p:spPr>
        <p:txBody>
          <a:bodyPr lIns="91413" tIns="45706" rIns="91413" bIns="45706" rtlCol="0" anchor="ctr"/>
          <a:lstStyle/>
          <a:p>
            <a:pPr algn="ctr" defTabSz="914400">
              <a:defRPr/>
            </a:pPr>
            <a:r>
              <a:rPr lang="en-US" altLang="zh-CN" b="1" kern="0" dirty="0" smtClean="0">
                <a:solidFill>
                  <a:sysClr val="window" lastClr="FFFFFF"/>
                </a:solidFill>
                <a:latin typeface="微软雅黑" panose="020B0503020204020204" pitchFamily="34" charset="-122"/>
                <a:ea typeface="微软雅黑" panose="020B0503020204020204" pitchFamily="34" charset="-122"/>
              </a:rPr>
              <a:t>2</a:t>
            </a:r>
            <a:endParaRPr lang="zh-CN" altLang="en-US" b="1" kern="0" dirty="0">
              <a:solidFill>
                <a:sysClr val="window" lastClr="FFFFFF"/>
              </a:solidFill>
              <a:latin typeface="微软雅黑" panose="020B0503020204020204" pitchFamily="34" charset="-122"/>
              <a:ea typeface="微软雅黑" panose="020B0503020204020204" pitchFamily="34" charset="-122"/>
            </a:endParaRPr>
          </a:p>
        </p:txBody>
      </p:sp>
      <p:sp>
        <p:nvSpPr>
          <p:cNvPr id="2" name="TextBox 56"/>
          <p:cNvSpPr/>
          <p:nvPr/>
        </p:nvSpPr>
        <p:spPr>
          <a:xfrm>
            <a:off x="741680" y="3054350"/>
            <a:ext cx="2162810" cy="415290"/>
          </a:xfrm>
          <a:prstGeom prst="rect">
            <a:avLst/>
          </a:prstGeom>
          <a:noFill/>
          <a:ln w="19050">
            <a:solidFill>
              <a:schemeClr val="accent6">
                <a:lumMod val="5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lvl="0" algn="ctr">
              <a:buClrTx/>
              <a:buSzTx/>
              <a:buFontTx/>
            </a:pPr>
            <a:r>
              <a:rPr lang="zh-CN" altLang="en-US" sz="2800" b="1">
                <a:solidFill>
                  <a:srgbClr val="C00000"/>
                </a:solidFill>
                <a:latin typeface="+mn-lt"/>
                <a:ea typeface="+mn-ea"/>
                <a:sym typeface="+mn-ea"/>
              </a:rPr>
              <a:t>similarities</a:t>
            </a:r>
            <a:endParaRPr lang="zh-CN" altLang="en-US" sz="2800" b="1">
              <a:solidFill>
                <a:srgbClr val="C00000"/>
              </a:solidFill>
              <a:latin typeface="+mn-lt"/>
              <a:ea typeface="+mn-ea"/>
              <a:sym typeface="+mn-ea"/>
            </a:endParaRPr>
          </a:p>
        </p:txBody>
      </p:sp>
      <p:sp>
        <p:nvSpPr>
          <p:cNvPr id="4" name="矩形 3"/>
          <p:cNvSpPr/>
          <p:nvPr/>
        </p:nvSpPr>
        <p:spPr>
          <a:xfrm>
            <a:off x="7223760" y="829310"/>
            <a:ext cx="1077595" cy="269875"/>
          </a:xfrm>
          <a:prstGeom prst="rect">
            <a:avLst/>
          </a:prstGeom>
          <a:noFill/>
          <a:ln w="19050">
            <a:solidFill>
              <a:srgbClr val="C93B0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a:off x="5572125" y="1802130"/>
            <a:ext cx="857250" cy="269875"/>
          </a:xfrm>
          <a:prstGeom prst="rect">
            <a:avLst/>
          </a:prstGeom>
          <a:noFill/>
          <a:ln w="19050">
            <a:solidFill>
              <a:srgbClr val="C93B0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7269480" y="2316480"/>
            <a:ext cx="977265" cy="224790"/>
          </a:xfrm>
          <a:prstGeom prst="rect">
            <a:avLst/>
          </a:prstGeom>
          <a:noFill/>
          <a:ln w="19050">
            <a:solidFill>
              <a:srgbClr val="C93B0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5019040" y="2541270"/>
            <a:ext cx="862965" cy="224790"/>
          </a:xfrm>
          <a:prstGeom prst="rect">
            <a:avLst/>
          </a:prstGeom>
          <a:noFill/>
          <a:ln w="19050">
            <a:solidFill>
              <a:srgbClr val="C93B0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6113780" y="3056890"/>
            <a:ext cx="946785" cy="224790"/>
          </a:xfrm>
          <a:prstGeom prst="rect">
            <a:avLst/>
          </a:prstGeom>
          <a:noFill/>
          <a:ln w="19050">
            <a:solidFill>
              <a:srgbClr val="C93B0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4257040" y="3534410"/>
            <a:ext cx="299720" cy="224790"/>
          </a:xfrm>
          <a:prstGeom prst="rect">
            <a:avLst/>
          </a:prstGeom>
          <a:noFill/>
          <a:ln w="19050">
            <a:solidFill>
              <a:srgbClr val="C93B0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8094980" y="3994785"/>
            <a:ext cx="656590" cy="224790"/>
          </a:xfrm>
          <a:prstGeom prst="rect">
            <a:avLst/>
          </a:prstGeom>
          <a:noFill/>
          <a:ln w="19050">
            <a:solidFill>
              <a:srgbClr val="C93B0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nvSpPr>
        <p:spPr>
          <a:xfrm>
            <a:off x="7223760" y="1099185"/>
            <a:ext cx="407670" cy="241300"/>
          </a:xfrm>
          <a:prstGeom prst="rect">
            <a:avLst/>
          </a:prstGeom>
          <a:noFill/>
          <a:ln w="19050">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a:off x="6652895" y="4527550"/>
            <a:ext cx="356870" cy="190500"/>
          </a:xfrm>
          <a:prstGeom prst="rect">
            <a:avLst/>
          </a:prstGeom>
          <a:noFill/>
          <a:ln w="19050">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5796915" y="1583055"/>
            <a:ext cx="407670" cy="180975"/>
          </a:xfrm>
          <a:prstGeom prst="rect">
            <a:avLst/>
          </a:prstGeom>
          <a:noFill/>
          <a:ln w="19050">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anim calcmode="lin" valueType="num">
                                      <p:cBhvr>
                                        <p:cTn id="10" dur="500" fill="hold"/>
                                        <p:tgtEl>
                                          <p:spTgt spid="20"/>
                                        </p:tgtEl>
                                        <p:attrNameLst>
                                          <p:attrName>ppt_x</p:attrName>
                                        </p:attrNameLst>
                                      </p:cBhvr>
                                      <p:tavLst>
                                        <p:tav tm="0">
                                          <p:val>
                                            <p:fltVal val="0.5"/>
                                          </p:val>
                                        </p:tav>
                                        <p:tav tm="100000">
                                          <p:val>
                                            <p:strVal val="#ppt_x"/>
                                          </p:val>
                                        </p:tav>
                                      </p:tavLst>
                                    </p:anim>
                                    <p:anim calcmode="lin" valueType="num">
                                      <p:cBhvr>
                                        <p:cTn id="11" dur="500" fill="hold"/>
                                        <p:tgtEl>
                                          <p:spTgt spid="20"/>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anim calcmode="lin" valueType="num">
                                      <p:cBhvr>
                                        <p:cTn id="17" dur="500" fill="hold"/>
                                        <p:tgtEl>
                                          <p:spTgt spid="17"/>
                                        </p:tgtEl>
                                        <p:attrNameLst>
                                          <p:attrName>ppt_x</p:attrName>
                                        </p:attrNameLst>
                                      </p:cBhvr>
                                      <p:tavLst>
                                        <p:tav tm="0">
                                          <p:val>
                                            <p:fltVal val="0.5"/>
                                          </p:val>
                                        </p:tav>
                                        <p:tav tm="100000">
                                          <p:val>
                                            <p:strVal val="#ppt_x"/>
                                          </p:val>
                                        </p:tav>
                                      </p:tavLst>
                                    </p:anim>
                                    <p:anim calcmode="lin" valueType="num">
                                      <p:cBhvr>
                                        <p:cTn id="18" dur="500" fill="hold"/>
                                        <p:tgtEl>
                                          <p:spTgt spid="17"/>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300"/>
                                        <p:tgtEl>
                                          <p:spTgt spid="16"/>
                                        </p:tgtEl>
                                      </p:cBhvr>
                                    </p:animEffec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1500"/>
                            </p:stCondLst>
                            <p:childTnLst>
                              <p:par>
                                <p:cTn id="30" presetID="53" presetClass="entr" presetSubtype="528"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anim calcmode="lin" valueType="num">
                                      <p:cBhvr>
                                        <p:cTn id="35" dur="500" fill="hold"/>
                                        <p:tgtEl>
                                          <p:spTgt spid="19"/>
                                        </p:tgtEl>
                                        <p:attrNameLst>
                                          <p:attrName>ppt_x</p:attrName>
                                        </p:attrNameLst>
                                      </p:cBhvr>
                                      <p:tavLst>
                                        <p:tav tm="0">
                                          <p:val>
                                            <p:fltVal val="0.5"/>
                                          </p:val>
                                        </p:tav>
                                        <p:tav tm="100000">
                                          <p:val>
                                            <p:strVal val="#ppt_x"/>
                                          </p:val>
                                        </p:tav>
                                      </p:tavLst>
                                    </p:anim>
                                    <p:anim calcmode="lin" valueType="num">
                                      <p:cBhvr>
                                        <p:cTn id="36" dur="500" fill="hold"/>
                                        <p:tgtEl>
                                          <p:spTgt spid="19"/>
                                        </p:tgtEl>
                                        <p:attrNameLst>
                                          <p:attrName>ppt_y</p:attrName>
                                        </p:attrNameLst>
                                      </p:cBhvr>
                                      <p:tavLst>
                                        <p:tav tm="0">
                                          <p:val>
                                            <p:fltVal val="0.5"/>
                                          </p:val>
                                        </p:tav>
                                        <p:tav tm="100000">
                                          <p:val>
                                            <p:strVal val="#ppt_y"/>
                                          </p:val>
                                        </p:tav>
                                      </p:tavLst>
                                    </p:anim>
                                  </p:childTnLst>
                                </p:cTn>
                              </p:par>
                              <p:par>
                                <p:cTn id="37" presetID="53" presetClass="entr" presetSubtype="16" fill="hold" grpId="0" nodeType="withEffect">
                                  <p:stCondLst>
                                    <p:cond delay="20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p:cTn id="45" dur="500" fill="hold"/>
                                        <p:tgtEl>
                                          <p:spTgt spid="2"/>
                                        </p:tgtEl>
                                        <p:attrNameLst>
                                          <p:attrName>ppt_w</p:attrName>
                                        </p:attrNameLst>
                                      </p:cBhvr>
                                      <p:tavLst>
                                        <p:tav tm="0">
                                          <p:val>
                                            <p:fltVal val="0"/>
                                          </p:val>
                                        </p:tav>
                                        <p:tav tm="100000">
                                          <p:val>
                                            <p:strVal val="#ppt_w"/>
                                          </p:val>
                                        </p:tav>
                                      </p:tavLst>
                                    </p:anim>
                                    <p:anim calcmode="lin" valueType="num">
                                      <p:cBhvr>
                                        <p:cTn id="46" dur="500" fill="hold"/>
                                        <p:tgtEl>
                                          <p:spTgt spid="2"/>
                                        </p:tgtEl>
                                        <p:attrNameLst>
                                          <p:attrName>ppt_h</p:attrName>
                                        </p:attrNameLst>
                                      </p:cBhvr>
                                      <p:tavLst>
                                        <p:tav tm="0">
                                          <p:val>
                                            <p:fltVal val="0"/>
                                          </p:val>
                                        </p:tav>
                                        <p:tav tm="100000">
                                          <p:val>
                                            <p:strVal val="#ppt_h"/>
                                          </p:val>
                                        </p:tav>
                                      </p:tavLst>
                                    </p:anim>
                                    <p:animEffect transition="in" filter="fade">
                                      <p:cBhvr>
                                        <p:cTn id="47" dur="500"/>
                                        <p:tgtEl>
                                          <p:spTgt spid="2"/>
                                        </p:tgtEl>
                                      </p:cBhvr>
                                    </p:animEffect>
                                    <p:anim calcmode="lin" valueType="num">
                                      <p:cBhvr>
                                        <p:cTn id="48" dur="500" fill="hold"/>
                                        <p:tgtEl>
                                          <p:spTgt spid="2"/>
                                        </p:tgtEl>
                                        <p:attrNameLst>
                                          <p:attrName>ppt_x</p:attrName>
                                        </p:attrNameLst>
                                      </p:cBhvr>
                                      <p:tavLst>
                                        <p:tav tm="0">
                                          <p:val>
                                            <p:fltVal val="0.5"/>
                                          </p:val>
                                        </p:tav>
                                        <p:tav tm="100000">
                                          <p:val>
                                            <p:strVal val="#ppt_x"/>
                                          </p:val>
                                        </p:tav>
                                      </p:tavLst>
                                    </p:anim>
                                    <p:anim calcmode="lin" valueType="num">
                                      <p:cBhvr>
                                        <p:cTn id="49" dur="5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barn(inVertical)">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barn(inVertical)">
                                      <p:cBhvr>
                                        <p:cTn id="59" dur="5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barn(inVertical)">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barn(inVertical)">
                                      <p:cBhvr>
                                        <p:cTn id="69" dur="500"/>
                                        <p:tgtEl>
                                          <p:spTgt spid="8"/>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barn(inVertical)">
                                      <p:cBhvr>
                                        <p:cTn id="74" dur="500"/>
                                        <p:tgtEl>
                                          <p:spTgt spid="9"/>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barn(inVertical)">
                                      <p:cBhvr>
                                        <p:cTn id="79" dur="500"/>
                                        <p:tgtEl>
                                          <p:spTgt spid="10"/>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barn(inVertical)">
                                      <p:cBhvr>
                                        <p:cTn id="84" dur="500"/>
                                        <p:tgtEl>
                                          <p:spTgt spid="11"/>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12"/>
                                        </p:tgtEl>
                                        <p:attrNameLst>
                                          <p:attrName>style.visibility</p:attrName>
                                        </p:attrNameLst>
                                      </p:cBhvr>
                                      <p:to>
                                        <p:strVal val="visible"/>
                                      </p:to>
                                    </p:set>
                                    <p:animEffect transition="in" filter="barn(inVertical)">
                                      <p:cBhvr>
                                        <p:cTn id="89" dur="500"/>
                                        <p:tgtEl>
                                          <p:spTgt spid="12"/>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14"/>
                                        </p:tgtEl>
                                        <p:attrNameLst>
                                          <p:attrName>style.visibility</p:attrName>
                                        </p:attrNameLst>
                                      </p:cBhvr>
                                      <p:to>
                                        <p:strVal val="visible"/>
                                      </p:to>
                                    </p:set>
                                    <p:animEffect transition="in" filter="barn(inVertical)">
                                      <p:cBhvr>
                                        <p:cTn id="94" dur="500"/>
                                        <p:tgtEl>
                                          <p:spTgt spid="14"/>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grpId="0" nodeType="click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barn(inVertical)">
                                      <p:cBhvr>
                                        <p:cTn id="9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ldLvl="0" animBg="1"/>
      <p:bldP spid="19" grpId="0" bldLvl="0" animBg="1"/>
      <p:bldP spid="20" grpId="0" bldLvl="0" animBg="1"/>
      <p:bldP spid="21" grpId="0" bldLvl="0" animBg="1"/>
      <p:bldP spid="22" grpId="0" bldLvl="0" animBg="1"/>
      <p:bldP spid="2" grpId="0" bldLvl="0" animBg="1"/>
      <p:bldP spid="4" grpId="0" animBg="1"/>
      <p:bldP spid="6" grpId="0" animBg="1"/>
      <p:bldP spid="7" grpId="0" animBg="1"/>
      <p:bldP spid="8" grpId="0" animBg="1"/>
      <p:bldP spid="9" grpId="0" animBg="1"/>
      <p:bldP spid="10" grpId="0" animBg="1"/>
      <p:bldP spid="11" grpId="0" animBg="1"/>
      <p:bldP spid="12" grpId="0" animBg="1"/>
      <p:bldP spid="14" grpId="0" bldLvl="0" animBg="1"/>
      <p:bldP spid="13"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心形 2"/>
          <p:cNvSpPr/>
          <p:nvPr/>
        </p:nvSpPr>
        <p:spPr>
          <a:xfrm>
            <a:off x="231408" y="166098"/>
            <a:ext cx="419809" cy="419809"/>
          </a:xfrm>
          <a:prstGeom prst="hear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8" name="文本框 17"/>
          <p:cNvSpPr txBox="1"/>
          <p:nvPr/>
        </p:nvSpPr>
        <p:spPr>
          <a:xfrm>
            <a:off x="651033" y="115659"/>
            <a:ext cx="2024731" cy="521970"/>
          </a:xfrm>
          <a:prstGeom prst="rect">
            <a:avLst/>
          </a:prstGeom>
          <a:noFill/>
        </p:spPr>
        <p:txBody>
          <a:bodyPr wrap="square" rtlCol="0">
            <a:spAutoFit/>
          </a:bodyPr>
          <a:lstStyle/>
          <a:p>
            <a:r>
              <a:rPr lang="zh-CN" altLang="en-US" sz="2800" b="1" dirty="0">
                <a:solidFill>
                  <a:srgbClr val="002060"/>
                </a:solidFill>
                <a:cs typeface="+mn-ea"/>
                <a:sym typeface="+mn-lt"/>
              </a:rPr>
              <a:t>书面表达</a:t>
            </a:r>
            <a:endParaRPr lang="zh-CN" altLang="en-US" sz="2800" b="1" dirty="0">
              <a:solidFill>
                <a:srgbClr val="002060"/>
              </a:solidFill>
              <a:cs typeface="+mn-ea"/>
              <a:sym typeface="+mn-lt"/>
            </a:endParaRPr>
          </a:p>
        </p:txBody>
      </p:sp>
      <p:sp>
        <p:nvSpPr>
          <p:cNvPr id="12" name="AutoShape 35" descr="Bild20"/>
          <p:cNvSpPr>
            <a:spLocks noChangeArrowheads="1"/>
          </p:cNvSpPr>
          <p:nvPr/>
        </p:nvSpPr>
        <p:spPr bwMode="auto">
          <a:xfrm>
            <a:off x="320040" y="2214880"/>
            <a:ext cx="7876540" cy="2439670"/>
          </a:xfrm>
          <a:prstGeom prst="roundRect">
            <a:avLst>
              <a:gd name="adj" fmla="val 5556"/>
            </a:avLst>
          </a:prstGeom>
          <a:solidFill>
            <a:srgbClr val="FFFFFF"/>
          </a:solidFill>
          <a:ln w="25400" cmpd="sng">
            <a:solidFill>
              <a:srgbClr val="414042"/>
            </a:solidFill>
            <a:round/>
          </a:ln>
        </p:spPr>
        <p:txBody>
          <a:bodyPr lIns="107967" tIns="107967" rIns="35989" bIns="35989"/>
          <a:lstStyle/>
          <a:p>
            <a:endParaRPr lang="zh-CN" altLang="en-US" sz="1600" dirty="0">
              <a:solidFill>
                <a:schemeClr val="bg1"/>
              </a:solidFill>
              <a:cs typeface="+mn-ea"/>
              <a:sym typeface="+mn-lt"/>
            </a:endParaRPr>
          </a:p>
        </p:txBody>
      </p:sp>
      <p:sp>
        <p:nvSpPr>
          <p:cNvPr id="13" name="Rectangle 18"/>
          <p:cNvSpPr>
            <a:spLocks noChangeArrowheads="1"/>
          </p:cNvSpPr>
          <p:nvPr/>
        </p:nvSpPr>
        <p:spPr bwMode="auto">
          <a:xfrm>
            <a:off x="479213" y="2345928"/>
            <a:ext cx="440299" cy="452438"/>
          </a:xfrm>
          <a:prstGeom prst="rect">
            <a:avLst/>
          </a:prstGeom>
          <a:solidFill>
            <a:schemeClr val="accent1"/>
          </a:solidFill>
          <a:ln>
            <a:noFill/>
          </a:ln>
        </p:spPr>
        <p:txBody>
          <a:bodyPr wrap="none" lIns="68555" tIns="34277" rIns="68555" bIns="34277" anchor="ctr"/>
          <a:lstStyle/>
          <a:p>
            <a:pPr algn="ctr"/>
            <a:r>
              <a:rPr lang="zh-CN" altLang="en-US" sz="1400" b="1" dirty="0">
                <a:solidFill>
                  <a:schemeClr val="bg1"/>
                </a:solidFill>
                <a:cs typeface="+mn-ea"/>
                <a:sym typeface="+mn-lt"/>
              </a:rPr>
              <a:t>1</a:t>
            </a:r>
            <a:endParaRPr lang="zh-CN" altLang="en-US" sz="1600" dirty="0">
              <a:solidFill>
                <a:schemeClr val="bg1"/>
              </a:solidFill>
              <a:cs typeface="+mn-ea"/>
              <a:sym typeface="+mn-lt"/>
            </a:endParaRPr>
          </a:p>
        </p:txBody>
      </p:sp>
      <p:sp>
        <p:nvSpPr>
          <p:cNvPr id="14" name="Rectangle 19"/>
          <p:cNvSpPr>
            <a:spLocks noChangeArrowheads="1"/>
          </p:cNvSpPr>
          <p:nvPr/>
        </p:nvSpPr>
        <p:spPr bwMode="auto">
          <a:xfrm>
            <a:off x="479213" y="2881233"/>
            <a:ext cx="440299" cy="452438"/>
          </a:xfrm>
          <a:prstGeom prst="rect">
            <a:avLst/>
          </a:prstGeom>
          <a:solidFill>
            <a:schemeClr val="accent2"/>
          </a:solidFill>
          <a:ln>
            <a:noFill/>
          </a:ln>
        </p:spPr>
        <p:txBody>
          <a:bodyPr wrap="none" lIns="68555" tIns="34277" rIns="68555" bIns="34277" anchor="ctr"/>
          <a:lstStyle/>
          <a:p>
            <a:pPr algn="ctr"/>
            <a:r>
              <a:rPr lang="zh-CN" altLang="en-US" sz="1400" b="1" dirty="0">
                <a:solidFill>
                  <a:schemeClr val="bg1"/>
                </a:solidFill>
                <a:cs typeface="+mn-ea"/>
                <a:sym typeface="+mn-lt"/>
              </a:rPr>
              <a:t>2</a:t>
            </a:r>
            <a:endParaRPr lang="zh-CN" altLang="en-US" sz="1600" dirty="0">
              <a:solidFill>
                <a:schemeClr val="bg1"/>
              </a:solidFill>
              <a:cs typeface="+mn-ea"/>
              <a:sym typeface="+mn-lt"/>
            </a:endParaRPr>
          </a:p>
        </p:txBody>
      </p:sp>
      <p:sp>
        <p:nvSpPr>
          <p:cNvPr id="15" name="Rectangle 20"/>
          <p:cNvSpPr>
            <a:spLocks noChangeArrowheads="1"/>
          </p:cNvSpPr>
          <p:nvPr/>
        </p:nvSpPr>
        <p:spPr bwMode="auto">
          <a:xfrm>
            <a:off x="479213" y="3399631"/>
            <a:ext cx="440299" cy="452438"/>
          </a:xfrm>
          <a:prstGeom prst="rect">
            <a:avLst/>
          </a:prstGeom>
          <a:solidFill>
            <a:schemeClr val="accent3"/>
          </a:solidFill>
          <a:ln>
            <a:noFill/>
          </a:ln>
        </p:spPr>
        <p:txBody>
          <a:bodyPr wrap="none" lIns="68555" tIns="34277" rIns="68555" bIns="34277" anchor="ctr"/>
          <a:lstStyle/>
          <a:p>
            <a:pPr algn="ctr"/>
            <a:r>
              <a:rPr lang="zh-CN" altLang="en-US" sz="1400" b="1" dirty="0">
                <a:solidFill>
                  <a:schemeClr val="bg1"/>
                </a:solidFill>
                <a:cs typeface="+mn-ea"/>
                <a:sym typeface="+mn-lt"/>
              </a:rPr>
              <a:t>3</a:t>
            </a:r>
            <a:endParaRPr lang="zh-CN" altLang="en-US" sz="1600" dirty="0">
              <a:solidFill>
                <a:schemeClr val="bg1"/>
              </a:solidFill>
              <a:cs typeface="+mn-ea"/>
              <a:sym typeface="+mn-lt"/>
            </a:endParaRPr>
          </a:p>
        </p:txBody>
      </p:sp>
      <p:sp>
        <p:nvSpPr>
          <p:cNvPr id="16" name="Rectangle 27"/>
          <p:cNvSpPr>
            <a:spLocks noChangeArrowheads="1"/>
          </p:cNvSpPr>
          <p:nvPr/>
        </p:nvSpPr>
        <p:spPr bwMode="auto">
          <a:xfrm>
            <a:off x="1084580" y="2345690"/>
            <a:ext cx="6975475" cy="452755"/>
          </a:xfrm>
          <a:prstGeom prst="rect">
            <a:avLst/>
          </a:prstGeom>
          <a:solidFill>
            <a:schemeClr val="accent1"/>
          </a:solidFill>
          <a:ln>
            <a:noFill/>
          </a:ln>
        </p:spPr>
        <p:txBody>
          <a:bodyPr wrap="none" lIns="68555" tIns="34277" rIns="68555" bIns="34277" anchor="ctr"/>
          <a:lstStyle/>
          <a:p>
            <a:pPr algn="l"/>
            <a:r>
              <a:rPr lang="en-US" altLang="zh-CN" sz="1600" dirty="0">
                <a:solidFill>
                  <a:schemeClr val="bg1"/>
                </a:solidFill>
                <a:cs typeface="+mn-ea"/>
                <a:sym typeface="+mn-lt"/>
              </a:rPr>
              <a:t>Start with a general statement about the topic and your situaition.</a:t>
            </a:r>
            <a:endParaRPr lang="en-US" altLang="zh-CN" sz="1600" dirty="0">
              <a:solidFill>
                <a:schemeClr val="bg1"/>
              </a:solidFill>
              <a:cs typeface="+mn-ea"/>
              <a:sym typeface="+mn-lt"/>
            </a:endParaRPr>
          </a:p>
        </p:txBody>
      </p:sp>
      <p:sp>
        <p:nvSpPr>
          <p:cNvPr id="17" name="Rectangle 28"/>
          <p:cNvSpPr>
            <a:spLocks noChangeArrowheads="1"/>
          </p:cNvSpPr>
          <p:nvPr/>
        </p:nvSpPr>
        <p:spPr bwMode="auto">
          <a:xfrm>
            <a:off x="1084580" y="2880995"/>
            <a:ext cx="6975475" cy="452755"/>
          </a:xfrm>
          <a:prstGeom prst="rect">
            <a:avLst/>
          </a:prstGeom>
          <a:solidFill>
            <a:schemeClr val="accent2"/>
          </a:solidFill>
          <a:ln>
            <a:noFill/>
          </a:ln>
        </p:spPr>
        <p:txBody>
          <a:bodyPr wrap="none" lIns="68555" tIns="34277" rIns="68555" bIns="34277" anchor="ctr"/>
          <a:lstStyle/>
          <a:p>
            <a:pPr algn="l"/>
            <a:r>
              <a:rPr lang="en-US" altLang="zh-CN" sz="1600" dirty="0">
                <a:solidFill>
                  <a:schemeClr val="bg1"/>
                </a:solidFill>
                <a:cs typeface="+mn-ea"/>
                <a:sym typeface="+mn-lt"/>
              </a:rPr>
              <a:t>Tell the reader about how and why you changed or want to change.</a:t>
            </a:r>
            <a:endParaRPr lang="en-US" altLang="zh-CN" sz="1600" dirty="0">
              <a:solidFill>
                <a:schemeClr val="bg1"/>
              </a:solidFill>
              <a:cs typeface="+mn-ea"/>
              <a:sym typeface="+mn-lt"/>
            </a:endParaRPr>
          </a:p>
        </p:txBody>
      </p:sp>
      <p:sp>
        <p:nvSpPr>
          <p:cNvPr id="19" name="Rectangle 29"/>
          <p:cNvSpPr>
            <a:spLocks noChangeArrowheads="1"/>
          </p:cNvSpPr>
          <p:nvPr/>
        </p:nvSpPr>
        <p:spPr bwMode="auto">
          <a:xfrm>
            <a:off x="1084580" y="3399790"/>
            <a:ext cx="6975475" cy="452755"/>
          </a:xfrm>
          <a:prstGeom prst="rect">
            <a:avLst/>
          </a:prstGeom>
          <a:solidFill>
            <a:schemeClr val="accent3"/>
          </a:solidFill>
          <a:ln>
            <a:noFill/>
          </a:ln>
        </p:spPr>
        <p:txBody>
          <a:bodyPr wrap="none" lIns="68555" tIns="34277" rIns="68555" bIns="34277" anchor="ctr"/>
          <a:lstStyle/>
          <a:p>
            <a:pPr algn="l"/>
            <a:r>
              <a:rPr lang="en-US" altLang="zh-CN" sz="1600" dirty="0">
                <a:solidFill>
                  <a:schemeClr val="bg1"/>
                </a:solidFill>
                <a:cs typeface="+mn-ea"/>
                <a:sym typeface="+mn-lt"/>
              </a:rPr>
              <a:t>Describe the changes and compare the possible results.</a:t>
            </a:r>
            <a:endParaRPr lang="en-US" altLang="zh-CN" sz="1600" dirty="0">
              <a:solidFill>
                <a:schemeClr val="bg1"/>
              </a:solidFill>
              <a:cs typeface="+mn-ea"/>
              <a:sym typeface="+mn-lt"/>
            </a:endParaRPr>
          </a:p>
        </p:txBody>
      </p:sp>
      <p:sp>
        <p:nvSpPr>
          <p:cNvPr id="20" name="Rectangle 37"/>
          <p:cNvSpPr>
            <a:spLocks noChangeArrowheads="1"/>
          </p:cNvSpPr>
          <p:nvPr/>
        </p:nvSpPr>
        <p:spPr bwMode="auto">
          <a:xfrm>
            <a:off x="320040" y="637540"/>
            <a:ext cx="8643620" cy="126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7" rIns="68555" bIns="34277">
            <a:spAutoFit/>
          </a:bodyPr>
          <a:lstStyle/>
          <a:p>
            <a:pPr>
              <a:lnSpc>
                <a:spcPct val="130000"/>
              </a:lnSpc>
            </a:pPr>
            <a:r>
              <a:rPr lang="zh-CN" altLang="en-US" sz="2000" dirty="0">
                <a:solidFill>
                  <a:srgbClr val="002060"/>
                </a:solidFill>
                <a:cs typeface="+mn-ea"/>
                <a:sym typeface="+mn-lt"/>
              </a:rPr>
              <a:t>假定你是高中生李华，你校的英语俱乐部举行了一次演讲比赛，内容是介绍自己如何通过适当的锻炼和饮食获得健康了的体魄。请你根据以下要点写一篇演讲稿：</a:t>
            </a:r>
            <a:endParaRPr lang="zh-CN" altLang="en-US" sz="2000" dirty="0">
              <a:solidFill>
                <a:srgbClr val="002060"/>
              </a:solidFill>
              <a:cs typeface="+mn-ea"/>
              <a:sym typeface="+mn-lt"/>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385614" y="3759233"/>
            <a:ext cx="1704975" cy="1257300"/>
          </a:xfrm>
          <a:prstGeom prst="rect">
            <a:avLst/>
          </a:prstGeom>
        </p:spPr>
      </p:pic>
      <p:sp>
        <p:nvSpPr>
          <p:cNvPr id="21" name="Rectangle 19"/>
          <p:cNvSpPr>
            <a:spLocks noChangeArrowheads="1"/>
          </p:cNvSpPr>
          <p:nvPr/>
        </p:nvSpPr>
        <p:spPr bwMode="auto">
          <a:xfrm>
            <a:off x="479213" y="3974703"/>
            <a:ext cx="440299" cy="452438"/>
          </a:xfrm>
          <a:prstGeom prst="rect">
            <a:avLst/>
          </a:prstGeom>
          <a:solidFill>
            <a:schemeClr val="accent2"/>
          </a:solidFill>
          <a:ln>
            <a:noFill/>
          </a:ln>
        </p:spPr>
        <p:txBody>
          <a:bodyPr wrap="none" lIns="68555" tIns="34277" rIns="68555" bIns="34277" anchor="ctr"/>
          <a:p>
            <a:pPr algn="ctr"/>
            <a:r>
              <a:rPr lang="en-US" altLang="zh-CN" sz="1600" dirty="0">
                <a:solidFill>
                  <a:schemeClr val="bg1"/>
                </a:solidFill>
                <a:cs typeface="+mn-ea"/>
                <a:sym typeface="+mn-lt"/>
              </a:rPr>
              <a:t>4</a:t>
            </a:r>
            <a:endParaRPr lang="en-US" altLang="zh-CN" sz="1600" dirty="0">
              <a:solidFill>
                <a:schemeClr val="bg1"/>
              </a:solidFill>
              <a:cs typeface="+mn-ea"/>
              <a:sym typeface="+mn-lt"/>
            </a:endParaRPr>
          </a:p>
        </p:txBody>
      </p:sp>
      <p:sp>
        <p:nvSpPr>
          <p:cNvPr id="22" name="Rectangle 28"/>
          <p:cNvSpPr>
            <a:spLocks noChangeArrowheads="1"/>
          </p:cNvSpPr>
          <p:nvPr/>
        </p:nvSpPr>
        <p:spPr bwMode="auto">
          <a:xfrm>
            <a:off x="1083945" y="3974465"/>
            <a:ext cx="6975475" cy="452755"/>
          </a:xfrm>
          <a:prstGeom prst="rect">
            <a:avLst/>
          </a:prstGeom>
          <a:solidFill>
            <a:schemeClr val="accent2"/>
          </a:solidFill>
          <a:ln>
            <a:noFill/>
          </a:ln>
        </p:spPr>
        <p:txBody>
          <a:bodyPr wrap="none" lIns="68555" tIns="34277" rIns="68555" bIns="34277" anchor="ctr"/>
          <a:p>
            <a:pPr algn="l"/>
            <a:r>
              <a:rPr lang="en-US" altLang="zh-CN" sz="1600" dirty="0">
                <a:solidFill>
                  <a:schemeClr val="bg1"/>
                </a:solidFill>
                <a:cs typeface="+mn-ea"/>
                <a:sym typeface="+mn-lt"/>
              </a:rPr>
              <a:t>Tell the reader how the changeds have improved or will improve your life.</a:t>
            </a:r>
            <a:endParaRPr lang="en-US" altLang="zh-CN" sz="1600" dirty="0">
              <a:solidFill>
                <a:schemeClr val="bg1"/>
              </a:solidFill>
              <a:cs typeface="+mn-ea"/>
              <a:sym typeface="+mn-lt"/>
            </a:endParaRPr>
          </a:p>
        </p:txBody>
      </p:sp>
      <p:pic>
        <p:nvPicPr>
          <p:cNvPr id="8" name="图片 7" descr="水印"/>
          <p:cNvPicPr>
            <a:picLocks noChangeAspect="1"/>
          </p:cNvPicPr>
          <p:nvPr userDrawn="1"/>
        </p:nvPicPr>
        <p:blipFill>
          <a:blip r:embed="rId2"/>
          <a:stretch>
            <a:fillRect/>
          </a:stretch>
        </p:blipFill>
        <p:spPr>
          <a:xfrm>
            <a:off x="5186363" y="47625"/>
            <a:ext cx="3880009" cy="125587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par>
                          <p:cTn id="22" fill="hold">
                            <p:stCondLst>
                              <p:cond delay="1500"/>
                            </p:stCondLst>
                            <p:childTnLst>
                              <p:par>
                                <p:cTn id="23" presetID="41" presetClass="entr" presetSubtype="0" fill="hold" nodeType="afterEffect">
                                  <p:stCondLst>
                                    <p:cond delay="0"/>
                                  </p:stCondLst>
                                  <p:iterate type="lt">
                                    <p:tmPct val="10000"/>
                                  </p:iterate>
                                  <p:childTnLst>
                                    <p:set>
                                      <p:cBhvr>
                                        <p:cTn id="24" dur="1" fill="hold">
                                          <p:stCondLst>
                                            <p:cond delay="0"/>
                                          </p:stCondLst>
                                        </p:cTn>
                                        <p:tgtEl>
                                          <p:spTgt spid="16">
                                            <p:txEl>
                                              <p:pRg st="0" end="0"/>
                                            </p:txEl>
                                          </p:spTgt>
                                        </p:tgtEl>
                                        <p:attrNameLst>
                                          <p:attrName>style.visibility</p:attrName>
                                        </p:attrNameLst>
                                      </p:cBhvr>
                                      <p:to>
                                        <p:strVal val="visible"/>
                                      </p:to>
                                    </p:set>
                                    <p:anim calcmode="lin" valueType="num">
                                      <p:cBhvr>
                                        <p:cTn id="25"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27"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6">
                                            <p:txEl>
                                              <p:pRg st="0" end="0"/>
                                            </p:txEl>
                                          </p:spTgt>
                                        </p:tgtEl>
                                      </p:cBhvr>
                                    </p:animEffect>
                                  </p:childTnLst>
                                </p:cTn>
                              </p:par>
                            </p:childTnLst>
                          </p:cTn>
                        </p:par>
                        <p:par>
                          <p:cTn id="30" fill="hold">
                            <p:stCondLst>
                              <p:cond delay="5300"/>
                            </p:stCondLst>
                            <p:childTnLst>
                              <p:par>
                                <p:cTn id="31" presetID="10" presetClass="entr" presetSubtype="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par>
                          <p:cTn id="34" fill="hold">
                            <p:stCondLst>
                              <p:cond delay="5800"/>
                            </p:stCondLst>
                            <p:childTnLst>
                              <p:par>
                                <p:cTn id="35" presetID="22" presetClass="entr" presetSubtype="8" fill="hold" grpId="0" nodeType="afterEffect">
                                  <p:stCondLst>
                                    <p:cond delay="0"/>
                                  </p:stCondLst>
                                  <p:iterate type="lt">
                                    <p:tmAbs val="0"/>
                                  </p:iterate>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6300"/>
                            </p:stCondLst>
                            <p:childTnLst>
                              <p:par>
                                <p:cTn id="39" presetID="41" presetClass="entr" presetSubtype="0" fill="hold" nodeType="afterEffect">
                                  <p:stCondLst>
                                    <p:cond delay="0"/>
                                  </p:stCondLst>
                                  <p:iterate type="lt">
                                    <p:tmPct val="10000"/>
                                  </p:iterate>
                                  <p:childTnLst>
                                    <p:set>
                                      <p:cBhvr>
                                        <p:cTn id="40" dur="1" fill="hold">
                                          <p:stCondLst>
                                            <p:cond delay="0"/>
                                          </p:stCondLst>
                                        </p:cTn>
                                        <p:tgtEl>
                                          <p:spTgt spid="17">
                                            <p:txEl>
                                              <p:pRg st="0" end="0"/>
                                            </p:txEl>
                                          </p:spTgt>
                                        </p:tgtEl>
                                        <p:attrNameLst>
                                          <p:attrName>style.visibility</p:attrName>
                                        </p:attrNameLst>
                                      </p:cBhvr>
                                      <p:to>
                                        <p:strVal val="visible"/>
                                      </p:to>
                                    </p:set>
                                    <p:anim calcmode="lin" valueType="num">
                                      <p:cBhvr>
                                        <p:cTn id="41" dur="500" fill="hold"/>
                                        <p:tgtEl>
                                          <p:spTgt spid="1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7">
                                            <p:txEl>
                                              <p:pRg st="0" end="0"/>
                                            </p:txEl>
                                          </p:spTgt>
                                        </p:tgtEl>
                                        <p:attrNameLst>
                                          <p:attrName>ppt_y</p:attrName>
                                        </p:attrNameLst>
                                      </p:cBhvr>
                                      <p:tavLst>
                                        <p:tav tm="0">
                                          <p:val>
                                            <p:strVal val="#ppt_y"/>
                                          </p:val>
                                        </p:tav>
                                        <p:tav tm="100000">
                                          <p:val>
                                            <p:strVal val="#ppt_y"/>
                                          </p:val>
                                        </p:tav>
                                      </p:tavLst>
                                    </p:anim>
                                    <p:anim calcmode="lin" valueType="num">
                                      <p:cBhvr>
                                        <p:cTn id="43" dur="500" fill="hold"/>
                                        <p:tgtEl>
                                          <p:spTgt spid="1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17">
                                            <p:txEl>
                                              <p:pRg st="0" end="0"/>
                                            </p:txEl>
                                          </p:spTgt>
                                        </p:tgtEl>
                                      </p:cBhvr>
                                    </p:animEffect>
                                  </p:childTnLst>
                                </p:cTn>
                              </p:par>
                            </p:childTnLst>
                          </p:cTn>
                        </p:par>
                        <p:par>
                          <p:cTn id="46" fill="hold">
                            <p:stCondLst>
                              <p:cond delay="9949"/>
                            </p:stCondLst>
                            <p:childTnLst>
                              <p:par>
                                <p:cTn id="47" presetID="10"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par>
                          <p:cTn id="50" fill="hold">
                            <p:stCondLst>
                              <p:cond delay="10449"/>
                            </p:stCondLst>
                            <p:childTnLst>
                              <p:par>
                                <p:cTn id="51" presetID="22" presetClass="entr" presetSubtype="8" fill="hold" grpId="0" nodeType="afterEffect">
                                  <p:stCondLst>
                                    <p:cond delay="0"/>
                                  </p:stCondLst>
                                  <p:iterate type="lt">
                                    <p:tmAbs val="0"/>
                                  </p:iterate>
                                  <p:childTnLst>
                                    <p:set>
                                      <p:cBhvr>
                                        <p:cTn id="52" dur="1" fill="hold">
                                          <p:stCondLst>
                                            <p:cond delay="0"/>
                                          </p:stCondLst>
                                        </p:cTn>
                                        <p:tgtEl>
                                          <p:spTgt spid="19"/>
                                        </p:tgtEl>
                                        <p:attrNameLst>
                                          <p:attrName>style.visibility</p:attrName>
                                        </p:attrNameLst>
                                      </p:cBhvr>
                                      <p:to>
                                        <p:strVal val="visible"/>
                                      </p:to>
                                    </p:set>
                                    <p:animEffect transition="in" filter="wipe(left)">
                                      <p:cBhvr>
                                        <p:cTn id="53" dur="500"/>
                                        <p:tgtEl>
                                          <p:spTgt spid="19"/>
                                        </p:tgtEl>
                                      </p:cBhvr>
                                    </p:animEffect>
                                  </p:childTnLst>
                                </p:cTn>
                              </p:par>
                            </p:childTnLst>
                          </p:cTn>
                        </p:par>
                        <p:par>
                          <p:cTn id="54" fill="hold">
                            <p:stCondLst>
                              <p:cond delay="10949"/>
                            </p:stCondLst>
                            <p:childTnLst>
                              <p:par>
                                <p:cTn id="55" presetID="41" presetClass="entr" presetSubtype="0" fill="hold" nodeType="afterEffect">
                                  <p:stCondLst>
                                    <p:cond delay="0"/>
                                  </p:stCondLst>
                                  <p:iterate type="lt">
                                    <p:tmPct val="10000"/>
                                  </p:iterate>
                                  <p:childTnLst>
                                    <p:set>
                                      <p:cBhvr>
                                        <p:cTn id="56" dur="1" fill="hold">
                                          <p:stCondLst>
                                            <p:cond delay="0"/>
                                          </p:stCondLst>
                                        </p:cTn>
                                        <p:tgtEl>
                                          <p:spTgt spid="19">
                                            <p:txEl>
                                              <p:pRg st="0" end="0"/>
                                            </p:txEl>
                                          </p:spTgt>
                                        </p:tgtEl>
                                        <p:attrNameLst>
                                          <p:attrName>style.visibility</p:attrName>
                                        </p:attrNameLst>
                                      </p:cBhvr>
                                      <p:to>
                                        <p:strVal val="visible"/>
                                      </p:to>
                                    </p:set>
                                    <p:anim calcmode="lin" valueType="num">
                                      <p:cBhvr>
                                        <p:cTn id="5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5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19">
                                            <p:txEl>
                                              <p:pRg st="0" end="0"/>
                                            </p:txEl>
                                          </p:spTgt>
                                        </p:tgtEl>
                                      </p:cBhvr>
                                    </p:animEffect>
                                  </p:childTnLst>
                                </p:cTn>
                              </p:par>
                            </p:childTnLst>
                          </p:cTn>
                        </p:par>
                        <p:par>
                          <p:cTn id="62" fill="hold">
                            <p:stCondLst>
                              <p:cond delay="14100"/>
                            </p:stCondLst>
                            <p:childTnLst>
                              <p:par>
                                <p:cTn id="63" presetID="10"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childTnLst>
                          </p:cTn>
                        </p:par>
                        <p:par>
                          <p:cTn id="66" fill="hold">
                            <p:stCondLst>
                              <p:cond delay="14600"/>
                            </p:stCondLst>
                            <p:childTnLst>
                              <p:par>
                                <p:cTn id="67" presetID="22" presetClass="entr" presetSubtype="8" fill="hold" grpId="0" nodeType="afterEffect">
                                  <p:stCondLst>
                                    <p:cond delay="0"/>
                                  </p:stCondLst>
                                  <p:iterate type="lt">
                                    <p:tmAbs val="0"/>
                                  </p:iterate>
                                  <p:childTnLst>
                                    <p:set>
                                      <p:cBhvr>
                                        <p:cTn id="68" dur="1" fill="hold">
                                          <p:stCondLst>
                                            <p:cond delay="0"/>
                                          </p:stCondLst>
                                        </p:cTn>
                                        <p:tgtEl>
                                          <p:spTgt spid="22"/>
                                        </p:tgtEl>
                                        <p:attrNameLst>
                                          <p:attrName>style.visibility</p:attrName>
                                        </p:attrNameLst>
                                      </p:cBhvr>
                                      <p:to>
                                        <p:strVal val="visible"/>
                                      </p:to>
                                    </p:set>
                                    <p:animEffect transition="in" filter="wipe(left)">
                                      <p:cBhvr>
                                        <p:cTn id="69" dur="500"/>
                                        <p:tgtEl>
                                          <p:spTgt spid="22"/>
                                        </p:tgtEl>
                                      </p:cBhvr>
                                    </p:animEffect>
                                  </p:childTnLst>
                                </p:cTn>
                              </p:par>
                            </p:childTnLst>
                          </p:cTn>
                        </p:par>
                        <p:par>
                          <p:cTn id="70" fill="hold">
                            <p:stCondLst>
                              <p:cond delay="15100"/>
                            </p:stCondLst>
                            <p:childTnLst>
                              <p:par>
                                <p:cTn id="71" presetID="41" presetClass="entr" presetSubtype="0" fill="hold" nodeType="afterEffect">
                                  <p:stCondLst>
                                    <p:cond delay="0"/>
                                  </p:stCondLst>
                                  <p:iterate type="lt">
                                    <p:tmPct val="10000"/>
                                  </p:iterate>
                                  <p:childTnLst>
                                    <p:set>
                                      <p:cBhvr>
                                        <p:cTn id="72" dur="1" fill="hold">
                                          <p:stCondLst>
                                            <p:cond delay="0"/>
                                          </p:stCondLst>
                                        </p:cTn>
                                        <p:tgtEl>
                                          <p:spTgt spid="22">
                                            <p:txEl>
                                              <p:pRg st="0" end="0"/>
                                            </p:txEl>
                                          </p:spTgt>
                                        </p:tgtEl>
                                        <p:attrNameLst>
                                          <p:attrName>style.visibility</p:attrName>
                                        </p:attrNameLst>
                                      </p:cBhvr>
                                      <p:to>
                                        <p:strVal val="visible"/>
                                      </p:to>
                                    </p:set>
                                    <p:anim calcmode="lin" valueType="num">
                                      <p:cBhvr>
                                        <p:cTn id="73" dur="500" fill="hold"/>
                                        <p:tgtEl>
                                          <p:spTgt spid="2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22">
                                            <p:txEl>
                                              <p:pRg st="0" end="0"/>
                                            </p:txEl>
                                          </p:spTgt>
                                        </p:tgtEl>
                                        <p:attrNameLst>
                                          <p:attrName>ppt_y</p:attrName>
                                        </p:attrNameLst>
                                      </p:cBhvr>
                                      <p:tavLst>
                                        <p:tav tm="0">
                                          <p:val>
                                            <p:strVal val="#ppt_y"/>
                                          </p:val>
                                        </p:tav>
                                        <p:tav tm="100000">
                                          <p:val>
                                            <p:strVal val="#ppt_y"/>
                                          </p:val>
                                        </p:tav>
                                      </p:tavLst>
                                    </p:anim>
                                    <p:anim calcmode="lin" valueType="num">
                                      <p:cBhvr>
                                        <p:cTn id="75" dur="500" fill="hold"/>
                                        <p:tgtEl>
                                          <p:spTgt spid="2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2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autoUpdateAnimBg="0"/>
      <p:bldP spid="14" grpId="0" bldLvl="0" animBg="1" autoUpdateAnimBg="0"/>
      <p:bldP spid="15" grpId="0" bldLvl="0" animBg="1" autoUpdateAnimBg="0"/>
      <p:bldP spid="16" grpId="0" bldLvl="0" animBg="1" autoUpdateAnimBg="0"/>
      <p:bldP spid="17" grpId="0" bldLvl="0" animBg="1" autoUpdateAnimBg="0"/>
      <p:bldP spid="19" grpId="0" bldLvl="0" animBg="1" autoUpdateAnimBg="0"/>
      <p:bldP spid="20" grpId="0" autoUpdateAnimBg="0"/>
      <p:bldP spid="21" grpId="0" bldLvl="0" animBg="1" autoUpdateAnimBg="0"/>
      <p:bldP spid="22" grpId="0" bldLvl="0" animBg="1" autoUpdateAnimBg="0"/>
      <p:bldP spid="12" grpId="0" animBg="1"/>
    </p:bldLst>
  </p:timing>
</p:sld>
</file>

<file path=ppt/theme/theme1.xml><?xml version="1.0" encoding="utf-8"?>
<a:theme xmlns:a="http://schemas.openxmlformats.org/drawingml/2006/main" name="Office 主题">
  <a:themeElements>
    <a:clrScheme name="自定义 86">
      <a:dk1>
        <a:srgbClr val="000000"/>
      </a:dk1>
      <a:lt1>
        <a:srgbClr val="FFFFFF"/>
      </a:lt1>
      <a:dk2>
        <a:srgbClr val="778495"/>
      </a:dk2>
      <a:lt2>
        <a:srgbClr val="F0F0F0"/>
      </a:lt2>
      <a:accent1>
        <a:srgbClr val="169D4F"/>
      </a:accent1>
      <a:accent2>
        <a:srgbClr val="92D050"/>
      </a:accent2>
      <a:accent3>
        <a:srgbClr val="169D4F"/>
      </a:accent3>
      <a:accent4>
        <a:srgbClr val="92D050"/>
      </a:accent4>
      <a:accent5>
        <a:srgbClr val="169D4F"/>
      </a:accent5>
      <a:accent6>
        <a:srgbClr val="92D050"/>
      </a:accent6>
      <a:hlink>
        <a:srgbClr val="169D4F"/>
      </a:hlink>
      <a:folHlink>
        <a:srgbClr val="BFBFBF"/>
      </a:folHlink>
    </a:clrScheme>
    <a:fontScheme name="Temp">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4649</Words>
  <Application>WPS 演示</Application>
  <PresentationFormat>全屏显示(16:9)</PresentationFormat>
  <Paragraphs>181</Paragraphs>
  <Slides>15</Slides>
  <Notes>0</Notes>
  <HiddenSlides>0</HiddenSlides>
  <MMClips>1</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15</vt:i4>
      </vt:variant>
    </vt:vector>
  </HeadingPairs>
  <TitlesOfParts>
    <vt:vector size="32" baseType="lpstr">
      <vt:lpstr>Arial</vt:lpstr>
      <vt:lpstr>宋体</vt:lpstr>
      <vt:lpstr>Wingdings</vt:lpstr>
      <vt:lpstr>微软雅黑</vt:lpstr>
      <vt:lpstr>方正启体简体</vt:lpstr>
      <vt:lpstr>Agency FB</vt:lpstr>
      <vt:lpstr>inpin heiti</vt:lpstr>
      <vt:lpstr>Impact</vt:lpstr>
      <vt:lpstr>Calibri</vt:lpstr>
      <vt:lpstr>Times New Roman</vt:lpstr>
      <vt:lpstr>汉仪刚艺体-85W</vt:lpstr>
      <vt:lpstr>Arial Unicode MS</vt:lpstr>
      <vt:lpstr>等线</vt:lpstr>
      <vt:lpstr>HelveticaNeue</vt:lpstr>
      <vt:lpstr>NumberOnly</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南山有谷堆</cp:lastModifiedBy>
  <cp:revision>169</cp:revision>
  <dcterms:created xsi:type="dcterms:W3CDTF">2019-04-16T11:00:00Z</dcterms:created>
  <dcterms:modified xsi:type="dcterms:W3CDTF">2020-09-15T09:26:05Z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