
<file path=[Content_Types].xml><?xml version="1.0" encoding="utf-8"?>
<Types xmlns="http://schemas.openxmlformats.org/package/2006/content-types">
  <Default Extension="png" ContentType="image/png"/>
  <Default Extension="jpeg" ContentType="image/jpe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handoutMasterIdLst>
    <p:handoutMasterId r:id="rId21"/>
  </p:handoutMasterIdLst>
  <p:sldIdLst>
    <p:sldId id="1289" r:id="rId3"/>
    <p:sldId id="1241" r:id="rId4"/>
    <p:sldId id="1243" r:id="rId5"/>
    <p:sldId id="1245" r:id="rId6"/>
    <p:sldId id="1246" r:id="rId7"/>
    <p:sldId id="1277" r:id="rId8"/>
    <p:sldId id="1249" r:id="rId9"/>
    <p:sldId id="1260" r:id="rId10"/>
    <p:sldId id="1251" r:id="rId11"/>
    <p:sldId id="1252" r:id="rId13"/>
    <p:sldId id="1270" r:id="rId14"/>
    <p:sldId id="1254" r:id="rId15"/>
    <p:sldId id="1255" r:id="rId16"/>
    <p:sldId id="1256" r:id="rId17"/>
    <p:sldId id="1257" r:id="rId18"/>
    <p:sldId id="1258" r:id="rId19"/>
    <p:sldId id="1259"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liva's sliver"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C6A4A"/>
    <a:srgbClr val="C9B175"/>
    <a:srgbClr val="D1B86E"/>
    <a:srgbClr val="C3B67C"/>
    <a:srgbClr val="C7C177"/>
    <a:srgbClr val="A07B50"/>
    <a:srgbClr val="8E6F4F"/>
    <a:srgbClr val="C4AC87"/>
    <a:srgbClr val="E2DCBD"/>
    <a:srgbClr val="E1C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17" autoAdjust="0"/>
    <p:restoredTop sz="84248" autoAdjust="0"/>
  </p:normalViewPr>
  <p:slideViewPr>
    <p:cSldViewPr snapToGrid="0">
      <p:cViewPr varScale="1">
        <p:scale>
          <a:sx n="85" d="100"/>
          <a:sy n="85" d="100"/>
        </p:scale>
        <p:origin x="124" y="324"/>
      </p:cViewPr>
      <p:guideLst>
        <p:guide orient="horz" pos="2160"/>
        <p:guide pos="3840"/>
      </p:guideLst>
    </p:cSldViewPr>
  </p:slideViewPr>
  <p:outlineViewPr>
    <p:cViewPr>
      <p:scale>
        <a:sx n="33" d="100"/>
        <a:sy n="33" d="100"/>
      </p:scale>
      <p:origin x="0" y="0"/>
    </p:cViewPr>
  </p:outlineViewPr>
  <p:notesTextViewPr>
    <p:cViewPr>
      <p:scale>
        <a:sx n="66" d="100"/>
        <a:sy n="66" d="100"/>
      </p:scale>
      <p:origin x="0" y="0"/>
    </p:cViewPr>
  </p:notesTextViewPr>
  <p:notesViewPr>
    <p:cSldViewPr snapToGrid="0">
      <p:cViewPr varScale="1">
        <p:scale>
          <a:sx n="55" d="100"/>
          <a:sy n="55" d="100"/>
        </p:scale>
        <p:origin x="2556" y="7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9-21T16:44:33.478" idx="1">
    <p:pos x="1464" y="301"/>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1F343E-A4B4-4945-A289-F71CC24FF5E2}"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FE3BE7-4887-454D-AC07-8146F5385083}"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Roboto" pitchFamily="2" charset="0"/>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Roboto" pitchFamily="2" charset="0"/>
              </a:defRPr>
            </a:lvl1pPr>
          </a:lstStyle>
          <a:p>
            <a:fld id="{184EC83E-688E-43DA-BB76-712D53DE601D}"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Roboto" pitchFamily="2" charset="0"/>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Roboto" pitchFamily="2" charset="0"/>
              </a:defRPr>
            </a:lvl1pPr>
          </a:lstStyle>
          <a:p>
            <a:fld id="{BFEC4DAE-4541-43CA-A4FF-DC618A162F89}"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pitchFamily="2" charset="0"/>
        <a:ea typeface="+mn-ea"/>
        <a:cs typeface="+mn-cs"/>
      </a:defRPr>
    </a:lvl1pPr>
    <a:lvl2pPr marL="457200" algn="l" defTabSz="914400" rtl="0" eaLnBrk="1" latinLnBrk="0" hangingPunct="1">
      <a:defRPr sz="1200" kern="1200">
        <a:solidFill>
          <a:schemeClr val="tx1"/>
        </a:solidFill>
        <a:latin typeface="Roboto" pitchFamily="2" charset="0"/>
        <a:ea typeface="+mn-ea"/>
        <a:cs typeface="+mn-cs"/>
      </a:defRPr>
    </a:lvl2pPr>
    <a:lvl3pPr marL="914400" algn="l" defTabSz="914400" rtl="0" eaLnBrk="1" latinLnBrk="0" hangingPunct="1">
      <a:defRPr sz="1200" kern="1200">
        <a:solidFill>
          <a:schemeClr val="tx1"/>
        </a:solidFill>
        <a:latin typeface="Roboto" pitchFamily="2" charset="0"/>
        <a:ea typeface="+mn-ea"/>
        <a:cs typeface="+mn-cs"/>
      </a:defRPr>
    </a:lvl3pPr>
    <a:lvl4pPr marL="1371600" algn="l" defTabSz="914400" rtl="0" eaLnBrk="1" latinLnBrk="0" hangingPunct="1">
      <a:defRPr sz="1200" kern="1200">
        <a:solidFill>
          <a:schemeClr val="tx1"/>
        </a:solidFill>
        <a:latin typeface="Roboto" pitchFamily="2" charset="0"/>
        <a:ea typeface="+mn-ea"/>
        <a:cs typeface="+mn-cs"/>
      </a:defRPr>
    </a:lvl4pPr>
    <a:lvl5pPr marL="1828800" algn="l" defTabSz="914400" rtl="0" eaLnBrk="1" latinLnBrk="0" hangingPunct="1">
      <a:defRPr sz="1200" kern="1200">
        <a:solidFill>
          <a:schemeClr val="tx1"/>
        </a:solidFill>
        <a:latin typeface="Roboto"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latin typeface="Times New Roman" panose="02020603050405020304" pitchFamily="18" charset="0"/>
                <a:ea typeface="宋体" panose="02010600030101010101" pitchFamily="2" charset="-122"/>
              </a:rPr>
            </a:fld>
            <a:endParaRPr lang="en-US" altLang="zh-CN" sz="1200" dirty="0">
              <a:latin typeface="Times New Roman" panose="02020603050405020304" pitchFamily="18" charset="0"/>
              <a:ea typeface="宋体" panose="02010600030101010101" pitchFamily="2" charset="-122"/>
            </a:endParaRPr>
          </a:p>
        </p:txBody>
      </p:sp>
      <p:sp>
        <p:nvSpPr>
          <p:cNvPr id="19459" name="Rectangle 2"/>
          <p:cNvSpPr>
            <a:spLocks noGrp="1" noRot="1" noChangeAspect="1" noTextEdit="1"/>
          </p:cNvSpPr>
          <p:nvPr>
            <p:ph type="sldImg"/>
          </p:nvPr>
        </p:nvSpPr>
        <p:spPr>
          <a:ln>
            <a:solidFill>
              <a:srgbClr val="000000">
                <a:alpha val="100000"/>
              </a:srgbClr>
            </a:solidFill>
            <a:miter lim="800000"/>
          </a:ln>
        </p:spPr>
      </p:sp>
      <p:sp>
        <p:nvSpPr>
          <p:cNvPr id="19460" name="Rectangle 3"/>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BFEC4DAE-4541-43CA-A4FF-DC618A162F8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6" name="文本框 5"/>
          <p:cNvSpPr txBox="1"/>
          <p:nvPr userDrawn="1"/>
        </p:nvSpPr>
        <p:spPr>
          <a:xfrm>
            <a:off x="10345850" y="6333928"/>
            <a:ext cx="1350958" cy="338554"/>
          </a:xfrm>
          <a:prstGeom prst="rect">
            <a:avLst/>
          </a:prstGeom>
          <a:noFill/>
        </p:spPr>
        <p:txBody>
          <a:bodyPr wrap="square" rtlCol="0">
            <a:spAutoFit/>
          </a:bodyPr>
          <a:lstStyle/>
          <a:p>
            <a:pPr algn="r"/>
            <a:fld id="{86931853-A4FE-482C-80F1-030A07F4AA7F}" type="slidenum">
              <a:rPr lang="en-US" altLang="zh-CN" sz="1600" smtClean="0">
                <a:solidFill>
                  <a:schemeClr val="bg1">
                    <a:lumMod val="65000"/>
                  </a:schemeClr>
                </a:solidFill>
                <a:latin typeface="+mj-lt"/>
                <a:ea typeface="Lato Black" panose="020F0502020204030203" pitchFamily="34" charset="0"/>
              </a:rPr>
            </a:fld>
            <a:endParaRPr lang="zh-CN" altLang="en-US" sz="1600" dirty="0">
              <a:solidFill>
                <a:schemeClr val="bg1">
                  <a:lumMod val="65000"/>
                </a:schemeClr>
              </a:solidFill>
              <a:latin typeface="+mj-lt"/>
              <a:ea typeface="+mj-ea"/>
            </a:endParaRPr>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245225"/>
            <a:ext cx="2844800"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3" name="页脚占位符 2"/>
          <p:cNvSpPr>
            <a:spLocks noGrp="1"/>
          </p:cNvSpPr>
          <p:nvPr>
            <p:ph type="ftr" sz="quarter" idx="11"/>
          </p:nvPr>
        </p:nvSpPr>
        <p:spPr>
          <a:xfrm>
            <a:off x="4165600" y="6245225"/>
            <a:ext cx="3860800" cy="476250"/>
          </a:xfr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4" name="灯片编号占位符 3"/>
          <p:cNvSpPr>
            <a:spLocks noGrp="1"/>
          </p:cNvSpPr>
          <p:nvPr>
            <p:ph type="sldNum" sz="quarter" idx="12"/>
          </p:nvPr>
        </p:nvSpPr>
        <p:spPr>
          <a:xfrm>
            <a:off x="8737600" y="6245225"/>
            <a:ext cx="2844800" cy="476250"/>
          </a:xfrm>
        </p:spPr>
        <p:txBody>
          <a:bodyPr/>
          <a:lstStyle/>
          <a:p>
            <a:pPr lvl="0" eaLnBrk="1" hangingPunct="1">
              <a:buNone/>
            </a:pPr>
            <a:fld id="{9A0DB2DC-4C9A-4742-B13C-FB6460FD3503}" type="slidenum">
              <a:rPr lang="en-US" altLang="zh-CN" dirty="0"/>
            </a:fld>
            <a:endParaRPr lang="en-US" altLang="zh-CN"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2.png"/><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tile tx="0" ty="0" sx="100000" sy="100000" flip="none" algn="tl"/>
        </a:blipFill>
        <a:effectLst/>
      </p:bgPr>
    </p:bg>
    <p:spTree>
      <p:nvGrpSpPr>
        <p:cNvPr id="1" name=""/>
        <p:cNvGrpSpPr/>
        <p:nvPr/>
      </p:nvGrpSpPr>
      <p:grpSpPr>
        <a:xfrm>
          <a:off x="0" y="0"/>
          <a:ext cx="0" cy="0"/>
          <a:chOff x="0" y="0"/>
          <a:chExt cx="0" cy="0"/>
        </a:xfrm>
      </p:grpSpPr>
      <p:pic>
        <p:nvPicPr>
          <p:cNvPr id="8" name="图片 7" descr="水印"/>
          <p:cNvPicPr>
            <a:picLocks noChangeAspect="1"/>
          </p:cNvPicPr>
          <p:nvPr userDrawn="1"/>
        </p:nvPicPr>
        <p:blipFill>
          <a:blip r:embed="rId5"/>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7.jpeg"/><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4.pn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4.png"/><Relationship Id="rId5" Type="http://schemas.microsoft.com/office/2007/relationships/media" Target="file:///C:\Users\sun\Desktop\&#21776;&#23665;&#22823;&#22320;&#38663;&#29255;&#27573;.rm" TargetMode="External"/><Relationship Id="rId4" Type="http://schemas.openxmlformats.org/officeDocument/2006/relationships/audio" Target="file:///C:\Users\sun\Desktop\&#21776;&#23665;&#22823;&#22320;&#38663;&#29255;&#27573;.rm" TargetMode="External"/><Relationship Id="rId3" Type="http://schemas.openxmlformats.org/officeDocument/2006/relationships/image" Target="../media/image25.png"/><Relationship Id="rId2" Type="http://schemas.microsoft.com/office/2007/relationships/media" Target="file:///C:\Users\sun\Desktop\&#22320;&#38663;&#28216;&#25103;.swf" TargetMode="External"/><Relationship Id="rId1" Type="http://schemas.openxmlformats.org/officeDocument/2006/relationships/video" Target="file:///C:\Users\sun\Desktop\&#22320;&#38663;&#28216;&#25103;.swf" TargetMode="Externa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themeOverride" Target="../theme/themeOverride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5.png"/><Relationship Id="rId3" Type="http://schemas.openxmlformats.org/officeDocument/2006/relationships/image" Target="../media/image4.png"/><Relationship Id="rId2" Type="http://schemas.microsoft.com/office/2007/relationships/media" Target="file:///C:\Users\sun\Desktop\&#21776;&#23665;&#22823;&#22320;&#38663;&#29255;&#27573;.rm" TargetMode="External"/><Relationship Id="rId1" Type="http://schemas.openxmlformats.org/officeDocument/2006/relationships/audio" Target="file:///C:\Users\sun\Desktop\&#21776;&#23665;&#22823;&#22320;&#38663;&#29255;&#27573;.rm"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6.GIF"/><Relationship Id="rId1" Type="http://schemas.openxmlformats.org/officeDocument/2006/relationships/hyperlink" Target="http://gif.dabaoku.com/qita/029/web/017aq.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image" Target="../media/image14.png"/><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2" Type="http://schemas.openxmlformats.org/officeDocument/2006/relationships/comments" Target="../comments/comment1.xml"/><Relationship Id="rId11" Type="http://schemas.openxmlformats.org/officeDocument/2006/relationships/slideLayout" Target="../slideLayouts/slideLayout3.xml"/><Relationship Id="rId10" Type="http://schemas.openxmlformats.org/officeDocument/2006/relationships/image" Target="../media/image16.jpe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AutoShape 7"/>
          <p:cNvSpPr/>
          <p:nvPr/>
        </p:nvSpPr>
        <p:spPr>
          <a:xfrm>
            <a:off x="1687513" y="188913"/>
            <a:ext cx="6049962" cy="1441450"/>
          </a:xfrm>
          <a:prstGeom prst="irregularSeal2">
            <a:avLst/>
          </a:prstGeom>
          <a:solidFill>
            <a:schemeClr val="bg1">
              <a:lumMod val="75000"/>
              <a:alpha val="73000"/>
            </a:schemeClr>
          </a:solidFill>
          <a:ln w="9525">
            <a:noFill/>
          </a:ln>
        </p:spPr>
        <p:txBody>
          <a:bodyPr wrap="none" anchor="ctr"/>
          <a:lstStyle/>
          <a:p>
            <a:pPr algn="ctr" eaLnBrk="1" hangingPunct="1"/>
            <a:r>
              <a:rPr lang="en-US" altLang="zh-CN" sz="2400" dirty="0">
                <a:solidFill>
                  <a:srgbClr val="FF0000"/>
                </a:solidFill>
                <a:latin typeface="Comic Sans MS" panose="030F0702030302020204" pitchFamily="66" charset="0"/>
                <a:ea typeface="华文新魏" panose="02010800040101010101" pitchFamily="2" charset="-122"/>
              </a:rPr>
              <a:t>no water, food, &amp; electricity</a:t>
            </a:r>
            <a:endParaRPr lang="en-US" altLang="zh-CN" sz="2400" dirty="0">
              <a:solidFill>
                <a:srgbClr val="FF0000"/>
              </a:solidFill>
              <a:latin typeface="Comic Sans MS" panose="030F0702030302020204" pitchFamily="66" charset="0"/>
              <a:ea typeface="华文新魏" panose="02010800040101010101" pitchFamily="2" charset="-122"/>
            </a:endParaRPr>
          </a:p>
        </p:txBody>
      </p:sp>
      <p:pic>
        <p:nvPicPr>
          <p:cNvPr id="11267" name="图片 1"/>
          <p:cNvPicPr>
            <a:picLocks noChangeAspect="1"/>
          </p:cNvPicPr>
          <p:nvPr>
            <p:custDataLst>
              <p:tags r:id="rId1"/>
            </p:custDataLst>
          </p:nvPr>
        </p:nvPicPr>
        <p:blipFill>
          <a:blip r:embed="rId2"/>
          <a:stretch>
            <a:fillRect/>
          </a:stretch>
        </p:blipFill>
        <p:spPr>
          <a:xfrm>
            <a:off x="2521903" y="1249363"/>
            <a:ext cx="7416800" cy="3962400"/>
          </a:xfrm>
          <a:prstGeom prst="rect">
            <a:avLst/>
          </a:prstGeom>
          <a:noFill/>
          <a:ln w="9525">
            <a:noFill/>
          </a:ln>
          <a:effectLst>
            <a:reflection blurRad="6350" stA="52000" endA="300" endPos="35000" dir="5400000" sy="-100000" algn="bl" rotWithShape="0"/>
            <a:softEdge rad="406400"/>
          </a:effectLst>
        </p:spPr>
      </p:pic>
      <p:sp>
        <p:nvSpPr>
          <p:cNvPr id="4" name="Text Box 27"/>
          <p:cNvSpPr txBox="1"/>
          <p:nvPr/>
        </p:nvSpPr>
        <p:spPr>
          <a:xfrm>
            <a:off x="1687513" y="5813052"/>
            <a:ext cx="8460971" cy="707886"/>
          </a:xfrm>
          <a:prstGeom prst="rect">
            <a:avLst/>
          </a:prstGeom>
          <a:solidFill>
            <a:schemeClr val="bg1">
              <a:lumMod val="75000"/>
              <a:alpha val="44000"/>
            </a:schemeClr>
          </a:solidFill>
          <a:ln w="9525">
            <a:noFill/>
          </a:ln>
        </p:spPr>
        <p:txBody>
          <a:bodyPr wrap="none">
            <a:spAutoFit/>
          </a:bodyPr>
          <a:lstStyle/>
          <a:p>
            <a:pPr eaLnBrk="1" hangingPunct="1"/>
            <a:r>
              <a:rPr lang="en-US" altLang="zh-CN" sz="4000" dirty="0">
                <a:latin typeface="微软雅黑 Light" panose="020B0502040204020203" charset="-122"/>
                <a:ea typeface="微软雅黑 Light" panose="020B0502040204020203" charset="-122"/>
              </a:rPr>
              <a:t>     </a:t>
            </a:r>
            <a:r>
              <a:rPr lang="en-US" altLang="zh-CN" sz="4000" b="1" dirty="0">
                <a:latin typeface="+mj-ea"/>
                <a:ea typeface="+mj-ea"/>
                <a:cs typeface="Monotype Corsiva" panose="03010101010201010101" pitchFamily="66" charset="0"/>
              </a:rPr>
              <a:t>But hope was not lost !!!</a:t>
            </a:r>
            <a:r>
              <a:rPr lang="zh-CN" altLang="en-US" sz="4000" b="1" dirty="0">
                <a:latin typeface="+mj-ea"/>
                <a:ea typeface="+mj-ea"/>
                <a:cs typeface="Monotype Corsiva" panose="03010101010201010101" pitchFamily="66" charset="0"/>
              </a:rPr>
              <a:t> </a:t>
            </a:r>
            <a:r>
              <a:rPr lang="zh-CN" altLang="en-US" sz="4000" dirty="0" smtClean="0">
                <a:latin typeface="微软雅黑 Light" panose="020B0502040204020203" charset="-122"/>
                <a:ea typeface="微软雅黑 Light" panose="020B0502040204020203" charset="-122"/>
              </a:rPr>
              <a:t>  </a:t>
            </a:r>
            <a:endParaRPr lang="zh-CN" altLang="en-US" sz="4000" dirty="0">
              <a:latin typeface="微软雅黑 Light" panose="020B0502040204020203" charset="-122"/>
              <a:ea typeface="微软雅黑 Light" panose="020B0502040204020203" charset="-122"/>
            </a:endParaRPr>
          </a:p>
        </p:txBody>
      </p:sp>
      <p:sp>
        <p:nvSpPr>
          <p:cNvPr id="1835" name="矩形 1834"/>
          <p:cNvSpPr/>
          <p:nvPr/>
        </p:nvSpPr>
        <p:spPr>
          <a:xfrm>
            <a:off x="913130" y="265430"/>
            <a:ext cx="10607040" cy="6300470"/>
          </a:xfrm>
          <a:prstGeom prst="rect">
            <a:avLst/>
          </a:prstGeom>
          <a:noFill/>
          <a:ln w="190500">
            <a:solidFill>
              <a:srgbClr val="C4AC87">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anim calcmode="lin" valueType="num">
                                      <p:cBhvr>
                                        <p:cTn id="7" dur="500" fill="hold"/>
                                        <p:tgtEl>
                                          <p:spTgt spid="13319"/>
                                        </p:tgtEl>
                                        <p:attrNameLst>
                                          <p:attrName>ppt_w</p:attrName>
                                        </p:attrNameLst>
                                      </p:cBhvr>
                                      <p:tavLst>
                                        <p:tav tm="0">
                                          <p:val>
                                            <p:fltVal val="0"/>
                                          </p:val>
                                        </p:tav>
                                        <p:tav tm="100000">
                                          <p:val>
                                            <p:strVal val="#ppt_w"/>
                                          </p:val>
                                        </p:tav>
                                      </p:tavLst>
                                    </p:anim>
                                    <p:anim calcmode="lin" valueType="num">
                                      <p:cBhvr>
                                        <p:cTn id="8" dur="500" fill="hold"/>
                                        <p:tgtEl>
                                          <p:spTgt spid="1331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bldLvl="0" animBg="1"/>
      <p:bldP spid="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Freeform 86"/>
          <p:cNvSpPr/>
          <p:nvPr/>
        </p:nvSpPr>
        <p:spPr bwMode="auto">
          <a:xfrm flipH="1">
            <a:off x="8642836" y="1959769"/>
            <a:ext cx="3420745" cy="2370455"/>
          </a:xfrm>
          <a:custGeom>
            <a:avLst/>
            <a:gdLst>
              <a:gd name="T0" fmla="*/ 1032 w 1032"/>
              <a:gd name="T1" fmla="*/ 105 h 494"/>
              <a:gd name="T2" fmla="*/ 927 w 1032"/>
              <a:gd name="T3" fmla="*/ 0 h 494"/>
              <a:gd name="T4" fmla="*/ 105 w 1032"/>
              <a:gd name="T5" fmla="*/ 0 h 494"/>
              <a:gd name="T6" fmla="*/ 0 w 1032"/>
              <a:gd name="T7" fmla="*/ 105 h 494"/>
              <a:gd name="T8" fmla="*/ 0 w 1032"/>
              <a:gd name="T9" fmla="*/ 264 h 494"/>
              <a:gd name="T10" fmla="*/ 105 w 1032"/>
              <a:gd name="T11" fmla="*/ 369 h 494"/>
              <a:gd name="T12" fmla="*/ 855 w 1032"/>
              <a:gd name="T13" fmla="*/ 369 h 494"/>
              <a:gd name="T14" fmla="*/ 898 w 1032"/>
              <a:gd name="T15" fmla="*/ 369 h 494"/>
              <a:gd name="T16" fmla="*/ 1032 w 1032"/>
              <a:gd name="T17" fmla="*/ 494 h 494"/>
              <a:gd name="T18" fmla="*/ 1032 w 1032"/>
              <a:gd name="T19" fmla="*/ 274 h 494"/>
              <a:gd name="T20" fmla="*/ 1032 w 1032"/>
              <a:gd name="T21" fmla="*/ 274 h 494"/>
              <a:gd name="T22" fmla="*/ 1032 w 1032"/>
              <a:gd name="T23" fmla="*/ 264 h 494"/>
              <a:gd name="T24" fmla="*/ 1032 w 1032"/>
              <a:gd name="T25" fmla="*/ 105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2" h="494">
                <a:moveTo>
                  <a:pt x="1032" y="105"/>
                </a:moveTo>
                <a:cubicBezTo>
                  <a:pt x="1032" y="47"/>
                  <a:pt x="985" y="0"/>
                  <a:pt x="927" y="0"/>
                </a:cubicBezTo>
                <a:cubicBezTo>
                  <a:pt x="105" y="0"/>
                  <a:pt x="105" y="0"/>
                  <a:pt x="105" y="0"/>
                </a:cubicBezTo>
                <a:cubicBezTo>
                  <a:pt x="47" y="0"/>
                  <a:pt x="0" y="47"/>
                  <a:pt x="0" y="105"/>
                </a:cubicBezTo>
                <a:cubicBezTo>
                  <a:pt x="0" y="264"/>
                  <a:pt x="0" y="264"/>
                  <a:pt x="0" y="264"/>
                </a:cubicBezTo>
                <a:cubicBezTo>
                  <a:pt x="0" y="322"/>
                  <a:pt x="47" y="369"/>
                  <a:pt x="105" y="369"/>
                </a:cubicBezTo>
                <a:cubicBezTo>
                  <a:pt x="855" y="369"/>
                  <a:pt x="855" y="369"/>
                  <a:pt x="855" y="369"/>
                </a:cubicBezTo>
                <a:cubicBezTo>
                  <a:pt x="898" y="369"/>
                  <a:pt x="898" y="369"/>
                  <a:pt x="898" y="369"/>
                </a:cubicBezTo>
                <a:cubicBezTo>
                  <a:pt x="969" y="369"/>
                  <a:pt x="1027" y="424"/>
                  <a:pt x="1032" y="494"/>
                </a:cubicBezTo>
                <a:cubicBezTo>
                  <a:pt x="1032" y="274"/>
                  <a:pt x="1032" y="274"/>
                  <a:pt x="1032" y="274"/>
                </a:cubicBezTo>
                <a:cubicBezTo>
                  <a:pt x="1032" y="274"/>
                  <a:pt x="1032" y="274"/>
                  <a:pt x="1032" y="274"/>
                </a:cubicBezTo>
                <a:cubicBezTo>
                  <a:pt x="1032" y="271"/>
                  <a:pt x="1032" y="268"/>
                  <a:pt x="1032" y="264"/>
                </a:cubicBezTo>
                <a:cubicBezTo>
                  <a:pt x="1032" y="105"/>
                  <a:pt x="1032" y="105"/>
                  <a:pt x="1032" y="105"/>
                </a:cubicBezTo>
              </a:path>
            </a:pathLst>
          </a:custGeom>
          <a:solidFill>
            <a:schemeClr val="bg2">
              <a:lumMod val="90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10252" name="Text Box 12"/>
          <p:cNvSpPr txBox="1"/>
          <p:nvPr/>
        </p:nvSpPr>
        <p:spPr>
          <a:xfrm>
            <a:off x="3142390" y="638435"/>
            <a:ext cx="7601761" cy="584775"/>
          </a:xfrm>
          <a:prstGeom prst="rect">
            <a:avLst/>
          </a:prstGeom>
          <a:noFill/>
          <a:ln w="9525">
            <a:noFill/>
          </a:ln>
        </p:spPr>
        <p:txBody>
          <a:bodyPr wrap="none">
            <a:spAutoFit/>
          </a:bodyPr>
          <a:lstStyle/>
          <a:p>
            <a:pPr eaLnBrk="1" hangingPunct="1"/>
            <a:r>
              <a:rPr lang="en-US" altLang="zh-CN" sz="3200" dirty="0">
                <a:latin typeface="Comic Sans MS" panose="030F0702030302020204" pitchFamily="66" charset="0"/>
              </a:rPr>
              <a:t>The army arrived to </a:t>
            </a:r>
            <a:r>
              <a:rPr lang="en-US" altLang="zh-CN" sz="3200" u="sng" dirty="0">
                <a:latin typeface="Comic Sans MS" panose="030F0702030302020204" pitchFamily="66" charset="0"/>
              </a:rPr>
              <a:t>rescue</a:t>
            </a:r>
            <a:r>
              <a:rPr lang="en-US" altLang="zh-CN" sz="3200" dirty="0">
                <a:latin typeface="Comic Sans MS" panose="030F0702030302020204" pitchFamily="66" charset="0"/>
              </a:rPr>
              <a:t> the people</a:t>
            </a:r>
            <a:r>
              <a:rPr lang="en-US" altLang="zh-CN" dirty="0">
                <a:latin typeface="Comic Sans MS" panose="030F0702030302020204" pitchFamily="66" charset="0"/>
              </a:rPr>
              <a:t>.</a:t>
            </a:r>
            <a:endParaRPr lang="en-US" altLang="zh-CN" dirty="0">
              <a:latin typeface="Comic Sans MS" panose="030F0702030302020204" pitchFamily="66" charset="0"/>
            </a:endParaRPr>
          </a:p>
        </p:txBody>
      </p:sp>
      <p:sp>
        <p:nvSpPr>
          <p:cNvPr id="10253" name="AutoShape 13"/>
          <p:cNvSpPr/>
          <p:nvPr/>
        </p:nvSpPr>
        <p:spPr>
          <a:xfrm>
            <a:off x="7569200" y="1332417"/>
            <a:ext cx="360362" cy="574675"/>
          </a:xfrm>
          <a:prstGeom prst="downArrow">
            <a:avLst>
              <a:gd name="adj1" fmla="val 50000"/>
              <a:gd name="adj2" fmla="val 39867"/>
            </a:avLst>
          </a:prstGeom>
          <a:noFill/>
          <a:ln w="9525" cap="flat" cmpd="sng">
            <a:solidFill>
              <a:schemeClr val="tx1"/>
            </a:solidFill>
            <a:prstDash val="solid"/>
            <a:miter/>
            <a:headEnd type="none" w="med" len="med"/>
            <a:tailEnd type="none" w="med" len="med"/>
          </a:ln>
        </p:spPr>
        <p:txBody>
          <a:bodyPr wrap="none" anchor="ctr"/>
          <a:lstStyle/>
          <a:p>
            <a:pPr eaLnBrk="1" hangingPunct="1"/>
            <a:endParaRPr lang="zh-CN" altLang="en-US" dirty="0">
              <a:latin typeface="Comic Sans MS" panose="030F0702030302020204" pitchFamily="66" charset="0"/>
            </a:endParaRPr>
          </a:p>
        </p:txBody>
      </p:sp>
      <p:sp>
        <p:nvSpPr>
          <p:cNvPr id="10254" name="Text Box 14"/>
          <p:cNvSpPr txBox="1"/>
          <p:nvPr/>
        </p:nvSpPr>
        <p:spPr>
          <a:xfrm>
            <a:off x="7178520" y="1959769"/>
            <a:ext cx="1173719" cy="461665"/>
          </a:xfrm>
          <a:prstGeom prst="rect">
            <a:avLst/>
          </a:prstGeom>
          <a:noFill/>
          <a:ln w="9525">
            <a:noFill/>
          </a:ln>
        </p:spPr>
        <p:txBody>
          <a:bodyPr wrap="none">
            <a:spAutoFit/>
          </a:bodyPr>
          <a:lstStyle/>
          <a:p>
            <a:pPr eaLnBrk="1" hangingPunct="1"/>
            <a:r>
              <a:rPr lang="en-US" altLang="zh-CN" sz="2400" u="sng" dirty="0">
                <a:latin typeface="Comic Sans MS" panose="030F0702030302020204" pitchFamily="66" charset="0"/>
              </a:rPr>
              <a:t>dig out</a:t>
            </a:r>
            <a:endParaRPr lang="en-US" altLang="zh-CN" sz="2400" u="sng" dirty="0">
              <a:latin typeface="Comic Sans MS" panose="030F0702030302020204" pitchFamily="66" charset="0"/>
            </a:endParaRPr>
          </a:p>
        </p:txBody>
      </p:sp>
      <p:sp>
        <p:nvSpPr>
          <p:cNvPr id="10256" name="AutoShape 16"/>
          <p:cNvSpPr/>
          <p:nvPr/>
        </p:nvSpPr>
        <p:spPr>
          <a:xfrm>
            <a:off x="7635240" y="2464921"/>
            <a:ext cx="360362" cy="431800"/>
          </a:xfrm>
          <a:prstGeom prst="downArrow">
            <a:avLst>
              <a:gd name="adj1" fmla="val 50000"/>
              <a:gd name="adj2" fmla="val 29955"/>
            </a:avLst>
          </a:prstGeom>
          <a:noFill/>
          <a:ln w="9525" cap="flat" cmpd="sng">
            <a:solidFill>
              <a:schemeClr val="tx1"/>
            </a:solidFill>
            <a:prstDash val="solid"/>
            <a:miter/>
            <a:headEnd type="none" w="med" len="med"/>
            <a:tailEnd type="none" w="med" len="med"/>
          </a:ln>
        </p:spPr>
        <p:txBody>
          <a:bodyPr wrap="none" anchor="ctr"/>
          <a:lstStyle/>
          <a:p>
            <a:pPr eaLnBrk="1" hangingPunct="1"/>
            <a:endParaRPr lang="zh-CN" altLang="en-US" dirty="0">
              <a:latin typeface="Comic Sans MS" panose="030F0702030302020204" pitchFamily="66" charset="0"/>
            </a:endParaRPr>
          </a:p>
        </p:txBody>
      </p:sp>
      <p:sp>
        <p:nvSpPr>
          <p:cNvPr id="10257" name="Text Box 17"/>
          <p:cNvSpPr txBox="1"/>
          <p:nvPr/>
        </p:nvSpPr>
        <p:spPr>
          <a:xfrm>
            <a:off x="7397678" y="2998749"/>
            <a:ext cx="835485" cy="461665"/>
          </a:xfrm>
          <a:prstGeom prst="rect">
            <a:avLst/>
          </a:prstGeom>
          <a:noFill/>
          <a:ln w="9525">
            <a:noFill/>
          </a:ln>
        </p:spPr>
        <p:txBody>
          <a:bodyPr wrap="none">
            <a:spAutoFit/>
          </a:bodyPr>
          <a:lstStyle/>
          <a:p>
            <a:pPr eaLnBrk="1" hangingPunct="1"/>
            <a:r>
              <a:rPr lang="en-US" altLang="zh-CN" sz="2400" u="sng" dirty="0">
                <a:latin typeface="Comic Sans MS" panose="030F0702030302020204" pitchFamily="66" charset="0"/>
              </a:rPr>
              <a:t>bury</a:t>
            </a:r>
            <a:endParaRPr lang="en-US" altLang="zh-CN" sz="2400" u="sng" dirty="0">
              <a:latin typeface="Comic Sans MS" panose="030F0702030302020204" pitchFamily="66" charset="0"/>
            </a:endParaRPr>
          </a:p>
        </p:txBody>
      </p:sp>
      <p:sp>
        <p:nvSpPr>
          <p:cNvPr id="10258" name="AutoShape 18"/>
          <p:cNvSpPr/>
          <p:nvPr/>
        </p:nvSpPr>
        <p:spPr>
          <a:xfrm>
            <a:off x="7641273" y="3540500"/>
            <a:ext cx="360363" cy="431800"/>
          </a:xfrm>
          <a:prstGeom prst="downArrow">
            <a:avLst>
              <a:gd name="adj1" fmla="val 50000"/>
              <a:gd name="adj2" fmla="val 29955"/>
            </a:avLst>
          </a:prstGeom>
          <a:noFill/>
          <a:ln w="9525" cap="flat" cmpd="sng">
            <a:solidFill>
              <a:schemeClr val="tx1"/>
            </a:solidFill>
            <a:prstDash val="solid"/>
            <a:miter/>
            <a:headEnd type="none" w="med" len="med"/>
            <a:tailEnd type="none" w="med" len="med"/>
          </a:ln>
        </p:spPr>
        <p:txBody>
          <a:bodyPr wrap="none" anchor="ctr"/>
          <a:lstStyle/>
          <a:p>
            <a:pPr eaLnBrk="1" hangingPunct="1"/>
            <a:endParaRPr lang="zh-CN" altLang="en-US" dirty="0">
              <a:latin typeface="Comic Sans MS" panose="030F0702030302020204" pitchFamily="66" charset="0"/>
            </a:endParaRPr>
          </a:p>
        </p:txBody>
      </p:sp>
      <p:sp>
        <p:nvSpPr>
          <p:cNvPr id="10259" name="Text Box 19"/>
          <p:cNvSpPr txBox="1"/>
          <p:nvPr/>
        </p:nvSpPr>
        <p:spPr>
          <a:xfrm>
            <a:off x="7199328" y="4064624"/>
            <a:ext cx="1244251" cy="461665"/>
          </a:xfrm>
          <a:prstGeom prst="rect">
            <a:avLst/>
          </a:prstGeom>
          <a:noFill/>
          <a:ln w="9525">
            <a:noFill/>
          </a:ln>
        </p:spPr>
        <p:txBody>
          <a:bodyPr wrap="none">
            <a:spAutoFit/>
          </a:bodyPr>
          <a:lstStyle/>
          <a:p>
            <a:pPr eaLnBrk="1" hangingPunct="1"/>
            <a:r>
              <a:rPr lang="en-US" altLang="zh-CN" sz="2400" u="sng" dirty="0">
                <a:latin typeface="Comic Sans MS" panose="030F0702030302020204" pitchFamily="66" charset="0"/>
              </a:rPr>
              <a:t>provide</a:t>
            </a:r>
            <a:endParaRPr lang="en-US" altLang="zh-CN" sz="2400" u="sng" dirty="0">
              <a:latin typeface="Comic Sans MS" panose="030F0702030302020204" pitchFamily="66" charset="0"/>
            </a:endParaRPr>
          </a:p>
        </p:txBody>
      </p:sp>
      <p:sp>
        <p:nvSpPr>
          <p:cNvPr id="10260" name="AutoShape 20"/>
          <p:cNvSpPr/>
          <p:nvPr/>
        </p:nvSpPr>
        <p:spPr>
          <a:xfrm>
            <a:off x="7641273" y="4582253"/>
            <a:ext cx="360363" cy="503238"/>
          </a:xfrm>
          <a:prstGeom prst="downArrow">
            <a:avLst>
              <a:gd name="adj1" fmla="val 50000"/>
              <a:gd name="adj2" fmla="val 34911"/>
            </a:avLst>
          </a:prstGeom>
          <a:noFill/>
          <a:ln w="9525" cap="flat" cmpd="sng">
            <a:solidFill>
              <a:schemeClr val="tx1"/>
            </a:solidFill>
            <a:prstDash val="solid"/>
            <a:miter/>
            <a:headEnd type="none" w="med" len="med"/>
            <a:tailEnd type="none" w="med" len="med"/>
          </a:ln>
        </p:spPr>
        <p:txBody>
          <a:bodyPr wrap="none" anchor="ctr"/>
          <a:lstStyle/>
          <a:p>
            <a:pPr eaLnBrk="1" hangingPunct="1"/>
            <a:endParaRPr lang="zh-CN" altLang="en-US" dirty="0">
              <a:latin typeface="Comic Sans MS" panose="030F0702030302020204" pitchFamily="66" charset="0"/>
            </a:endParaRPr>
          </a:p>
        </p:txBody>
      </p:sp>
      <p:sp>
        <p:nvSpPr>
          <p:cNvPr id="10261" name="Text Box 21"/>
          <p:cNvSpPr txBox="1"/>
          <p:nvPr/>
        </p:nvSpPr>
        <p:spPr>
          <a:xfrm>
            <a:off x="7389019" y="5085491"/>
            <a:ext cx="880369" cy="461665"/>
          </a:xfrm>
          <a:prstGeom prst="rect">
            <a:avLst/>
          </a:prstGeom>
          <a:noFill/>
          <a:ln w="9525">
            <a:noFill/>
          </a:ln>
        </p:spPr>
        <p:txBody>
          <a:bodyPr wrap="none">
            <a:spAutoFit/>
          </a:bodyPr>
          <a:lstStyle/>
          <a:p>
            <a:pPr eaLnBrk="1" hangingPunct="1"/>
            <a:r>
              <a:rPr lang="en-US" altLang="zh-CN" sz="2400" u="sng" dirty="0">
                <a:latin typeface="Comic Sans MS" panose="030F0702030302020204" pitchFamily="66" charset="0"/>
              </a:rPr>
              <a:t>build</a:t>
            </a:r>
            <a:endParaRPr lang="en-US" altLang="zh-CN" sz="2400" u="sng" dirty="0">
              <a:latin typeface="Comic Sans MS" panose="030F0702030302020204" pitchFamily="66" charset="0"/>
            </a:endParaRPr>
          </a:p>
        </p:txBody>
      </p:sp>
      <p:sp>
        <p:nvSpPr>
          <p:cNvPr id="10262" name="AutoShape 22"/>
          <p:cNvSpPr/>
          <p:nvPr/>
        </p:nvSpPr>
        <p:spPr>
          <a:xfrm>
            <a:off x="7641272" y="5559296"/>
            <a:ext cx="360362" cy="574675"/>
          </a:xfrm>
          <a:prstGeom prst="downArrow">
            <a:avLst>
              <a:gd name="adj1" fmla="val 50000"/>
              <a:gd name="adj2" fmla="val 39867"/>
            </a:avLst>
          </a:prstGeom>
          <a:noFill/>
          <a:ln w="9525" cap="flat" cmpd="sng">
            <a:solidFill>
              <a:schemeClr val="tx1"/>
            </a:solidFill>
            <a:prstDash val="solid"/>
            <a:miter/>
            <a:headEnd type="none" w="med" len="med"/>
            <a:tailEnd type="none" w="med" len="med"/>
          </a:ln>
        </p:spPr>
        <p:txBody>
          <a:bodyPr wrap="none" anchor="ctr"/>
          <a:lstStyle/>
          <a:p>
            <a:pPr eaLnBrk="1" hangingPunct="1"/>
            <a:endParaRPr lang="zh-CN" altLang="en-US" dirty="0">
              <a:latin typeface="Comic Sans MS" panose="030F0702030302020204" pitchFamily="66" charset="0"/>
            </a:endParaRPr>
          </a:p>
        </p:txBody>
      </p:sp>
      <p:sp>
        <p:nvSpPr>
          <p:cNvPr id="10263" name="Text Box 23"/>
          <p:cNvSpPr txBox="1"/>
          <p:nvPr/>
        </p:nvSpPr>
        <p:spPr>
          <a:xfrm>
            <a:off x="6860198" y="6251724"/>
            <a:ext cx="2411238" cy="461665"/>
          </a:xfrm>
          <a:prstGeom prst="rect">
            <a:avLst/>
          </a:prstGeom>
          <a:noFill/>
          <a:ln w="9525">
            <a:noFill/>
          </a:ln>
        </p:spPr>
        <p:txBody>
          <a:bodyPr wrap="none">
            <a:spAutoFit/>
          </a:bodyPr>
          <a:lstStyle/>
          <a:p>
            <a:pPr eaLnBrk="1" hangingPunct="1"/>
            <a:r>
              <a:rPr lang="en-US" altLang="zh-CN" sz="2400" u="sng" dirty="0">
                <a:latin typeface="Comic Sans MS" panose="030F0702030302020204" pitchFamily="66" charset="0"/>
              </a:rPr>
              <a:t>be brought into</a:t>
            </a:r>
            <a:endParaRPr lang="en-US" altLang="zh-CN" sz="2400" u="sng" dirty="0">
              <a:latin typeface="Comic Sans MS" panose="030F0702030302020204" pitchFamily="66" charset="0"/>
            </a:endParaRPr>
          </a:p>
        </p:txBody>
      </p:sp>
      <p:sp>
        <p:nvSpPr>
          <p:cNvPr id="12301" name="Text Box 25"/>
          <p:cNvSpPr txBox="1"/>
          <p:nvPr/>
        </p:nvSpPr>
        <p:spPr>
          <a:xfrm>
            <a:off x="1569627" y="1959769"/>
            <a:ext cx="675005" cy="4522788"/>
          </a:xfrm>
          <a:prstGeom prst="rect">
            <a:avLst/>
          </a:prstGeom>
          <a:solidFill>
            <a:srgbClr val="C4AC87">
              <a:alpha val="73000"/>
            </a:srgbClr>
          </a:solidFill>
          <a:ln w="9525">
            <a:noFill/>
          </a:ln>
        </p:spPr>
        <p:txBody>
          <a:bodyPr vert="eaVert">
            <a:spAutoFit/>
          </a:bodyPr>
          <a:lstStyle/>
          <a:p>
            <a:pPr eaLnBrk="1" hangingPunct="1"/>
            <a:r>
              <a:rPr lang="en-US" altLang="zh-CN" sz="3200" dirty="0">
                <a:latin typeface="Comic Sans MS" panose="030F0702030302020204" pitchFamily="66" charset="0"/>
              </a:rPr>
              <a:t>soon after the quake</a:t>
            </a:r>
            <a:endParaRPr lang="en-US" altLang="zh-CN" dirty="0">
              <a:latin typeface="Comic Sans MS" panose="030F0702030302020204" pitchFamily="66" charset="0"/>
            </a:endParaRPr>
          </a:p>
        </p:txBody>
      </p:sp>
      <p:cxnSp>
        <p:nvCxnSpPr>
          <p:cNvPr id="12304" name="直接连接符 25"/>
          <p:cNvCxnSpPr/>
          <p:nvPr/>
        </p:nvCxnSpPr>
        <p:spPr>
          <a:xfrm>
            <a:off x="2570163" y="1557338"/>
            <a:ext cx="0" cy="4806950"/>
          </a:xfrm>
          <a:prstGeom prst="line">
            <a:avLst/>
          </a:prstGeom>
          <a:ln w="41275" cap="flat" cmpd="sng">
            <a:solidFill>
              <a:srgbClr val="8E6F4F"/>
            </a:solidFill>
            <a:prstDash val="sysDash"/>
            <a:headEnd type="none" w="med" len="med"/>
            <a:tailEnd type="none" w="med" len="med"/>
          </a:ln>
        </p:spPr>
      </p:cxnSp>
      <p:sp>
        <p:nvSpPr>
          <p:cNvPr id="17" name="Text Box 29"/>
          <p:cNvSpPr txBox="1"/>
          <p:nvPr/>
        </p:nvSpPr>
        <p:spPr>
          <a:xfrm>
            <a:off x="8511652" y="2145552"/>
            <a:ext cx="3441700" cy="1383665"/>
          </a:xfrm>
          <a:prstGeom prst="rect">
            <a:avLst/>
          </a:prstGeom>
          <a:noFill/>
          <a:ln w="9525">
            <a:noFill/>
          </a:ln>
        </p:spPr>
        <p:txBody>
          <a:bodyPr wrap="square">
            <a:spAutoFit/>
          </a:bodyPr>
          <a:lstStyle/>
          <a:p>
            <a:pPr algn="ctr" eaLnBrk="1" hangingPunct="1"/>
            <a:r>
              <a:rPr lang="en-US" altLang="zh-CN" sz="2800" b="1" dirty="0">
                <a:solidFill>
                  <a:srgbClr val="9C6A4A"/>
                </a:solidFill>
                <a:latin typeface="微软雅黑 Light" panose="020B0502040204020203" charset="-122"/>
                <a:ea typeface="微软雅黑 Light" panose="020B0502040204020203" charset="-122"/>
              </a:rPr>
              <a:t> “Slowly, the city began to </a:t>
            </a:r>
            <a:r>
              <a:rPr lang="en-US" altLang="zh-CN" sz="2800" b="1" dirty="0" smtClean="0">
                <a:solidFill>
                  <a:srgbClr val="9C6A4A"/>
                </a:solidFill>
                <a:latin typeface="微软雅黑 Light" panose="020B0502040204020203" charset="-122"/>
                <a:ea typeface="微软雅黑 Light" panose="020B0502040204020203" charset="-122"/>
              </a:rPr>
              <a:t>breathe again.”</a:t>
            </a:r>
            <a:endParaRPr lang="en-US" altLang="zh-CN" sz="2800" b="1" dirty="0">
              <a:solidFill>
                <a:srgbClr val="9C6A4A"/>
              </a:solidFill>
              <a:latin typeface="微软雅黑 Light" panose="020B0502040204020203" charset="-122"/>
              <a:ea typeface="微软雅黑 Light" panose="020B0502040204020203" charset="-122"/>
            </a:endParaRPr>
          </a:p>
        </p:txBody>
      </p:sp>
      <p:grpSp>
        <p:nvGrpSpPr>
          <p:cNvPr id="21" name="组合 20"/>
          <p:cNvGrpSpPr/>
          <p:nvPr/>
        </p:nvGrpSpPr>
        <p:grpSpPr>
          <a:xfrm>
            <a:off x="116616" y="33915"/>
            <a:ext cx="2110740" cy="1730375"/>
            <a:chOff x="354" y="406"/>
            <a:chExt cx="3324" cy="2725"/>
          </a:xfrm>
        </p:grpSpPr>
        <p:pic>
          <p:nvPicPr>
            <p:cNvPr id="22" name="图片 2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632" y="128"/>
              <a:ext cx="2725" cy="3282"/>
            </a:xfrm>
            <a:prstGeom prst="rect">
              <a:avLst/>
            </a:prstGeom>
          </p:spPr>
        </p:pic>
        <p:sp>
          <p:nvSpPr>
            <p:cNvPr id="23" name="文本框 18"/>
            <p:cNvSpPr txBox="1"/>
            <p:nvPr/>
          </p:nvSpPr>
          <p:spPr>
            <a:xfrm>
              <a:off x="471" y="1070"/>
              <a:ext cx="3207" cy="1212"/>
            </a:xfrm>
            <a:prstGeom prst="rect">
              <a:avLst/>
            </a:prstGeom>
            <a:noFill/>
          </p:spPr>
          <p:txBody>
            <a:bodyPr wrap="square" rtlCol="0">
              <a:spAutoFit/>
            </a:bodyPr>
            <a:lstStyle/>
            <a:p>
              <a:pPr algn="ctr"/>
              <a:r>
                <a:rPr lang="en-US" altLang="zh-CN" sz="4400" dirty="0" smtClean="0">
                  <a:solidFill>
                    <a:srgbClr val="9C6A4A"/>
                  </a:solidFill>
                  <a:latin typeface="微软雅黑 Light" panose="020B0502040204020203" charset="-122"/>
                  <a:ea typeface="微软雅黑 Light" panose="020B0502040204020203" charset="-122"/>
                  <a:cs typeface="+mn-ea"/>
                  <a:sym typeface="+mn-lt"/>
                </a:rPr>
                <a:t>Part 3</a:t>
              </a:r>
              <a:endParaRPr lang="en-US" altLang="zh-CN" sz="4400" dirty="0" smtClean="0">
                <a:solidFill>
                  <a:srgbClr val="9C6A4A"/>
                </a:solidFill>
                <a:latin typeface="微软雅黑 Light" panose="020B0502040204020203" charset="-122"/>
                <a:ea typeface="微软雅黑 Light" panose="020B0502040204020203" charset="-122"/>
                <a:cs typeface="+mn-ea"/>
                <a:sym typeface="+mn-lt"/>
              </a:endParaRPr>
            </a:p>
          </p:txBody>
        </p:sp>
      </p:grpSp>
      <p:pic>
        <p:nvPicPr>
          <p:cNvPr id="2" name="图片 1" descr="the rescue worker"/>
          <p:cNvPicPr>
            <a:picLocks noChangeAspect="1"/>
          </p:cNvPicPr>
          <p:nvPr/>
        </p:nvPicPr>
        <p:blipFill>
          <a:blip r:embed="rId2"/>
          <a:stretch>
            <a:fillRect/>
          </a:stretch>
        </p:blipFill>
        <p:spPr>
          <a:xfrm>
            <a:off x="3559249" y="3993356"/>
            <a:ext cx="2953609" cy="24892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9248" y="1332417"/>
            <a:ext cx="2953610" cy="261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 Box 14"/>
          <p:cNvSpPr txBox="1"/>
          <p:nvPr/>
        </p:nvSpPr>
        <p:spPr>
          <a:xfrm>
            <a:off x="9568378" y="3943855"/>
            <a:ext cx="1569660" cy="646331"/>
          </a:xfrm>
          <a:prstGeom prst="rect">
            <a:avLst/>
          </a:prstGeom>
          <a:noFill/>
          <a:ln w="9525">
            <a:noFill/>
          </a:ln>
        </p:spPr>
        <p:txBody>
          <a:bodyPr wrap="none">
            <a:spAutoFit/>
          </a:bodyPr>
          <a:lstStyle/>
          <a:p>
            <a:pPr eaLnBrk="1" hangingPunct="1"/>
            <a:r>
              <a:rPr lang="zh-CN" altLang="en-US" sz="3600" b="1" dirty="0" smtClean="0">
                <a:solidFill>
                  <a:srgbClr val="FF0000"/>
                </a:solidFill>
                <a:latin typeface="Comic Sans MS" panose="030F0702030302020204" pitchFamily="66" charset="0"/>
              </a:rPr>
              <a:t>？？？</a:t>
            </a:r>
            <a:endParaRPr lang="en-US" altLang="zh-CN" sz="3600" b="1" dirty="0">
              <a:solidFill>
                <a:srgbClr val="FF0000"/>
              </a:solidFill>
              <a:latin typeface="Comic Sans MS" panose="030F0702030302020204"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252"/>
                                        </p:tgtEl>
                                        <p:attrNameLst>
                                          <p:attrName>style.visibility</p:attrName>
                                        </p:attrNameLst>
                                      </p:cBhvr>
                                      <p:to>
                                        <p:strVal val="visible"/>
                                      </p:to>
                                    </p:set>
                                    <p:animEffect transition="in" filter="fade">
                                      <p:cBhvr>
                                        <p:cTn id="7" dur="1000"/>
                                        <p:tgtEl>
                                          <p:spTgt spid="10252"/>
                                        </p:tgtEl>
                                      </p:cBhvr>
                                    </p:animEffect>
                                    <p:anim calcmode="lin" valueType="num">
                                      <p:cBhvr>
                                        <p:cTn id="8" dur="1000" fill="hold"/>
                                        <p:tgtEl>
                                          <p:spTgt spid="10252"/>
                                        </p:tgtEl>
                                        <p:attrNameLst>
                                          <p:attrName>ppt_x</p:attrName>
                                        </p:attrNameLst>
                                      </p:cBhvr>
                                      <p:tavLst>
                                        <p:tav tm="0">
                                          <p:val>
                                            <p:strVal val="#ppt_x"/>
                                          </p:val>
                                        </p:tav>
                                        <p:tav tm="100000">
                                          <p:val>
                                            <p:strVal val="#ppt_x"/>
                                          </p:val>
                                        </p:tav>
                                      </p:tavLst>
                                    </p:anim>
                                    <p:anim calcmode="lin" valueType="num">
                                      <p:cBhvr>
                                        <p:cTn id="9" dur="1000" fill="hold"/>
                                        <p:tgtEl>
                                          <p:spTgt spid="102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circle(in)">
                                      <p:cBhvr>
                                        <p:cTn id="14" dur="2000"/>
                                        <p:tgtEl>
                                          <p:spTgt spid="1026"/>
                                        </p:tgtEl>
                                      </p:cBhvr>
                                    </p:animEffect>
                                  </p:childTnLst>
                                </p:cTn>
                              </p:par>
                              <p:par>
                                <p:cTn id="15" presetID="6"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10253"/>
                                        </p:tgtEl>
                                        <p:attrNameLst>
                                          <p:attrName>style.visibility</p:attrName>
                                        </p:attrNameLst>
                                      </p:cBhvr>
                                      <p:to>
                                        <p:strVal val="visible"/>
                                      </p:to>
                                    </p:set>
                                    <p:animEffect transition="in" filter="fade">
                                      <p:cBhvr>
                                        <p:cTn id="22" dur="1000"/>
                                        <p:tgtEl>
                                          <p:spTgt spid="10253"/>
                                        </p:tgtEl>
                                      </p:cBhvr>
                                    </p:animEffect>
                                    <p:anim calcmode="lin" valueType="num">
                                      <p:cBhvr>
                                        <p:cTn id="23" dur="1000" fill="hold"/>
                                        <p:tgtEl>
                                          <p:spTgt spid="10253"/>
                                        </p:tgtEl>
                                        <p:attrNameLst>
                                          <p:attrName>ppt_x</p:attrName>
                                        </p:attrNameLst>
                                      </p:cBhvr>
                                      <p:tavLst>
                                        <p:tav tm="0">
                                          <p:val>
                                            <p:strVal val="#ppt_x"/>
                                          </p:val>
                                        </p:tav>
                                        <p:tav tm="100000">
                                          <p:val>
                                            <p:strVal val="#ppt_x"/>
                                          </p:val>
                                        </p:tav>
                                      </p:tavLst>
                                    </p:anim>
                                    <p:anim calcmode="lin" valueType="num">
                                      <p:cBhvr>
                                        <p:cTn id="24" dur="1000" fill="hold"/>
                                        <p:tgtEl>
                                          <p:spTgt spid="10253"/>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0254"/>
                                        </p:tgtEl>
                                        <p:attrNameLst>
                                          <p:attrName>style.visibility</p:attrName>
                                        </p:attrNameLst>
                                      </p:cBhvr>
                                      <p:to>
                                        <p:strVal val="visible"/>
                                      </p:to>
                                    </p:set>
                                    <p:animEffect transition="in" filter="fade">
                                      <p:cBhvr>
                                        <p:cTn id="27" dur="1000"/>
                                        <p:tgtEl>
                                          <p:spTgt spid="10254"/>
                                        </p:tgtEl>
                                      </p:cBhvr>
                                    </p:animEffect>
                                    <p:anim calcmode="lin" valueType="num">
                                      <p:cBhvr>
                                        <p:cTn id="28" dur="1000" fill="hold"/>
                                        <p:tgtEl>
                                          <p:spTgt spid="10254"/>
                                        </p:tgtEl>
                                        <p:attrNameLst>
                                          <p:attrName>ppt_x</p:attrName>
                                        </p:attrNameLst>
                                      </p:cBhvr>
                                      <p:tavLst>
                                        <p:tav tm="0">
                                          <p:val>
                                            <p:strVal val="#ppt_x"/>
                                          </p:val>
                                        </p:tav>
                                        <p:tav tm="100000">
                                          <p:val>
                                            <p:strVal val="#ppt_x"/>
                                          </p:val>
                                        </p:tav>
                                      </p:tavLst>
                                    </p:anim>
                                    <p:anim calcmode="lin" valueType="num">
                                      <p:cBhvr>
                                        <p:cTn id="29" dur="1000" fill="hold"/>
                                        <p:tgtEl>
                                          <p:spTgt spid="1025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10256"/>
                                        </p:tgtEl>
                                        <p:attrNameLst>
                                          <p:attrName>style.visibility</p:attrName>
                                        </p:attrNameLst>
                                      </p:cBhvr>
                                      <p:to>
                                        <p:strVal val="visible"/>
                                      </p:to>
                                    </p:set>
                                    <p:animEffect transition="in" filter="fade">
                                      <p:cBhvr>
                                        <p:cTn id="34" dur="1000"/>
                                        <p:tgtEl>
                                          <p:spTgt spid="10256"/>
                                        </p:tgtEl>
                                      </p:cBhvr>
                                    </p:animEffect>
                                    <p:anim calcmode="lin" valueType="num">
                                      <p:cBhvr>
                                        <p:cTn id="35" dur="1000" fill="hold"/>
                                        <p:tgtEl>
                                          <p:spTgt spid="10256"/>
                                        </p:tgtEl>
                                        <p:attrNameLst>
                                          <p:attrName>ppt_x</p:attrName>
                                        </p:attrNameLst>
                                      </p:cBhvr>
                                      <p:tavLst>
                                        <p:tav tm="0">
                                          <p:val>
                                            <p:strVal val="#ppt_x"/>
                                          </p:val>
                                        </p:tav>
                                        <p:tav tm="100000">
                                          <p:val>
                                            <p:strVal val="#ppt_x"/>
                                          </p:val>
                                        </p:tav>
                                      </p:tavLst>
                                    </p:anim>
                                    <p:anim calcmode="lin" valueType="num">
                                      <p:cBhvr>
                                        <p:cTn id="36" dur="1000" fill="hold"/>
                                        <p:tgtEl>
                                          <p:spTgt spid="10256"/>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10257"/>
                                        </p:tgtEl>
                                        <p:attrNameLst>
                                          <p:attrName>style.visibility</p:attrName>
                                        </p:attrNameLst>
                                      </p:cBhvr>
                                      <p:to>
                                        <p:strVal val="visible"/>
                                      </p:to>
                                    </p:set>
                                    <p:animEffect transition="in" filter="fade">
                                      <p:cBhvr>
                                        <p:cTn id="39" dur="1000"/>
                                        <p:tgtEl>
                                          <p:spTgt spid="10257"/>
                                        </p:tgtEl>
                                      </p:cBhvr>
                                    </p:animEffect>
                                    <p:anim calcmode="lin" valueType="num">
                                      <p:cBhvr>
                                        <p:cTn id="40" dur="1000" fill="hold"/>
                                        <p:tgtEl>
                                          <p:spTgt spid="10257"/>
                                        </p:tgtEl>
                                        <p:attrNameLst>
                                          <p:attrName>ppt_x</p:attrName>
                                        </p:attrNameLst>
                                      </p:cBhvr>
                                      <p:tavLst>
                                        <p:tav tm="0">
                                          <p:val>
                                            <p:strVal val="#ppt_x"/>
                                          </p:val>
                                        </p:tav>
                                        <p:tav tm="100000">
                                          <p:val>
                                            <p:strVal val="#ppt_x"/>
                                          </p:val>
                                        </p:tav>
                                      </p:tavLst>
                                    </p:anim>
                                    <p:anim calcmode="lin" valueType="num">
                                      <p:cBhvr>
                                        <p:cTn id="41" dur="1000" fill="hold"/>
                                        <p:tgtEl>
                                          <p:spTgt spid="1025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10258"/>
                                        </p:tgtEl>
                                        <p:attrNameLst>
                                          <p:attrName>style.visibility</p:attrName>
                                        </p:attrNameLst>
                                      </p:cBhvr>
                                      <p:to>
                                        <p:strVal val="visible"/>
                                      </p:to>
                                    </p:set>
                                    <p:animEffect transition="in" filter="fade">
                                      <p:cBhvr>
                                        <p:cTn id="46" dur="1000"/>
                                        <p:tgtEl>
                                          <p:spTgt spid="10258"/>
                                        </p:tgtEl>
                                      </p:cBhvr>
                                    </p:animEffect>
                                    <p:anim calcmode="lin" valueType="num">
                                      <p:cBhvr>
                                        <p:cTn id="47" dur="1000" fill="hold"/>
                                        <p:tgtEl>
                                          <p:spTgt spid="10258"/>
                                        </p:tgtEl>
                                        <p:attrNameLst>
                                          <p:attrName>ppt_x</p:attrName>
                                        </p:attrNameLst>
                                      </p:cBhvr>
                                      <p:tavLst>
                                        <p:tav tm="0">
                                          <p:val>
                                            <p:strVal val="#ppt_x"/>
                                          </p:val>
                                        </p:tav>
                                        <p:tav tm="100000">
                                          <p:val>
                                            <p:strVal val="#ppt_x"/>
                                          </p:val>
                                        </p:tav>
                                      </p:tavLst>
                                    </p:anim>
                                    <p:anim calcmode="lin" valueType="num">
                                      <p:cBhvr>
                                        <p:cTn id="48" dur="1000" fill="hold"/>
                                        <p:tgtEl>
                                          <p:spTgt spid="10258"/>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10259"/>
                                        </p:tgtEl>
                                        <p:attrNameLst>
                                          <p:attrName>style.visibility</p:attrName>
                                        </p:attrNameLst>
                                      </p:cBhvr>
                                      <p:to>
                                        <p:strVal val="visible"/>
                                      </p:to>
                                    </p:set>
                                    <p:animEffect transition="in" filter="fade">
                                      <p:cBhvr>
                                        <p:cTn id="51" dur="1000"/>
                                        <p:tgtEl>
                                          <p:spTgt spid="10259"/>
                                        </p:tgtEl>
                                      </p:cBhvr>
                                    </p:animEffect>
                                    <p:anim calcmode="lin" valueType="num">
                                      <p:cBhvr>
                                        <p:cTn id="52" dur="1000" fill="hold"/>
                                        <p:tgtEl>
                                          <p:spTgt spid="10259"/>
                                        </p:tgtEl>
                                        <p:attrNameLst>
                                          <p:attrName>ppt_x</p:attrName>
                                        </p:attrNameLst>
                                      </p:cBhvr>
                                      <p:tavLst>
                                        <p:tav tm="0">
                                          <p:val>
                                            <p:strVal val="#ppt_x"/>
                                          </p:val>
                                        </p:tav>
                                        <p:tav tm="100000">
                                          <p:val>
                                            <p:strVal val="#ppt_x"/>
                                          </p:val>
                                        </p:tav>
                                      </p:tavLst>
                                    </p:anim>
                                    <p:anim calcmode="lin" valueType="num">
                                      <p:cBhvr>
                                        <p:cTn id="53" dur="1000" fill="hold"/>
                                        <p:tgtEl>
                                          <p:spTgt spid="1025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10260"/>
                                        </p:tgtEl>
                                        <p:attrNameLst>
                                          <p:attrName>style.visibility</p:attrName>
                                        </p:attrNameLst>
                                      </p:cBhvr>
                                      <p:to>
                                        <p:strVal val="visible"/>
                                      </p:to>
                                    </p:set>
                                    <p:animEffect transition="in" filter="fade">
                                      <p:cBhvr>
                                        <p:cTn id="58" dur="1000"/>
                                        <p:tgtEl>
                                          <p:spTgt spid="10260"/>
                                        </p:tgtEl>
                                      </p:cBhvr>
                                    </p:animEffect>
                                    <p:anim calcmode="lin" valueType="num">
                                      <p:cBhvr>
                                        <p:cTn id="59" dur="1000" fill="hold"/>
                                        <p:tgtEl>
                                          <p:spTgt spid="10260"/>
                                        </p:tgtEl>
                                        <p:attrNameLst>
                                          <p:attrName>ppt_x</p:attrName>
                                        </p:attrNameLst>
                                      </p:cBhvr>
                                      <p:tavLst>
                                        <p:tav tm="0">
                                          <p:val>
                                            <p:strVal val="#ppt_x"/>
                                          </p:val>
                                        </p:tav>
                                        <p:tav tm="100000">
                                          <p:val>
                                            <p:strVal val="#ppt_x"/>
                                          </p:val>
                                        </p:tav>
                                      </p:tavLst>
                                    </p:anim>
                                    <p:anim calcmode="lin" valueType="num">
                                      <p:cBhvr>
                                        <p:cTn id="60" dur="1000" fill="hold"/>
                                        <p:tgtEl>
                                          <p:spTgt spid="10260"/>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10261"/>
                                        </p:tgtEl>
                                        <p:attrNameLst>
                                          <p:attrName>style.visibility</p:attrName>
                                        </p:attrNameLst>
                                      </p:cBhvr>
                                      <p:to>
                                        <p:strVal val="visible"/>
                                      </p:to>
                                    </p:set>
                                    <p:animEffect transition="in" filter="fade">
                                      <p:cBhvr>
                                        <p:cTn id="63" dur="1000"/>
                                        <p:tgtEl>
                                          <p:spTgt spid="10261"/>
                                        </p:tgtEl>
                                      </p:cBhvr>
                                    </p:animEffect>
                                    <p:anim calcmode="lin" valueType="num">
                                      <p:cBhvr>
                                        <p:cTn id="64" dur="1000" fill="hold"/>
                                        <p:tgtEl>
                                          <p:spTgt spid="10261"/>
                                        </p:tgtEl>
                                        <p:attrNameLst>
                                          <p:attrName>ppt_x</p:attrName>
                                        </p:attrNameLst>
                                      </p:cBhvr>
                                      <p:tavLst>
                                        <p:tav tm="0">
                                          <p:val>
                                            <p:strVal val="#ppt_x"/>
                                          </p:val>
                                        </p:tav>
                                        <p:tav tm="100000">
                                          <p:val>
                                            <p:strVal val="#ppt_x"/>
                                          </p:val>
                                        </p:tav>
                                      </p:tavLst>
                                    </p:anim>
                                    <p:anim calcmode="lin" valueType="num">
                                      <p:cBhvr>
                                        <p:cTn id="65" dur="1000" fill="hold"/>
                                        <p:tgtEl>
                                          <p:spTgt spid="1026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10262"/>
                                        </p:tgtEl>
                                        <p:attrNameLst>
                                          <p:attrName>style.visibility</p:attrName>
                                        </p:attrNameLst>
                                      </p:cBhvr>
                                      <p:to>
                                        <p:strVal val="visible"/>
                                      </p:to>
                                    </p:set>
                                    <p:animEffect transition="in" filter="fade">
                                      <p:cBhvr>
                                        <p:cTn id="70" dur="1000"/>
                                        <p:tgtEl>
                                          <p:spTgt spid="10262"/>
                                        </p:tgtEl>
                                      </p:cBhvr>
                                    </p:animEffect>
                                    <p:anim calcmode="lin" valueType="num">
                                      <p:cBhvr>
                                        <p:cTn id="71" dur="1000" fill="hold"/>
                                        <p:tgtEl>
                                          <p:spTgt spid="10262"/>
                                        </p:tgtEl>
                                        <p:attrNameLst>
                                          <p:attrName>ppt_x</p:attrName>
                                        </p:attrNameLst>
                                      </p:cBhvr>
                                      <p:tavLst>
                                        <p:tav tm="0">
                                          <p:val>
                                            <p:strVal val="#ppt_x"/>
                                          </p:val>
                                        </p:tav>
                                        <p:tav tm="100000">
                                          <p:val>
                                            <p:strVal val="#ppt_x"/>
                                          </p:val>
                                        </p:tav>
                                      </p:tavLst>
                                    </p:anim>
                                    <p:anim calcmode="lin" valueType="num">
                                      <p:cBhvr>
                                        <p:cTn id="72" dur="1000" fill="hold"/>
                                        <p:tgtEl>
                                          <p:spTgt spid="1026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10263"/>
                                        </p:tgtEl>
                                        <p:attrNameLst>
                                          <p:attrName>style.visibility</p:attrName>
                                        </p:attrNameLst>
                                      </p:cBhvr>
                                      <p:to>
                                        <p:strVal val="visible"/>
                                      </p:to>
                                    </p:set>
                                    <p:animEffect transition="in" filter="fade">
                                      <p:cBhvr>
                                        <p:cTn id="75" dur="1000"/>
                                        <p:tgtEl>
                                          <p:spTgt spid="10263"/>
                                        </p:tgtEl>
                                      </p:cBhvr>
                                    </p:animEffect>
                                    <p:anim calcmode="lin" valueType="num">
                                      <p:cBhvr>
                                        <p:cTn id="76" dur="1000" fill="hold"/>
                                        <p:tgtEl>
                                          <p:spTgt spid="10263"/>
                                        </p:tgtEl>
                                        <p:attrNameLst>
                                          <p:attrName>ppt_x</p:attrName>
                                        </p:attrNameLst>
                                      </p:cBhvr>
                                      <p:tavLst>
                                        <p:tav tm="0">
                                          <p:val>
                                            <p:strVal val="#ppt_x"/>
                                          </p:val>
                                        </p:tav>
                                        <p:tav tm="100000">
                                          <p:val>
                                            <p:strVal val="#ppt_x"/>
                                          </p:val>
                                        </p:tav>
                                      </p:tavLst>
                                    </p:anim>
                                    <p:anim calcmode="lin" valueType="num">
                                      <p:cBhvr>
                                        <p:cTn id="77" dur="1000" fill="hold"/>
                                        <p:tgtEl>
                                          <p:spTgt spid="10263"/>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down)">
                                      <p:cBhvr>
                                        <p:cTn id="82" dur="580">
                                          <p:stCondLst>
                                            <p:cond delay="0"/>
                                          </p:stCondLst>
                                        </p:cTn>
                                        <p:tgtEl>
                                          <p:spTgt spid="17"/>
                                        </p:tgtEl>
                                      </p:cBhvr>
                                    </p:animEffect>
                                    <p:anim calcmode="lin" valueType="num">
                                      <p:cBhvr>
                                        <p:cTn id="8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88" dur="26">
                                          <p:stCondLst>
                                            <p:cond delay="650"/>
                                          </p:stCondLst>
                                        </p:cTn>
                                        <p:tgtEl>
                                          <p:spTgt spid="17"/>
                                        </p:tgtEl>
                                      </p:cBhvr>
                                      <p:to x="100000" y="60000"/>
                                    </p:animScale>
                                    <p:animScale>
                                      <p:cBhvr>
                                        <p:cTn id="89" dur="166" decel="50000">
                                          <p:stCondLst>
                                            <p:cond delay="676"/>
                                          </p:stCondLst>
                                        </p:cTn>
                                        <p:tgtEl>
                                          <p:spTgt spid="17"/>
                                        </p:tgtEl>
                                      </p:cBhvr>
                                      <p:to x="100000" y="100000"/>
                                    </p:animScale>
                                    <p:animScale>
                                      <p:cBhvr>
                                        <p:cTn id="90" dur="26">
                                          <p:stCondLst>
                                            <p:cond delay="1312"/>
                                          </p:stCondLst>
                                        </p:cTn>
                                        <p:tgtEl>
                                          <p:spTgt spid="17"/>
                                        </p:tgtEl>
                                      </p:cBhvr>
                                      <p:to x="100000" y="80000"/>
                                    </p:animScale>
                                    <p:animScale>
                                      <p:cBhvr>
                                        <p:cTn id="91" dur="166" decel="50000">
                                          <p:stCondLst>
                                            <p:cond delay="1338"/>
                                          </p:stCondLst>
                                        </p:cTn>
                                        <p:tgtEl>
                                          <p:spTgt spid="17"/>
                                        </p:tgtEl>
                                      </p:cBhvr>
                                      <p:to x="100000" y="100000"/>
                                    </p:animScale>
                                    <p:animScale>
                                      <p:cBhvr>
                                        <p:cTn id="92" dur="26">
                                          <p:stCondLst>
                                            <p:cond delay="1642"/>
                                          </p:stCondLst>
                                        </p:cTn>
                                        <p:tgtEl>
                                          <p:spTgt spid="17"/>
                                        </p:tgtEl>
                                      </p:cBhvr>
                                      <p:to x="100000" y="90000"/>
                                    </p:animScale>
                                    <p:animScale>
                                      <p:cBhvr>
                                        <p:cTn id="93" dur="166" decel="50000">
                                          <p:stCondLst>
                                            <p:cond delay="1668"/>
                                          </p:stCondLst>
                                        </p:cTn>
                                        <p:tgtEl>
                                          <p:spTgt spid="17"/>
                                        </p:tgtEl>
                                      </p:cBhvr>
                                      <p:to x="100000" y="100000"/>
                                    </p:animScale>
                                    <p:animScale>
                                      <p:cBhvr>
                                        <p:cTn id="94" dur="26">
                                          <p:stCondLst>
                                            <p:cond delay="1808"/>
                                          </p:stCondLst>
                                        </p:cTn>
                                        <p:tgtEl>
                                          <p:spTgt spid="17"/>
                                        </p:tgtEl>
                                      </p:cBhvr>
                                      <p:to x="100000" y="95000"/>
                                    </p:animScale>
                                    <p:animScale>
                                      <p:cBhvr>
                                        <p:cTn id="95" dur="166" decel="50000">
                                          <p:stCondLst>
                                            <p:cond delay="1834"/>
                                          </p:stCondLst>
                                        </p:cTn>
                                        <p:tgtEl>
                                          <p:spTgt spid="17"/>
                                        </p:tgtEl>
                                      </p:cBhvr>
                                      <p:to x="100000" y="100000"/>
                                    </p:animScale>
                                  </p:childTnLst>
                                </p:cTn>
                              </p:par>
                            </p:childTnLst>
                          </p:cTn>
                        </p:par>
                      </p:childTnLst>
                    </p:cTn>
                  </p:par>
                  <p:par>
                    <p:cTn id="96" fill="hold">
                      <p:stCondLst>
                        <p:cond delay="indefinite"/>
                      </p:stCondLst>
                      <p:childTnLst>
                        <p:par>
                          <p:cTn id="97" fill="hold">
                            <p:stCondLst>
                              <p:cond delay="0"/>
                            </p:stCondLst>
                            <p:childTnLst>
                              <p:par>
                                <p:cTn id="98" presetID="26" presetClass="entr" presetSubtype="0" fill="hold" grpId="0" nodeType="click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wipe(down)">
                                      <p:cBhvr>
                                        <p:cTn id="100" dur="580">
                                          <p:stCondLst>
                                            <p:cond delay="0"/>
                                          </p:stCondLst>
                                        </p:cTn>
                                        <p:tgtEl>
                                          <p:spTgt spid="24"/>
                                        </p:tgtEl>
                                      </p:cBhvr>
                                    </p:animEffect>
                                    <p:anim calcmode="lin" valueType="num">
                                      <p:cBhvr>
                                        <p:cTn id="101"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06" dur="26">
                                          <p:stCondLst>
                                            <p:cond delay="650"/>
                                          </p:stCondLst>
                                        </p:cTn>
                                        <p:tgtEl>
                                          <p:spTgt spid="24"/>
                                        </p:tgtEl>
                                      </p:cBhvr>
                                      <p:to x="100000" y="60000"/>
                                    </p:animScale>
                                    <p:animScale>
                                      <p:cBhvr>
                                        <p:cTn id="107" dur="166" decel="50000">
                                          <p:stCondLst>
                                            <p:cond delay="676"/>
                                          </p:stCondLst>
                                        </p:cTn>
                                        <p:tgtEl>
                                          <p:spTgt spid="24"/>
                                        </p:tgtEl>
                                      </p:cBhvr>
                                      <p:to x="100000" y="100000"/>
                                    </p:animScale>
                                    <p:animScale>
                                      <p:cBhvr>
                                        <p:cTn id="108" dur="26">
                                          <p:stCondLst>
                                            <p:cond delay="1312"/>
                                          </p:stCondLst>
                                        </p:cTn>
                                        <p:tgtEl>
                                          <p:spTgt spid="24"/>
                                        </p:tgtEl>
                                      </p:cBhvr>
                                      <p:to x="100000" y="80000"/>
                                    </p:animScale>
                                    <p:animScale>
                                      <p:cBhvr>
                                        <p:cTn id="109" dur="166" decel="50000">
                                          <p:stCondLst>
                                            <p:cond delay="1338"/>
                                          </p:stCondLst>
                                        </p:cTn>
                                        <p:tgtEl>
                                          <p:spTgt spid="24"/>
                                        </p:tgtEl>
                                      </p:cBhvr>
                                      <p:to x="100000" y="100000"/>
                                    </p:animScale>
                                    <p:animScale>
                                      <p:cBhvr>
                                        <p:cTn id="110" dur="26">
                                          <p:stCondLst>
                                            <p:cond delay="1642"/>
                                          </p:stCondLst>
                                        </p:cTn>
                                        <p:tgtEl>
                                          <p:spTgt spid="24"/>
                                        </p:tgtEl>
                                      </p:cBhvr>
                                      <p:to x="100000" y="90000"/>
                                    </p:animScale>
                                    <p:animScale>
                                      <p:cBhvr>
                                        <p:cTn id="111" dur="166" decel="50000">
                                          <p:stCondLst>
                                            <p:cond delay="1668"/>
                                          </p:stCondLst>
                                        </p:cTn>
                                        <p:tgtEl>
                                          <p:spTgt spid="24"/>
                                        </p:tgtEl>
                                      </p:cBhvr>
                                      <p:to x="100000" y="100000"/>
                                    </p:animScale>
                                    <p:animScale>
                                      <p:cBhvr>
                                        <p:cTn id="112" dur="26">
                                          <p:stCondLst>
                                            <p:cond delay="1808"/>
                                          </p:stCondLst>
                                        </p:cTn>
                                        <p:tgtEl>
                                          <p:spTgt spid="24"/>
                                        </p:tgtEl>
                                      </p:cBhvr>
                                      <p:to x="100000" y="95000"/>
                                    </p:animScale>
                                    <p:animScale>
                                      <p:cBhvr>
                                        <p:cTn id="113"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2" grpId="0"/>
      <p:bldP spid="10253" grpId="0" bldLvl="0" animBg="1"/>
      <p:bldP spid="10254" grpId="0"/>
      <p:bldP spid="10256" grpId="0" bldLvl="0" animBg="1"/>
      <p:bldP spid="10257" grpId="0"/>
      <p:bldP spid="10258" grpId="0" bldLvl="0" animBg="1"/>
      <p:bldP spid="10259" grpId="0"/>
      <p:bldP spid="10260" grpId="0" bldLvl="0" animBg="1"/>
      <p:bldP spid="10261" grpId="0"/>
      <p:bldP spid="10262" grpId="0" bldLvl="0" animBg="1"/>
      <p:bldP spid="10263" grpId="0"/>
      <p:bldP spid="17" grpId="0" bldLvl="0" animBg="1"/>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6"/>
          <p:cNvSpPr>
            <a:spLocks noChangeArrowheads="1"/>
          </p:cNvSpPr>
          <p:nvPr/>
        </p:nvSpPr>
        <p:spPr bwMode="auto">
          <a:xfrm>
            <a:off x="1524000" y="3605213"/>
            <a:ext cx="9170988" cy="3053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zh-CN" sz="2800" b="1" i="1" u="none" strike="noStrike" kern="1200" cap="none" spc="0" normalizeH="0" baseline="0" noProof="0" dirty="0" smtClean="0">
                <a:ln>
                  <a:noFill/>
                </a:ln>
                <a:solidFill>
                  <a:schemeClr val="bg1">
                    <a:lumMod val="50000"/>
                  </a:schemeClr>
                </a:solidFill>
                <a:effectLst/>
                <a:uLnTx/>
                <a:uFillTx/>
                <a:latin typeface="Book Antiqua" panose="02040602050305030304" pitchFamily="18" charset="0"/>
                <a:ea typeface="Dotum" panose="020B0600000101010101" pitchFamily="34" charset="-127"/>
                <a:cs typeface="+mn-cs"/>
              </a:rPr>
              <a:t>    </a:t>
            </a:r>
            <a:r>
              <a:rPr kumimoji="0" lang="en-US" altLang="zh-CN" sz="2350" b="1" i="1" u="none" strike="noStrike" kern="1200" cap="none" spc="0" normalizeH="0" baseline="0" noProof="0" dirty="0" smtClean="0">
                <a:ln>
                  <a:noFill/>
                </a:ln>
                <a:solidFill>
                  <a:schemeClr val="bg1">
                    <a:lumMod val="50000"/>
                  </a:schemeClr>
                </a:solidFill>
                <a:effectLst/>
                <a:uLnTx/>
                <a:uFillTx/>
                <a:latin typeface="Book Antiqua" panose="02040602050305030304" pitchFamily="18" charset="0"/>
                <a:ea typeface="Dotum" panose="020B0600000101010101" pitchFamily="34" charset="-127"/>
                <a:cs typeface="+mn-cs"/>
              </a:rPr>
              <a:t>Tangshan started to revive itself and get back up on its feet. With strong support  from the government and the tireless efforts of the city’s people, a new Tangshan was built upon the earthquake ruins. The new city has become a home to more than seven million people, with great improvements in transportation, industry, and environment. Tangshan city has proved to China and the rest of the world that in times of disaster, people must unify and show the wisdom to stay positive and rebuild for a brighter future.</a:t>
            </a:r>
            <a:endParaRPr kumimoji="0" lang="en-US" altLang="zh-CN" sz="2350" b="1" i="1" u="none" strike="noStrike" kern="1200" cap="none" spc="0" normalizeH="0" baseline="0" noProof="0" dirty="0" smtClean="0">
              <a:ln>
                <a:noFill/>
              </a:ln>
              <a:solidFill>
                <a:schemeClr val="bg1">
                  <a:lumMod val="50000"/>
                </a:schemeClr>
              </a:solidFill>
              <a:effectLst/>
              <a:uLnTx/>
              <a:uFillTx/>
              <a:latin typeface="Book Antiqua" panose="02040602050305030304" pitchFamily="18" charset="0"/>
              <a:ea typeface="Dotum" panose="020B0600000101010101" pitchFamily="34" charset="-127"/>
              <a:cs typeface="+mn-cs"/>
            </a:endParaRPr>
          </a:p>
        </p:txBody>
      </p:sp>
      <p:sp>
        <p:nvSpPr>
          <p:cNvPr id="13317" name="Rectangle 6"/>
          <p:cNvSpPr/>
          <p:nvPr/>
        </p:nvSpPr>
        <p:spPr>
          <a:xfrm>
            <a:off x="3648075" y="-26987"/>
            <a:ext cx="4471670" cy="706755"/>
          </a:xfrm>
          <a:prstGeom prst="rect">
            <a:avLst/>
          </a:prstGeom>
          <a:noFill/>
          <a:ln w="9525">
            <a:noFill/>
          </a:ln>
        </p:spPr>
        <p:txBody>
          <a:bodyPr wrap="none">
            <a:spAutoFit/>
          </a:bodyPr>
          <a:lstStyle/>
          <a:p>
            <a:r>
              <a:rPr lang="en-US" altLang="zh-CN" sz="4000" i="1" dirty="0">
                <a:solidFill>
                  <a:srgbClr val="9C6A4A"/>
                </a:solidFill>
                <a:latin typeface="Book Antiqua" panose="02040602050305030304" pitchFamily="18" charset="0"/>
              </a:rPr>
              <a:t>Tangshan’s new look</a:t>
            </a:r>
            <a:endParaRPr lang="en-US" altLang="zh-CN" sz="4000" i="1" dirty="0">
              <a:solidFill>
                <a:srgbClr val="9C6A4A"/>
              </a:solidFill>
              <a:latin typeface="Book Antiqua" panose="02040602050305030304" pitchFamily="18" charset="0"/>
            </a:endParaRPr>
          </a:p>
        </p:txBody>
      </p:sp>
      <p:sp>
        <p:nvSpPr>
          <p:cNvPr id="13316" name="TextBox 7"/>
          <p:cNvSpPr txBox="1"/>
          <p:nvPr/>
        </p:nvSpPr>
        <p:spPr>
          <a:xfrm>
            <a:off x="5483225" y="3429000"/>
            <a:ext cx="2484438" cy="521970"/>
          </a:xfrm>
          <a:prstGeom prst="rect">
            <a:avLst/>
          </a:prstGeom>
          <a:noFill/>
          <a:ln w="9525">
            <a:noFill/>
          </a:ln>
        </p:spPr>
        <p:txBody>
          <a:bodyPr>
            <a:spAutoFit/>
          </a:bodyPr>
          <a:lstStyle/>
          <a:p>
            <a:endParaRPr lang="zh-CN" altLang="en-US" sz="2800" dirty="0">
              <a:solidFill>
                <a:srgbClr val="9C6A4A"/>
              </a:solidFill>
              <a:latin typeface="Comic Sans MS" panose="030F0702030302020204" pitchFamily="66" charset="0"/>
            </a:endParaRPr>
          </a:p>
        </p:txBody>
      </p:sp>
      <p:sp>
        <p:nvSpPr>
          <p:cNvPr id="10" name="TextBox 9"/>
          <p:cNvSpPr txBox="1"/>
          <p:nvPr/>
        </p:nvSpPr>
        <p:spPr>
          <a:xfrm>
            <a:off x="1631950" y="3068638"/>
            <a:ext cx="1079500" cy="583565"/>
          </a:xfrm>
          <a:prstGeom prst="rect">
            <a:avLst/>
          </a:prstGeom>
          <a:noFill/>
          <a:ln w="9525">
            <a:noFill/>
          </a:ln>
        </p:spPr>
        <p:txBody>
          <a:bodyPr>
            <a:spAutoFit/>
          </a:bodyPr>
          <a:lstStyle/>
          <a:p>
            <a:r>
              <a:rPr lang="en-US" altLang="zh-CN" sz="3200" i="1" dirty="0">
                <a:solidFill>
                  <a:srgbClr val="9C6A4A"/>
                </a:solidFill>
                <a:latin typeface="Book Antiqua" panose="02040602050305030304" pitchFamily="18" charset="0"/>
              </a:rPr>
              <a:t>Why</a:t>
            </a:r>
            <a:endParaRPr lang="en-US" altLang="zh-CN" sz="3200" i="1" dirty="0">
              <a:solidFill>
                <a:srgbClr val="9C6A4A"/>
              </a:solidFill>
              <a:latin typeface="Book Antiqua" panose="02040602050305030304" pitchFamily="18" charset="0"/>
            </a:endParaRPr>
          </a:p>
        </p:txBody>
      </p:sp>
      <p:sp>
        <p:nvSpPr>
          <p:cNvPr id="11" name="TextBox 10"/>
          <p:cNvSpPr txBox="1">
            <a:spLocks noChangeArrowheads="1"/>
          </p:cNvSpPr>
          <p:nvPr/>
        </p:nvSpPr>
        <p:spPr bwMode="auto">
          <a:xfrm>
            <a:off x="7824788" y="5805488"/>
            <a:ext cx="935038" cy="452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Comic Sans MS" panose="030F0702030302020204" pitchFamily="66" charset="0"/>
                <a:ea typeface="Dotum" panose="020B0600000101010101" pitchFamily="34" charset="-127"/>
              </a:defRPr>
            </a:lvl1pPr>
            <a:lvl2pPr marL="742950" indent="-285750">
              <a:defRPr sz="2400" b="1">
                <a:solidFill>
                  <a:schemeClr val="tx1"/>
                </a:solidFill>
                <a:latin typeface="Comic Sans MS" panose="030F0702030302020204" pitchFamily="66" charset="0"/>
                <a:ea typeface="Dotum" panose="020B0600000101010101" pitchFamily="34" charset="-127"/>
              </a:defRPr>
            </a:lvl2pPr>
            <a:lvl3pPr marL="1143000" indent="-228600">
              <a:defRPr sz="2400" b="1">
                <a:solidFill>
                  <a:schemeClr val="tx1"/>
                </a:solidFill>
                <a:latin typeface="Comic Sans MS" panose="030F0702030302020204" pitchFamily="66" charset="0"/>
                <a:ea typeface="Dotum" panose="020B0600000101010101" pitchFamily="34" charset="-127"/>
              </a:defRPr>
            </a:lvl3pPr>
            <a:lvl4pPr marL="1600200" indent="-228600">
              <a:defRPr sz="2400" b="1">
                <a:solidFill>
                  <a:schemeClr val="tx1"/>
                </a:solidFill>
                <a:latin typeface="Comic Sans MS" panose="030F0702030302020204" pitchFamily="66" charset="0"/>
                <a:ea typeface="Dotum" panose="020B0600000101010101" pitchFamily="34" charset="-127"/>
              </a:defRPr>
            </a:lvl4pPr>
            <a:lvl5pPr marL="2057400" indent="-228600">
              <a:defRPr sz="2400" b="1">
                <a:solidFill>
                  <a:schemeClr val="tx1"/>
                </a:solidFill>
                <a:latin typeface="Comic Sans MS" panose="030F0702030302020204" pitchFamily="66" charset="0"/>
                <a:ea typeface="Dotum" panose="020B0600000101010101" pitchFamily="34" charset="-127"/>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Dotum" panose="020B0600000101010101" pitchFamily="34" charset="-127"/>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Dotum" panose="020B0600000101010101" pitchFamily="34" charset="-127"/>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Dotum" panose="020B0600000101010101" pitchFamily="34" charset="-127"/>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Dotum" panose="020B0600000101010101" pitchFamily="34" charset="-127"/>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350" b="1" i="1" u="none" strike="noStrike" kern="1200" cap="none" spc="0" normalizeH="0" baseline="0" noProof="0" dirty="0" smtClean="0">
                <a:ln>
                  <a:noFill/>
                </a:ln>
                <a:solidFill>
                  <a:srgbClr val="9C6A4A"/>
                </a:solidFill>
                <a:effectLst/>
                <a:uLnTx/>
                <a:uFillTx/>
                <a:latin typeface="Book Antiqua" panose="02040602050305030304" pitchFamily="18" charset="0"/>
                <a:ea typeface="Dotum" panose="020B0600000101010101" pitchFamily="34" charset="-127"/>
                <a:cs typeface="+mn-cs"/>
              </a:rPr>
              <a:t>unify</a:t>
            </a:r>
            <a:endParaRPr kumimoji="0" lang="en-US" altLang="zh-CN" sz="2350" b="1" i="1" u="none" strike="noStrike" kern="1200" cap="none" spc="0" normalizeH="0" baseline="0" noProof="0" dirty="0" smtClean="0">
              <a:ln>
                <a:noFill/>
              </a:ln>
              <a:solidFill>
                <a:srgbClr val="9C6A4A"/>
              </a:solidFill>
              <a:effectLst/>
              <a:uLnTx/>
              <a:uFillTx/>
              <a:latin typeface="Book Antiqua" panose="02040602050305030304" pitchFamily="18" charset="0"/>
              <a:ea typeface="Dotum" panose="020B0600000101010101" pitchFamily="34" charset="-127"/>
              <a:cs typeface="+mn-cs"/>
            </a:endParaRPr>
          </a:p>
        </p:txBody>
      </p:sp>
      <p:pic>
        <p:nvPicPr>
          <p:cNvPr id="5" name="图片 4"/>
          <p:cNvPicPr>
            <a:picLocks noChangeAspect="1"/>
          </p:cNvPicPr>
          <p:nvPr/>
        </p:nvPicPr>
        <p:blipFill>
          <a:blip r:embed="rId1"/>
          <a:stretch>
            <a:fillRect/>
          </a:stretch>
        </p:blipFill>
        <p:spPr>
          <a:xfrm>
            <a:off x="1590675" y="733425"/>
            <a:ext cx="2673350" cy="2255838"/>
          </a:xfrm>
          <a:prstGeom prst="rect">
            <a:avLst/>
          </a:prstGeom>
          <a:noFill/>
          <a:ln w="9525">
            <a:noFill/>
          </a:ln>
          <a:effectLst>
            <a:softEdge rad="203200"/>
          </a:effectLst>
        </p:spPr>
      </p:pic>
      <p:pic>
        <p:nvPicPr>
          <p:cNvPr id="6" name="图片 5"/>
          <p:cNvPicPr>
            <a:picLocks noChangeAspect="1"/>
          </p:cNvPicPr>
          <p:nvPr/>
        </p:nvPicPr>
        <p:blipFill>
          <a:blip r:embed="rId2"/>
          <a:stretch>
            <a:fillRect/>
          </a:stretch>
        </p:blipFill>
        <p:spPr>
          <a:xfrm>
            <a:off x="4789488" y="733425"/>
            <a:ext cx="2674937" cy="2255838"/>
          </a:xfrm>
          <a:prstGeom prst="rect">
            <a:avLst/>
          </a:prstGeom>
          <a:noFill/>
          <a:ln w="9525">
            <a:noFill/>
          </a:ln>
          <a:effectLst>
            <a:softEdge rad="241300"/>
          </a:effectLst>
        </p:spPr>
      </p:pic>
      <p:pic>
        <p:nvPicPr>
          <p:cNvPr id="15" name="图片 14"/>
          <p:cNvPicPr>
            <a:picLocks noChangeAspect="1"/>
          </p:cNvPicPr>
          <p:nvPr/>
        </p:nvPicPr>
        <p:blipFill>
          <a:blip r:embed="rId3"/>
          <a:stretch>
            <a:fillRect/>
          </a:stretch>
        </p:blipFill>
        <p:spPr>
          <a:xfrm>
            <a:off x="7905750" y="733425"/>
            <a:ext cx="2673350" cy="2216150"/>
          </a:xfrm>
          <a:prstGeom prst="rect">
            <a:avLst/>
          </a:prstGeom>
          <a:noFill/>
          <a:ln w="9525">
            <a:noFill/>
          </a:ln>
          <a:effectLst>
            <a:softEdge rad="266700"/>
          </a:effectLst>
        </p:spPr>
      </p:pic>
      <p:sp>
        <p:nvSpPr>
          <p:cNvPr id="16" name="椭圆 15"/>
          <p:cNvSpPr/>
          <p:nvPr/>
        </p:nvSpPr>
        <p:spPr>
          <a:xfrm>
            <a:off x="1512888" y="4873625"/>
            <a:ext cx="9155112" cy="1023938"/>
          </a:xfrm>
          <a:prstGeom prst="ellipse">
            <a:avLst/>
          </a:prstGeom>
          <a:noFill/>
          <a:ln w="25400" cap="flat" cmpd="sng">
            <a:solidFill>
              <a:srgbClr val="FF0000"/>
            </a:solidFill>
            <a:prstDash val="solid"/>
            <a:headEnd type="none" w="med" len="med"/>
            <a:tailEnd type="none" w="med" len="med"/>
          </a:ln>
        </p:spPr>
        <p:txBody>
          <a:bodyPr/>
          <a:lstStyle/>
          <a:p>
            <a:pPr eaLnBrk="1" hangingPunct="1"/>
            <a:endParaRPr lang="zh-CN" altLang="en-US" dirty="0">
              <a:solidFill>
                <a:srgbClr val="9C6A4A"/>
              </a:solidFill>
              <a:latin typeface="Comic Sans MS" panose="030F0702030302020204" pitchFamily="66" charset="0"/>
            </a:endParaRPr>
          </a:p>
        </p:txBody>
      </p:sp>
      <p:cxnSp>
        <p:nvCxnSpPr>
          <p:cNvPr id="19" name="直接连接符 18"/>
          <p:cNvCxnSpPr/>
          <p:nvPr/>
        </p:nvCxnSpPr>
        <p:spPr>
          <a:xfrm>
            <a:off x="2495550" y="4437063"/>
            <a:ext cx="4679950" cy="0"/>
          </a:xfrm>
          <a:prstGeom prst="line">
            <a:avLst/>
          </a:prstGeom>
          <a:ln w="25400" cap="flat" cmpd="sng">
            <a:solidFill>
              <a:srgbClr val="FF0000"/>
            </a:solidFill>
            <a:prstDash val="solid"/>
            <a:headEnd type="none" w="med" len="med"/>
            <a:tailEnd type="none" w="med" len="med"/>
          </a:ln>
        </p:spPr>
      </p:cxnSp>
      <p:cxnSp>
        <p:nvCxnSpPr>
          <p:cNvPr id="21" name="直接连接符 20"/>
          <p:cNvCxnSpPr/>
          <p:nvPr/>
        </p:nvCxnSpPr>
        <p:spPr>
          <a:xfrm>
            <a:off x="7905750" y="4440238"/>
            <a:ext cx="2673350" cy="0"/>
          </a:xfrm>
          <a:prstGeom prst="line">
            <a:avLst/>
          </a:prstGeom>
          <a:ln w="25400" cap="flat" cmpd="sng">
            <a:solidFill>
              <a:srgbClr val="FF0000"/>
            </a:solidFill>
            <a:prstDash val="solid"/>
            <a:headEnd type="none" w="med" len="med"/>
            <a:tailEnd type="none" w="med" len="med"/>
          </a:ln>
        </p:spPr>
      </p:cxnSp>
      <p:cxnSp>
        <p:nvCxnSpPr>
          <p:cNvPr id="24" name="直接连接符 23"/>
          <p:cNvCxnSpPr/>
          <p:nvPr/>
        </p:nvCxnSpPr>
        <p:spPr>
          <a:xfrm>
            <a:off x="1631950" y="4797425"/>
            <a:ext cx="2339975" cy="0"/>
          </a:xfrm>
          <a:prstGeom prst="line">
            <a:avLst/>
          </a:prstGeom>
          <a:ln w="25400" cap="flat" cmpd="sng">
            <a:solidFill>
              <a:srgbClr val="FF0000"/>
            </a:solidFill>
            <a:prstDash val="solid"/>
            <a:headEnd type="none" w="med" len="med"/>
            <a:tailEnd type="none" w="med" len="med"/>
          </a:ln>
        </p:spPr>
      </p:cxnSp>
      <p:sp>
        <p:nvSpPr>
          <p:cNvPr id="26" name="矩形 25"/>
          <p:cNvSpPr/>
          <p:nvPr/>
        </p:nvSpPr>
        <p:spPr>
          <a:xfrm>
            <a:off x="2566988" y="3068638"/>
            <a:ext cx="6769100" cy="583565"/>
          </a:xfrm>
          <a:prstGeom prst="rect">
            <a:avLst/>
          </a:prstGeom>
          <a:noFill/>
          <a:ln w="9525">
            <a:noFill/>
          </a:ln>
        </p:spPr>
        <p:txBody>
          <a:bodyPr>
            <a:spAutoFit/>
          </a:bodyPr>
          <a:lstStyle/>
          <a:p>
            <a:r>
              <a:rPr lang="en-US" altLang="zh-CN" sz="3200" i="1" dirty="0">
                <a:solidFill>
                  <a:srgbClr val="9C6A4A"/>
                </a:solidFill>
                <a:latin typeface="Book Antiqua" panose="02040602050305030304" pitchFamily="18" charset="0"/>
              </a:rPr>
              <a:t>can Tangshan take on a new look?</a:t>
            </a:r>
            <a:endParaRPr lang="en-US" altLang="zh-CN" sz="3200" i="1" dirty="0">
              <a:solidFill>
                <a:srgbClr val="9C6A4A"/>
              </a:solidFill>
              <a:latin typeface="Book Antiqua" panose="02040602050305030304" pitchFamily="18" charset="0"/>
            </a:endParaRPr>
          </a:p>
        </p:txBody>
      </p:sp>
      <p:sp>
        <p:nvSpPr>
          <p:cNvPr id="28" name="TextBox 27"/>
          <p:cNvSpPr txBox="1"/>
          <p:nvPr/>
        </p:nvSpPr>
        <p:spPr>
          <a:xfrm>
            <a:off x="2751791" y="3068638"/>
            <a:ext cx="1189038" cy="583565"/>
          </a:xfrm>
          <a:prstGeom prst="rect">
            <a:avLst/>
          </a:prstGeom>
          <a:noFill/>
          <a:ln w="9525">
            <a:noFill/>
          </a:ln>
        </p:spPr>
        <p:txBody>
          <a:bodyPr>
            <a:spAutoFit/>
          </a:bodyPr>
          <a:lstStyle/>
          <a:p>
            <a:r>
              <a:rPr lang="en-US" altLang="zh-CN" sz="3200" i="1" dirty="0">
                <a:solidFill>
                  <a:srgbClr val="9C6A4A"/>
                </a:solidFill>
                <a:latin typeface="Book Antiqua" panose="02040602050305030304" pitchFamily="18" charset="0"/>
              </a:rPr>
              <a:t>How</a:t>
            </a:r>
            <a:endParaRPr lang="en-US" altLang="zh-CN" sz="3200" i="1" dirty="0">
              <a:solidFill>
                <a:srgbClr val="9C6A4A"/>
              </a:solidFill>
              <a:latin typeface="Book Antiqua" panose="02040602050305030304" pitchFamily="18" charset="0"/>
            </a:endParaRPr>
          </a:p>
        </p:txBody>
      </p:sp>
      <p:sp>
        <p:nvSpPr>
          <p:cNvPr id="29" name="矩形 28"/>
          <p:cNvSpPr/>
          <p:nvPr/>
        </p:nvSpPr>
        <p:spPr>
          <a:xfrm>
            <a:off x="3609030" y="3060779"/>
            <a:ext cx="3868367" cy="584775"/>
          </a:xfrm>
          <a:prstGeom prst="rect">
            <a:avLst/>
          </a:prstGeom>
          <a:noFill/>
          <a:ln w="9525">
            <a:noFill/>
          </a:ln>
        </p:spPr>
        <p:txBody>
          <a:bodyPr wrap="none">
            <a:spAutoFit/>
          </a:bodyPr>
          <a:lstStyle/>
          <a:p>
            <a:r>
              <a:rPr lang="en-US" altLang="zh-CN" sz="3200" i="1" dirty="0" smtClean="0">
                <a:solidFill>
                  <a:srgbClr val="9C6A4A"/>
                </a:solidFill>
                <a:latin typeface="Book Antiqua" panose="02040602050305030304" pitchFamily="18" charset="0"/>
              </a:rPr>
              <a:t>is </a:t>
            </a:r>
            <a:r>
              <a:rPr lang="en-US" altLang="zh-CN" sz="3200" i="1" dirty="0">
                <a:solidFill>
                  <a:srgbClr val="9C6A4A"/>
                </a:solidFill>
                <a:latin typeface="Book Antiqua" panose="02040602050305030304" pitchFamily="18" charset="0"/>
              </a:rPr>
              <a:t>new </a:t>
            </a:r>
            <a:r>
              <a:rPr lang="en-US" altLang="zh-CN" sz="3200" i="1" dirty="0" smtClean="0">
                <a:solidFill>
                  <a:srgbClr val="9C6A4A"/>
                </a:solidFill>
                <a:latin typeface="Book Antiqua" panose="02040602050305030304" pitchFamily="18" charset="0"/>
              </a:rPr>
              <a:t>Tangshan like?</a:t>
            </a:r>
            <a:endParaRPr lang="en-US" altLang="zh-CN" sz="3200" i="1" dirty="0">
              <a:solidFill>
                <a:srgbClr val="9C6A4A"/>
              </a:solidFill>
              <a:latin typeface="Book Antiqua" panose="02040602050305030304" pitchFamily="18" charset="0"/>
            </a:endParaRPr>
          </a:p>
        </p:txBody>
      </p:sp>
      <p:sp>
        <p:nvSpPr>
          <p:cNvPr id="31" name="TextBox 30"/>
          <p:cNvSpPr txBox="1"/>
          <p:nvPr/>
        </p:nvSpPr>
        <p:spPr>
          <a:xfrm>
            <a:off x="4983847" y="3101120"/>
            <a:ext cx="3375695" cy="584775"/>
          </a:xfrm>
          <a:prstGeom prst="rect">
            <a:avLst/>
          </a:prstGeom>
          <a:noFill/>
          <a:ln w="9525">
            <a:noFill/>
          </a:ln>
        </p:spPr>
        <p:txBody>
          <a:bodyPr wrap="square">
            <a:spAutoFit/>
          </a:bodyPr>
          <a:lstStyle/>
          <a:p>
            <a:r>
              <a:rPr lang="en-US" altLang="zh-CN" sz="3200" i="1" dirty="0" smtClean="0">
                <a:solidFill>
                  <a:srgbClr val="9C6A4A"/>
                </a:solidFill>
                <a:latin typeface="Book Antiqua" panose="02040602050305030304" pitchFamily="18" charset="0"/>
              </a:rPr>
              <a:t>lesson can we learn?</a:t>
            </a:r>
            <a:endParaRPr lang="en-US" altLang="zh-CN" sz="3200" i="1" dirty="0">
              <a:solidFill>
                <a:srgbClr val="9C6A4A"/>
              </a:solidFill>
              <a:latin typeface="Book Antiqua" panose="02040602050305030304" pitchFamily="18" charset="0"/>
            </a:endParaRPr>
          </a:p>
        </p:txBody>
      </p:sp>
      <p:sp>
        <p:nvSpPr>
          <p:cNvPr id="32" name="TextBox 31"/>
          <p:cNvSpPr txBox="1"/>
          <p:nvPr/>
        </p:nvSpPr>
        <p:spPr>
          <a:xfrm>
            <a:off x="3997886" y="3106272"/>
            <a:ext cx="1260475" cy="583565"/>
          </a:xfrm>
          <a:prstGeom prst="rect">
            <a:avLst/>
          </a:prstGeom>
          <a:noFill/>
          <a:ln w="9525">
            <a:noFill/>
          </a:ln>
        </p:spPr>
        <p:txBody>
          <a:bodyPr>
            <a:spAutoFit/>
          </a:bodyPr>
          <a:lstStyle/>
          <a:p>
            <a:r>
              <a:rPr lang="en-US" altLang="zh-CN" sz="3200" i="1" dirty="0">
                <a:solidFill>
                  <a:srgbClr val="9C6A4A"/>
                </a:solidFill>
                <a:latin typeface="Book Antiqua" panose="02040602050305030304" pitchFamily="18" charset="0"/>
              </a:rPr>
              <a:t>What</a:t>
            </a:r>
            <a:endParaRPr lang="en-US" altLang="zh-CN" sz="3200" i="1" dirty="0">
              <a:solidFill>
                <a:srgbClr val="9C6A4A"/>
              </a:solidFill>
              <a:latin typeface="Book Antiqua" panose="02040602050305030304" pitchFamily="18" charset="0"/>
            </a:endParaRPr>
          </a:p>
        </p:txBody>
      </p:sp>
      <p:sp>
        <p:nvSpPr>
          <p:cNvPr id="33" name="TextBox 32"/>
          <p:cNvSpPr txBox="1">
            <a:spLocks noChangeArrowheads="1"/>
          </p:cNvSpPr>
          <p:nvPr/>
        </p:nvSpPr>
        <p:spPr bwMode="auto">
          <a:xfrm>
            <a:off x="3005138" y="6165850"/>
            <a:ext cx="2659063" cy="452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Comic Sans MS" panose="030F0702030302020204" pitchFamily="66" charset="0"/>
                <a:ea typeface="Dotum" panose="020B0600000101010101" pitchFamily="34" charset="-127"/>
              </a:defRPr>
            </a:lvl1pPr>
            <a:lvl2pPr marL="742950" indent="-285750">
              <a:defRPr sz="2400" b="1">
                <a:solidFill>
                  <a:schemeClr val="tx1"/>
                </a:solidFill>
                <a:latin typeface="Comic Sans MS" panose="030F0702030302020204" pitchFamily="66" charset="0"/>
                <a:ea typeface="Dotum" panose="020B0600000101010101" pitchFamily="34" charset="-127"/>
              </a:defRPr>
            </a:lvl2pPr>
            <a:lvl3pPr marL="1143000" indent="-228600">
              <a:defRPr sz="2400" b="1">
                <a:solidFill>
                  <a:schemeClr val="tx1"/>
                </a:solidFill>
                <a:latin typeface="Comic Sans MS" panose="030F0702030302020204" pitchFamily="66" charset="0"/>
                <a:ea typeface="Dotum" panose="020B0600000101010101" pitchFamily="34" charset="-127"/>
              </a:defRPr>
            </a:lvl3pPr>
            <a:lvl4pPr marL="1600200" indent="-228600">
              <a:defRPr sz="2400" b="1">
                <a:solidFill>
                  <a:schemeClr val="tx1"/>
                </a:solidFill>
                <a:latin typeface="Comic Sans MS" panose="030F0702030302020204" pitchFamily="66" charset="0"/>
                <a:ea typeface="Dotum" panose="020B0600000101010101" pitchFamily="34" charset="-127"/>
              </a:defRPr>
            </a:lvl4pPr>
            <a:lvl5pPr marL="2057400" indent="-228600">
              <a:defRPr sz="2400" b="1">
                <a:solidFill>
                  <a:schemeClr val="tx1"/>
                </a:solidFill>
                <a:latin typeface="Comic Sans MS" panose="030F0702030302020204" pitchFamily="66" charset="0"/>
                <a:ea typeface="Dotum" panose="020B0600000101010101" pitchFamily="34" charset="-127"/>
              </a:defRPr>
            </a:lvl5pPr>
            <a:lvl6pPr marL="2514600" indent="-228600" eaLnBrk="0" fontAlgn="base" hangingPunct="0">
              <a:spcBef>
                <a:spcPct val="0"/>
              </a:spcBef>
              <a:spcAft>
                <a:spcPct val="0"/>
              </a:spcAft>
              <a:defRPr sz="2400" b="1">
                <a:solidFill>
                  <a:schemeClr val="tx1"/>
                </a:solidFill>
                <a:latin typeface="Comic Sans MS" panose="030F0702030302020204" pitchFamily="66" charset="0"/>
                <a:ea typeface="Dotum" panose="020B0600000101010101" pitchFamily="34" charset="-127"/>
              </a:defRPr>
            </a:lvl6pPr>
            <a:lvl7pPr marL="2971800" indent="-228600" eaLnBrk="0" fontAlgn="base" hangingPunct="0">
              <a:spcBef>
                <a:spcPct val="0"/>
              </a:spcBef>
              <a:spcAft>
                <a:spcPct val="0"/>
              </a:spcAft>
              <a:defRPr sz="2400" b="1">
                <a:solidFill>
                  <a:schemeClr val="tx1"/>
                </a:solidFill>
                <a:latin typeface="Comic Sans MS" panose="030F0702030302020204" pitchFamily="66" charset="0"/>
                <a:ea typeface="Dotum" panose="020B0600000101010101" pitchFamily="34" charset="-127"/>
              </a:defRPr>
            </a:lvl7pPr>
            <a:lvl8pPr marL="3429000" indent="-228600" eaLnBrk="0" fontAlgn="base" hangingPunct="0">
              <a:spcBef>
                <a:spcPct val="0"/>
              </a:spcBef>
              <a:spcAft>
                <a:spcPct val="0"/>
              </a:spcAft>
              <a:defRPr sz="2400" b="1">
                <a:solidFill>
                  <a:schemeClr val="tx1"/>
                </a:solidFill>
                <a:latin typeface="Comic Sans MS" panose="030F0702030302020204" pitchFamily="66" charset="0"/>
                <a:ea typeface="Dotum" panose="020B0600000101010101" pitchFamily="34" charset="-127"/>
              </a:defRPr>
            </a:lvl8pPr>
            <a:lvl9pPr marL="3886200" indent="-228600" eaLnBrk="0" fontAlgn="base" hangingPunct="0">
              <a:spcBef>
                <a:spcPct val="0"/>
              </a:spcBef>
              <a:spcAft>
                <a:spcPct val="0"/>
              </a:spcAft>
              <a:defRPr sz="2400" b="1">
                <a:solidFill>
                  <a:schemeClr val="tx1"/>
                </a:solidFill>
                <a:latin typeface="Comic Sans MS" panose="030F0702030302020204" pitchFamily="66" charset="0"/>
                <a:ea typeface="Dotum" panose="020B0600000101010101" pitchFamily="34" charset="-127"/>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350" b="1" i="1" u="none" strike="noStrike" kern="1200" cap="none" spc="0" normalizeH="0" baseline="0" noProof="0" dirty="0" smtClean="0">
                <a:ln>
                  <a:noFill/>
                </a:ln>
                <a:solidFill>
                  <a:srgbClr val="9C6A4A"/>
                </a:solidFill>
                <a:effectLst/>
                <a:uLnTx/>
                <a:uFillTx/>
                <a:latin typeface="Book Antiqua" panose="02040602050305030304" pitchFamily="18" charset="0"/>
                <a:ea typeface="Dotum" panose="020B0600000101010101" pitchFamily="34" charset="-127"/>
                <a:cs typeface="+mn-cs"/>
              </a:rPr>
              <a:t>stay positive</a:t>
            </a:r>
            <a:endParaRPr kumimoji="0" lang="en-US" altLang="zh-CN" sz="2350" b="1" i="1" u="none" strike="noStrike" kern="1200" cap="none" spc="0" normalizeH="0" baseline="0" noProof="0" dirty="0" smtClean="0">
              <a:ln>
                <a:noFill/>
              </a:ln>
              <a:solidFill>
                <a:srgbClr val="9C6A4A"/>
              </a:solidFill>
              <a:effectLst/>
              <a:uLnTx/>
              <a:uFillTx/>
              <a:latin typeface="Book Antiqua" panose="02040602050305030304" pitchFamily="18" charset="0"/>
              <a:ea typeface="Dotum" panose="020B0600000101010101" pitchFamily="34" charset="-127"/>
              <a:cs typeface="+mn-cs"/>
            </a:endParaRPr>
          </a:p>
        </p:txBody>
      </p:sp>
      <p:sp>
        <p:nvSpPr>
          <p:cNvPr id="1835" name="矩形 1834"/>
          <p:cNvSpPr/>
          <p:nvPr/>
        </p:nvSpPr>
        <p:spPr>
          <a:xfrm>
            <a:off x="513080" y="680720"/>
            <a:ext cx="11154410" cy="6021070"/>
          </a:xfrm>
          <a:prstGeom prst="rect">
            <a:avLst/>
          </a:prstGeom>
          <a:noFill/>
          <a:ln w="190500">
            <a:solidFill>
              <a:srgbClr val="C4AC87">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wipe(down)">
                                      <p:cBhvr>
                                        <p:cTn id="7" dur="580">
                                          <p:stCondLst>
                                            <p:cond delay="0"/>
                                          </p:stCondLst>
                                        </p:cTn>
                                        <p:tgtEl>
                                          <p:spTgt spid="13317"/>
                                        </p:tgtEl>
                                      </p:cBhvr>
                                    </p:animEffect>
                                    <p:anim calcmode="lin" valueType="num">
                                      <p:cBhvr>
                                        <p:cTn id="8" dur="1822" tmFilter="0,0; 0.14,0.36; 0.43,0.73; 0.71,0.91; 1.0,1.0">
                                          <p:stCondLst>
                                            <p:cond delay="0"/>
                                          </p:stCondLst>
                                        </p:cTn>
                                        <p:tgtEl>
                                          <p:spTgt spid="133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3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3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3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3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3317"/>
                                        </p:tgtEl>
                                      </p:cBhvr>
                                      <p:to x="100000" y="60000"/>
                                    </p:animScale>
                                    <p:animScale>
                                      <p:cBhvr>
                                        <p:cTn id="14" dur="166" decel="50000">
                                          <p:stCondLst>
                                            <p:cond delay="676"/>
                                          </p:stCondLst>
                                        </p:cTn>
                                        <p:tgtEl>
                                          <p:spTgt spid="13317"/>
                                        </p:tgtEl>
                                      </p:cBhvr>
                                      <p:to x="100000" y="100000"/>
                                    </p:animScale>
                                    <p:animScale>
                                      <p:cBhvr>
                                        <p:cTn id="15" dur="26">
                                          <p:stCondLst>
                                            <p:cond delay="1312"/>
                                          </p:stCondLst>
                                        </p:cTn>
                                        <p:tgtEl>
                                          <p:spTgt spid="13317"/>
                                        </p:tgtEl>
                                      </p:cBhvr>
                                      <p:to x="100000" y="80000"/>
                                    </p:animScale>
                                    <p:animScale>
                                      <p:cBhvr>
                                        <p:cTn id="16" dur="166" decel="50000">
                                          <p:stCondLst>
                                            <p:cond delay="1338"/>
                                          </p:stCondLst>
                                        </p:cTn>
                                        <p:tgtEl>
                                          <p:spTgt spid="13317"/>
                                        </p:tgtEl>
                                      </p:cBhvr>
                                      <p:to x="100000" y="100000"/>
                                    </p:animScale>
                                    <p:animScale>
                                      <p:cBhvr>
                                        <p:cTn id="17" dur="26">
                                          <p:stCondLst>
                                            <p:cond delay="1642"/>
                                          </p:stCondLst>
                                        </p:cTn>
                                        <p:tgtEl>
                                          <p:spTgt spid="13317"/>
                                        </p:tgtEl>
                                      </p:cBhvr>
                                      <p:to x="100000" y="90000"/>
                                    </p:animScale>
                                    <p:animScale>
                                      <p:cBhvr>
                                        <p:cTn id="18" dur="166" decel="50000">
                                          <p:stCondLst>
                                            <p:cond delay="1668"/>
                                          </p:stCondLst>
                                        </p:cTn>
                                        <p:tgtEl>
                                          <p:spTgt spid="13317"/>
                                        </p:tgtEl>
                                      </p:cBhvr>
                                      <p:to x="100000" y="100000"/>
                                    </p:animScale>
                                    <p:animScale>
                                      <p:cBhvr>
                                        <p:cTn id="19" dur="26">
                                          <p:stCondLst>
                                            <p:cond delay="1808"/>
                                          </p:stCondLst>
                                        </p:cTn>
                                        <p:tgtEl>
                                          <p:spTgt spid="13317"/>
                                        </p:tgtEl>
                                      </p:cBhvr>
                                      <p:to x="100000" y="95000"/>
                                    </p:animScale>
                                    <p:animScale>
                                      <p:cBhvr>
                                        <p:cTn id="20" dur="166" decel="50000">
                                          <p:stCondLst>
                                            <p:cond delay="1834"/>
                                          </p:stCondLst>
                                        </p:cTn>
                                        <p:tgtEl>
                                          <p:spTgt spid="1331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randombar(horizontal)">
                                      <p:cBhvr>
                                        <p:cTn id="42" dur="500"/>
                                        <p:tgtEl>
                                          <p:spTgt spid="10"/>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randombar(horizontal)">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1000"/>
                                        <p:tgtEl>
                                          <p:spTgt spid="24"/>
                                        </p:tgtEl>
                                      </p:cBhvr>
                                    </p:animEffect>
                                    <p:anim calcmode="lin" valueType="num">
                                      <p:cBhvr>
                                        <p:cTn id="68" dur="1000" fill="hold"/>
                                        <p:tgtEl>
                                          <p:spTgt spid="24"/>
                                        </p:tgtEl>
                                        <p:attrNameLst>
                                          <p:attrName>ppt_x</p:attrName>
                                        </p:attrNameLst>
                                      </p:cBhvr>
                                      <p:tavLst>
                                        <p:tav tm="0">
                                          <p:val>
                                            <p:strVal val="#ppt_x"/>
                                          </p:val>
                                        </p:tav>
                                        <p:tav tm="100000">
                                          <p:val>
                                            <p:strVal val="#ppt_x"/>
                                          </p:val>
                                        </p:tav>
                                      </p:tavLst>
                                    </p:anim>
                                    <p:anim calcmode="lin" valueType="num">
                                      <p:cBhvr>
                                        <p:cTn id="6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grpId="1" nodeType="clickEffect">
                                  <p:stCondLst>
                                    <p:cond delay="0"/>
                                  </p:stCondLst>
                                  <p:childTnLst>
                                    <p:set>
                                      <p:cBhvr>
                                        <p:cTn id="73" dur="1" fill="hold">
                                          <p:stCondLst>
                                            <p:cond delay="0"/>
                                          </p:stCondLst>
                                        </p:cTn>
                                        <p:tgtEl>
                                          <p:spTgt spid="26"/>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8"/>
                                        </p:tgtEl>
                                        <p:attrNameLst>
                                          <p:attrName>style.visibility</p:attrName>
                                        </p:attrNameLst>
                                      </p:cBhvr>
                                      <p:to>
                                        <p:strVal val="visible"/>
                                      </p:to>
                                    </p:set>
                                    <p:anim calcmode="lin" valueType="num">
                                      <p:cBhvr additive="base">
                                        <p:cTn id="78" dur="500" fill="hold"/>
                                        <p:tgtEl>
                                          <p:spTgt spid="28"/>
                                        </p:tgtEl>
                                        <p:attrNameLst>
                                          <p:attrName>ppt_x</p:attrName>
                                        </p:attrNameLst>
                                      </p:cBhvr>
                                      <p:tavLst>
                                        <p:tav tm="0">
                                          <p:val>
                                            <p:strVal val="#ppt_x"/>
                                          </p:val>
                                        </p:tav>
                                        <p:tav tm="100000">
                                          <p:val>
                                            <p:strVal val="#ppt_x"/>
                                          </p:val>
                                        </p:tav>
                                      </p:tavLst>
                                    </p:anim>
                                    <p:anim calcmode="lin" valueType="num">
                                      <p:cBhvr additive="base">
                                        <p:cTn id="79" dur="500" fill="hold"/>
                                        <p:tgtEl>
                                          <p:spTgt spid="2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 calcmode="lin" valueType="num">
                                      <p:cBhvr additive="base">
                                        <p:cTn id="82" dur="500" fill="hold"/>
                                        <p:tgtEl>
                                          <p:spTgt spid="29"/>
                                        </p:tgtEl>
                                        <p:attrNameLst>
                                          <p:attrName>ppt_x</p:attrName>
                                        </p:attrNameLst>
                                      </p:cBhvr>
                                      <p:tavLst>
                                        <p:tav tm="0">
                                          <p:val>
                                            <p:strVal val="#ppt_x"/>
                                          </p:val>
                                        </p:tav>
                                        <p:tav tm="100000">
                                          <p:val>
                                            <p:strVal val="#ppt_x"/>
                                          </p:val>
                                        </p:tav>
                                      </p:tavLst>
                                    </p:anim>
                                    <p:anim calcmode="lin" valueType="num">
                                      <p:cBhvr additive="base">
                                        <p:cTn id="8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1" presetClass="entr" presetSubtype="1" fill="hold" grpId="0" nodeType="click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wheel(1)">
                                      <p:cBhvr>
                                        <p:cTn id="88" dur="2000"/>
                                        <p:tgtEl>
                                          <p:spTgt spid="16"/>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29"/>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1000"/>
                                        <p:tgtEl>
                                          <p:spTgt spid="31"/>
                                        </p:tgtEl>
                                      </p:cBhvr>
                                    </p:animEffect>
                                    <p:anim calcmode="lin" valueType="num">
                                      <p:cBhvr>
                                        <p:cTn id="103" dur="1000" fill="hold"/>
                                        <p:tgtEl>
                                          <p:spTgt spid="31"/>
                                        </p:tgtEl>
                                        <p:attrNameLst>
                                          <p:attrName>ppt_x</p:attrName>
                                        </p:attrNameLst>
                                      </p:cBhvr>
                                      <p:tavLst>
                                        <p:tav tm="0">
                                          <p:val>
                                            <p:strVal val="#ppt_x"/>
                                          </p:val>
                                        </p:tav>
                                        <p:tav tm="100000">
                                          <p:val>
                                            <p:strVal val="#ppt_x"/>
                                          </p:val>
                                        </p:tav>
                                      </p:tavLst>
                                    </p:anim>
                                    <p:anim calcmode="lin" valueType="num">
                                      <p:cBhvr>
                                        <p:cTn id="10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wipe(down)">
                                      <p:cBhvr>
                                        <p:cTn id="109" dur="500"/>
                                        <p:tgtEl>
                                          <p:spTgt spid="11"/>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21" fill="hold" grpId="0" nodeType="clickEffect">
                                  <p:stCondLst>
                                    <p:cond delay="0"/>
                                  </p:stCondLst>
                                  <p:childTnLst>
                                    <p:set>
                                      <p:cBhvr>
                                        <p:cTn id="113" dur="1" fill="hold">
                                          <p:stCondLst>
                                            <p:cond delay="0"/>
                                          </p:stCondLst>
                                        </p:cTn>
                                        <p:tgtEl>
                                          <p:spTgt spid="33"/>
                                        </p:tgtEl>
                                        <p:attrNameLst>
                                          <p:attrName>style.visibility</p:attrName>
                                        </p:attrNameLst>
                                      </p:cBhvr>
                                      <p:to>
                                        <p:strVal val="visible"/>
                                      </p:to>
                                    </p:set>
                                    <p:animEffect transition="in" filter="barn(inVertical)">
                                      <p:cBhvr>
                                        <p:cTn id="114" dur="500"/>
                                        <p:tgtEl>
                                          <p:spTgt spid="33"/>
                                        </p:tgtEl>
                                      </p:cBhvr>
                                    </p:animEffec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1" nodeType="clickEffect">
                                  <p:stCondLst>
                                    <p:cond delay="0"/>
                                  </p:stCondLst>
                                  <p:childTnLst>
                                    <p:set>
                                      <p:cBhvr>
                                        <p:cTn id="118"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317" grpId="0"/>
      <p:bldP spid="10" grpId="0"/>
      <p:bldP spid="11" grpId="0"/>
      <p:bldP spid="16" grpId="0" bldLvl="0" animBg="1"/>
      <p:bldP spid="26" grpId="0"/>
      <p:bldP spid="26" grpId="1"/>
      <p:bldP spid="28" grpId="0"/>
      <p:bldP spid="29" grpId="0"/>
      <p:bldP spid="29" grpId="1"/>
      <p:bldP spid="31" grpId="0"/>
      <p:bldP spid="31" grpId="1"/>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9" name="Cloud"/>
          <p:cNvSpPr>
            <a:spLocks noChangeAspect="1" noEditPoints="1"/>
          </p:cNvSpPr>
          <p:nvPr/>
        </p:nvSpPr>
        <p:spPr>
          <a:xfrm rot="-10176393">
            <a:off x="5083810" y="1925003"/>
            <a:ext cx="5876925" cy="4294187"/>
          </a:xfrm>
          <a:custGeom>
            <a:avLst/>
            <a:gdLst>
              <a:gd name="txL" fmla="*/ 2977 w 21600"/>
              <a:gd name="txT" fmla="*/ 3262 h 21600"/>
              <a:gd name="txR" fmla="*/ 17087 w 21600"/>
              <a:gd name="txB" fmla="*/ 17337 h 21600"/>
            </a:gdLst>
            <a:ahLst/>
            <a:cxnLst>
              <a:cxn ang="0">
                <a:pos x="2147483647" y="2147483647"/>
              </a:cxn>
              <a:cxn ang="0">
                <a:pos x="2147483647" y="2147483647"/>
              </a:cxn>
              <a:cxn ang="0">
                <a:pos x="2147483647" y="2147483647"/>
              </a:cxn>
              <a:cxn ang="0">
                <a:pos x="2147483647" y="2147483647"/>
              </a:cxn>
            </a:cxnLst>
            <a:rect l="txL" t="txT" r="txR" b="txB"/>
            <a:pathLst>
              <a:path w="21600" h="2160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a:moveTo>
                  <a:pt x="1074" y="12702"/>
                </a:moveTo>
                <a:cubicBezTo>
                  <a:pt x="1407" y="12969"/>
                  <a:pt x="1786" y="13110"/>
                  <a:pt x="2172" y="13110"/>
                </a:cubicBezTo>
                <a:cubicBezTo>
                  <a:pt x="2228" y="13109"/>
                  <a:pt x="2285" y="13107"/>
                  <a:pt x="2341" y="13101"/>
                </a:cubicBezTo>
              </a:path>
              <a:path w="21600" h="21600" fill="none">
                <a:moveTo>
                  <a:pt x="2909" y="17629"/>
                </a:moveTo>
                <a:cubicBezTo>
                  <a:pt x="3099" y="17599"/>
                  <a:pt x="3285" y="17535"/>
                  <a:pt x="3463" y="17439"/>
                </a:cubicBezTo>
              </a:path>
              <a:path w="21600" h="21600" fill="none">
                <a:moveTo>
                  <a:pt x="7895" y="18680"/>
                </a:moveTo>
                <a:cubicBezTo>
                  <a:pt x="7983" y="18985"/>
                  <a:pt x="8095" y="19277"/>
                  <a:pt x="8229" y="19550"/>
                </a:cubicBezTo>
              </a:path>
              <a:path w="21600" h="21600" fill="none">
                <a:moveTo>
                  <a:pt x="14267" y="18324"/>
                </a:moveTo>
                <a:cubicBezTo>
                  <a:pt x="14336" y="18013"/>
                  <a:pt x="14380" y="17693"/>
                  <a:pt x="14400" y="17370"/>
                </a:cubicBezTo>
              </a:path>
              <a:path w="21600" h="21600" fill="none">
                <a:moveTo>
                  <a:pt x="18694" y="15045"/>
                </a:moveTo>
                <a:cubicBezTo>
                  <a:pt x="18694" y="15034"/>
                  <a:pt x="18695" y="15024"/>
                  <a:pt x="18695" y="15013"/>
                </a:cubicBezTo>
                <a:cubicBezTo>
                  <a:pt x="18695" y="13508"/>
                  <a:pt x="18063" y="12136"/>
                  <a:pt x="17069" y="11477"/>
                </a:cubicBezTo>
              </a:path>
              <a:path w="21600" h="21600" fill="none">
                <a:moveTo>
                  <a:pt x="20165" y="8999"/>
                </a:moveTo>
                <a:cubicBezTo>
                  <a:pt x="20479" y="8635"/>
                  <a:pt x="20726" y="8177"/>
                  <a:pt x="20889" y="7661"/>
                </a:cubicBezTo>
              </a:path>
              <a:path w="21600" h="21600" fill="none">
                <a:moveTo>
                  <a:pt x="19186" y="3344"/>
                </a:moveTo>
                <a:cubicBezTo>
                  <a:pt x="19186" y="3328"/>
                  <a:pt x="19187" y="3313"/>
                  <a:pt x="19187" y="3297"/>
                </a:cubicBezTo>
                <a:cubicBezTo>
                  <a:pt x="19187" y="3101"/>
                  <a:pt x="19174" y="2905"/>
                  <a:pt x="19148" y="2712"/>
                </a:cubicBezTo>
              </a:path>
              <a:path w="21600" h="21600" fill="none">
                <a:moveTo>
                  <a:pt x="14905" y="1165"/>
                </a:moveTo>
                <a:cubicBezTo>
                  <a:pt x="14754" y="1408"/>
                  <a:pt x="14629" y="1679"/>
                  <a:pt x="14535" y="1971"/>
                </a:cubicBezTo>
              </a:path>
              <a:path w="21600" h="21600" fill="none">
                <a:moveTo>
                  <a:pt x="11221" y="1645"/>
                </a:moveTo>
                <a:cubicBezTo>
                  <a:pt x="11140" y="1866"/>
                  <a:pt x="11080" y="2099"/>
                  <a:pt x="11041" y="2340"/>
                </a:cubicBezTo>
              </a:path>
              <a:path w="21600" h="21600" fill="none">
                <a:moveTo>
                  <a:pt x="7645" y="3276"/>
                </a:moveTo>
                <a:cubicBezTo>
                  <a:pt x="7449" y="3016"/>
                  <a:pt x="7231" y="2790"/>
                  <a:pt x="6995" y="2602"/>
                </a:cubicBezTo>
              </a:path>
              <a:path w="21600" h="21600" fill="none">
                <a:moveTo>
                  <a:pt x="1942" y="7186"/>
                </a:moveTo>
                <a:cubicBezTo>
                  <a:pt x="1966" y="7426"/>
                  <a:pt x="2004" y="7663"/>
                  <a:pt x="2056" y="7895"/>
                </a:cubicBezTo>
              </a:path>
            </a:pathLst>
          </a:custGeom>
          <a:solidFill>
            <a:srgbClr val="C4AC87"/>
          </a:solidFill>
          <a:ln w="9525" cap="flat" cmpd="sng">
            <a:solidFill>
              <a:srgbClr val="000000">
                <a:alpha val="100000"/>
              </a:srgbClr>
            </a:solidFill>
            <a:prstDash val="solid"/>
            <a:miter lim="800000"/>
            <a:headEnd type="none" w="med" len="med"/>
            <a:tailEnd type="none" w="med" len="med"/>
          </a:ln>
          <a:effectLst>
            <a:outerShdw dist="107763" dir="2699999" algn="ctr" rotWithShape="0">
              <a:srgbClr val="808080">
                <a:alpha val="100000"/>
              </a:srgbClr>
            </a:outerShdw>
          </a:effectLst>
        </p:spPr>
        <p:txBody>
          <a:bodyPr/>
          <a:lstStyle/>
          <a:p>
            <a:endParaRPr lang="zh-CN" altLang="en-US"/>
          </a:p>
        </p:txBody>
      </p:sp>
      <p:sp>
        <p:nvSpPr>
          <p:cNvPr id="14340" name="Rectangle 4"/>
          <p:cNvSpPr/>
          <p:nvPr/>
        </p:nvSpPr>
        <p:spPr>
          <a:xfrm>
            <a:off x="5197475" y="2850198"/>
            <a:ext cx="5184775" cy="2306955"/>
          </a:xfrm>
          <a:prstGeom prst="rect">
            <a:avLst/>
          </a:prstGeom>
          <a:noFill/>
          <a:ln w="9525">
            <a:noFill/>
          </a:ln>
        </p:spPr>
        <p:txBody>
          <a:bodyPr anchor="ctr">
            <a:spAutoFit/>
          </a:bodyPr>
          <a:lstStyle/>
          <a:p>
            <a:pPr algn="ctr" eaLnBrk="1" hangingPunct="1"/>
            <a:r>
              <a:rPr lang="en-US" altLang="zh-CN" sz="3200" b="0" dirty="0">
                <a:solidFill>
                  <a:srgbClr val="FF0000"/>
                </a:solidFill>
                <a:latin typeface="Comic Sans MS" panose="030F0702030302020204" pitchFamily="66" charset="0"/>
                <a:ea typeface="宋体" panose="02010600030101010101" pitchFamily="2" charset="-122"/>
              </a:rPr>
              <a:t> </a:t>
            </a:r>
            <a:r>
              <a:rPr lang="en-US" altLang="zh-CN" sz="2800" dirty="0">
                <a:solidFill>
                  <a:schemeClr val="bg1"/>
                </a:solidFill>
                <a:latin typeface="Comic Sans MS" panose="030F0702030302020204" pitchFamily="66" charset="0"/>
                <a:ea typeface="宋体" panose="02010600030101010101" pitchFamily="2" charset="-122"/>
              </a:rPr>
              <a:t>Though the disaster </a:t>
            </a:r>
            <a:endParaRPr lang="en-US" altLang="zh-CN" sz="2800" dirty="0">
              <a:solidFill>
                <a:schemeClr val="bg1"/>
              </a:solidFill>
              <a:latin typeface="Comic Sans MS" panose="030F0702030302020204" pitchFamily="66" charset="0"/>
              <a:ea typeface="宋体" panose="02010600030101010101" pitchFamily="2" charset="-122"/>
            </a:endParaRPr>
          </a:p>
          <a:p>
            <a:pPr algn="ctr" eaLnBrk="1" hangingPunct="1"/>
            <a:r>
              <a:rPr lang="en-US" altLang="zh-CN" sz="2800" dirty="0">
                <a:solidFill>
                  <a:schemeClr val="bg1"/>
                </a:solidFill>
                <a:latin typeface="Comic Sans MS" panose="030F0702030302020204" pitchFamily="66" charset="0"/>
                <a:ea typeface="宋体" panose="02010600030101010101" pitchFamily="2" charset="-122"/>
              </a:rPr>
              <a:t>caused severe damage to people’s life, it couldn’t </a:t>
            </a:r>
            <a:endParaRPr lang="en-US" altLang="zh-CN" sz="2800" dirty="0">
              <a:solidFill>
                <a:schemeClr val="bg1"/>
              </a:solidFill>
              <a:latin typeface="Comic Sans MS" panose="030F0702030302020204" pitchFamily="66" charset="0"/>
              <a:ea typeface="宋体" panose="02010600030101010101" pitchFamily="2" charset="-122"/>
            </a:endParaRPr>
          </a:p>
          <a:p>
            <a:pPr algn="ctr" eaLnBrk="1" hangingPunct="1"/>
            <a:r>
              <a:rPr lang="en-US" altLang="zh-CN" sz="2800" dirty="0">
                <a:solidFill>
                  <a:schemeClr val="bg1"/>
                </a:solidFill>
                <a:latin typeface="Comic Sans MS" panose="030F0702030302020204" pitchFamily="66" charset="0"/>
                <a:ea typeface="宋体" panose="02010600030101010101" pitchFamily="2" charset="-122"/>
              </a:rPr>
              <a:t>destroy the </a:t>
            </a:r>
            <a:r>
              <a:rPr lang="en-US" altLang="zh-CN" sz="2800" dirty="0">
                <a:solidFill>
                  <a:srgbClr val="FF0000"/>
                </a:solidFill>
                <a:latin typeface="Comic Sans MS" panose="030F0702030302020204" pitchFamily="66" charset="0"/>
                <a:ea typeface="宋体" panose="02010600030101010101" pitchFamily="2" charset="-122"/>
              </a:rPr>
              <a:t>love</a:t>
            </a:r>
            <a:r>
              <a:rPr lang="en-US" altLang="zh-CN" sz="2800" dirty="0">
                <a:solidFill>
                  <a:schemeClr val="bg1"/>
                </a:solidFill>
                <a:latin typeface="Comic Sans MS" panose="030F0702030302020204" pitchFamily="66" charset="0"/>
                <a:ea typeface="宋体" panose="02010600030101010101" pitchFamily="2" charset="-122"/>
              </a:rPr>
              <a:t> and</a:t>
            </a:r>
            <a:endParaRPr lang="en-US" altLang="zh-CN" sz="2800" dirty="0">
              <a:solidFill>
                <a:schemeClr val="bg1"/>
              </a:solidFill>
              <a:latin typeface="Comic Sans MS" panose="030F0702030302020204" pitchFamily="66" charset="0"/>
              <a:ea typeface="宋体" panose="02010600030101010101" pitchFamily="2" charset="-122"/>
            </a:endParaRPr>
          </a:p>
          <a:p>
            <a:pPr algn="ctr" eaLnBrk="1" hangingPunct="1"/>
            <a:r>
              <a:rPr lang="en-US" altLang="zh-CN" sz="2800" dirty="0">
                <a:solidFill>
                  <a:srgbClr val="FF0000"/>
                </a:solidFill>
                <a:latin typeface="Comic Sans MS" panose="030F0702030302020204" pitchFamily="66" charset="0"/>
                <a:ea typeface="宋体" panose="02010600030101010101" pitchFamily="2" charset="-122"/>
              </a:rPr>
              <a:t>care</a:t>
            </a:r>
            <a:r>
              <a:rPr lang="en-US" altLang="zh-CN" sz="2800" dirty="0">
                <a:solidFill>
                  <a:schemeClr val="bg1"/>
                </a:solidFill>
                <a:latin typeface="Comic Sans MS" panose="030F0702030302020204" pitchFamily="66" charset="0"/>
                <a:ea typeface="宋体" panose="02010600030101010101" pitchFamily="2" charset="-122"/>
              </a:rPr>
              <a:t> among People.</a:t>
            </a:r>
            <a:endParaRPr lang="en-US" altLang="zh-CN" sz="2800" dirty="0">
              <a:solidFill>
                <a:schemeClr val="bg1"/>
              </a:solidFill>
              <a:latin typeface="Comic Sans MS" panose="030F0702030302020204" pitchFamily="66" charset="0"/>
              <a:ea typeface="宋体" panose="02010600030101010101" pitchFamily="2" charset="-122"/>
            </a:endParaRPr>
          </a:p>
        </p:txBody>
      </p:sp>
      <p:sp>
        <p:nvSpPr>
          <p:cNvPr id="5" name="Text Box 9"/>
          <p:cNvSpPr txBox="1"/>
          <p:nvPr/>
        </p:nvSpPr>
        <p:spPr>
          <a:xfrm>
            <a:off x="278765" y="337558"/>
            <a:ext cx="8915400" cy="1475597"/>
          </a:xfrm>
          <a:prstGeom prst="rect">
            <a:avLst/>
          </a:prstGeom>
          <a:noFill/>
          <a:ln w="9525">
            <a:noFill/>
          </a:ln>
        </p:spPr>
        <p:txBody>
          <a:bodyPr>
            <a:spAutoFit/>
          </a:bodyPr>
          <a:lstStyle/>
          <a:p>
            <a:pPr algn="ctr" eaLnBrk="1" hangingPunct="1">
              <a:lnSpc>
                <a:spcPts val="2200"/>
              </a:lnSpc>
              <a:spcBef>
                <a:spcPct val="50000"/>
              </a:spcBef>
            </a:pPr>
            <a:r>
              <a:rPr lang="en-US" altLang="zh-CN" sz="3200" b="1" i="1" dirty="0">
                <a:solidFill>
                  <a:schemeClr val="bg1">
                    <a:lumMod val="50000"/>
                  </a:schemeClr>
                </a:solidFill>
                <a:latin typeface="Book Antiqua" panose="02040602050305030304" pitchFamily="18" charset="0"/>
              </a:rPr>
              <a:t>God help those who help themselves!</a:t>
            </a:r>
            <a:endParaRPr lang="en-US" altLang="zh-CN" sz="3200" b="1" i="1" dirty="0">
              <a:solidFill>
                <a:schemeClr val="bg1">
                  <a:lumMod val="50000"/>
                </a:schemeClr>
              </a:solidFill>
              <a:latin typeface="Book Antiqua" panose="02040602050305030304" pitchFamily="18" charset="0"/>
            </a:endParaRPr>
          </a:p>
          <a:p>
            <a:pPr algn="ctr" eaLnBrk="1" hangingPunct="1">
              <a:lnSpc>
                <a:spcPts val="2200"/>
              </a:lnSpc>
              <a:spcBef>
                <a:spcPct val="50000"/>
              </a:spcBef>
            </a:pPr>
            <a:r>
              <a:rPr lang="en-US" altLang="zh-CN" sz="3200" b="1" i="1" dirty="0">
                <a:solidFill>
                  <a:schemeClr val="bg1">
                    <a:lumMod val="50000"/>
                  </a:schemeClr>
                </a:solidFill>
                <a:latin typeface="Book Antiqua" panose="02040602050305030304" pitchFamily="18" charset="0"/>
              </a:rPr>
              <a:t>When there is life, there is hope!</a:t>
            </a:r>
            <a:endParaRPr lang="en-US" altLang="zh-CN" sz="3200" b="1" i="1" dirty="0">
              <a:solidFill>
                <a:schemeClr val="bg1">
                  <a:lumMod val="50000"/>
                </a:schemeClr>
              </a:solidFill>
              <a:latin typeface="Book Antiqua" panose="02040602050305030304" pitchFamily="18" charset="0"/>
            </a:endParaRPr>
          </a:p>
          <a:p>
            <a:pPr algn="ctr" eaLnBrk="1" hangingPunct="1">
              <a:lnSpc>
                <a:spcPts val="2200"/>
              </a:lnSpc>
              <a:spcBef>
                <a:spcPct val="50000"/>
              </a:spcBef>
            </a:pPr>
            <a:r>
              <a:rPr lang="en-US" altLang="zh-CN" sz="3200" b="1" i="1" dirty="0">
                <a:solidFill>
                  <a:schemeClr val="bg1">
                    <a:lumMod val="50000"/>
                  </a:schemeClr>
                </a:solidFill>
                <a:latin typeface="Book Antiqua" panose="02040602050305030304" pitchFamily="18" charset="0"/>
              </a:rPr>
              <a:t>In unity there is strength! </a:t>
            </a:r>
            <a:endParaRPr lang="en-US" altLang="zh-CN" sz="3200" b="1" i="1" dirty="0">
              <a:solidFill>
                <a:schemeClr val="bg1">
                  <a:lumMod val="50000"/>
                </a:schemeClr>
              </a:solidFill>
              <a:latin typeface="Book Antiqua" panose="02040602050305030304" pitchFamily="18" charset="0"/>
            </a:endParaRPr>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4805" y="2607889"/>
            <a:ext cx="4319868" cy="3786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4339"/>
                                        </p:tgtEl>
                                        <p:attrNameLst>
                                          <p:attrName>style.visibility</p:attrName>
                                        </p:attrNameLst>
                                      </p:cBhvr>
                                      <p:to>
                                        <p:strVal val="visible"/>
                                      </p:to>
                                    </p:set>
                                    <p:animEffect transition="in" filter="wheel(1)">
                                      <p:cBhvr>
                                        <p:cTn id="22" dur="2000"/>
                                        <p:tgtEl>
                                          <p:spTgt spid="14339"/>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4340"/>
                                        </p:tgtEl>
                                        <p:attrNameLst>
                                          <p:attrName>style.visibility</p:attrName>
                                        </p:attrNameLst>
                                      </p:cBhvr>
                                      <p:to>
                                        <p:strVal val="visible"/>
                                      </p:to>
                                    </p:set>
                                    <p:animEffect transition="in" filter="wheel(1)">
                                      <p:cBhvr>
                                        <p:cTn id="25" dur="2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p:nvPr/>
        </p:nvSpPr>
        <p:spPr>
          <a:xfrm>
            <a:off x="1598613" y="1628775"/>
            <a:ext cx="8745537" cy="3476625"/>
          </a:xfrm>
          <a:prstGeom prst="rect">
            <a:avLst/>
          </a:prstGeom>
          <a:solidFill>
            <a:srgbClr val="C4AC87">
              <a:alpha val="14000"/>
            </a:srgbClr>
          </a:solidFill>
          <a:ln w="9525">
            <a:noFill/>
          </a:ln>
        </p:spPr>
        <p:txBody>
          <a:bodyPr>
            <a:spAutoFit/>
          </a:bodyPr>
          <a:lstStyle/>
          <a:p>
            <a:pPr marL="576580" indent="-576580" algn="ctr" eaLnBrk="1" hangingPunct="1">
              <a:spcBef>
                <a:spcPct val="50000"/>
              </a:spcBef>
            </a:pPr>
            <a:r>
              <a:rPr lang="en-US" altLang="zh-CN" sz="4000" i="1" dirty="0">
                <a:solidFill>
                  <a:srgbClr val="A07B50"/>
                </a:solidFill>
                <a:latin typeface="Comic Sans MS" panose="030F0702030302020204" pitchFamily="66" charset="0"/>
                <a:ea typeface="宋体" panose="02010600030101010101" pitchFamily="2" charset="-122"/>
              </a:rPr>
              <a:t>    Suppose there would be an</a:t>
            </a:r>
            <a:endParaRPr lang="en-US" altLang="zh-CN" sz="4000" i="1" dirty="0">
              <a:solidFill>
                <a:srgbClr val="A07B50"/>
              </a:solidFill>
              <a:latin typeface="Comic Sans MS" panose="030F0702030302020204" pitchFamily="66" charset="0"/>
              <a:ea typeface="宋体" panose="02010600030101010101" pitchFamily="2" charset="-122"/>
            </a:endParaRPr>
          </a:p>
          <a:p>
            <a:pPr marL="576580" indent="-576580" algn="ctr" eaLnBrk="1" hangingPunct="1">
              <a:spcBef>
                <a:spcPct val="50000"/>
              </a:spcBef>
            </a:pPr>
            <a:r>
              <a:rPr lang="en-US" altLang="zh-CN" sz="4000" i="1" dirty="0">
                <a:solidFill>
                  <a:srgbClr val="A07B50"/>
                </a:solidFill>
                <a:latin typeface="Comic Sans MS" panose="030F0702030302020204" pitchFamily="66" charset="0"/>
                <a:ea typeface="宋体" panose="02010600030101010101" pitchFamily="2" charset="-122"/>
              </a:rPr>
              <a:t>earthquake when you were in</a:t>
            </a:r>
            <a:endParaRPr lang="en-US" altLang="zh-CN" sz="4000" i="1" dirty="0">
              <a:solidFill>
                <a:srgbClr val="A07B50"/>
              </a:solidFill>
              <a:latin typeface="Comic Sans MS" panose="030F0702030302020204" pitchFamily="66" charset="0"/>
              <a:ea typeface="宋体" panose="02010600030101010101" pitchFamily="2" charset="-122"/>
            </a:endParaRPr>
          </a:p>
          <a:p>
            <a:pPr marL="576580" indent="-576580" algn="ctr" eaLnBrk="1" hangingPunct="1">
              <a:spcBef>
                <a:spcPct val="50000"/>
              </a:spcBef>
            </a:pPr>
            <a:r>
              <a:rPr lang="en-US" altLang="zh-CN" sz="4000" i="1" dirty="0">
                <a:solidFill>
                  <a:srgbClr val="A07B50"/>
                </a:solidFill>
                <a:latin typeface="Comic Sans MS" panose="030F0702030302020204" pitchFamily="66" charset="0"/>
                <a:ea typeface="宋体" panose="02010600030101010101" pitchFamily="2" charset="-122"/>
              </a:rPr>
              <a:t>the classroom, how would you </a:t>
            </a:r>
            <a:endParaRPr lang="en-US" altLang="zh-CN" sz="4000" i="1" dirty="0">
              <a:solidFill>
                <a:srgbClr val="A07B50"/>
              </a:solidFill>
              <a:latin typeface="Comic Sans MS" panose="030F0702030302020204" pitchFamily="66" charset="0"/>
              <a:ea typeface="宋体" panose="02010600030101010101" pitchFamily="2" charset="-122"/>
            </a:endParaRPr>
          </a:p>
          <a:p>
            <a:pPr marL="576580" indent="-576580" algn="ctr" eaLnBrk="1" hangingPunct="1">
              <a:spcBef>
                <a:spcPct val="50000"/>
              </a:spcBef>
            </a:pPr>
            <a:r>
              <a:rPr lang="en-US" altLang="zh-CN" sz="4000" i="1" dirty="0">
                <a:solidFill>
                  <a:srgbClr val="A07B50"/>
                </a:solidFill>
                <a:latin typeface="Comic Sans MS" panose="030F0702030302020204" pitchFamily="66" charset="0"/>
                <a:ea typeface="宋体" panose="02010600030101010101" pitchFamily="2" charset="-122"/>
              </a:rPr>
              <a:t>keep yourselves safe?</a:t>
            </a:r>
            <a:endParaRPr lang="en-US" altLang="zh-CN" sz="4000" i="1" dirty="0">
              <a:solidFill>
                <a:srgbClr val="A07B50"/>
              </a:solidFill>
              <a:latin typeface="Comic Sans MS" panose="030F0702030302020204" pitchFamily="66" charset="0"/>
              <a:ea typeface="宋体" panose="02010600030101010101" pitchFamily="2" charset="-122"/>
            </a:endParaRPr>
          </a:p>
        </p:txBody>
      </p:sp>
      <p:sp>
        <p:nvSpPr>
          <p:cNvPr id="3" name="文本框 2"/>
          <p:cNvSpPr txBox="1"/>
          <p:nvPr/>
        </p:nvSpPr>
        <p:spPr>
          <a:xfrm>
            <a:off x="567055" y="344805"/>
            <a:ext cx="4193540" cy="706755"/>
          </a:xfrm>
          <a:prstGeom prst="rect">
            <a:avLst/>
          </a:prstGeom>
          <a:noFill/>
          <a:effectLst>
            <a:reflection blurRad="6350" stA="50000" endA="300" endPos="55000" dir="5400000" sy="-100000" algn="bl" rotWithShape="0"/>
          </a:effectLst>
        </p:spPr>
        <p:txBody>
          <a:bodyPr wrap="square" rtlCol="0">
            <a:spAutoFit/>
          </a:bodyPr>
          <a:lstStyle/>
          <a:p>
            <a:r>
              <a:rPr lang="en-US" altLang="zh-CN" sz="4000" b="1">
                <a:effectLst/>
                <a:latin typeface="微软雅黑 Light" panose="020B0502040204020203" charset="-122"/>
                <a:ea typeface="微软雅黑 Light" panose="020B0502040204020203" charset="-122"/>
              </a:rPr>
              <a:t>Discussion</a:t>
            </a:r>
            <a:endParaRPr lang="en-US" altLang="zh-CN" sz="4000" b="1">
              <a:effectLst/>
              <a:latin typeface="微软雅黑 Light" panose="020B0502040204020203" charset="-122"/>
              <a:ea typeface="微软雅黑 Light" panose="020B0502040204020203"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800" decel="100000"/>
                                        <p:tgtEl>
                                          <p:spTgt spid="10243"/>
                                        </p:tgtEl>
                                      </p:cBhvr>
                                    </p:animEffect>
                                    <p:anim calcmode="lin" valueType="num">
                                      <p:cBhvr>
                                        <p:cTn id="8" dur="800" decel="100000" fill="hold"/>
                                        <p:tgtEl>
                                          <p:spTgt spid="10243"/>
                                        </p:tgtEl>
                                        <p:attrNameLst>
                                          <p:attrName>style.rotation</p:attrName>
                                        </p:attrNameLst>
                                      </p:cBhvr>
                                      <p:tavLst>
                                        <p:tav tm="0">
                                          <p:val>
                                            <p:fltVal val="-90"/>
                                          </p:val>
                                        </p:tav>
                                        <p:tav tm="100000">
                                          <p:val>
                                            <p:fltVal val="0"/>
                                          </p:val>
                                        </p:tav>
                                      </p:tavLst>
                                    </p:anim>
                                    <p:anim calcmode="lin" valueType="num">
                                      <p:cBhvr>
                                        <p:cTn id="9" dur="800" decel="100000" fill="hold"/>
                                        <p:tgtEl>
                                          <p:spTgt spid="10243"/>
                                        </p:tgtEl>
                                        <p:attrNameLst>
                                          <p:attrName>ppt_x</p:attrName>
                                        </p:attrNameLst>
                                      </p:cBhvr>
                                      <p:tavLst>
                                        <p:tav tm="0">
                                          <p:val>
                                            <p:strVal val="#ppt_x+0.4"/>
                                          </p:val>
                                        </p:tav>
                                        <p:tav tm="100000">
                                          <p:val>
                                            <p:strVal val="#ppt_x-0.05"/>
                                          </p:val>
                                        </p:tav>
                                      </p:tavLst>
                                    </p:anim>
                                    <p:anim calcmode="lin" valueType="num">
                                      <p:cBhvr>
                                        <p:cTn id="10" dur="800" decel="100000" fill="hold"/>
                                        <p:tgtEl>
                                          <p:spTgt spid="1024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4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4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0018"/>
          <p:cNvPicPr>
            <a:picLocks noChangeAspect="1"/>
          </p:cNvPicPr>
          <p:nvPr/>
        </p:nvPicPr>
        <p:blipFill>
          <a:blip r:embed="rId1"/>
          <a:stretch>
            <a:fillRect/>
          </a:stretch>
        </p:blipFill>
        <p:spPr>
          <a:xfrm>
            <a:off x="619125" y="2032000"/>
            <a:ext cx="4281170" cy="3647440"/>
          </a:xfrm>
          <a:prstGeom prst="rect">
            <a:avLst/>
          </a:prstGeom>
          <a:noFill/>
          <a:ln w="9525">
            <a:noFill/>
          </a:ln>
        </p:spPr>
      </p:pic>
      <p:sp>
        <p:nvSpPr>
          <p:cNvPr id="27651" name="Text Box 3"/>
          <p:cNvSpPr txBox="1"/>
          <p:nvPr/>
        </p:nvSpPr>
        <p:spPr>
          <a:xfrm>
            <a:off x="5261610" y="1864995"/>
            <a:ext cx="6450330" cy="3933384"/>
          </a:xfrm>
          <a:prstGeom prst="rect">
            <a:avLst/>
          </a:prstGeom>
          <a:noFill/>
          <a:ln w="9525">
            <a:noFill/>
          </a:ln>
        </p:spPr>
        <p:txBody>
          <a:bodyPr wrap="square">
            <a:spAutoFit/>
          </a:bodyPr>
          <a:lstStyle/>
          <a:p>
            <a:pPr marL="457200" indent="-457200" eaLnBrk="1" hangingPunct="1">
              <a:lnSpc>
                <a:spcPct val="90000"/>
              </a:lnSpc>
              <a:spcBef>
                <a:spcPct val="20000"/>
              </a:spcBef>
              <a:buClr>
                <a:srgbClr val="CC0000"/>
              </a:buClr>
              <a:buFont typeface="Wingdings" panose="05000000000000000000" pitchFamily="2" charset="2"/>
              <a:buChar char="Ø"/>
            </a:pPr>
            <a:r>
              <a:rPr lang="en-US" altLang="zh-CN" sz="2400" dirty="0" smtClean="0">
                <a:solidFill>
                  <a:srgbClr val="A07B50"/>
                </a:solidFill>
                <a:latin typeface="微软雅黑 Light" panose="020B0502040204020203" charset="-122"/>
                <a:ea typeface="微软雅黑 Light" panose="020B0502040204020203" charset="-122"/>
                <a:cs typeface="微软雅黑 Light" panose="020B0502040204020203" charset="-122"/>
              </a:rPr>
              <a:t>Don’t </a:t>
            </a:r>
            <a:r>
              <a:rPr lang="en-US" altLang="zh-CN" sz="2400" dirty="0">
                <a:solidFill>
                  <a:srgbClr val="A07B50"/>
                </a:solidFill>
                <a:latin typeface="微软雅黑 Light" panose="020B0502040204020203" charset="-122"/>
                <a:ea typeface="微软雅黑 Light" panose="020B0502040204020203" charset="-122"/>
                <a:cs typeface="微软雅黑 Light" panose="020B0502040204020203" charset="-122"/>
              </a:rPr>
              <a:t>be nervous and keep calm.</a:t>
            </a:r>
            <a:endParaRPr lang="en-US" altLang="zh-CN" sz="2400" dirty="0">
              <a:solidFill>
                <a:srgbClr val="A07B50"/>
              </a:solidFill>
              <a:latin typeface="微软雅黑 Light" panose="020B0502040204020203" charset="-122"/>
              <a:ea typeface="微软雅黑 Light" panose="020B0502040204020203" charset="-122"/>
              <a:cs typeface="微软雅黑 Light" panose="020B0502040204020203" charset="-122"/>
            </a:endParaRPr>
          </a:p>
          <a:p>
            <a:pPr marL="457200" indent="-457200" eaLnBrk="1" hangingPunct="1">
              <a:lnSpc>
                <a:spcPct val="90000"/>
              </a:lnSpc>
              <a:spcBef>
                <a:spcPct val="20000"/>
              </a:spcBef>
              <a:buClr>
                <a:srgbClr val="CC0000"/>
              </a:buClr>
              <a:buFont typeface="Wingdings" panose="05000000000000000000" pitchFamily="2" charset="2"/>
              <a:buChar char="Ø"/>
            </a:pPr>
            <a:r>
              <a:rPr lang="en-US" altLang="zh-CN" sz="2400" dirty="0">
                <a:solidFill>
                  <a:srgbClr val="A07B50"/>
                </a:solidFill>
                <a:latin typeface="微软雅黑 Light" panose="020B0502040204020203" charset="-122"/>
                <a:ea typeface="微软雅黑 Light" panose="020B0502040204020203" charset="-122"/>
                <a:cs typeface="微软雅黑 Light" panose="020B0502040204020203" charset="-122"/>
              </a:rPr>
              <a:t>Don’t try to run out of the classroom.</a:t>
            </a:r>
            <a:endParaRPr lang="en-US" altLang="zh-CN" sz="2400" dirty="0">
              <a:solidFill>
                <a:srgbClr val="A07B50"/>
              </a:solidFill>
              <a:latin typeface="微软雅黑 Light" panose="020B0502040204020203" charset="-122"/>
              <a:ea typeface="微软雅黑 Light" panose="020B0502040204020203" charset="-122"/>
              <a:cs typeface="微软雅黑 Light" panose="020B0502040204020203" charset="-122"/>
            </a:endParaRPr>
          </a:p>
          <a:p>
            <a:pPr marL="457200" indent="-457200" eaLnBrk="1" hangingPunct="1">
              <a:lnSpc>
                <a:spcPct val="90000"/>
              </a:lnSpc>
              <a:spcBef>
                <a:spcPct val="20000"/>
              </a:spcBef>
              <a:buClr>
                <a:srgbClr val="CC0000"/>
              </a:buClr>
              <a:buFont typeface="Wingdings" panose="05000000000000000000" pitchFamily="2" charset="2"/>
              <a:buChar char="Ø"/>
            </a:pPr>
            <a:r>
              <a:rPr lang="en-US" altLang="zh-CN" sz="2400" dirty="0">
                <a:solidFill>
                  <a:srgbClr val="A07B50"/>
                </a:solidFill>
                <a:latin typeface="微软雅黑 Light" panose="020B0502040204020203" charset="-122"/>
                <a:ea typeface="微软雅黑 Light" panose="020B0502040204020203" charset="-122"/>
                <a:cs typeface="微软雅黑 Light" panose="020B0502040204020203" charset="-122"/>
              </a:rPr>
              <a:t>Protect your head by putting your bag on your head.</a:t>
            </a:r>
            <a:endParaRPr lang="en-US" altLang="zh-CN" sz="2400" dirty="0">
              <a:solidFill>
                <a:srgbClr val="A07B50"/>
              </a:solidFill>
              <a:latin typeface="微软雅黑 Light" panose="020B0502040204020203" charset="-122"/>
              <a:ea typeface="微软雅黑 Light" panose="020B0502040204020203" charset="-122"/>
              <a:cs typeface="微软雅黑 Light" panose="020B0502040204020203" charset="-122"/>
            </a:endParaRPr>
          </a:p>
          <a:p>
            <a:pPr marL="457200" indent="-457200" eaLnBrk="1" hangingPunct="1">
              <a:lnSpc>
                <a:spcPct val="90000"/>
              </a:lnSpc>
              <a:spcBef>
                <a:spcPct val="20000"/>
              </a:spcBef>
              <a:buClr>
                <a:srgbClr val="CC0000"/>
              </a:buClr>
              <a:buFont typeface="Wingdings" panose="05000000000000000000" pitchFamily="2" charset="2"/>
              <a:buChar char="Ø"/>
            </a:pPr>
            <a:r>
              <a:rPr lang="en-US" altLang="zh-CN" sz="2400" dirty="0">
                <a:solidFill>
                  <a:srgbClr val="A07B50"/>
                </a:solidFill>
                <a:latin typeface="微软雅黑 Light" panose="020B0502040204020203" charset="-122"/>
                <a:ea typeface="微软雅黑 Light" panose="020B0502040204020203" charset="-122"/>
                <a:cs typeface="微软雅黑 Light" panose="020B0502040204020203" charset="-122"/>
              </a:rPr>
              <a:t>Squat(</a:t>
            </a:r>
            <a:r>
              <a:rPr lang="zh-CN" altLang="en-US" sz="2400" dirty="0">
                <a:solidFill>
                  <a:srgbClr val="A07B50"/>
                </a:solidFill>
                <a:latin typeface="微软雅黑 Light" panose="020B0502040204020203" charset="-122"/>
                <a:ea typeface="微软雅黑 Light" panose="020B0502040204020203" charset="-122"/>
                <a:cs typeface="微软雅黑 Light" panose="020B0502040204020203" charset="-122"/>
              </a:rPr>
              <a:t>蹲</a:t>
            </a:r>
            <a:r>
              <a:rPr lang="en-US" altLang="zh-CN" sz="2400" dirty="0">
                <a:solidFill>
                  <a:srgbClr val="A07B50"/>
                </a:solidFill>
                <a:latin typeface="微软雅黑 Light" panose="020B0502040204020203" charset="-122"/>
                <a:ea typeface="微软雅黑 Light" panose="020B0502040204020203" charset="-122"/>
                <a:cs typeface="微软雅黑 Light" panose="020B0502040204020203" charset="-122"/>
              </a:rPr>
              <a:t>) or sit down under your desk.</a:t>
            </a:r>
            <a:endParaRPr lang="en-US" altLang="zh-CN" sz="2400" dirty="0">
              <a:solidFill>
                <a:srgbClr val="A07B50"/>
              </a:solidFill>
              <a:latin typeface="微软雅黑 Light" panose="020B0502040204020203" charset="-122"/>
              <a:ea typeface="微软雅黑 Light" panose="020B0502040204020203" charset="-122"/>
              <a:cs typeface="微软雅黑 Light" panose="020B0502040204020203" charset="-122"/>
            </a:endParaRPr>
          </a:p>
          <a:p>
            <a:pPr marL="457200" indent="-457200" eaLnBrk="1" hangingPunct="1">
              <a:lnSpc>
                <a:spcPct val="90000"/>
              </a:lnSpc>
              <a:spcBef>
                <a:spcPct val="20000"/>
              </a:spcBef>
              <a:buClr>
                <a:srgbClr val="CC0000"/>
              </a:buClr>
              <a:buFont typeface="Wingdings" panose="05000000000000000000" pitchFamily="2" charset="2"/>
              <a:buChar char="Ø"/>
            </a:pPr>
            <a:r>
              <a:rPr lang="en-US" altLang="zh-CN" sz="2400" dirty="0" smtClean="0">
                <a:solidFill>
                  <a:srgbClr val="A07B50"/>
                </a:solidFill>
                <a:latin typeface="微软雅黑 Light" panose="020B0502040204020203" charset="-122"/>
                <a:ea typeface="微软雅黑 Light" panose="020B0502040204020203" charset="-122"/>
                <a:cs typeface="微软雅黑 Light" panose="020B0502040204020203" charset="-122"/>
              </a:rPr>
              <a:t>Leave </a:t>
            </a:r>
            <a:r>
              <a:rPr lang="en-US" altLang="zh-CN" sz="2400" dirty="0">
                <a:solidFill>
                  <a:srgbClr val="A07B50"/>
                </a:solidFill>
                <a:latin typeface="微软雅黑 Light" panose="020B0502040204020203" charset="-122"/>
                <a:ea typeface="微软雅黑 Light" panose="020B0502040204020203" charset="-122"/>
                <a:cs typeface="微软雅黑 Light" panose="020B0502040204020203" charset="-122"/>
              </a:rPr>
              <a:t>the classroom after the earthquake.</a:t>
            </a:r>
            <a:endParaRPr lang="en-US" altLang="zh-CN" sz="2400" dirty="0">
              <a:solidFill>
                <a:srgbClr val="A07B50"/>
              </a:solidFill>
              <a:latin typeface="微软雅黑 Light" panose="020B0502040204020203" charset="-122"/>
              <a:ea typeface="微软雅黑 Light" panose="020B0502040204020203" charset="-122"/>
              <a:cs typeface="微软雅黑 Light" panose="020B0502040204020203" charset="-122"/>
            </a:endParaRPr>
          </a:p>
          <a:p>
            <a:pPr marL="457200" indent="-457200" eaLnBrk="1" hangingPunct="1">
              <a:lnSpc>
                <a:spcPct val="90000"/>
              </a:lnSpc>
              <a:spcBef>
                <a:spcPct val="20000"/>
              </a:spcBef>
              <a:buClr>
                <a:srgbClr val="CC0000"/>
              </a:buClr>
              <a:buFont typeface="Wingdings" panose="05000000000000000000" pitchFamily="2" charset="2"/>
              <a:buChar char="Ø"/>
            </a:pPr>
            <a:r>
              <a:rPr lang="en-US" altLang="zh-CN" sz="2400" dirty="0">
                <a:solidFill>
                  <a:srgbClr val="A07B50"/>
                </a:solidFill>
                <a:latin typeface="微软雅黑 Light" panose="020B0502040204020203" charset="-122"/>
                <a:ea typeface="微软雅黑 Light" panose="020B0502040204020203" charset="-122"/>
                <a:cs typeface="微软雅黑 Light" panose="020B0502040204020203" charset="-122"/>
              </a:rPr>
              <a:t>Don't rush out without order.</a:t>
            </a:r>
            <a:endParaRPr lang="en-US" altLang="zh-CN" sz="2400" dirty="0">
              <a:solidFill>
                <a:srgbClr val="A07B50"/>
              </a:solidFill>
              <a:latin typeface="微软雅黑 Light" panose="020B0502040204020203" charset="-122"/>
              <a:ea typeface="微软雅黑 Light" panose="020B0502040204020203" charset="-122"/>
              <a:cs typeface="微软雅黑 Light" panose="020B0502040204020203" charset="-122"/>
            </a:endParaRPr>
          </a:p>
          <a:p>
            <a:pPr marL="457200" indent="-457200" eaLnBrk="1" hangingPunct="1">
              <a:lnSpc>
                <a:spcPct val="90000"/>
              </a:lnSpc>
              <a:spcBef>
                <a:spcPct val="20000"/>
              </a:spcBef>
              <a:buClr>
                <a:srgbClr val="CC0000"/>
              </a:buClr>
              <a:buFont typeface="Wingdings" panose="05000000000000000000" pitchFamily="2" charset="2"/>
              <a:buChar char="Ø"/>
            </a:pPr>
            <a:r>
              <a:rPr lang="en-US" altLang="zh-CN" sz="2400" dirty="0">
                <a:solidFill>
                  <a:srgbClr val="A07B50"/>
                </a:solidFill>
                <a:latin typeface="微软雅黑 Light" panose="020B0502040204020203" charset="-122"/>
                <a:ea typeface="微软雅黑 Light" panose="020B0502040204020203" charset="-122"/>
                <a:cs typeface="微软雅黑 Light" panose="020B0502040204020203" charset="-122"/>
              </a:rPr>
              <a:t>Never try to use the lift.</a:t>
            </a:r>
            <a:endParaRPr lang="en-US" altLang="zh-CN" sz="2400" dirty="0">
              <a:solidFill>
                <a:srgbClr val="A07B50"/>
              </a:solidFill>
              <a:latin typeface="微软雅黑 Light" panose="020B0502040204020203" charset="-122"/>
              <a:ea typeface="微软雅黑 Light" panose="020B0502040204020203" charset="-122"/>
              <a:cs typeface="微软雅黑 Light" panose="020B0502040204020203" charset="-122"/>
            </a:endParaRPr>
          </a:p>
          <a:p>
            <a:pPr marL="457200" indent="-457200" eaLnBrk="1" hangingPunct="1">
              <a:lnSpc>
                <a:spcPct val="90000"/>
              </a:lnSpc>
              <a:spcBef>
                <a:spcPct val="20000"/>
              </a:spcBef>
              <a:buClr>
                <a:srgbClr val="CC0000"/>
              </a:buClr>
              <a:buFont typeface="Wingdings" panose="05000000000000000000" pitchFamily="2" charset="2"/>
              <a:buChar char="Ø"/>
            </a:pPr>
            <a:r>
              <a:rPr lang="en-US" altLang="zh-CN" sz="2400" dirty="0">
                <a:solidFill>
                  <a:srgbClr val="A07B50"/>
                </a:solidFill>
                <a:latin typeface="微软雅黑 Light" panose="020B0502040204020203" charset="-122"/>
                <a:ea typeface="微软雅黑 Light" panose="020B0502040204020203" charset="-122"/>
                <a:cs typeface="微软雅黑 Light" panose="020B0502040204020203" charset="-122"/>
              </a:rPr>
              <a:t>Avoid the buildings and bridges.</a:t>
            </a:r>
            <a:endParaRPr lang="en-US" altLang="zh-CN" sz="2400" dirty="0">
              <a:solidFill>
                <a:srgbClr val="A07B50"/>
              </a:solidFill>
              <a:latin typeface="微软雅黑 Light" panose="020B0502040204020203" charset="-122"/>
              <a:ea typeface="微软雅黑 Light" panose="020B0502040204020203" charset="-122"/>
              <a:cs typeface="微软雅黑 Light" panose="020B0502040204020203" charset="-122"/>
            </a:endParaRPr>
          </a:p>
        </p:txBody>
      </p:sp>
      <p:sp>
        <p:nvSpPr>
          <p:cNvPr id="1835" name="矩形 1834"/>
          <p:cNvSpPr/>
          <p:nvPr/>
        </p:nvSpPr>
        <p:spPr>
          <a:xfrm>
            <a:off x="468630" y="897255"/>
            <a:ext cx="11393170" cy="5668645"/>
          </a:xfrm>
          <a:prstGeom prst="rect">
            <a:avLst/>
          </a:prstGeom>
          <a:noFill/>
          <a:ln w="190500">
            <a:solidFill>
              <a:srgbClr val="C4AC87">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slide(fromBottom)">
                                      <p:cBhvr>
                                        <p:cTn id="7" dur="5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地震游戏.swf"/>
          <p:cNvPicPr>
            <a:picLocks noRot="1" noChangeAspect="1"/>
          </p:cNvPicPr>
          <p:nvPr>
            <a:videoFile r:link="rId1"/>
            <p:extLst>
              <p:ext uri="{DAA4B4D4-6D71-4841-9C94-3DE7FCFB9230}">
                <p14:media xmlns:p14="http://schemas.microsoft.com/office/powerpoint/2010/main" r:link="rId2"/>
              </p:ext>
            </p:extLst>
          </p:nvPr>
        </p:nvPicPr>
        <p:blipFill>
          <a:blip r:embed="rId3"/>
          <a:stretch>
            <a:fillRect/>
          </a:stretch>
        </p:blipFill>
        <p:spPr>
          <a:xfrm>
            <a:off x="2135188" y="1125538"/>
            <a:ext cx="8137525" cy="4824412"/>
          </a:xfrm>
          <a:prstGeom prst="rect">
            <a:avLst/>
          </a:prstGeom>
          <a:noFill/>
          <a:ln w="9525">
            <a:noFill/>
          </a:ln>
        </p:spPr>
      </p:pic>
      <p:pic>
        <p:nvPicPr>
          <p:cNvPr id="3" name="唐山大地震片段.rm">
            <a:hlinkClick r:id="" action="ppaction://media"/>
          </p:cNvPr>
          <p:cNvPicPr>
            <a:picLocks noRot="1" noChangeAspect="1"/>
          </p:cNvPicPr>
          <p:nvPr>
            <a:audioFile r:link="rId4"/>
            <p:extLst>
              <p:ext uri="{DAA4B4D4-6D71-4841-9C94-3DE7FCFB9230}">
                <p14:media xmlns:p14="http://schemas.microsoft.com/office/powerpoint/2010/main" r:link="rId5"/>
              </p:ext>
            </p:extLst>
          </p:nvPr>
        </p:nvPicPr>
        <p:blipFill>
          <a:blip r:embed="rId6"/>
          <a:stretch>
            <a:fillRect/>
          </a:stretch>
        </p:blipFill>
        <p:spPr>
          <a:xfrm>
            <a:off x="1554163" y="6248400"/>
            <a:ext cx="609600" cy="609600"/>
          </a:xfrm>
          <a:prstGeom prst="rect">
            <a:avLst/>
          </a:prstGeom>
          <a:noFill/>
          <a:ln w="9525">
            <a:noFill/>
          </a:ln>
        </p:spPr>
      </p:pic>
      <p:sp>
        <p:nvSpPr>
          <p:cNvPr id="17412" name="WordArt 4"/>
          <p:cNvSpPr>
            <a:spLocks noTextEdit="1"/>
          </p:cNvSpPr>
          <p:nvPr/>
        </p:nvSpPr>
        <p:spPr>
          <a:xfrm>
            <a:off x="620713" y="223520"/>
            <a:ext cx="4248150" cy="612775"/>
          </a:xfrm>
          <a:prstGeom prst="rect">
            <a:avLst/>
          </a:prstGeom>
        </p:spPr>
        <p:txBody>
          <a:bodyPr wrap="none" fromWordArt="1">
            <a:prstTxWarp prst="textDoubleWave1">
              <a:avLst>
                <a:gd name="adj1" fmla="val 6500"/>
                <a:gd name="adj2" fmla="val 0"/>
              </a:avLst>
            </a:prstTxWarp>
            <a:normAutofit fontScale="97500" lnSpcReduction="10000"/>
          </a:bodyPr>
          <a:lstStyle/>
          <a:p>
            <a:pPr algn="ctr"/>
            <a:r>
              <a:rPr lang="zh-CN" altLang="en-US" sz="3600" b="1" spc="-360">
                <a:ln w="12700" cap="flat" cmpd="sng">
                  <a:solidFill>
                    <a:srgbClr val="000099"/>
                  </a:solidFill>
                  <a:prstDash val="solid"/>
                  <a:headEnd type="none" w="med" len="med"/>
                  <a:tailEnd type="none" w="med" len="med"/>
                </a:ln>
                <a:solidFill>
                  <a:schemeClr val="bg1">
                    <a:lumMod val="65000"/>
                  </a:schemeClr>
                </a:solidFill>
                <a:effectLst/>
                <a:latin typeface="微软雅黑 Light" panose="020B0502040204020203" charset="-122"/>
                <a:ea typeface="微软雅黑 Light" panose="020B0502040204020203" charset="-122"/>
              </a:rPr>
              <a:t>Let’s play a game!</a:t>
            </a:r>
            <a:endParaRPr lang="zh-CN" altLang="en-US" sz="3600" b="1" spc="-360">
              <a:ln w="12700" cap="flat" cmpd="sng">
                <a:solidFill>
                  <a:srgbClr val="000099"/>
                </a:solidFill>
                <a:prstDash val="solid"/>
                <a:headEnd type="none" w="med" len="med"/>
                <a:tailEnd type="none" w="med" len="med"/>
              </a:ln>
              <a:solidFill>
                <a:schemeClr val="bg1">
                  <a:lumMod val="65000"/>
                </a:schemeClr>
              </a:solidFill>
              <a:effectLst/>
              <a:latin typeface="微软雅黑 Light" panose="020B0502040204020203" charset="-122"/>
              <a:ea typeface="微软雅黑 Light" panose="020B0502040204020203"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tile tx="0" ty="0" sx="100000" sy="100000" flip="none" algn="tl"/>
        </a:blipFill>
        <a:effectLst/>
      </p:bgPr>
    </p:bg>
    <p:spTree>
      <p:nvGrpSpPr>
        <p:cNvPr id="1" name=""/>
        <p:cNvGrpSpPr/>
        <p:nvPr/>
      </p:nvGrpSpPr>
      <p:grpSpPr>
        <a:xfrm>
          <a:off x="0" y="0"/>
          <a:ext cx="0" cy="0"/>
          <a:chOff x="0" y="0"/>
          <a:chExt cx="0" cy="0"/>
        </a:xfrm>
      </p:grpSpPr>
      <p:sp>
        <p:nvSpPr>
          <p:cNvPr id="2" name="e7d195523061f1c0" descr="e7d195523061f1c0cef09ac28eaae964ec9988a5cce77c8b8C1E4685C6E6B40CD7615480512384A61EE159C6FE0045D14B61E85D0A95589D558B81FFC809322ACC20DC2254D928200A3EA0841B8B1814961BE795024DFDEF45878460D5EEC04B3DB4C246007153409DEDE37CA726A66AF19B77CE744E11CADCFB09B3408DEC1F688348922E38CCEE" hidden="1"/>
          <p:cNvSpPr txBox="1"/>
          <p:nvPr/>
        </p:nvSpPr>
        <p:spPr>
          <a:xfrm>
            <a:off x="-355600" y="1803400"/>
            <a:ext cx="342658" cy="1016000"/>
          </a:xfrm>
          <a:prstGeom prst="rect">
            <a:avLst/>
          </a:prstGeom>
          <a:noFill/>
        </p:spPr>
        <p:txBody>
          <a:bodyPr vert="wordArtVert" rtlCol="0">
            <a:spAutoFit/>
          </a:bodyPr>
          <a:lstStyle/>
          <a:p>
            <a:r>
              <a:rPr lang="en-US" altLang="zh-CN" sz="100" smtClean="0">
                <a:cs typeface="+mn-ea"/>
                <a:sym typeface="+mn-lt"/>
              </a:rPr>
              <a:t>e7d195523061f1c0cef09ac28eaae964ec9988a5cce77c8b8C1E4685C6E6B40CD7615480512384A61EE159C6FE0045D14B61E85D0A95589D558B81FFC809322ACC20DC2254D928200A3EA0841B8B1814961BE795024DFDEF45878460D5EEC04B3DB4C246007153409DEDE37CA726A66AF19B77CE744E11CADCFB09B3408DEC1F688348922E38CCEE</a:t>
            </a:r>
            <a:endParaRPr lang="zh-CN" altLang="en-US" sz="100">
              <a:cs typeface="+mn-ea"/>
              <a:sym typeface="+mn-lt"/>
            </a:endParaRPr>
          </a:p>
        </p:txBody>
      </p:sp>
      <p:grpSp>
        <p:nvGrpSpPr>
          <p:cNvPr id="3" name="组合 2"/>
          <p:cNvGrpSpPr/>
          <p:nvPr/>
        </p:nvGrpSpPr>
        <p:grpSpPr>
          <a:xfrm>
            <a:off x="-95250" y="1794510"/>
            <a:ext cx="9299575" cy="3526155"/>
            <a:chOff x="-150" y="2826"/>
            <a:chExt cx="14645" cy="5553"/>
          </a:xfrm>
        </p:grpSpPr>
        <p:sp>
          <p:nvSpPr>
            <p:cNvPr id="456" name="Freeform 5"/>
            <p:cNvSpPr/>
            <p:nvPr/>
          </p:nvSpPr>
          <p:spPr bwMode="auto">
            <a:xfrm rot="20804460" flipV="1">
              <a:off x="-150" y="3671"/>
              <a:ext cx="12404" cy="4602"/>
            </a:xfrm>
            <a:custGeom>
              <a:avLst/>
              <a:gdLst>
                <a:gd name="connsiteX0" fmla="*/ 1611 w 2895"/>
                <a:gd name="connsiteY0" fmla="*/ 694 h 1082"/>
                <a:gd name="connsiteX1" fmla="*/ 1740 w 2895"/>
                <a:gd name="connsiteY1" fmla="*/ 588 h 1082"/>
                <a:gd name="connsiteX2" fmla="*/ 2389 w 2895"/>
                <a:gd name="connsiteY2" fmla="*/ 402 h 1082"/>
                <a:gd name="connsiteX3" fmla="*/ 2895 w 2895"/>
                <a:gd name="connsiteY3" fmla="*/ 415 h 1082"/>
                <a:gd name="connsiteX4" fmla="*/ 2878 w 2895"/>
                <a:gd name="connsiteY4" fmla="*/ 424 h 1082"/>
                <a:gd name="connsiteX5" fmla="*/ 2878 w 2895"/>
                <a:gd name="connsiteY5" fmla="*/ 424 h 1082"/>
                <a:gd name="connsiteX6" fmla="*/ 2449 w 2895"/>
                <a:gd name="connsiteY6" fmla="*/ 382 h 1082"/>
                <a:gd name="connsiteX7" fmla="*/ 2801 w 2895"/>
                <a:gd name="connsiteY7" fmla="*/ 0 h 1082"/>
                <a:gd name="connsiteX8" fmla="*/ 2474 w 2895"/>
                <a:gd name="connsiteY8" fmla="*/ 344 h 1082"/>
                <a:gd name="connsiteX9" fmla="*/ 2137 w 2895"/>
                <a:gd name="connsiteY9" fmla="*/ 312 h 1082"/>
                <a:gd name="connsiteX10" fmla="*/ 1711 w 2895"/>
                <a:gd name="connsiteY10" fmla="*/ 545 h 1082"/>
                <a:gd name="connsiteX11" fmla="*/ 1609 w 2895"/>
                <a:gd name="connsiteY11" fmla="*/ 619 h 1082"/>
                <a:gd name="connsiteX12" fmla="*/ 1353 w 2895"/>
                <a:gd name="connsiteY12" fmla="*/ 675 h 1082"/>
                <a:gd name="connsiteX13" fmla="*/ 893 w 2895"/>
                <a:gd name="connsiteY13" fmla="*/ 585 h 1082"/>
                <a:gd name="connsiteX14" fmla="*/ 6 w 2895"/>
                <a:gd name="connsiteY14" fmla="*/ 676 h 1082"/>
                <a:gd name="connsiteX15" fmla="*/ 0 w 2895"/>
                <a:gd name="connsiteY15" fmla="*/ 681 h 1082"/>
                <a:gd name="connsiteX16" fmla="*/ 0 w 2895"/>
                <a:gd name="connsiteY16" fmla="*/ 1070 h 1082"/>
                <a:gd name="connsiteX17" fmla="*/ 56 w 2895"/>
                <a:gd name="connsiteY17" fmla="*/ 908 h 1082"/>
                <a:gd name="connsiteX18" fmla="*/ 325 w 2895"/>
                <a:gd name="connsiteY18" fmla="*/ 673 h 1082"/>
                <a:gd name="connsiteX19" fmla="*/ 973 w 2895"/>
                <a:gd name="connsiteY19" fmla="*/ 702 h 1082"/>
                <a:gd name="connsiteX20" fmla="*/ 1124 w 2895"/>
                <a:gd name="connsiteY20" fmla="*/ 846 h 1082"/>
                <a:gd name="connsiteX21" fmla="*/ 1294 w 2895"/>
                <a:gd name="connsiteY21" fmla="*/ 896 h 1082"/>
                <a:gd name="connsiteX22" fmla="*/ 1550 w 2895"/>
                <a:gd name="connsiteY22" fmla="*/ 906 h 1082"/>
                <a:gd name="connsiteX23" fmla="*/ 1647 w 2895"/>
                <a:gd name="connsiteY23" fmla="*/ 1021 h 1082"/>
                <a:gd name="connsiteX24" fmla="*/ 1850 w 2895"/>
                <a:gd name="connsiteY24" fmla="*/ 1065 h 1082"/>
                <a:gd name="connsiteX25" fmla="*/ 1594 w 2895"/>
                <a:gd name="connsiteY25" fmla="*/ 892 h 1082"/>
                <a:gd name="connsiteX26" fmla="*/ 1752 w 2895"/>
                <a:gd name="connsiteY26" fmla="*/ 953 h 1082"/>
                <a:gd name="connsiteX27" fmla="*/ 2137 w 2895"/>
                <a:gd name="connsiteY27" fmla="*/ 855 h 1082"/>
                <a:gd name="connsiteX28" fmla="*/ 1744 w 2895"/>
                <a:gd name="connsiteY28" fmla="*/ 913 h 1082"/>
                <a:gd name="connsiteX29" fmla="*/ 1617 w 2895"/>
                <a:gd name="connsiteY29" fmla="*/ 837 h 1082"/>
                <a:gd name="connsiteX30" fmla="*/ 1456 w 2895"/>
                <a:gd name="connsiteY30" fmla="*/ 829 h 1082"/>
                <a:gd name="connsiteX31" fmla="*/ 954 w 2895"/>
                <a:gd name="connsiteY31" fmla="*/ 697 h 1082"/>
                <a:gd name="connsiteX32" fmla="*/ 1611 w 2895"/>
                <a:gd name="connsiteY32" fmla="*/ 694 h 1082"/>
                <a:gd name="connsiteX0-1" fmla="*/ 1611 w 2895"/>
                <a:gd name="connsiteY0-2" fmla="*/ 694 h 1082"/>
                <a:gd name="connsiteX1-3" fmla="*/ 1740 w 2895"/>
                <a:gd name="connsiteY1-4" fmla="*/ 588 h 1082"/>
                <a:gd name="connsiteX2-5" fmla="*/ 2389 w 2895"/>
                <a:gd name="connsiteY2-6" fmla="*/ 402 h 1082"/>
                <a:gd name="connsiteX3-7" fmla="*/ 2895 w 2895"/>
                <a:gd name="connsiteY3-8" fmla="*/ 415 h 1082"/>
                <a:gd name="connsiteX4-9" fmla="*/ 2878 w 2895"/>
                <a:gd name="connsiteY4-10" fmla="*/ 424 h 1082"/>
                <a:gd name="connsiteX5-11" fmla="*/ 2878 w 2895"/>
                <a:gd name="connsiteY5-12" fmla="*/ 424 h 1082"/>
                <a:gd name="connsiteX6-13" fmla="*/ 2449 w 2895"/>
                <a:gd name="connsiteY6-14" fmla="*/ 382 h 1082"/>
                <a:gd name="connsiteX7-15" fmla="*/ 2801 w 2895"/>
                <a:gd name="connsiteY7-16" fmla="*/ 0 h 1082"/>
                <a:gd name="connsiteX8-17" fmla="*/ 2474 w 2895"/>
                <a:gd name="connsiteY8-18" fmla="*/ 344 h 1082"/>
                <a:gd name="connsiteX9-19" fmla="*/ 2137 w 2895"/>
                <a:gd name="connsiteY9-20" fmla="*/ 312 h 1082"/>
                <a:gd name="connsiteX10-21" fmla="*/ 1711 w 2895"/>
                <a:gd name="connsiteY10-22" fmla="*/ 545 h 1082"/>
                <a:gd name="connsiteX11-23" fmla="*/ 1609 w 2895"/>
                <a:gd name="connsiteY11-24" fmla="*/ 619 h 1082"/>
                <a:gd name="connsiteX12-25" fmla="*/ 1353 w 2895"/>
                <a:gd name="connsiteY12-26" fmla="*/ 675 h 1082"/>
                <a:gd name="connsiteX13-27" fmla="*/ 893 w 2895"/>
                <a:gd name="connsiteY13-28" fmla="*/ 585 h 1082"/>
                <a:gd name="connsiteX14-29" fmla="*/ 6 w 2895"/>
                <a:gd name="connsiteY14-30" fmla="*/ 676 h 1082"/>
                <a:gd name="connsiteX15-31" fmla="*/ 0 w 2895"/>
                <a:gd name="connsiteY15-32" fmla="*/ 681 h 1082"/>
                <a:gd name="connsiteX16-33" fmla="*/ 0 w 2895"/>
                <a:gd name="connsiteY16-34" fmla="*/ 1070 h 1082"/>
                <a:gd name="connsiteX17-35" fmla="*/ 56 w 2895"/>
                <a:gd name="connsiteY17-36" fmla="*/ 908 h 1082"/>
                <a:gd name="connsiteX18-37" fmla="*/ 325 w 2895"/>
                <a:gd name="connsiteY18-38" fmla="*/ 673 h 1082"/>
                <a:gd name="connsiteX19-39" fmla="*/ 973 w 2895"/>
                <a:gd name="connsiteY19-40" fmla="*/ 702 h 1082"/>
                <a:gd name="connsiteX20-41" fmla="*/ 1294 w 2895"/>
                <a:gd name="connsiteY20-42" fmla="*/ 896 h 1082"/>
                <a:gd name="connsiteX21-43" fmla="*/ 1550 w 2895"/>
                <a:gd name="connsiteY21-44" fmla="*/ 906 h 1082"/>
                <a:gd name="connsiteX22-45" fmla="*/ 1647 w 2895"/>
                <a:gd name="connsiteY22-46" fmla="*/ 1021 h 1082"/>
                <a:gd name="connsiteX23-47" fmla="*/ 1850 w 2895"/>
                <a:gd name="connsiteY23-48" fmla="*/ 1065 h 1082"/>
                <a:gd name="connsiteX24-49" fmla="*/ 1594 w 2895"/>
                <a:gd name="connsiteY24-50" fmla="*/ 892 h 1082"/>
                <a:gd name="connsiteX25-51" fmla="*/ 1752 w 2895"/>
                <a:gd name="connsiteY25-52" fmla="*/ 953 h 1082"/>
                <a:gd name="connsiteX26-53" fmla="*/ 2137 w 2895"/>
                <a:gd name="connsiteY26-54" fmla="*/ 855 h 1082"/>
                <a:gd name="connsiteX27-55" fmla="*/ 1744 w 2895"/>
                <a:gd name="connsiteY27-56" fmla="*/ 913 h 1082"/>
                <a:gd name="connsiteX28-57" fmla="*/ 1617 w 2895"/>
                <a:gd name="connsiteY28-58" fmla="*/ 837 h 1082"/>
                <a:gd name="connsiteX29-59" fmla="*/ 1456 w 2895"/>
                <a:gd name="connsiteY29-60" fmla="*/ 829 h 1082"/>
                <a:gd name="connsiteX30-61" fmla="*/ 954 w 2895"/>
                <a:gd name="connsiteY30-62" fmla="*/ 697 h 1082"/>
                <a:gd name="connsiteX31-63" fmla="*/ 1611 w 2895"/>
                <a:gd name="connsiteY31-64" fmla="*/ 694 h 1082"/>
                <a:gd name="connsiteX0-65" fmla="*/ 1611 w 2895"/>
                <a:gd name="connsiteY0-66" fmla="*/ 694 h 1082"/>
                <a:gd name="connsiteX1-67" fmla="*/ 1740 w 2895"/>
                <a:gd name="connsiteY1-68" fmla="*/ 588 h 1082"/>
                <a:gd name="connsiteX2-69" fmla="*/ 2389 w 2895"/>
                <a:gd name="connsiteY2-70" fmla="*/ 402 h 1082"/>
                <a:gd name="connsiteX3-71" fmla="*/ 2895 w 2895"/>
                <a:gd name="connsiteY3-72" fmla="*/ 415 h 1082"/>
                <a:gd name="connsiteX4-73" fmla="*/ 2878 w 2895"/>
                <a:gd name="connsiteY4-74" fmla="*/ 424 h 1082"/>
                <a:gd name="connsiteX5-75" fmla="*/ 2878 w 2895"/>
                <a:gd name="connsiteY5-76" fmla="*/ 424 h 1082"/>
                <a:gd name="connsiteX6-77" fmla="*/ 2449 w 2895"/>
                <a:gd name="connsiteY6-78" fmla="*/ 382 h 1082"/>
                <a:gd name="connsiteX7-79" fmla="*/ 2801 w 2895"/>
                <a:gd name="connsiteY7-80" fmla="*/ 0 h 1082"/>
                <a:gd name="connsiteX8-81" fmla="*/ 2474 w 2895"/>
                <a:gd name="connsiteY8-82" fmla="*/ 344 h 1082"/>
                <a:gd name="connsiteX9-83" fmla="*/ 2137 w 2895"/>
                <a:gd name="connsiteY9-84" fmla="*/ 312 h 1082"/>
                <a:gd name="connsiteX10-85" fmla="*/ 1711 w 2895"/>
                <a:gd name="connsiteY10-86" fmla="*/ 545 h 1082"/>
                <a:gd name="connsiteX11-87" fmla="*/ 1609 w 2895"/>
                <a:gd name="connsiteY11-88" fmla="*/ 619 h 1082"/>
                <a:gd name="connsiteX12-89" fmla="*/ 1353 w 2895"/>
                <a:gd name="connsiteY12-90" fmla="*/ 675 h 1082"/>
                <a:gd name="connsiteX13-91" fmla="*/ 893 w 2895"/>
                <a:gd name="connsiteY13-92" fmla="*/ 585 h 1082"/>
                <a:gd name="connsiteX14-93" fmla="*/ 6 w 2895"/>
                <a:gd name="connsiteY14-94" fmla="*/ 676 h 1082"/>
                <a:gd name="connsiteX15-95" fmla="*/ 0 w 2895"/>
                <a:gd name="connsiteY15-96" fmla="*/ 681 h 1082"/>
                <a:gd name="connsiteX16-97" fmla="*/ 0 w 2895"/>
                <a:gd name="connsiteY16-98" fmla="*/ 1070 h 1082"/>
                <a:gd name="connsiteX17-99" fmla="*/ 56 w 2895"/>
                <a:gd name="connsiteY17-100" fmla="*/ 908 h 1082"/>
                <a:gd name="connsiteX18-101" fmla="*/ 325 w 2895"/>
                <a:gd name="connsiteY18-102" fmla="*/ 673 h 1082"/>
                <a:gd name="connsiteX19-103" fmla="*/ 973 w 2895"/>
                <a:gd name="connsiteY19-104" fmla="*/ 702 h 1082"/>
                <a:gd name="connsiteX20-105" fmla="*/ 1550 w 2895"/>
                <a:gd name="connsiteY20-106" fmla="*/ 906 h 1082"/>
                <a:gd name="connsiteX21-107" fmla="*/ 1647 w 2895"/>
                <a:gd name="connsiteY21-108" fmla="*/ 1021 h 1082"/>
                <a:gd name="connsiteX22-109" fmla="*/ 1850 w 2895"/>
                <a:gd name="connsiteY22-110" fmla="*/ 1065 h 1082"/>
                <a:gd name="connsiteX23-111" fmla="*/ 1594 w 2895"/>
                <a:gd name="connsiteY23-112" fmla="*/ 892 h 1082"/>
                <a:gd name="connsiteX24-113" fmla="*/ 1752 w 2895"/>
                <a:gd name="connsiteY24-114" fmla="*/ 953 h 1082"/>
                <a:gd name="connsiteX25-115" fmla="*/ 2137 w 2895"/>
                <a:gd name="connsiteY25-116" fmla="*/ 855 h 1082"/>
                <a:gd name="connsiteX26-117" fmla="*/ 1744 w 2895"/>
                <a:gd name="connsiteY26-118" fmla="*/ 913 h 1082"/>
                <a:gd name="connsiteX27-119" fmla="*/ 1617 w 2895"/>
                <a:gd name="connsiteY27-120" fmla="*/ 837 h 1082"/>
                <a:gd name="connsiteX28-121" fmla="*/ 1456 w 2895"/>
                <a:gd name="connsiteY28-122" fmla="*/ 829 h 1082"/>
                <a:gd name="connsiteX29-123" fmla="*/ 954 w 2895"/>
                <a:gd name="connsiteY29-124" fmla="*/ 697 h 1082"/>
                <a:gd name="connsiteX30-125" fmla="*/ 1611 w 2895"/>
                <a:gd name="connsiteY30-126" fmla="*/ 694 h 1082"/>
                <a:gd name="connsiteX0-127" fmla="*/ 1611 w 2895"/>
                <a:gd name="connsiteY0-128" fmla="*/ 694 h 1082"/>
                <a:gd name="connsiteX1-129" fmla="*/ 1740 w 2895"/>
                <a:gd name="connsiteY1-130" fmla="*/ 588 h 1082"/>
                <a:gd name="connsiteX2-131" fmla="*/ 2389 w 2895"/>
                <a:gd name="connsiteY2-132" fmla="*/ 402 h 1082"/>
                <a:gd name="connsiteX3-133" fmla="*/ 2895 w 2895"/>
                <a:gd name="connsiteY3-134" fmla="*/ 415 h 1082"/>
                <a:gd name="connsiteX4-135" fmla="*/ 2878 w 2895"/>
                <a:gd name="connsiteY4-136" fmla="*/ 424 h 1082"/>
                <a:gd name="connsiteX5-137" fmla="*/ 2878 w 2895"/>
                <a:gd name="connsiteY5-138" fmla="*/ 424 h 1082"/>
                <a:gd name="connsiteX6-139" fmla="*/ 2449 w 2895"/>
                <a:gd name="connsiteY6-140" fmla="*/ 382 h 1082"/>
                <a:gd name="connsiteX7-141" fmla="*/ 2801 w 2895"/>
                <a:gd name="connsiteY7-142" fmla="*/ 0 h 1082"/>
                <a:gd name="connsiteX8-143" fmla="*/ 2474 w 2895"/>
                <a:gd name="connsiteY8-144" fmla="*/ 344 h 1082"/>
                <a:gd name="connsiteX9-145" fmla="*/ 2137 w 2895"/>
                <a:gd name="connsiteY9-146" fmla="*/ 312 h 1082"/>
                <a:gd name="connsiteX10-147" fmla="*/ 1711 w 2895"/>
                <a:gd name="connsiteY10-148" fmla="*/ 545 h 1082"/>
                <a:gd name="connsiteX11-149" fmla="*/ 1609 w 2895"/>
                <a:gd name="connsiteY11-150" fmla="*/ 619 h 1082"/>
                <a:gd name="connsiteX12-151" fmla="*/ 1353 w 2895"/>
                <a:gd name="connsiteY12-152" fmla="*/ 675 h 1082"/>
                <a:gd name="connsiteX13-153" fmla="*/ 893 w 2895"/>
                <a:gd name="connsiteY13-154" fmla="*/ 585 h 1082"/>
                <a:gd name="connsiteX14-155" fmla="*/ 6 w 2895"/>
                <a:gd name="connsiteY14-156" fmla="*/ 676 h 1082"/>
                <a:gd name="connsiteX15-157" fmla="*/ 0 w 2895"/>
                <a:gd name="connsiteY15-158" fmla="*/ 681 h 1082"/>
                <a:gd name="connsiteX16-159" fmla="*/ 0 w 2895"/>
                <a:gd name="connsiteY16-160" fmla="*/ 1070 h 1082"/>
                <a:gd name="connsiteX17-161" fmla="*/ 56 w 2895"/>
                <a:gd name="connsiteY17-162" fmla="*/ 908 h 1082"/>
                <a:gd name="connsiteX18-163" fmla="*/ 325 w 2895"/>
                <a:gd name="connsiteY18-164" fmla="*/ 673 h 1082"/>
                <a:gd name="connsiteX19-165" fmla="*/ 973 w 2895"/>
                <a:gd name="connsiteY19-166" fmla="*/ 702 h 1082"/>
                <a:gd name="connsiteX20-167" fmla="*/ 1550 w 2895"/>
                <a:gd name="connsiteY20-168" fmla="*/ 906 h 1082"/>
                <a:gd name="connsiteX21-169" fmla="*/ 1647 w 2895"/>
                <a:gd name="connsiteY21-170" fmla="*/ 1021 h 1082"/>
                <a:gd name="connsiteX22-171" fmla="*/ 1850 w 2895"/>
                <a:gd name="connsiteY22-172" fmla="*/ 1065 h 1082"/>
                <a:gd name="connsiteX23-173" fmla="*/ 1594 w 2895"/>
                <a:gd name="connsiteY23-174" fmla="*/ 892 h 1082"/>
                <a:gd name="connsiteX24-175" fmla="*/ 1752 w 2895"/>
                <a:gd name="connsiteY24-176" fmla="*/ 953 h 1082"/>
                <a:gd name="connsiteX25-177" fmla="*/ 2137 w 2895"/>
                <a:gd name="connsiteY25-178" fmla="*/ 855 h 1082"/>
                <a:gd name="connsiteX26-179" fmla="*/ 1744 w 2895"/>
                <a:gd name="connsiteY26-180" fmla="*/ 913 h 1082"/>
                <a:gd name="connsiteX27-181" fmla="*/ 1617 w 2895"/>
                <a:gd name="connsiteY27-182" fmla="*/ 837 h 1082"/>
                <a:gd name="connsiteX28-183" fmla="*/ 954 w 2895"/>
                <a:gd name="connsiteY28-184" fmla="*/ 697 h 1082"/>
                <a:gd name="connsiteX29-185" fmla="*/ 1611 w 2895"/>
                <a:gd name="connsiteY29-186" fmla="*/ 694 h 1082"/>
                <a:gd name="connsiteX0-187" fmla="*/ 1611 w 2895"/>
                <a:gd name="connsiteY0-188" fmla="*/ 694 h 1082"/>
                <a:gd name="connsiteX1-189" fmla="*/ 1740 w 2895"/>
                <a:gd name="connsiteY1-190" fmla="*/ 588 h 1082"/>
                <a:gd name="connsiteX2-191" fmla="*/ 2389 w 2895"/>
                <a:gd name="connsiteY2-192" fmla="*/ 402 h 1082"/>
                <a:gd name="connsiteX3-193" fmla="*/ 2895 w 2895"/>
                <a:gd name="connsiteY3-194" fmla="*/ 415 h 1082"/>
                <a:gd name="connsiteX4-195" fmla="*/ 2878 w 2895"/>
                <a:gd name="connsiteY4-196" fmla="*/ 424 h 1082"/>
                <a:gd name="connsiteX5-197" fmla="*/ 2878 w 2895"/>
                <a:gd name="connsiteY5-198" fmla="*/ 424 h 1082"/>
                <a:gd name="connsiteX6-199" fmla="*/ 2449 w 2895"/>
                <a:gd name="connsiteY6-200" fmla="*/ 382 h 1082"/>
                <a:gd name="connsiteX7-201" fmla="*/ 2801 w 2895"/>
                <a:gd name="connsiteY7-202" fmla="*/ 0 h 1082"/>
                <a:gd name="connsiteX8-203" fmla="*/ 2474 w 2895"/>
                <a:gd name="connsiteY8-204" fmla="*/ 344 h 1082"/>
                <a:gd name="connsiteX9-205" fmla="*/ 2137 w 2895"/>
                <a:gd name="connsiteY9-206" fmla="*/ 312 h 1082"/>
                <a:gd name="connsiteX10-207" fmla="*/ 1711 w 2895"/>
                <a:gd name="connsiteY10-208" fmla="*/ 545 h 1082"/>
                <a:gd name="connsiteX11-209" fmla="*/ 1609 w 2895"/>
                <a:gd name="connsiteY11-210" fmla="*/ 619 h 1082"/>
                <a:gd name="connsiteX12-211" fmla="*/ 1353 w 2895"/>
                <a:gd name="connsiteY12-212" fmla="*/ 675 h 1082"/>
                <a:gd name="connsiteX13-213" fmla="*/ 893 w 2895"/>
                <a:gd name="connsiteY13-214" fmla="*/ 585 h 1082"/>
                <a:gd name="connsiteX14-215" fmla="*/ 6 w 2895"/>
                <a:gd name="connsiteY14-216" fmla="*/ 676 h 1082"/>
                <a:gd name="connsiteX15-217" fmla="*/ 0 w 2895"/>
                <a:gd name="connsiteY15-218" fmla="*/ 681 h 1082"/>
                <a:gd name="connsiteX16-219" fmla="*/ 0 w 2895"/>
                <a:gd name="connsiteY16-220" fmla="*/ 1070 h 1082"/>
                <a:gd name="connsiteX17-221" fmla="*/ 56 w 2895"/>
                <a:gd name="connsiteY17-222" fmla="*/ 908 h 1082"/>
                <a:gd name="connsiteX18-223" fmla="*/ 325 w 2895"/>
                <a:gd name="connsiteY18-224" fmla="*/ 673 h 1082"/>
                <a:gd name="connsiteX19-225" fmla="*/ 973 w 2895"/>
                <a:gd name="connsiteY19-226" fmla="*/ 702 h 1082"/>
                <a:gd name="connsiteX20-227" fmla="*/ 1550 w 2895"/>
                <a:gd name="connsiteY20-228" fmla="*/ 906 h 1082"/>
                <a:gd name="connsiteX21-229" fmla="*/ 1647 w 2895"/>
                <a:gd name="connsiteY21-230" fmla="*/ 1021 h 1082"/>
                <a:gd name="connsiteX22-231" fmla="*/ 1850 w 2895"/>
                <a:gd name="connsiteY22-232" fmla="*/ 1065 h 1082"/>
                <a:gd name="connsiteX23-233" fmla="*/ 1594 w 2895"/>
                <a:gd name="connsiteY23-234" fmla="*/ 892 h 1082"/>
                <a:gd name="connsiteX24-235" fmla="*/ 1752 w 2895"/>
                <a:gd name="connsiteY24-236" fmla="*/ 953 h 1082"/>
                <a:gd name="connsiteX25-237" fmla="*/ 2137 w 2895"/>
                <a:gd name="connsiteY25-238" fmla="*/ 855 h 1082"/>
                <a:gd name="connsiteX26-239" fmla="*/ 1744 w 2895"/>
                <a:gd name="connsiteY26-240" fmla="*/ 913 h 1082"/>
                <a:gd name="connsiteX27-241" fmla="*/ 1617 w 2895"/>
                <a:gd name="connsiteY27-242" fmla="*/ 837 h 1082"/>
                <a:gd name="connsiteX28-243" fmla="*/ 1617 w 2895"/>
                <a:gd name="connsiteY28-244" fmla="*/ 834 h 1082"/>
                <a:gd name="connsiteX29-245" fmla="*/ 954 w 2895"/>
                <a:gd name="connsiteY29-246" fmla="*/ 697 h 1082"/>
                <a:gd name="connsiteX30-247" fmla="*/ 1611 w 2895"/>
                <a:gd name="connsiteY30-248" fmla="*/ 694 h 1082"/>
                <a:gd name="connsiteX0-249" fmla="*/ 1611 w 2895"/>
                <a:gd name="connsiteY0-250" fmla="*/ 694 h 1082"/>
                <a:gd name="connsiteX1-251" fmla="*/ 1740 w 2895"/>
                <a:gd name="connsiteY1-252" fmla="*/ 588 h 1082"/>
                <a:gd name="connsiteX2-253" fmla="*/ 2389 w 2895"/>
                <a:gd name="connsiteY2-254" fmla="*/ 402 h 1082"/>
                <a:gd name="connsiteX3-255" fmla="*/ 2895 w 2895"/>
                <a:gd name="connsiteY3-256" fmla="*/ 415 h 1082"/>
                <a:gd name="connsiteX4-257" fmla="*/ 2878 w 2895"/>
                <a:gd name="connsiteY4-258" fmla="*/ 424 h 1082"/>
                <a:gd name="connsiteX5-259" fmla="*/ 2878 w 2895"/>
                <a:gd name="connsiteY5-260" fmla="*/ 424 h 1082"/>
                <a:gd name="connsiteX6-261" fmla="*/ 2449 w 2895"/>
                <a:gd name="connsiteY6-262" fmla="*/ 382 h 1082"/>
                <a:gd name="connsiteX7-263" fmla="*/ 2801 w 2895"/>
                <a:gd name="connsiteY7-264" fmla="*/ 0 h 1082"/>
                <a:gd name="connsiteX8-265" fmla="*/ 2474 w 2895"/>
                <a:gd name="connsiteY8-266" fmla="*/ 344 h 1082"/>
                <a:gd name="connsiteX9-267" fmla="*/ 2137 w 2895"/>
                <a:gd name="connsiteY9-268" fmla="*/ 312 h 1082"/>
                <a:gd name="connsiteX10-269" fmla="*/ 1711 w 2895"/>
                <a:gd name="connsiteY10-270" fmla="*/ 545 h 1082"/>
                <a:gd name="connsiteX11-271" fmla="*/ 1609 w 2895"/>
                <a:gd name="connsiteY11-272" fmla="*/ 619 h 1082"/>
                <a:gd name="connsiteX12-273" fmla="*/ 1353 w 2895"/>
                <a:gd name="connsiteY12-274" fmla="*/ 675 h 1082"/>
                <a:gd name="connsiteX13-275" fmla="*/ 893 w 2895"/>
                <a:gd name="connsiteY13-276" fmla="*/ 585 h 1082"/>
                <a:gd name="connsiteX14-277" fmla="*/ 6 w 2895"/>
                <a:gd name="connsiteY14-278" fmla="*/ 676 h 1082"/>
                <a:gd name="connsiteX15-279" fmla="*/ 0 w 2895"/>
                <a:gd name="connsiteY15-280" fmla="*/ 681 h 1082"/>
                <a:gd name="connsiteX16-281" fmla="*/ 0 w 2895"/>
                <a:gd name="connsiteY16-282" fmla="*/ 1070 h 1082"/>
                <a:gd name="connsiteX17-283" fmla="*/ 56 w 2895"/>
                <a:gd name="connsiteY17-284" fmla="*/ 908 h 1082"/>
                <a:gd name="connsiteX18-285" fmla="*/ 325 w 2895"/>
                <a:gd name="connsiteY18-286" fmla="*/ 673 h 1082"/>
                <a:gd name="connsiteX19-287" fmla="*/ 973 w 2895"/>
                <a:gd name="connsiteY19-288" fmla="*/ 702 h 1082"/>
                <a:gd name="connsiteX20-289" fmla="*/ 1550 w 2895"/>
                <a:gd name="connsiteY20-290" fmla="*/ 906 h 1082"/>
                <a:gd name="connsiteX21-291" fmla="*/ 1647 w 2895"/>
                <a:gd name="connsiteY21-292" fmla="*/ 1021 h 1082"/>
                <a:gd name="connsiteX22-293" fmla="*/ 1850 w 2895"/>
                <a:gd name="connsiteY22-294" fmla="*/ 1065 h 1082"/>
                <a:gd name="connsiteX23-295" fmla="*/ 1594 w 2895"/>
                <a:gd name="connsiteY23-296" fmla="*/ 892 h 1082"/>
                <a:gd name="connsiteX24-297" fmla="*/ 1752 w 2895"/>
                <a:gd name="connsiteY24-298" fmla="*/ 953 h 1082"/>
                <a:gd name="connsiteX25-299" fmla="*/ 2137 w 2895"/>
                <a:gd name="connsiteY25-300" fmla="*/ 855 h 1082"/>
                <a:gd name="connsiteX26-301" fmla="*/ 1744 w 2895"/>
                <a:gd name="connsiteY26-302" fmla="*/ 913 h 1082"/>
                <a:gd name="connsiteX27-303" fmla="*/ 1617 w 2895"/>
                <a:gd name="connsiteY27-304" fmla="*/ 837 h 1082"/>
                <a:gd name="connsiteX28-305" fmla="*/ 954 w 2895"/>
                <a:gd name="connsiteY28-306" fmla="*/ 697 h 1082"/>
                <a:gd name="connsiteX29-307" fmla="*/ 1611 w 2895"/>
                <a:gd name="connsiteY29-308" fmla="*/ 694 h 1082"/>
                <a:gd name="connsiteX0-309" fmla="*/ 1617 w 2895"/>
                <a:gd name="connsiteY0-310" fmla="*/ 837 h 1082"/>
                <a:gd name="connsiteX1-311" fmla="*/ 954 w 2895"/>
                <a:gd name="connsiteY1-312" fmla="*/ 697 h 1082"/>
                <a:gd name="connsiteX2-313" fmla="*/ 1611 w 2895"/>
                <a:gd name="connsiteY2-314" fmla="*/ 694 h 1082"/>
                <a:gd name="connsiteX3-315" fmla="*/ 1740 w 2895"/>
                <a:gd name="connsiteY3-316" fmla="*/ 588 h 1082"/>
                <a:gd name="connsiteX4-317" fmla="*/ 2389 w 2895"/>
                <a:gd name="connsiteY4-318" fmla="*/ 402 h 1082"/>
                <a:gd name="connsiteX5-319" fmla="*/ 2895 w 2895"/>
                <a:gd name="connsiteY5-320" fmla="*/ 415 h 1082"/>
                <a:gd name="connsiteX6-321" fmla="*/ 2878 w 2895"/>
                <a:gd name="connsiteY6-322" fmla="*/ 424 h 1082"/>
                <a:gd name="connsiteX7-323" fmla="*/ 2878 w 2895"/>
                <a:gd name="connsiteY7-324" fmla="*/ 424 h 1082"/>
                <a:gd name="connsiteX8-325" fmla="*/ 2449 w 2895"/>
                <a:gd name="connsiteY8-326" fmla="*/ 382 h 1082"/>
                <a:gd name="connsiteX9-327" fmla="*/ 2801 w 2895"/>
                <a:gd name="connsiteY9-328" fmla="*/ 0 h 1082"/>
                <a:gd name="connsiteX10-329" fmla="*/ 2474 w 2895"/>
                <a:gd name="connsiteY10-330" fmla="*/ 344 h 1082"/>
                <a:gd name="connsiteX11-331" fmla="*/ 2137 w 2895"/>
                <a:gd name="connsiteY11-332" fmla="*/ 312 h 1082"/>
                <a:gd name="connsiteX12-333" fmla="*/ 1711 w 2895"/>
                <a:gd name="connsiteY12-334" fmla="*/ 545 h 1082"/>
                <a:gd name="connsiteX13-335" fmla="*/ 1609 w 2895"/>
                <a:gd name="connsiteY13-336" fmla="*/ 619 h 1082"/>
                <a:gd name="connsiteX14-337" fmla="*/ 1353 w 2895"/>
                <a:gd name="connsiteY14-338" fmla="*/ 675 h 1082"/>
                <a:gd name="connsiteX15-339" fmla="*/ 893 w 2895"/>
                <a:gd name="connsiteY15-340" fmla="*/ 585 h 1082"/>
                <a:gd name="connsiteX16-341" fmla="*/ 6 w 2895"/>
                <a:gd name="connsiteY16-342" fmla="*/ 676 h 1082"/>
                <a:gd name="connsiteX17-343" fmla="*/ 0 w 2895"/>
                <a:gd name="connsiteY17-344" fmla="*/ 681 h 1082"/>
                <a:gd name="connsiteX18-345" fmla="*/ 0 w 2895"/>
                <a:gd name="connsiteY18-346" fmla="*/ 1070 h 1082"/>
                <a:gd name="connsiteX19-347" fmla="*/ 56 w 2895"/>
                <a:gd name="connsiteY19-348" fmla="*/ 908 h 1082"/>
                <a:gd name="connsiteX20-349" fmla="*/ 325 w 2895"/>
                <a:gd name="connsiteY20-350" fmla="*/ 673 h 1082"/>
                <a:gd name="connsiteX21-351" fmla="*/ 973 w 2895"/>
                <a:gd name="connsiteY21-352" fmla="*/ 702 h 1082"/>
                <a:gd name="connsiteX22-353" fmla="*/ 1550 w 2895"/>
                <a:gd name="connsiteY22-354" fmla="*/ 906 h 1082"/>
                <a:gd name="connsiteX23-355" fmla="*/ 1647 w 2895"/>
                <a:gd name="connsiteY23-356" fmla="*/ 1021 h 1082"/>
                <a:gd name="connsiteX24-357" fmla="*/ 1850 w 2895"/>
                <a:gd name="connsiteY24-358" fmla="*/ 1065 h 1082"/>
                <a:gd name="connsiteX25-359" fmla="*/ 1594 w 2895"/>
                <a:gd name="connsiteY25-360" fmla="*/ 892 h 1082"/>
                <a:gd name="connsiteX26-361" fmla="*/ 1752 w 2895"/>
                <a:gd name="connsiteY26-362" fmla="*/ 953 h 1082"/>
                <a:gd name="connsiteX27-363" fmla="*/ 2137 w 2895"/>
                <a:gd name="connsiteY27-364" fmla="*/ 855 h 1082"/>
                <a:gd name="connsiteX28-365" fmla="*/ 1782 w 2895"/>
                <a:gd name="connsiteY28-366" fmla="*/ 951 h 1082"/>
                <a:gd name="connsiteX0-367" fmla="*/ 954 w 2895"/>
                <a:gd name="connsiteY0-368" fmla="*/ 697 h 1082"/>
                <a:gd name="connsiteX1-369" fmla="*/ 1611 w 2895"/>
                <a:gd name="connsiteY1-370" fmla="*/ 694 h 1082"/>
                <a:gd name="connsiteX2-371" fmla="*/ 1740 w 2895"/>
                <a:gd name="connsiteY2-372" fmla="*/ 588 h 1082"/>
                <a:gd name="connsiteX3-373" fmla="*/ 2389 w 2895"/>
                <a:gd name="connsiteY3-374" fmla="*/ 402 h 1082"/>
                <a:gd name="connsiteX4-375" fmla="*/ 2895 w 2895"/>
                <a:gd name="connsiteY4-376" fmla="*/ 415 h 1082"/>
                <a:gd name="connsiteX5-377" fmla="*/ 2878 w 2895"/>
                <a:gd name="connsiteY5-378" fmla="*/ 424 h 1082"/>
                <a:gd name="connsiteX6-379" fmla="*/ 2878 w 2895"/>
                <a:gd name="connsiteY6-380" fmla="*/ 424 h 1082"/>
                <a:gd name="connsiteX7-381" fmla="*/ 2449 w 2895"/>
                <a:gd name="connsiteY7-382" fmla="*/ 382 h 1082"/>
                <a:gd name="connsiteX8-383" fmla="*/ 2801 w 2895"/>
                <a:gd name="connsiteY8-384" fmla="*/ 0 h 1082"/>
                <a:gd name="connsiteX9-385" fmla="*/ 2474 w 2895"/>
                <a:gd name="connsiteY9-386" fmla="*/ 344 h 1082"/>
                <a:gd name="connsiteX10-387" fmla="*/ 2137 w 2895"/>
                <a:gd name="connsiteY10-388" fmla="*/ 312 h 1082"/>
                <a:gd name="connsiteX11-389" fmla="*/ 1711 w 2895"/>
                <a:gd name="connsiteY11-390" fmla="*/ 545 h 1082"/>
                <a:gd name="connsiteX12-391" fmla="*/ 1609 w 2895"/>
                <a:gd name="connsiteY12-392" fmla="*/ 619 h 1082"/>
                <a:gd name="connsiteX13-393" fmla="*/ 1353 w 2895"/>
                <a:gd name="connsiteY13-394" fmla="*/ 675 h 1082"/>
                <a:gd name="connsiteX14-395" fmla="*/ 893 w 2895"/>
                <a:gd name="connsiteY14-396" fmla="*/ 585 h 1082"/>
                <a:gd name="connsiteX15-397" fmla="*/ 6 w 2895"/>
                <a:gd name="connsiteY15-398" fmla="*/ 676 h 1082"/>
                <a:gd name="connsiteX16-399" fmla="*/ 0 w 2895"/>
                <a:gd name="connsiteY16-400" fmla="*/ 681 h 1082"/>
                <a:gd name="connsiteX17-401" fmla="*/ 0 w 2895"/>
                <a:gd name="connsiteY17-402" fmla="*/ 1070 h 1082"/>
                <a:gd name="connsiteX18-403" fmla="*/ 56 w 2895"/>
                <a:gd name="connsiteY18-404" fmla="*/ 908 h 1082"/>
                <a:gd name="connsiteX19-405" fmla="*/ 325 w 2895"/>
                <a:gd name="connsiteY19-406" fmla="*/ 673 h 1082"/>
                <a:gd name="connsiteX20-407" fmla="*/ 973 w 2895"/>
                <a:gd name="connsiteY20-408" fmla="*/ 702 h 1082"/>
                <a:gd name="connsiteX21-409" fmla="*/ 1550 w 2895"/>
                <a:gd name="connsiteY21-410" fmla="*/ 906 h 1082"/>
                <a:gd name="connsiteX22-411" fmla="*/ 1647 w 2895"/>
                <a:gd name="connsiteY22-412" fmla="*/ 1021 h 1082"/>
                <a:gd name="connsiteX23-413" fmla="*/ 1850 w 2895"/>
                <a:gd name="connsiteY23-414" fmla="*/ 1065 h 1082"/>
                <a:gd name="connsiteX24-415" fmla="*/ 1594 w 2895"/>
                <a:gd name="connsiteY24-416" fmla="*/ 892 h 1082"/>
                <a:gd name="connsiteX25-417" fmla="*/ 1752 w 2895"/>
                <a:gd name="connsiteY25-418" fmla="*/ 953 h 1082"/>
                <a:gd name="connsiteX26-419" fmla="*/ 2137 w 2895"/>
                <a:gd name="connsiteY26-420" fmla="*/ 855 h 1082"/>
                <a:gd name="connsiteX27-421" fmla="*/ 1782 w 2895"/>
                <a:gd name="connsiteY27-422" fmla="*/ 951 h 1082"/>
                <a:gd name="connsiteX0-423" fmla="*/ 954 w 2895"/>
                <a:gd name="connsiteY0-424" fmla="*/ 697 h 1082"/>
                <a:gd name="connsiteX1-425" fmla="*/ 1611 w 2895"/>
                <a:gd name="connsiteY1-426" fmla="*/ 694 h 1082"/>
                <a:gd name="connsiteX2-427" fmla="*/ 1740 w 2895"/>
                <a:gd name="connsiteY2-428" fmla="*/ 588 h 1082"/>
                <a:gd name="connsiteX3-429" fmla="*/ 2389 w 2895"/>
                <a:gd name="connsiteY3-430" fmla="*/ 402 h 1082"/>
                <a:gd name="connsiteX4-431" fmla="*/ 2895 w 2895"/>
                <a:gd name="connsiteY4-432" fmla="*/ 415 h 1082"/>
                <a:gd name="connsiteX5-433" fmla="*/ 2878 w 2895"/>
                <a:gd name="connsiteY5-434" fmla="*/ 424 h 1082"/>
                <a:gd name="connsiteX6-435" fmla="*/ 2878 w 2895"/>
                <a:gd name="connsiteY6-436" fmla="*/ 424 h 1082"/>
                <a:gd name="connsiteX7-437" fmla="*/ 2449 w 2895"/>
                <a:gd name="connsiteY7-438" fmla="*/ 382 h 1082"/>
                <a:gd name="connsiteX8-439" fmla="*/ 2801 w 2895"/>
                <a:gd name="connsiteY8-440" fmla="*/ 0 h 1082"/>
                <a:gd name="connsiteX9-441" fmla="*/ 2474 w 2895"/>
                <a:gd name="connsiteY9-442" fmla="*/ 344 h 1082"/>
                <a:gd name="connsiteX10-443" fmla="*/ 2137 w 2895"/>
                <a:gd name="connsiteY10-444" fmla="*/ 312 h 1082"/>
                <a:gd name="connsiteX11-445" fmla="*/ 1711 w 2895"/>
                <a:gd name="connsiteY11-446" fmla="*/ 545 h 1082"/>
                <a:gd name="connsiteX12-447" fmla="*/ 1609 w 2895"/>
                <a:gd name="connsiteY12-448" fmla="*/ 619 h 1082"/>
                <a:gd name="connsiteX13-449" fmla="*/ 1353 w 2895"/>
                <a:gd name="connsiteY13-450" fmla="*/ 675 h 1082"/>
                <a:gd name="connsiteX14-451" fmla="*/ 893 w 2895"/>
                <a:gd name="connsiteY14-452" fmla="*/ 585 h 1082"/>
                <a:gd name="connsiteX15-453" fmla="*/ 6 w 2895"/>
                <a:gd name="connsiteY15-454" fmla="*/ 676 h 1082"/>
                <a:gd name="connsiteX16-455" fmla="*/ 0 w 2895"/>
                <a:gd name="connsiteY16-456" fmla="*/ 681 h 1082"/>
                <a:gd name="connsiteX17-457" fmla="*/ 0 w 2895"/>
                <a:gd name="connsiteY17-458" fmla="*/ 1070 h 1082"/>
                <a:gd name="connsiteX18-459" fmla="*/ 56 w 2895"/>
                <a:gd name="connsiteY18-460" fmla="*/ 908 h 1082"/>
                <a:gd name="connsiteX19-461" fmla="*/ 325 w 2895"/>
                <a:gd name="connsiteY19-462" fmla="*/ 673 h 1082"/>
                <a:gd name="connsiteX20-463" fmla="*/ 973 w 2895"/>
                <a:gd name="connsiteY20-464" fmla="*/ 702 h 1082"/>
                <a:gd name="connsiteX21-465" fmla="*/ 1550 w 2895"/>
                <a:gd name="connsiteY21-466" fmla="*/ 906 h 1082"/>
                <a:gd name="connsiteX22-467" fmla="*/ 1647 w 2895"/>
                <a:gd name="connsiteY22-468" fmla="*/ 1021 h 1082"/>
                <a:gd name="connsiteX23-469" fmla="*/ 1850 w 2895"/>
                <a:gd name="connsiteY23-470" fmla="*/ 1065 h 1082"/>
                <a:gd name="connsiteX24-471" fmla="*/ 1752 w 2895"/>
                <a:gd name="connsiteY24-472" fmla="*/ 953 h 1082"/>
                <a:gd name="connsiteX25-473" fmla="*/ 2137 w 2895"/>
                <a:gd name="connsiteY25-474" fmla="*/ 855 h 1082"/>
                <a:gd name="connsiteX26-475" fmla="*/ 1782 w 2895"/>
                <a:gd name="connsiteY26-476" fmla="*/ 951 h 1082"/>
                <a:gd name="connsiteX0-477" fmla="*/ 954 w 2895"/>
                <a:gd name="connsiteY0-478" fmla="*/ 697 h 1082"/>
                <a:gd name="connsiteX1-479" fmla="*/ 1611 w 2895"/>
                <a:gd name="connsiteY1-480" fmla="*/ 694 h 1082"/>
                <a:gd name="connsiteX2-481" fmla="*/ 1740 w 2895"/>
                <a:gd name="connsiteY2-482" fmla="*/ 588 h 1082"/>
                <a:gd name="connsiteX3-483" fmla="*/ 2389 w 2895"/>
                <a:gd name="connsiteY3-484" fmla="*/ 402 h 1082"/>
                <a:gd name="connsiteX4-485" fmla="*/ 2895 w 2895"/>
                <a:gd name="connsiteY4-486" fmla="*/ 415 h 1082"/>
                <a:gd name="connsiteX5-487" fmla="*/ 2878 w 2895"/>
                <a:gd name="connsiteY5-488" fmla="*/ 424 h 1082"/>
                <a:gd name="connsiteX6-489" fmla="*/ 2878 w 2895"/>
                <a:gd name="connsiteY6-490" fmla="*/ 424 h 1082"/>
                <a:gd name="connsiteX7-491" fmla="*/ 2449 w 2895"/>
                <a:gd name="connsiteY7-492" fmla="*/ 382 h 1082"/>
                <a:gd name="connsiteX8-493" fmla="*/ 2801 w 2895"/>
                <a:gd name="connsiteY8-494" fmla="*/ 0 h 1082"/>
                <a:gd name="connsiteX9-495" fmla="*/ 2474 w 2895"/>
                <a:gd name="connsiteY9-496" fmla="*/ 344 h 1082"/>
                <a:gd name="connsiteX10-497" fmla="*/ 2137 w 2895"/>
                <a:gd name="connsiteY10-498" fmla="*/ 312 h 1082"/>
                <a:gd name="connsiteX11-499" fmla="*/ 1711 w 2895"/>
                <a:gd name="connsiteY11-500" fmla="*/ 545 h 1082"/>
                <a:gd name="connsiteX12-501" fmla="*/ 1609 w 2895"/>
                <a:gd name="connsiteY12-502" fmla="*/ 619 h 1082"/>
                <a:gd name="connsiteX13-503" fmla="*/ 1353 w 2895"/>
                <a:gd name="connsiteY13-504" fmla="*/ 675 h 1082"/>
                <a:gd name="connsiteX14-505" fmla="*/ 893 w 2895"/>
                <a:gd name="connsiteY14-506" fmla="*/ 585 h 1082"/>
                <a:gd name="connsiteX15-507" fmla="*/ 6 w 2895"/>
                <a:gd name="connsiteY15-508" fmla="*/ 676 h 1082"/>
                <a:gd name="connsiteX16-509" fmla="*/ 0 w 2895"/>
                <a:gd name="connsiteY16-510" fmla="*/ 681 h 1082"/>
                <a:gd name="connsiteX17-511" fmla="*/ 0 w 2895"/>
                <a:gd name="connsiteY17-512" fmla="*/ 1070 h 1082"/>
                <a:gd name="connsiteX18-513" fmla="*/ 56 w 2895"/>
                <a:gd name="connsiteY18-514" fmla="*/ 908 h 1082"/>
                <a:gd name="connsiteX19-515" fmla="*/ 325 w 2895"/>
                <a:gd name="connsiteY19-516" fmla="*/ 673 h 1082"/>
                <a:gd name="connsiteX20-517" fmla="*/ 973 w 2895"/>
                <a:gd name="connsiteY20-518" fmla="*/ 702 h 1082"/>
                <a:gd name="connsiteX21-519" fmla="*/ 1647 w 2895"/>
                <a:gd name="connsiteY21-520" fmla="*/ 1021 h 1082"/>
                <a:gd name="connsiteX22-521" fmla="*/ 1850 w 2895"/>
                <a:gd name="connsiteY22-522" fmla="*/ 1065 h 1082"/>
                <a:gd name="connsiteX23-523" fmla="*/ 1752 w 2895"/>
                <a:gd name="connsiteY23-524" fmla="*/ 953 h 1082"/>
                <a:gd name="connsiteX24-525" fmla="*/ 2137 w 2895"/>
                <a:gd name="connsiteY24-526" fmla="*/ 855 h 1082"/>
                <a:gd name="connsiteX25-527" fmla="*/ 1782 w 2895"/>
                <a:gd name="connsiteY25-528" fmla="*/ 951 h 1082"/>
                <a:gd name="connsiteX0-529" fmla="*/ 954 w 2895"/>
                <a:gd name="connsiteY0-530" fmla="*/ 697 h 1070"/>
                <a:gd name="connsiteX1-531" fmla="*/ 1611 w 2895"/>
                <a:gd name="connsiteY1-532" fmla="*/ 694 h 1070"/>
                <a:gd name="connsiteX2-533" fmla="*/ 1740 w 2895"/>
                <a:gd name="connsiteY2-534" fmla="*/ 588 h 1070"/>
                <a:gd name="connsiteX3-535" fmla="*/ 2389 w 2895"/>
                <a:gd name="connsiteY3-536" fmla="*/ 402 h 1070"/>
                <a:gd name="connsiteX4-537" fmla="*/ 2895 w 2895"/>
                <a:gd name="connsiteY4-538" fmla="*/ 415 h 1070"/>
                <a:gd name="connsiteX5-539" fmla="*/ 2878 w 2895"/>
                <a:gd name="connsiteY5-540" fmla="*/ 424 h 1070"/>
                <a:gd name="connsiteX6-541" fmla="*/ 2878 w 2895"/>
                <a:gd name="connsiteY6-542" fmla="*/ 424 h 1070"/>
                <a:gd name="connsiteX7-543" fmla="*/ 2449 w 2895"/>
                <a:gd name="connsiteY7-544" fmla="*/ 382 h 1070"/>
                <a:gd name="connsiteX8-545" fmla="*/ 2801 w 2895"/>
                <a:gd name="connsiteY8-546" fmla="*/ 0 h 1070"/>
                <a:gd name="connsiteX9-547" fmla="*/ 2474 w 2895"/>
                <a:gd name="connsiteY9-548" fmla="*/ 344 h 1070"/>
                <a:gd name="connsiteX10-549" fmla="*/ 2137 w 2895"/>
                <a:gd name="connsiteY10-550" fmla="*/ 312 h 1070"/>
                <a:gd name="connsiteX11-551" fmla="*/ 1711 w 2895"/>
                <a:gd name="connsiteY11-552" fmla="*/ 545 h 1070"/>
                <a:gd name="connsiteX12-553" fmla="*/ 1609 w 2895"/>
                <a:gd name="connsiteY12-554" fmla="*/ 619 h 1070"/>
                <a:gd name="connsiteX13-555" fmla="*/ 1353 w 2895"/>
                <a:gd name="connsiteY13-556" fmla="*/ 675 h 1070"/>
                <a:gd name="connsiteX14-557" fmla="*/ 893 w 2895"/>
                <a:gd name="connsiteY14-558" fmla="*/ 585 h 1070"/>
                <a:gd name="connsiteX15-559" fmla="*/ 6 w 2895"/>
                <a:gd name="connsiteY15-560" fmla="*/ 676 h 1070"/>
                <a:gd name="connsiteX16-561" fmla="*/ 0 w 2895"/>
                <a:gd name="connsiteY16-562" fmla="*/ 681 h 1070"/>
                <a:gd name="connsiteX17-563" fmla="*/ 0 w 2895"/>
                <a:gd name="connsiteY17-564" fmla="*/ 1070 h 1070"/>
                <a:gd name="connsiteX18-565" fmla="*/ 56 w 2895"/>
                <a:gd name="connsiteY18-566" fmla="*/ 908 h 1070"/>
                <a:gd name="connsiteX19-567" fmla="*/ 325 w 2895"/>
                <a:gd name="connsiteY19-568" fmla="*/ 673 h 1070"/>
                <a:gd name="connsiteX20-569" fmla="*/ 973 w 2895"/>
                <a:gd name="connsiteY20-570" fmla="*/ 702 h 1070"/>
                <a:gd name="connsiteX21-571" fmla="*/ 1850 w 2895"/>
                <a:gd name="connsiteY21-572" fmla="*/ 1065 h 1070"/>
                <a:gd name="connsiteX22-573" fmla="*/ 1752 w 2895"/>
                <a:gd name="connsiteY22-574" fmla="*/ 953 h 1070"/>
                <a:gd name="connsiteX23-575" fmla="*/ 2137 w 2895"/>
                <a:gd name="connsiteY23-576" fmla="*/ 855 h 1070"/>
                <a:gd name="connsiteX24-577" fmla="*/ 1782 w 2895"/>
                <a:gd name="connsiteY24-578" fmla="*/ 951 h 1070"/>
                <a:gd name="connsiteX0-579" fmla="*/ 954 w 2895"/>
                <a:gd name="connsiteY0-580" fmla="*/ 697 h 1091"/>
                <a:gd name="connsiteX1-581" fmla="*/ 1611 w 2895"/>
                <a:gd name="connsiteY1-582" fmla="*/ 694 h 1091"/>
                <a:gd name="connsiteX2-583" fmla="*/ 1740 w 2895"/>
                <a:gd name="connsiteY2-584" fmla="*/ 588 h 1091"/>
                <a:gd name="connsiteX3-585" fmla="*/ 2389 w 2895"/>
                <a:gd name="connsiteY3-586" fmla="*/ 402 h 1091"/>
                <a:gd name="connsiteX4-587" fmla="*/ 2895 w 2895"/>
                <a:gd name="connsiteY4-588" fmla="*/ 415 h 1091"/>
                <a:gd name="connsiteX5-589" fmla="*/ 2878 w 2895"/>
                <a:gd name="connsiteY5-590" fmla="*/ 424 h 1091"/>
                <a:gd name="connsiteX6-591" fmla="*/ 2878 w 2895"/>
                <a:gd name="connsiteY6-592" fmla="*/ 424 h 1091"/>
                <a:gd name="connsiteX7-593" fmla="*/ 2449 w 2895"/>
                <a:gd name="connsiteY7-594" fmla="*/ 382 h 1091"/>
                <a:gd name="connsiteX8-595" fmla="*/ 2801 w 2895"/>
                <a:gd name="connsiteY8-596" fmla="*/ 0 h 1091"/>
                <a:gd name="connsiteX9-597" fmla="*/ 2474 w 2895"/>
                <a:gd name="connsiteY9-598" fmla="*/ 344 h 1091"/>
                <a:gd name="connsiteX10-599" fmla="*/ 2137 w 2895"/>
                <a:gd name="connsiteY10-600" fmla="*/ 312 h 1091"/>
                <a:gd name="connsiteX11-601" fmla="*/ 1711 w 2895"/>
                <a:gd name="connsiteY11-602" fmla="*/ 545 h 1091"/>
                <a:gd name="connsiteX12-603" fmla="*/ 1609 w 2895"/>
                <a:gd name="connsiteY12-604" fmla="*/ 619 h 1091"/>
                <a:gd name="connsiteX13-605" fmla="*/ 1353 w 2895"/>
                <a:gd name="connsiteY13-606" fmla="*/ 675 h 1091"/>
                <a:gd name="connsiteX14-607" fmla="*/ 893 w 2895"/>
                <a:gd name="connsiteY14-608" fmla="*/ 585 h 1091"/>
                <a:gd name="connsiteX15-609" fmla="*/ 6 w 2895"/>
                <a:gd name="connsiteY15-610" fmla="*/ 676 h 1091"/>
                <a:gd name="connsiteX16-611" fmla="*/ 0 w 2895"/>
                <a:gd name="connsiteY16-612" fmla="*/ 681 h 1091"/>
                <a:gd name="connsiteX17-613" fmla="*/ 0 w 2895"/>
                <a:gd name="connsiteY17-614" fmla="*/ 1070 h 1091"/>
                <a:gd name="connsiteX18-615" fmla="*/ 56 w 2895"/>
                <a:gd name="connsiteY18-616" fmla="*/ 908 h 1091"/>
                <a:gd name="connsiteX19-617" fmla="*/ 325 w 2895"/>
                <a:gd name="connsiteY19-618" fmla="*/ 673 h 1091"/>
                <a:gd name="connsiteX20-619" fmla="*/ 973 w 2895"/>
                <a:gd name="connsiteY20-620" fmla="*/ 702 h 1091"/>
                <a:gd name="connsiteX21-621" fmla="*/ 1850 w 2895"/>
                <a:gd name="connsiteY21-622" fmla="*/ 1065 h 1091"/>
                <a:gd name="connsiteX22-623" fmla="*/ 2137 w 2895"/>
                <a:gd name="connsiteY22-624" fmla="*/ 855 h 1091"/>
                <a:gd name="connsiteX23-625" fmla="*/ 1782 w 2895"/>
                <a:gd name="connsiteY23-626" fmla="*/ 951 h 1091"/>
                <a:gd name="connsiteX0-627" fmla="*/ 954 w 2895"/>
                <a:gd name="connsiteY0-628" fmla="*/ 697 h 1091"/>
                <a:gd name="connsiteX1-629" fmla="*/ 1611 w 2895"/>
                <a:gd name="connsiteY1-630" fmla="*/ 694 h 1091"/>
                <a:gd name="connsiteX2-631" fmla="*/ 1740 w 2895"/>
                <a:gd name="connsiteY2-632" fmla="*/ 588 h 1091"/>
                <a:gd name="connsiteX3-633" fmla="*/ 2389 w 2895"/>
                <a:gd name="connsiteY3-634" fmla="*/ 402 h 1091"/>
                <a:gd name="connsiteX4-635" fmla="*/ 2895 w 2895"/>
                <a:gd name="connsiteY4-636" fmla="*/ 415 h 1091"/>
                <a:gd name="connsiteX5-637" fmla="*/ 2878 w 2895"/>
                <a:gd name="connsiteY5-638" fmla="*/ 424 h 1091"/>
                <a:gd name="connsiteX6-639" fmla="*/ 2878 w 2895"/>
                <a:gd name="connsiteY6-640" fmla="*/ 424 h 1091"/>
                <a:gd name="connsiteX7-641" fmla="*/ 2449 w 2895"/>
                <a:gd name="connsiteY7-642" fmla="*/ 382 h 1091"/>
                <a:gd name="connsiteX8-643" fmla="*/ 2801 w 2895"/>
                <a:gd name="connsiteY8-644" fmla="*/ 0 h 1091"/>
                <a:gd name="connsiteX9-645" fmla="*/ 2474 w 2895"/>
                <a:gd name="connsiteY9-646" fmla="*/ 344 h 1091"/>
                <a:gd name="connsiteX10-647" fmla="*/ 2137 w 2895"/>
                <a:gd name="connsiteY10-648" fmla="*/ 312 h 1091"/>
                <a:gd name="connsiteX11-649" fmla="*/ 1711 w 2895"/>
                <a:gd name="connsiteY11-650" fmla="*/ 545 h 1091"/>
                <a:gd name="connsiteX12-651" fmla="*/ 1609 w 2895"/>
                <a:gd name="connsiteY12-652" fmla="*/ 619 h 1091"/>
                <a:gd name="connsiteX13-653" fmla="*/ 1353 w 2895"/>
                <a:gd name="connsiteY13-654" fmla="*/ 675 h 1091"/>
                <a:gd name="connsiteX14-655" fmla="*/ 893 w 2895"/>
                <a:gd name="connsiteY14-656" fmla="*/ 585 h 1091"/>
                <a:gd name="connsiteX15-657" fmla="*/ 6 w 2895"/>
                <a:gd name="connsiteY15-658" fmla="*/ 676 h 1091"/>
                <a:gd name="connsiteX16-659" fmla="*/ 0 w 2895"/>
                <a:gd name="connsiteY16-660" fmla="*/ 681 h 1091"/>
                <a:gd name="connsiteX17-661" fmla="*/ 0 w 2895"/>
                <a:gd name="connsiteY17-662" fmla="*/ 1070 h 1091"/>
                <a:gd name="connsiteX18-663" fmla="*/ 56 w 2895"/>
                <a:gd name="connsiteY18-664" fmla="*/ 908 h 1091"/>
                <a:gd name="connsiteX19-665" fmla="*/ 325 w 2895"/>
                <a:gd name="connsiteY19-666" fmla="*/ 673 h 1091"/>
                <a:gd name="connsiteX20-667" fmla="*/ 973 w 2895"/>
                <a:gd name="connsiteY20-668" fmla="*/ 702 h 1091"/>
                <a:gd name="connsiteX21-669" fmla="*/ 1850 w 2895"/>
                <a:gd name="connsiteY21-670" fmla="*/ 1065 h 1091"/>
                <a:gd name="connsiteX22-671" fmla="*/ 2137 w 2895"/>
                <a:gd name="connsiteY22-672" fmla="*/ 855 h 1091"/>
                <a:gd name="connsiteX0-673" fmla="*/ 954 w 2895"/>
                <a:gd name="connsiteY0-674" fmla="*/ 697 h 1091"/>
                <a:gd name="connsiteX1-675" fmla="*/ 1611 w 2895"/>
                <a:gd name="connsiteY1-676" fmla="*/ 694 h 1091"/>
                <a:gd name="connsiteX2-677" fmla="*/ 1740 w 2895"/>
                <a:gd name="connsiteY2-678" fmla="*/ 588 h 1091"/>
                <a:gd name="connsiteX3-679" fmla="*/ 2389 w 2895"/>
                <a:gd name="connsiteY3-680" fmla="*/ 402 h 1091"/>
                <a:gd name="connsiteX4-681" fmla="*/ 2895 w 2895"/>
                <a:gd name="connsiteY4-682" fmla="*/ 415 h 1091"/>
                <a:gd name="connsiteX5-683" fmla="*/ 2878 w 2895"/>
                <a:gd name="connsiteY5-684" fmla="*/ 424 h 1091"/>
                <a:gd name="connsiteX6-685" fmla="*/ 2878 w 2895"/>
                <a:gd name="connsiteY6-686" fmla="*/ 424 h 1091"/>
                <a:gd name="connsiteX7-687" fmla="*/ 2449 w 2895"/>
                <a:gd name="connsiteY7-688" fmla="*/ 382 h 1091"/>
                <a:gd name="connsiteX8-689" fmla="*/ 2801 w 2895"/>
                <a:gd name="connsiteY8-690" fmla="*/ 0 h 1091"/>
                <a:gd name="connsiteX9-691" fmla="*/ 2474 w 2895"/>
                <a:gd name="connsiteY9-692" fmla="*/ 344 h 1091"/>
                <a:gd name="connsiteX10-693" fmla="*/ 2137 w 2895"/>
                <a:gd name="connsiteY10-694" fmla="*/ 312 h 1091"/>
                <a:gd name="connsiteX11-695" fmla="*/ 1711 w 2895"/>
                <a:gd name="connsiteY11-696" fmla="*/ 545 h 1091"/>
                <a:gd name="connsiteX12-697" fmla="*/ 1609 w 2895"/>
                <a:gd name="connsiteY12-698" fmla="*/ 619 h 1091"/>
                <a:gd name="connsiteX13-699" fmla="*/ 1353 w 2895"/>
                <a:gd name="connsiteY13-700" fmla="*/ 675 h 1091"/>
                <a:gd name="connsiteX14-701" fmla="*/ 893 w 2895"/>
                <a:gd name="connsiteY14-702" fmla="*/ 585 h 1091"/>
                <a:gd name="connsiteX15-703" fmla="*/ 6 w 2895"/>
                <a:gd name="connsiteY15-704" fmla="*/ 676 h 1091"/>
                <a:gd name="connsiteX16-705" fmla="*/ 0 w 2895"/>
                <a:gd name="connsiteY16-706" fmla="*/ 681 h 1091"/>
                <a:gd name="connsiteX17-707" fmla="*/ 0 w 2895"/>
                <a:gd name="connsiteY17-708" fmla="*/ 1070 h 1091"/>
                <a:gd name="connsiteX18-709" fmla="*/ 56 w 2895"/>
                <a:gd name="connsiteY18-710" fmla="*/ 908 h 1091"/>
                <a:gd name="connsiteX19-711" fmla="*/ 325 w 2895"/>
                <a:gd name="connsiteY19-712" fmla="*/ 673 h 1091"/>
                <a:gd name="connsiteX20-713" fmla="*/ 973 w 2895"/>
                <a:gd name="connsiteY20-714" fmla="*/ 702 h 1091"/>
                <a:gd name="connsiteX21-715" fmla="*/ 1850 w 2895"/>
                <a:gd name="connsiteY21-716" fmla="*/ 1065 h 1091"/>
                <a:gd name="connsiteX22-717" fmla="*/ 2139 w 2895"/>
                <a:gd name="connsiteY22-718" fmla="*/ 850 h 1091"/>
                <a:gd name="connsiteX0-719" fmla="*/ 954 w 2895"/>
                <a:gd name="connsiteY0-720" fmla="*/ 697 h 1070"/>
                <a:gd name="connsiteX1-721" fmla="*/ 1611 w 2895"/>
                <a:gd name="connsiteY1-722" fmla="*/ 694 h 1070"/>
                <a:gd name="connsiteX2-723" fmla="*/ 1740 w 2895"/>
                <a:gd name="connsiteY2-724" fmla="*/ 588 h 1070"/>
                <a:gd name="connsiteX3-725" fmla="*/ 2389 w 2895"/>
                <a:gd name="connsiteY3-726" fmla="*/ 402 h 1070"/>
                <a:gd name="connsiteX4-727" fmla="*/ 2895 w 2895"/>
                <a:gd name="connsiteY4-728" fmla="*/ 415 h 1070"/>
                <a:gd name="connsiteX5-729" fmla="*/ 2878 w 2895"/>
                <a:gd name="connsiteY5-730" fmla="*/ 424 h 1070"/>
                <a:gd name="connsiteX6-731" fmla="*/ 2878 w 2895"/>
                <a:gd name="connsiteY6-732" fmla="*/ 424 h 1070"/>
                <a:gd name="connsiteX7-733" fmla="*/ 2449 w 2895"/>
                <a:gd name="connsiteY7-734" fmla="*/ 382 h 1070"/>
                <a:gd name="connsiteX8-735" fmla="*/ 2801 w 2895"/>
                <a:gd name="connsiteY8-736" fmla="*/ 0 h 1070"/>
                <a:gd name="connsiteX9-737" fmla="*/ 2474 w 2895"/>
                <a:gd name="connsiteY9-738" fmla="*/ 344 h 1070"/>
                <a:gd name="connsiteX10-739" fmla="*/ 2137 w 2895"/>
                <a:gd name="connsiteY10-740" fmla="*/ 312 h 1070"/>
                <a:gd name="connsiteX11-741" fmla="*/ 1711 w 2895"/>
                <a:gd name="connsiteY11-742" fmla="*/ 545 h 1070"/>
                <a:gd name="connsiteX12-743" fmla="*/ 1609 w 2895"/>
                <a:gd name="connsiteY12-744" fmla="*/ 619 h 1070"/>
                <a:gd name="connsiteX13-745" fmla="*/ 1353 w 2895"/>
                <a:gd name="connsiteY13-746" fmla="*/ 675 h 1070"/>
                <a:gd name="connsiteX14-747" fmla="*/ 893 w 2895"/>
                <a:gd name="connsiteY14-748" fmla="*/ 585 h 1070"/>
                <a:gd name="connsiteX15-749" fmla="*/ 6 w 2895"/>
                <a:gd name="connsiteY15-750" fmla="*/ 676 h 1070"/>
                <a:gd name="connsiteX16-751" fmla="*/ 0 w 2895"/>
                <a:gd name="connsiteY16-752" fmla="*/ 681 h 1070"/>
                <a:gd name="connsiteX17-753" fmla="*/ 0 w 2895"/>
                <a:gd name="connsiteY17-754" fmla="*/ 1070 h 1070"/>
                <a:gd name="connsiteX18-755" fmla="*/ 56 w 2895"/>
                <a:gd name="connsiteY18-756" fmla="*/ 908 h 1070"/>
                <a:gd name="connsiteX19-757" fmla="*/ 325 w 2895"/>
                <a:gd name="connsiteY19-758" fmla="*/ 673 h 1070"/>
                <a:gd name="connsiteX20-759" fmla="*/ 973 w 2895"/>
                <a:gd name="connsiteY20-760" fmla="*/ 702 h 1070"/>
                <a:gd name="connsiteX21-761" fmla="*/ 1850 w 2895"/>
                <a:gd name="connsiteY21-762" fmla="*/ 1065 h 1070"/>
                <a:gd name="connsiteX0-763" fmla="*/ 954 w 2895"/>
                <a:gd name="connsiteY0-764" fmla="*/ 697 h 1070"/>
                <a:gd name="connsiteX1-765" fmla="*/ 1611 w 2895"/>
                <a:gd name="connsiteY1-766" fmla="*/ 694 h 1070"/>
                <a:gd name="connsiteX2-767" fmla="*/ 1740 w 2895"/>
                <a:gd name="connsiteY2-768" fmla="*/ 588 h 1070"/>
                <a:gd name="connsiteX3-769" fmla="*/ 2389 w 2895"/>
                <a:gd name="connsiteY3-770" fmla="*/ 402 h 1070"/>
                <a:gd name="connsiteX4-771" fmla="*/ 2895 w 2895"/>
                <a:gd name="connsiteY4-772" fmla="*/ 415 h 1070"/>
                <a:gd name="connsiteX5-773" fmla="*/ 2878 w 2895"/>
                <a:gd name="connsiteY5-774" fmla="*/ 424 h 1070"/>
                <a:gd name="connsiteX6-775" fmla="*/ 2878 w 2895"/>
                <a:gd name="connsiteY6-776" fmla="*/ 424 h 1070"/>
                <a:gd name="connsiteX7-777" fmla="*/ 2449 w 2895"/>
                <a:gd name="connsiteY7-778" fmla="*/ 382 h 1070"/>
                <a:gd name="connsiteX8-779" fmla="*/ 2801 w 2895"/>
                <a:gd name="connsiteY8-780" fmla="*/ 0 h 1070"/>
                <a:gd name="connsiteX9-781" fmla="*/ 2474 w 2895"/>
                <a:gd name="connsiteY9-782" fmla="*/ 344 h 1070"/>
                <a:gd name="connsiteX10-783" fmla="*/ 2137 w 2895"/>
                <a:gd name="connsiteY10-784" fmla="*/ 312 h 1070"/>
                <a:gd name="connsiteX11-785" fmla="*/ 1711 w 2895"/>
                <a:gd name="connsiteY11-786" fmla="*/ 545 h 1070"/>
                <a:gd name="connsiteX12-787" fmla="*/ 1609 w 2895"/>
                <a:gd name="connsiteY12-788" fmla="*/ 619 h 1070"/>
                <a:gd name="connsiteX13-789" fmla="*/ 1353 w 2895"/>
                <a:gd name="connsiteY13-790" fmla="*/ 675 h 1070"/>
                <a:gd name="connsiteX14-791" fmla="*/ 893 w 2895"/>
                <a:gd name="connsiteY14-792" fmla="*/ 585 h 1070"/>
                <a:gd name="connsiteX15-793" fmla="*/ 6 w 2895"/>
                <a:gd name="connsiteY15-794" fmla="*/ 676 h 1070"/>
                <a:gd name="connsiteX16-795" fmla="*/ 0 w 2895"/>
                <a:gd name="connsiteY16-796" fmla="*/ 681 h 1070"/>
                <a:gd name="connsiteX17-797" fmla="*/ 0 w 2895"/>
                <a:gd name="connsiteY17-798" fmla="*/ 1070 h 1070"/>
                <a:gd name="connsiteX18-799" fmla="*/ 56 w 2895"/>
                <a:gd name="connsiteY18-800" fmla="*/ 908 h 1070"/>
                <a:gd name="connsiteX19-801" fmla="*/ 325 w 2895"/>
                <a:gd name="connsiteY19-802" fmla="*/ 673 h 1070"/>
                <a:gd name="connsiteX20-803" fmla="*/ 973 w 2895"/>
                <a:gd name="connsiteY20-804" fmla="*/ 702 h 1070"/>
                <a:gd name="connsiteX21-805" fmla="*/ 976 w 2895"/>
                <a:gd name="connsiteY21-806" fmla="*/ 718 h 1070"/>
                <a:gd name="connsiteX0-807" fmla="*/ 954 w 2895"/>
                <a:gd name="connsiteY0-808" fmla="*/ 697 h 1070"/>
                <a:gd name="connsiteX1-809" fmla="*/ 1611 w 2895"/>
                <a:gd name="connsiteY1-810" fmla="*/ 694 h 1070"/>
                <a:gd name="connsiteX2-811" fmla="*/ 1740 w 2895"/>
                <a:gd name="connsiteY2-812" fmla="*/ 588 h 1070"/>
                <a:gd name="connsiteX3-813" fmla="*/ 2389 w 2895"/>
                <a:gd name="connsiteY3-814" fmla="*/ 402 h 1070"/>
                <a:gd name="connsiteX4-815" fmla="*/ 2895 w 2895"/>
                <a:gd name="connsiteY4-816" fmla="*/ 415 h 1070"/>
                <a:gd name="connsiteX5-817" fmla="*/ 2878 w 2895"/>
                <a:gd name="connsiteY5-818" fmla="*/ 424 h 1070"/>
                <a:gd name="connsiteX6-819" fmla="*/ 2878 w 2895"/>
                <a:gd name="connsiteY6-820" fmla="*/ 424 h 1070"/>
                <a:gd name="connsiteX7-821" fmla="*/ 2449 w 2895"/>
                <a:gd name="connsiteY7-822" fmla="*/ 382 h 1070"/>
                <a:gd name="connsiteX8-823" fmla="*/ 2801 w 2895"/>
                <a:gd name="connsiteY8-824" fmla="*/ 0 h 1070"/>
                <a:gd name="connsiteX9-825" fmla="*/ 2474 w 2895"/>
                <a:gd name="connsiteY9-826" fmla="*/ 344 h 1070"/>
                <a:gd name="connsiteX10-827" fmla="*/ 2137 w 2895"/>
                <a:gd name="connsiteY10-828" fmla="*/ 312 h 1070"/>
                <a:gd name="connsiteX11-829" fmla="*/ 1711 w 2895"/>
                <a:gd name="connsiteY11-830" fmla="*/ 545 h 1070"/>
                <a:gd name="connsiteX12-831" fmla="*/ 1609 w 2895"/>
                <a:gd name="connsiteY12-832" fmla="*/ 619 h 1070"/>
                <a:gd name="connsiteX13-833" fmla="*/ 1353 w 2895"/>
                <a:gd name="connsiteY13-834" fmla="*/ 675 h 1070"/>
                <a:gd name="connsiteX14-835" fmla="*/ 893 w 2895"/>
                <a:gd name="connsiteY14-836" fmla="*/ 585 h 1070"/>
                <a:gd name="connsiteX15-837" fmla="*/ 6 w 2895"/>
                <a:gd name="connsiteY15-838" fmla="*/ 676 h 1070"/>
                <a:gd name="connsiteX16-839" fmla="*/ 0 w 2895"/>
                <a:gd name="connsiteY16-840" fmla="*/ 681 h 1070"/>
                <a:gd name="connsiteX17-841" fmla="*/ 0 w 2895"/>
                <a:gd name="connsiteY17-842" fmla="*/ 1070 h 1070"/>
                <a:gd name="connsiteX18-843" fmla="*/ 56 w 2895"/>
                <a:gd name="connsiteY18-844" fmla="*/ 908 h 1070"/>
                <a:gd name="connsiteX19-845" fmla="*/ 325 w 2895"/>
                <a:gd name="connsiteY19-846" fmla="*/ 673 h 1070"/>
                <a:gd name="connsiteX20-847" fmla="*/ 973 w 2895"/>
                <a:gd name="connsiteY20-848" fmla="*/ 702 h 1070"/>
                <a:gd name="connsiteX0-849" fmla="*/ 954 w 2895"/>
                <a:gd name="connsiteY0-850" fmla="*/ 697 h 1070"/>
                <a:gd name="connsiteX1-851" fmla="*/ 1611 w 2895"/>
                <a:gd name="connsiteY1-852" fmla="*/ 694 h 1070"/>
                <a:gd name="connsiteX2-853" fmla="*/ 1740 w 2895"/>
                <a:gd name="connsiteY2-854" fmla="*/ 588 h 1070"/>
                <a:gd name="connsiteX3-855" fmla="*/ 2389 w 2895"/>
                <a:gd name="connsiteY3-856" fmla="*/ 402 h 1070"/>
                <a:gd name="connsiteX4-857" fmla="*/ 2895 w 2895"/>
                <a:gd name="connsiteY4-858" fmla="*/ 415 h 1070"/>
                <a:gd name="connsiteX5-859" fmla="*/ 2878 w 2895"/>
                <a:gd name="connsiteY5-860" fmla="*/ 424 h 1070"/>
                <a:gd name="connsiteX6-861" fmla="*/ 2878 w 2895"/>
                <a:gd name="connsiteY6-862" fmla="*/ 424 h 1070"/>
                <a:gd name="connsiteX7-863" fmla="*/ 2449 w 2895"/>
                <a:gd name="connsiteY7-864" fmla="*/ 382 h 1070"/>
                <a:gd name="connsiteX8-865" fmla="*/ 2801 w 2895"/>
                <a:gd name="connsiteY8-866" fmla="*/ 0 h 1070"/>
                <a:gd name="connsiteX9-867" fmla="*/ 2474 w 2895"/>
                <a:gd name="connsiteY9-868" fmla="*/ 344 h 1070"/>
                <a:gd name="connsiteX10-869" fmla="*/ 2137 w 2895"/>
                <a:gd name="connsiteY10-870" fmla="*/ 312 h 1070"/>
                <a:gd name="connsiteX11-871" fmla="*/ 1711 w 2895"/>
                <a:gd name="connsiteY11-872" fmla="*/ 545 h 1070"/>
                <a:gd name="connsiteX12-873" fmla="*/ 1609 w 2895"/>
                <a:gd name="connsiteY12-874" fmla="*/ 619 h 1070"/>
                <a:gd name="connsiteX13-875" fmla="*/ 1353 w 2895"/>
                <a:gd name="connsiteY13-876" fmla="*/ 675 h 1070"/>
                <a:gd name="connsiteX14-877" fmla="*/ 893 w 2895"/>
                <a:gd name="connsiteY14-878" fmla="*/ 585 h 1070"/>
                <a:gd name="connsiteX15-879" fmla="*/ 6 w 2895"/>
                <a:gd name="connsiteY15-880" fmla="*/ 676 h 1070"/>
                <a:gd name="connsiteX16-881" fmla="*/ 0 w 2895"/>
                <a:gd name="connsiteY16-882" fmla="*/ 681 h 1070"/>
                <a:gd name="connsiteX17-883" fmla="*/ 0 w 2895"/>
                <a:gd name="connsiteY17-884" fmla="*/ 1070 h 1070"/>
                <a:gd name="connsiteX18-885" fmla="*/ 123 w 2895"/>
                <a:gd name="connsiteY18-886" fmla="*/ 890 h 1070"/>
                <a:gd name="connsiteX19-887" fmla="*/ 325 w 2895"/>
                <a:gd name="connsiteY19-888" fmla="*/ 673 h 1070"/>
                <a:gd name="connsiteX20-889" fmla="*/ 973 w 2895"/>
                <a:gd name="connsiteY20-890" fmla="*/ 702 h 1070"/>
                <a:gd name="connsiteX0-891" fmla="*/ 954 w 2895"/>
                <a:gd name="connsiteY0-892" fmla="*/ 697 h 1077"/>
                <a:gd name="connsiteX1-893" fmla="*/ 1611 w 2895"/>
                <a:gd name="connsiteY1-894" fmla="*/ 694 h 1077"/>
                <a:gd name="connsiteX2-895" fmla="*/ 1740 w 2895"/>
                <a:gd name="connsiteY2-896" fmla="*/ 588 h 1077"/>
                <a:gd name="connsiteX3-897" fmla="*/ 2389 w 2895"/>
                <a:gd name="connsiteY3-898" fmla="*/ 402 h 1077"/>
                <a:gd name="connsiteX4-899" fmla="*/ 2895 w 2895"/>
                <a:gd name="connsiteY4-900" fmla="*/ 415 h 1077"/>
                <a:gd name="connsiteX5-901" fmla="*/ 2878 w 2895"/>
                <a:gd name="connsiteY5-902" fmla="*/ 424 h 1077"/>
                <a:gd name="connsiteX6-903" fmla="*/ 2878 w 2895"/>
                <a:gd name="connsiteY6-904" fmla="*/ 424 h 1077"/>
                <a:gd name="connsiteX7-905" fmla="*/ 2449 w 2895"/>
                <a:gd name="connsiteY7-906" fmla="*/ 382 h 1077"/>
                <a:gd name="connsiteX8-907" fmla="*/ 2801 w 2895"/>
                <a:gd name="connsiteY8-908" fmla="*/ 0 h 1077"/>
                <a:gd name="connsiteX9-909" fmla="*/ 2474 w 2895"/>
                <a:gd name="connsiteY9-910" fmla="*/ 344 h 1077"/>
                <a:gd name="connsiteX10-911" fmla="*/ 2137 w 2895"/>
                <a:gd name="connsiteY10-912" fmla="*/ 312 h 1077"/>
                <a:gd name="connsiteX11-913" fmla="*/ 1711 w 2895"/>
                <a:gd name="connsiteY11-914" fmla="*/ 545 h 1077"/>
                <a:gd name="connsiteX12-915" fmla="*/ 1609 w 2895"/>
                <a:gd name="connsiteY12-916" fmla="*/ 619 h 1077"/>
                <a:gd name="connsiteX13-917" fmla="*/ 1353 w 2895"/>
                <a:gd name="connsiteY13-918" fmla="*/ 675 h 1077"/>
                <a:gd name="connsiteX14-919" fmla="*/ 893 w 2895"/>
                <a:gd name="connsiteY14-920" fmla="*/ 585 h 1077"/>
                <a:gd name="connsiteX15-921" fmla="*/ 6 w 2895"/>
                <a:gd name="connsiteY15-922" fmla="*/ 676 h 1077"/>
                <a:gd name="connsiteX16-923" fmla="*/ 0 w 2895"/>
                <a:gd name="connsiteY16-924" fmla="*/ 681 h 1077"/>
                <a:gd name="connsiteX17-925" fmla="*/ 104 w 2895"/>
                <a:gd name="connsiteY17-926" fmla="*/ 1077 h 1077"/>
                <a:gd name="connsiteX18-927" fmla="*/ 123 w 2895"/>
                <a:gd name="connsiteY18-928" fmla="*/ 890 h 1077"/>
                <a:gd name="connsiteX19-929" fmla="*/ 325 w 2895"/>
                <a:gd name="connsiteY19-930" fmla="*/ 673 h 1077"/>
                <a:gd name="connsiteX20-931" fmla="*/ 973 w 2895"/>
                <a:gd name="connsiteY20-932" fmla="*/ 702 h 1077"/>
                <a:gd name="connsiteX0-933" fmla="*/ 950 w 2891"/>
                <a:gd name="connsiteY0-934" fmla="*/ 697 h 1077"/>
                <a:gd name="connsiteX1-935" fmla="*/ 1607 w 2891"/>
                <a:gd name="connsiteY1-936" fmla="*/ 694 h 1077"/>
                <a:gd name="connsiteX2-937" fmla="*/ 1736 w 2891"/>
                <a:gd name="connsiteY2-938" fmla="*/ 588 h 1077"/>
                <a:gd name="connsiteX3-939" fmla="*/ 2385 w 2891"/>
                <a:gd name="connsiteY3-940" fmla="*/ 402 h 1077"/>
                <a:gd name="connsiteX4-941" fmla="*/ 2891 w 2891"/>
                <a:gd name="connsiteY4-942" fmla="*/ 415 h 1077"/>
                <a:gd name="connsiteX5-943" fmla="*/ 2874 w 2891"/>
                <a:gd name="connsiteY5-944" fmla="*/ 424 h 1077"/>
                <a:gd name="connsiteX6-945" fmla="*/ 2874 w 2891"/>
                <a:gd name="connsiteY6-946" fmla="*/ 424 h 1077"/>
                <a:gd name="connsiteX7-947" fmla="*/ 2445 w 2891"/>
                <a:gd name="connsiteY7-948" fmla="*/ 382 h 1077"/>
                <a:gd name="connsiteX8-949" fmla="*/ 2797 w 2891"/>
                <a:gd name="connsiteY8-950" fmla="*/ 0 h 1077"/>
                <a:gd name="connsiteX9-951" fmla="*/ 2470 w 2891"/>
                <a:gd name="connsiteY9-952" fmla="*/ 344 h 1077"/>
                <a:gd name="connsiteX10-953" fmla="*/ 2133 w 2891"/>
                <a:gd name="connsiteY10-954" fmla="*/ 312 h 1077"/>
                <a:gd name="connsiteX11-955" fmla="*/ 1707 w 2891"/>
                <a:gd name="connsiteY11-956" fmla="*/ 545 h 1077"/>
                <a:gd name="connsiteX12-957" fmla="*/ 1605 w 2891"/>
                <a:gd name="connsiteY12-958" fmla="*/ 619 h 1077"/>
                <a:gd name="connsiteX13-959" fmla="*/ 1349 w 2891"/>
                <a:gd name="connsiteY13-960" fmla="*/ 675 h 1077"/>
                <a:gd name="connsiteX14-961" fmla="*/ 889 w 2891"/>
                <a:gd name="connsiteY14-962" fmla="*/ 585 h 1077"/>
                <a:gd name="connsiteX15-963" fmla="*/ 2 w 2891"/>
                <a:gd name="connsiteY15-964" fmla="*/ 676 h 1077"/>
                <a:gd name="connsiteX16-965" fmla="*/ 31 w 2891"/>
                <a:gd name="connsiteY16-966" fmla="*/ 669 h 1077"/>
                <a:gd name="connsiteX17-967" fmla="*/ 100 w 2891"/>
                <a:gd name="connsiteY17-968" fmla="*/ 1077 h 1077"/>
                <a:gd name="connsiteX18-969" fmla="*/ 119 w 2891"/>
                <a:gd name="connsiteY18-970" fmla="*/ 890 h 1077"/>
                <a:gd name="connsiteX19-971" fmla="*/ 321 w 2891"/>
                <a:gd name="connsiteY19-972" fmla="*/ 673 h 1077"/>
                <a:gd name="connsiteX20-973" fmla="*/ 969 w 2891"/>
                <a:gd name="connsiteY20-974" fmla="*/ 702 h 1077"/>
                <a:gd name="connsiteX0-975" fmla="*/ 928 w 2869"/>
                <a:gd name="connsiteY0-976" fmla="*/ 697 h 1077"/>
                <a:gd name="connsiteX1-977" fmla="*/ 1585 w 2869"/>
                <a:gd name="connsiteY1-978" fmla="*/ 694 h 1077"/>
                <a:gd name="connsiteX2-979" fmla="*/ 1714 w 2869"/>
                <a:gd name="connsiteY2-980" fmla="*/ 588 h 1077"/>
                <a:gd name="connsiteX3-981" fmla="*/ 2363 w 2869"/>
                <a:gd name="connsiteY3-982" fmla="*/ 402 h 1077"/>
                <a:gd name="connsiteX4-983" fmla="*/ 2869 w 2869"/>
                <a:gd name="connsiteY4-984" fmla="*/ 415 h 1077"/>
                <a:gd name="connsiteX5-985" fmla="*/ 2852 w 2869"/>
                <a:gd name="connsiteY5-986" fmla="*/ 424 h 1077"/>
                <a:gd name="connsiteX6-987" fmla="*/ 2852 w 2869"/>
                <a:gd name="connsiteY6-988" fmla="*/ 424 h 1077"/>
                <a:gd name="connsiteX7-989" fmla="*/ 2423 w 2869"/>
                <a:gd name="connsiteY7-990" fmla="*/ 382 h 1077"/>
                <a:gd name="connsiteX8-991" fmla="*/ 2775 w 2869"/>
                <a:gd name="connsiteY8-992" fmla="*/ 0 h 1077"/>
                <a:gd name="connsiteX9-993" fmla="*/ 2448 w 2869"/>
                <a:gd name="connsiteY9-994" fmla="*/ 344 h 1077"/>
                <a:gd name="connsiteX10-995" fmla="*/ 2111 w 2869"/>
                <a:gd name="connsiteY10-996" fmla="*/ 312 h 1077"/>
                <a:gd name="connsiteX11-997" fmla="*/ 1685 w 2869"/>
                <a:gd name="connsiteY11-998" fmla="*/ 545 h 1077"/>
                <a:gd name="connsiteX12-999" fmla="*/ 1583 w 2869"/>
                <a:gd name="connsiteY12-1000" fmla="*/ 619 h 1077"/>
                <a:gd name="connsiteX13-1001" fmla="*/ 1327 w 2869"/>
                <a:gd name="connsiteY13-1002" fmla="*/ 675 h 1077"/>
                <a:gd name="connsiteX14-1003" fmla="*/ 867 w 2869"/>
                <a:gd name="connsiteY14-1004" fmla="*/ 585 h 1077"/>
                <a:gd name="connsiteX15-1005" fmla="*/ 2 w 2869"/>
                <a:gd name="connsiteY15-1006" fmla="*/ 603 h 1077"/>
                <a:gd name="connsiteX16-1007" fmla="*/ 9 w 2869"/>
                <a:gd name="connsiteY16-1008" fmla="*/ 669 h 1077"/>
                <a:gd name="connsiteX17-1009" fmla="*/ 78 w 2869"/>
                <a:gd name="connsiteY17-1010" fmla="*/ 1077 h 1077"/>
                <a:gd name="connsiteX18-1011" fmla="*/ 97 w 2869"/>
                <a:gd name="connsiteY18-1012" fmla="*/ 890 h 1077"/>
                <a:gd name="connsiteX19-1013" fmla="*/ 299 w 2869"/>
                <a:gd name="connsiteY19-1014" fmla="*/ 673 h 1077"/>
                <a:gd name="connsiteX20-1015" fmla="*/ 947 w 2869"/>
                <a:gd name="connsiteY20-1016" fmla="*/ 702 h 1077"/>
                <a:gd name="connsiteX0-1017" fmla="*/ 966 w 2907"/>
                <a:gd name="connsiteY0-1018" fmla="*/ 697 h 1077"/>
                <a:gd name="connsiteX1-1019" fmla="*/ 1623 w 2907"/>
                <a:gd name="connsiteY1-1020" fmla="*/ 694 h 1077"/>
                <a:gd name="connsiteX2-1021" fmla="*/ 1752 w 2907"/>
                <a:gd name="connsiteY2-1022" fmla="*/ 588 h 1077"/>
                <a:gd name="connsiteX3-1023" fmla="*/ 2401 w 2907"/>
                <a:gd name="connsiteY3-1024" fmla="*/ 402 h 1077"/>
                <a:gd name="connsiteX4-1025" fmla="*/ 2907 w 2907"/>
                <a:gd name="connsiteY4-1026" fmla="*/ 415 h 1077"/>
                <a:gd name="connsiteX5-1027" fmla="*/ 2890 w 2907"/>
                <a:gd name="connsiteY5-1028" fmla="*/ 424 h 1077"/>
                <a:gd name="connsiteX6-1029" fmla="*/ 2890 w 2907"/>
                <a:gd name="connsiteY6-1030" fmla="*/ 424 h 1077"/>
                <a:gd name="connsiteX7-1031" fmla="*/ 2461 w 2907"/>
                <a:gd name="connsiteY7-1032" fmla="*/ 382 h 1077"/>
                <a:gd name="connsiteX8-1033" fmla="*/ 2813 w 2907"/>
                <a:gd name="connsiteY8-1034" fmla="*/ 0 h 1077"/>
                <a:gd name="connsiteX9-1035" fmla="*/ 2486 w 2907"/>
                <a:gd name="connsiteY9-1036" fmla="*/ 344 h 1077"/>
                <a:gd name="connsiteX10-1037" fmla="*/ 2149 w 2907"/>
                <a:gd name="connsiteY10-1038" fmla="*/ 312 h 1077"/>
                <a:gd name="connsiteX11-1039" fmla="*/ 1723 w 2907"/>
                <a:gd name="connsiteY11-1040" fmla="*/ 545 h 1077"/>
                <a:gd name="connsiteX12-1041" fmla="*/ 1621 w 2907"/>
                <a:gd name="connsiteY12-1042" fmla="*/ 619 h 1077"/>
                <a:gd name="connsiteX13-1043" fmla="*/ 1365 w 2907"/>
                <a:gd name="connsiteY13-1044" fmla="*/ 675 h 1077"/>
                <a:gd name="connsiteX14-1045" fmla="*/ 905 w 2907"/>
                <a:gd name="connsiteY14-1046" fmla="*/ 585 h 1077"/>
                <a:gd name="connsiteX15-1047" fmla="*/ 40 w 2907"/>
                <a:gd name="connsiteY15-1048" fmla="*/ 603 h 1077"/>
                <a:gd name="connsiteX16-1049" fmla="*/ 0 w 2907"/>
                <a:gd name="connsiteY16-1050" fmla="*/ 579 h 1077"/>
                <a:gd name="connsiteX17-1051" fmla="*/ 116 w 2907"/>
                <a:gd name="connsiteY17-1052" fmla="*/ 1077 h 1077"/>
                <a:gd name="connsiteX18-1053" fmla="*/ 135 w 2907"/>
                <a:gd name="connsiteY18-1054" fmla="*/ 890 h 1077"/>
                <a:gd name="connsiteX19-1055" fmla="*/ 337 w 2907"/>
                <a:gd name="connsiteY19-1056" fmla="*/ 673 h 1077"/>
                <a:gd name="connsiteX20-1057" fmla="*/ 985 w 2907"/>
                <a:gd name="connsiteY20-1058" fmla="*/ 702 h 107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2907" h="1077">
                  <a:moveTo>
                    <a:pt x="966" y="697"/>
                  </a:moveTo>
                  <a:cubicBezTo>
                    <a:pt x="1108" y="727"/>
                    <a:pt x="1497" y="786"/>
                    <a:pt x="1623" y="694"/>
                  </a:cubicBezTo>
                  <a:cubicBezTo>
                    <a:pt x="1667" y="661"/>
                    <a:pt x="1708" y="623"/>
                    <a:pt x="1752" y="588"/>
                  </a:cubicBezTo>
                  <a:cubicBezTo>
                    <a:pt x="2134" y="287"/>
                    <a:pt x="2404" y="399"/>
                    <a:pt x="2401" y="402"/>
                  </a:cubicBezTo>
                  <a:cubicBezTo>
                    <a:pt x="2518" y="510"/>
                    <a:pt x="2782" y="511"/>
                    <a:pt x="2907" y="415"/>
                  </a:cubicBezTo>
                  <a:cubicBezTo>
                    <a:pt x="2901" y="418"/>
                    <a:pt x="2896" y="421"/>
                    <a:pt x="2890" y="424"/>
                  </a:cubicBezTo>
                  <a:lnTo>
                    <a:pt x="2890" y="424"/>
                  </a:lnTo>
                  <a:cubicBezTo>
                    <a:pt x="2776" y="484"/>
                    <a:pt x="2556" y="468"/>
                    <a:pt x="2461" y="382"/>
                  </a:cubicBezTo>
                  <a:cubicBezTo>
                    <a:pt x="2594" y="342"/>
                    <a:pt x="2774" y="142"/>
                    <a:pt x="2813" y="0"/>
                  </a:cubicBezTo>
                  <a:cubicBezTo>
                    <a:pt x="2769" y="128"/>
                    <a:pt x="2609" y="309"/>
                    <a:pt x="2486" y="344"/>
                  </a:cubicBezTo>
                  <a:cubicBezTo>
                    <a:pt x="2412" y="366"/>
                    <a:pt x="2258" y="334"/>
                    <a:pt x="2149" y="312"/>
                  </a:cubicBezTo>
                  <a:cubicBezTo>
                    <a:pt x="2096" y="307"/>
                    <a:pt x="1767" y="523"/>
                    <a:pt x="1723" y="545"/>
                  </a:cubicBezTo>
                  <a:cubicBezTo>
                    <a:pt x="1685" y="564"/>
                    <a:pt x="1653" y="593"/>
                    <a:pt x="1621" y="619"/>
                  </a:cubicBezTo>
                  <a:cubicBezTo>
                    <a:pt x="1544" y="679"/>
                    <a:pt x="1459" y="684"/>
                    <a:pt x="1365" y="675"/>
                  </a:cubicBezTo>
                  <a:cubicBezTo>
                    <a:pt x="1283" y="668"/>
                    <a:pt x="1017" y="609"/>
                    <a:pt x="905" y="585"/>
                  </a:cubicBezTo>
                  <a:cubicBezTo>
                    <a:pt x="892" y="585"/>
                    <a:pt x="333" y="356"/>
                    <a:pt x="40" y="603"/>
                  </a:cubicBezTo>
                  <a:cubicBezTo>
                    <a:pt x="38" y="604"/>
                    <a:pt x="2" y="577"/>
                    <a:pt x="0" y="579"/>
                  </a:cubicBezTo>
                  <a:cubicBezTo>
                    <a:pt x="35" y="711"/>
                    <a:pt x="81" y="945"/>
                    <a:pt x="116" y="1077"/>
                  </a:cubicBezTo>
                  <a:cubicBezTo>
                    <a:pt x="134" y="1022"/>
                    <a:pt x="114" y="942"/>
                    <a:pt x="135" y="890"/>
                  </a:cubicBezTo>
                  <a:cubicBezTo>
                    <a:pt x="183" y="773"/>
                    <a:pt x="185" y="695"/>
                    <a:pt x="337" y="673"/>
                  </a:cubicBezTo>
                  <a:cubicBezTo>
                    <a:pt x="561" y="641"/>
                    <a:pt x="765" y="673"/>
                    <a:pt x="985" y="702"/>
                  </a:cubicBezTo>
                </a:path>
              </a:pathLst>
            </a:custGeom>
            <a:solidFill>
              <a:srgbClr val="C4AC87"/>
            </a:solidFill>
            <a:ln w="9525">
              <a:noFill/>
              <a:round/>
            </a:ln>
          </p:spPr>
          <p:txBody>
            <a:bodyPr vert="horz" wrap="square" lIns="91440" tIns="45720" rIns="91440" bIns="45720" numCol="1" anchor="t" anchorCtr="0" compatLnSpc="1"/>
            <a:lstStyle/>
            <a:p>
              <a:endParaRPr lang="en-US">
                <a:cs typeface="+mn-ea"/>
                <a:sym typeface="+mn-lt"/>
              </a:endParaRPr>
            </a:p>
          </p:txBody>
        </p:sp>
        <p:grpSp>
          <p:nvGrpSpPr>
            <p:cNvPr id="457" name="组合 456"/>
            <p:cNvGrpSpPr/>
            <p:nvPr/>
          </p:nvGrpSpPr>
          <p:grpSpPr>
            <a:xfrm>
              <a:off x="8207" y="5674"/>
              <a:ext cx="1446" cy="2705"/>
              <a:chOff x="5211626" y="3603177"/>
              <a:chExt cx="918387" cy="1717572"/>
            </a:xfrm>
            <a:solidFill>
              <a:srgbClr val="9C6A4A"/>
            </a:solidFill>
          </p:grpSpPr>
          <p:sp>
            <p:nvSpPr>
              <p:cNvPr id="458" name="Oval 43"/>
              <p:cNvSpPr/>
              <p:nvPr/>
            </p:nvSpPr>
            <p:spPr bwMode="auto">
              <a:xfrm rot="21485137" flipV="1">
                <a:off x="5211626" y="3738604"/>
                <a:ext cx="82384" cy="82384"/>
              </a:xfrm>
              <a:prstGeom prst="ellipse">
                <a:avLst/>
              </a:prstGeom>
              <a:grpFill/>
              <a:ln w="9525">
                <a:noFill/>
                <a:round/>
              </a:ln>
            </p:spPr>
            <p:txBody>
              <a:bodyPr vert="horz" wrap="square" lIns="91440" tIns="45720" rIns="91440" bIns="45720" numCol="1" rtlCol="0" anchor="t" anchorCtr="0" compatLnSpc="1"/>
              <a:lstStyle/>
              <a:p>
                <a:pPr algn="ctr"/>
                <a:endParaRPr lang="en-US">
                  <a:cs typeface="+mn-ea"/>
                  <a:sym typeface="+mn-lt"/>
                </a:endParaRPr>
              </a:p>
            </p:txBody>
          </p:sp>
          <p:sp>
            <p:nvSpPr>
              <p:cNvPr id="459" name="Freeform 5"/>
              <p:cNvSpPr/>
              <p:nvPr/>
            </p:nvSpPr>
            <p:spPr bwMode="auto">
              <a:xfrm rot="13991036" flipV="1">
                <a:off x="4899730" y="4090466"/>
                <a:ext cx="1717572" cy="742994"/>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rgbClr val="C4AC87">
                  <a:alpha val="64000"/>
                </a:srgbClr>
              </a:solidFill>
              <a:ln w="9525">
                <a:noFill/>
                <a:round/>
              </a:ln>
            </p:spPr>
            <p:txBody>
              <a:bodyPr vert="horz" wrap="square" lIns="91440" tIns="45720" rIns="91440" bIns="45720" numCol="1" anchor="t" anchorCtr="0" compatLnSpc="1"/>
              <a:lstStyle/>
              <a:p>
                <a:endParaRPr lang="en-US">
                  <a:cs typeface="+mn-ea"/>
                  <a:sym typeface="+mn-lt"/>
                </a:endParaRPr>
              </a:p>
            </p:txBody>
          </p:sp>
        </p:grpSp>
        <p:grpSp>
          <p:nvGrpSpPr>
            <p:cNvPr id="460" name="组合 459"/>
            <p:cNvGrpSpPr/>
            <p:nvPr/>
          </p:nvGrpSpPr>
          <p:grpSpPr>
            <a:xfrm>
              <a:off x="1737" y="6594"/>
              <a:ext cx="3064" cy="1640"/>
              <a:chOff x="1103112" y="4187247"/>
              <a:chExt cx="1945382" cy="1041273"/>
            </a:xfrm>
            <a:solidFill>
              <a:srgbClr val="9C6A4A"/>
            </a:solidFill>
          </p:grpSpPr>
          <p:sp>
            <p:nvSpPr>
              <p:cNvPr id="461" name="Oval 42"/>
              <p:cNvSpPr/>
              <p:nvPr/>
            </p:nvSpPr>
            <p:spPr bwMode="auto">
              <a:xfrm rot="21485137" flipV="1">
                <a:off x="1191746" y="4187247"/>
                <a:ext cx="164768" cy="164768"/>
              </a:xfrm>
              <a:prstGeom prst="ellipse">
                <a:avLst/>
              </a:prstGeom>
              <a:grpFill/>
              <a:ln w="9525">
                <a:noFill/>
                <a:round/>
              </a:ln>
            </p:spPr>
            <p:txBody>
              <a:bodyPr vert="horz" wrap="square" lIns="91440" tIns="45720" rIns="91440" bIns="45720" numCol="1" rtlCol="0" anchor="t" anchorCtr="0" compatLnSpc="1"/>
              <a:lstStyle/>
              <a:p>
                <a:pPr algn="ctr"/>
                <a:endParaRPr lang="en-US">
                  <a:cs typeface="+mn-ea"/>
                  <a:sym typeface="+mn-lt"/>
                </a:endParaRPr>
              </a:p>
            </p:txBody>
          </p:sp>
          <p:sp>
            <p:nvSpPr>
              <p:cNvPr id="462" name="Freeform 5"/>
              <p:cNvSpPr/>
              <p:nvPr/>
            </p:nvSpPr>
            <p:spPr bwMode="auto">
              <a:xfrm rot="12704460" flipV="1">
                <a:off x="1103112" y="4386978"/>
                <a:ext cx="1945382" cy="841542"/>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grpSp>
        <p:grpSp>
          <p:nvGrpSpPr>
            <p:cNvPr id="463" name="组合 462"/>
            <p:cNvGrpSpPr/>
            <p:nvPr/>
          </p:nvGrpSpPr>
          <p:grpSpPr>
            <a:xfrm>
              <a:off x="4565" y="2826"/>
              <a:ext cx="1582" cy="3064"/>
              <a:chOff x="2899085" y="1794271"/>
              <a:chExt cx="1004825" cy="1945382"/>
            </a:xfrm>
            <a:solidFill>
              <a:srgbClr val="9C6A4A"/>
            </a:solidFill>
          </p:grpSpPr>
          <p:sp>
            <p:nvSpPr>
              <p:cNvPr id="464" name="Oval 46"/>
              <p:cNvSpPr/>
              <p:nvPr/>
            </p:nvSpPr>
            <p:spPr bwMode="auto">
              <a:xfrm rot="21485137" flipV="1">
                <a:off x="2899085" y="3535147"/>
                <a:ext cx="118383" cy="118383"/>
              </a:xfrm>
              <a:prstGeom prst="ellipse">
                <a:avLst/>
              </a:prstGeom>
              <a:grpFill/>
              <a:ln w="9525">
                <a:noFill/>
                <a:round/>
              </a:ln>
            </p:spPr>
            <p:txBody>
              <a:bodyPr vert="horz" wrap="square" lIns="91440" tIns="45720" rIns="91440" bIns="45720" numCol="1" rtlCol="0" anchor="t" anchorCtr="0" compatLnSpc="1"/>
              <a:lstStyle/>
              <a:p>
                <a:pPr algn="ctr"/>
                <a:endParaRPr lang="en-US">
                  <a:cs typeface="+mn-ea"/>
                  <a:sym typeface="+mn-lt"/>
                </a:endParaRPr>
              </a:p>
            </p:txBody>
          </p:sp>
          <p:sp>
            <p:nvSpPr>
              <p:cNvPr id="465" name="Freeform 5"/>
              <p:cNvSpPr/>
              <p:nvPr/>
            </p:nvSpPr>
            <p:spPr bwMode="auto">
              <a:xfrm rot="7445923">
                <a:off x="2510449" y="2346191"/>
                <a:ext cx="1945382" cy="841541"/>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rgbClr val="C4AC87">
                  <a:alpha val="64000"/>
                </a:srgbClr>
              </a:solidFill>
              <a:ln w="9525">
                <a:noFill/>
                <a:round/>
              </a:ln>
            </p:spPr>
            <p:txBody>
              <a:bodyPr vert="horz" wrap="square" lIns="91440" tIns="45720" rIns="91440" bIns="45720" numCol="1" anchor="t" anchorCtr="0" compatLnSpc="1"/>
              <a:lstStyle/>
              <a:p>
                <a:endParaRPr lang="en-US">
                  <a:cs typeface="+mn-ea"/>
                  <a:sym typeface="+mn-lt"/>
                </a:endParaRPr>
              </a:p>
            </p:txBody>
          </p:sp>
        </p:grpSp>
        <p:grpSp>
          <p:nvGrpSpPr>
            <p:cNvPr id="466" name="组合 465"/>
            <p:cNvGrpSpPr/>
            <p:nvPr/>
          </p:nvGrpSpPr>
          <p:grpSpPr>
            <a:xfrm>
              <a:off x="10705" y="3660"/>
              <a:ext cx="2624" cy="1494"/>
              <a:chOff x="6797446" y="2323900"/>
              <a:chExt cx="1666026" cy="948998"/>
            </a:xfrm>
            <a:solidFill>
              <a:srgbClr val="9C6A4A"/>
            </a:solidFill>
          </p:grpSpPr>
          <p:sp>
            <p:nvSpPr>
              <p:cNvPr id="467" name="Oval 48"/>
              <p:cNvSpPr/>
              <p:nvPr/>
            </p:nvSpPr>
            <p:spPr bwMode="auto">
              <a:xfrm rot="21485137" flipV="1">
                <a:off x="6958986" y="3190514"/>
                <a:ext cx="82384" cy="82384"/>
              </a:xfrm>
              <a:prstGeom prst="ellipse">
                <a:avLst/>
              </a:prstGeom>
              <a:grpFill/>
              <a:ln w="9525">
                <a:noFill/>
                <a:round/>
              </a:ln>
            </p:spPr>
            <p:txBody>
              <a:bodyPr vert="horz" wrap="square" lIns="91440" tIns="45720" rIns="91440" bIns="45720" numCol="1" rtlCol="0" anchor="t" anchorCtr="0" compatLnSpc="1"/>
              <a:lstStyle/>
              <a:p>
                <a:pPr algn="ctr"/>
                <a:endParaRPr lang="en-US">
                  <a:cs typeface="+mn-ea"/>
                  <a:sym typeface="+mn-lt"/>
                </a:endParaRPr>
              </a:p>
            </p:txBody>
          </p:sp>
          <p:sp>
            <p:nvSpPr>
              <p:cNvPr id="468" name="Freeform 5"/>
              <p:cNvSpPr/>
              <p:nvPr/>
            </p:nvSpPr>
            <p:spPr bwMode="auto">
              <a:xfrm rot="19090808" flipV="1">
                <a:off x="6797446" y="2323900"/>
                <a:ext cx="1666026" cy="720697"/>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rgbClr val="C4AC87">
                  <a:alpha val="64000"/>
                </a:srgbClr>
              </a:solidFill>
              <a:ln w="9525">
                <a:noFill/>
                <a:round/>
              </a:ln>
            </p:spPr>
            <p:txBody>
              <a:bodyPr vert="horz" wrap="square" lIns="91440" tIns="45720" rIns="91440" bIns="45720" numCol="1" anchor="t" anchorCtr="0" compatLnSpc="1"/>
              <a:lstStyle/>
              <a:p>
                <a:endParaRPr lang="en-US" baseline="-25000" dirty="0">
                  <a:cs typeface="+mn-ea"/>
                  <a:sym typeface="+mn-lt"/>
                </a:endParaRPr>
              </a:p>
            </p:txBody>
          </p:sp>
        </p:grpSp>
        <p:grpSp>
          <p:nvGrpSpPr>
            <p:cNvPr id="469" name="组合 468"/>
            <p:cNvGrpSpPr/>
            <p:nvPr/>
          </p:nvGrpSpPr>
          <p:grpSpPr>
            <a:xfrm>
              <a:off x="11871" y="6438"/>
              <a:ext cx="2624" cy="1156"/>
              <a:chOff x="7537786" y="4088111"/>
              <a:chExt cx="1666027" cy="733881"/>
            </a:xfrm>
            <a:solidFill>
              <a:srgbClr val="9C6A4A"/>
            </a:solidFill>
          </p:grpSpPr>
          <p:sp>
            <p:nvSpPr>
              <p:cNvPr id="470" name="Oval 50"/>
              <p:cNvSpPr/>
              <p:nvPr/>
            </p:nvSpPr>
            <p:spPr bwMode="auto">
              <a:xfrm rot="21485137" flipV="1">
                <a:off x="7542876" y="4088111"/>
                <a:ext cx="82384" cy="82384"/>
              </a:xfrm>
              <a:prstGeom prst="ellipse">
                <a:avLst/>
              </a:prstGeom>
              <a:grpFill/>
              <a:ln w="9525">
                <a:noFill/>
                <a:round/>
              </a:ln>
            </p:spPr>
            <p:txBody>
              <a:bodyPr vert="horz" wrap="square" lIns="91440" tIns="45720" rIns="91440" bIns="45720" numCol="1" rtlCol="0" anchor="t" anchorCtr="0" compatLnSpc="1"/>
              <a:lstStyle/>
              <a:p>
                <a:pPr algn="ctr"/>
                <a:endParaRPr lang="en-US">
                  <a:cs typeface="+mn-ea"/>
                  <a:sym typeface="+mn-lt"/>
                </a:endParaRPr>
              </a:p>
            </p:txBody>
          </p:sp>
          <p:sp>
            <p:nvSpPr>
              <p:cNvPr id="471" name="Freeform 5"/>
              <p:cNvSpPr/>
              <p:nvPr/>
            </p:nvSpPr>
            <p:spPr bwMode="auto">
              <a:xfrm rot="11908055" flipV="1">
                <a:off x="7537786" y="4101295"/>
                <a:ext cx="1666027" cy="720697"/>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grpSp>
      </p:grpSp>
      <p:sp>
        <p:nvSpPr>
          <p:cNvPr id="1835" name="矩形 1834"/>
          <p:cNvSpPr/>
          <p:nvPr/>
        </p:nvSpPr>
        <p:spPr>
          <a:xfrm>
            <a:off x="1328058" y="1146554"/>
            <a:ext cx="9696450" cy="4506376"/>
          </a:xfrm>
          <a:prstGeom prst="rect">
            <a:avLst/>
          </a:prstGeom>
          <a:noFill/>
          <a:ln w="190500">
            <a:solidFill>
              <a:srgbClr val="C4AC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3261995" y="2739390"/>
            <a:ext cx="6437630" cy="1198880"/>
          </a:xfrm>
          <a:prstGeom prst="rect">
            <a:avLst/>
          </a:prstGeom>
          <a:noFill/>
        </p:spPr>
        <p:txBody>
          <a:bodyPr wrap="square" rtlCol="0">
            <a:spAutoFit/>
          </a:bodyPr>
          <a:lstStyle/>
          <a:p>
            <a:r>
              <a:rPr lang="en-US" altLang="zh-CN" sz="7200" dirty="0">
                <a:latin typeface="微软雅黑 Light" panose="020B0502040204020203" charset="-122"/>
                <a:ea typeface="微软雅黑 Light" panose="020B0502040204020203" charset="-122"/>
                <a:cs typeface="微软雅黑 Light" panose="020B0502040204020203" charset="-122"/>
              </a:rPr>
              <a:t>THANK YOU</a:t>
            </a:r>
            <a:r>
              <a:rPr lang="zh-CN" altLang="en-US" sz="7200" dirty="0">
                <a:latin typeface="微软雅黑 Light" panose="020B0502040204020203" charset="-122"/>
                <a:ea typeface="微软雅黑 Light" panose="020B0502040204020203" charset="-122"/>
                <a:cs typeface="微软雅黑 Light" panose="020B0502040204020203" charset="-122"/>
              </a:rPr>
              <a:t>！</a:t>
            </a:r>
            <a:endParaRPr lang="zh-CN" altLang="en-US" sz="7200" dirty="0">
              <a:latin typeface="微软雅黑 Light" panose="020B0502040204020203" charset="-122"/>
              <a:ea typeface="微软雅黑 Light" panose="020B0502040204020203" charset="-122"/>
              <a:cs typeface="微软雅黑 Light" panose="020B0502040204020203" charset="-122"/>
            </a:endParaRPr>
          </a:p>
        </p:txBody>
      </p:sp>
      <p:sp>
        <p:nvSpPr>
          <p:cNvPr id="4" name="文本框 3"/>
          <p:cNvSpPr txBox="1"/>
          <p:nvPr/>
        </p:nvSpPr>
        <p:spPr>
          <a:xfrm>
            <a:off x="5403798" y="6225693"/>
            <a:ext cx="3102131" cy="369332"/>
          </a:xfrm>
          <a:prstGeom prst="rect">
            <a:avLst/>
          </a:prstGeom>
          <a:noFill/>
        </p:spPr>
        <p:txBody>
          <a:bodyPr wrap="none" rtlCol="0">
            <a:spAutoFit/>
          </a:bodyPr>
          <a:lstStyle/>
          <a:p>
            <a:r>
              <a:rPr lang="en-US" altLang="zh-CN" dirty="0" smtClean="0"/>
              <a:t> </a:t>
            </a:r>
            <a:r>
              <a:rPr lang="en-US" altLang="zh-CN" dirty="0" smtClean="0">
                <a:solidFill>
                  <a:srgbClr val="9C6A4A"/>
                </a:solidFill>
              </a:rPr>
              <a:t>DESIGNED     BY      SILVA</a:t>
            </a:r>
            <a:endParaRPr lang="zh-CN" altLang="en-US" dirty="0">
              <a:solidFill>
                <a:srgbClr val="9C6A4A"/>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35"/>
                                        </p:tgtEl>
                                        <p:attrNameLst>
                                          <p:attrName>style.visibility</p:attrName>
                                        </p:attrNameLst>
                                      </p:cBhvr>
                                      <p:to>
                                        <p:strVal val="visible"/>
                                      </p:to>
                                    </p:set>
                                    <p:animEffect transition="in" filter="fade">
                                      <p:cBhvr>
                                        <p:cTn id="7" dur="500"/>
                                        <p:tgtEl>
                                          <p:spTgt spid="1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唐山大地震片段.rm">
            <a:hlinkClick r:id="" action="ppaction://media"/>
          </p:cNvPr>
          <p:cNvPicPr>
            <a:picLocks noRot="1" noChangeAspect="1"/>
          </p:cNvPicPr>
          <p:nvPr>
            <a:audioFile r:link="rId1"/>
            <p:extLst>
              <p:ext uri="{DAA4B4D4-6D71-4841-9C94-3DE7FCFB9230}">
                <p14:media xmlns:p14="http://schemas.microsoft.com/office/powerpoint/2010/main" r:link="rId2"/>
              </p:ext>
            </p:extLst>
          </p:nvPr>
        </p:nvPicPr>
        <p:blipFill>
          <a:blip r:embed="rId3"/>
          <a:stretch>
            <a:fillRect/>
          </a:stretch>
        </p:blipFill>
        <p:spPr>
          <a:xfrm>
            <a:off x="1362635" y="6230471"/>
            <a:ext cx="609600" cy="609600"/>
          </a:xfrm>
          <a:prstGeom prst="rect">
            <a:avLst/>
          </a:prstGeom>
          <a:noFill/>
          <a:ln w="9525">
            <a:noFill/>
          </a:ln>
        </p:spPr>
      </p:pic>
      <p:sp>
        <p:nvSpPr>
          <p:cNvPr id="2" name="文本框 1"/>
          <p:cNvSpPr txBox="1"/>
          <p:nvPr/>
        </p:nvSpPr>
        <p:spPr>
          <a:xfrm>
            <a:off x="1653988" y="4911090"/>
            <a:ext cx="8735247" cy="645160"/>
          </a:xfrm>
          <a:prstGeom prst="rect">
            <a:avLst/>
          </a:prstGeom>
          <a:noFill/>
        </p:spPr>
        <p:txBody>
          <a:bodyPr wrap="square" rtlCol="0">
            <a:spAutoFit/>
          </a:bodyPr>
          <a:lstStyle/>
          <a:p>
            <a:pPr algn="ctr"/>
            <a:r>
              <a:rPr lang="en-US" altLang="zh-CN" sz="3600" b="1" dirty="0">
                <a:solidFill>
                  <a:schemeClr val="bg2">
                    <a:lumMod val="50000"/>
                  </a:schemeClr>
                </a:solidFill>
                <a:latin typeface="微软雅黑 Light" panose="020B0502040204020203" charset="-122"/>
                <a:ea typeface="微软雅黑 Light" panose="020B0502040204020203" charset="-122"/>
              </a:rPr>
              <a:t>The Night The Earth </a:t>
            </a:r>
            <a:r>
              <a:rPr lang="en-US" altLang="zh-CN" sz="3600" b="1" dirty="0" smtClean="0">
                <a:solidFill>
                  <a:schemeClr val="bg2">
                    <a:lumMod val="50000"/>
                  </a:schemeClr>
                </a:solidFill>
                <a:latin typeface="微软雅黑 Light" panose="020B0502040204020203" charset="-122"/>
                <a:ea typeface="微软雅黑 Light" panose="020B0502040204020203" charset="-122"/>
              </a:rPr>
              <a:t>didn't Sleep</a:t>
            </a:r>
            <a:endParaRPr lang="en-US" altLang="zh-CN" sz="3600" b="1" dirty="0">
              <a:solidFill>
                <a:schemeClr val="bg2">
                  <a:lumMod val="50000"/>
                </a:schemeClr>
              </a:solidFill>
              <a:latin typeface="微软雅黑 Light" panose="020B0502040204020203" charset="-122"/>
              <a:ea typeface="微软雅黑 Light" panose="020B0502040204020203" charset="-122"/>
            </a:endParaRPr>
          </a:p>
        </p:txBody>
      </p:sp>
      <p:sp>
        <p:nvSpPr>
          <p:cNvPr id="1835" name="矩形 1834"/>
          <p:cNvSpPr/>
          <p:nvPr/>
        </p:nvSpPr>
        <p:spPr>
          <a:xfrm>
            <a:off x="1327785" y="456565"/>
            <a:ext cx="9696450" cy="5415915"/>
          </a:xfrm>
          <a:prstGeom prst="rect">
            <a:avLst/>
          </a:prstGeom>
          <a:noFill/>
          <a:ln w="190500">
            <a:solidFill>
              <a:srgbClr val="C4AC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1"/>
          <p:cNvSpPr txBox="1"/>
          <p:nvPr/>
        </p:nvSpPr>
        <p:spPr>
          <a:xfrm>
            <a:off x="6619836" y="6009163"/>
            <a:ext cx="8735247" cy="830997"/>
          </a:xfrm>
          <a:prstGeom prst="rect">
            <a:avLst/>
          </a:prstGeom>
          <a:noFill/>
        </p:spPr>
        <p:txBody>
          <a:bodyPr wrap="square" rtlCol="0">
            <a:spAutoFit/>
          </a:bodyPr>
          <a:lstStyle/>
          <a:p>
            <a:pPr algn="l"/>
            <a:r>
              <a:rPr lang="zh-CN" altLang="en-US" sz="2400" b="1" dirty="0">
                <a:solidFill>
                  <a:schemeClr val="bg2">
                    <a:lumMod val="50000"/>
                  </a:schemeClr>
                </a:solidFill>
                <a:latin typeface="微软雅黑 Light" panose="020B0502040204020203" charset="-122"/>
                <a:ea typeface="微软雅黑 Light" panose="020B0502040204020203" charset="-122"/>
              </a:rPr>
              <a:t>台州</a:t>
            </a:r>
            <a:r>
              <a:rPr lang="zh-CN" altLang="en-US" sz="2400" b="1" dirty="0" smtClean="0">
                <a:solidFill>
                  <a:schemeClr val="bg2">
                    <a:lumMod val="50000"/>
                  </a:schemeClr>
                </a:solidFill>
                <a:latin typeface="微软雅黑 Light" panose="020B0502040204020203" charset="-122"/>
                <a:ea typeface="微软雅黑 Light" panose="020B0502040204020203" charset="-122"/>
              </a:rPr>
              <a:t>市第一中学    周  媚  董妮娅</a:t>
            </a:r>
            <a:endParaRPr lang="en-US" altLang="zh-CN" sz="2400" b="1" dirty="0">
              <a:solidFill>
                <a:schemeClr val="bg2">
                  <a:lumMod val="50000"/>
                </a:schemeClr>
              </a:solidFill>
              <a:latin typeface="微软雅黑 Light" panose="020B0502040204020203" charset="-122"/>
              <a:ea typeface="微软雅黑 Light" panose="020B0502040204020203" charset="-122"/>
            </a:endParaRPr>
          </a:p>
          <a:p>
            <a:pPr algn="l"/>
            <a:r>
              <a:rPr lang="zh-CN" altLang="en-US" sz="2400" b="1" dirty="0" smtClean="0">
                <a:solidFill>
                  <a:schemeClr val="bg2">
                    <a:lumMod val="50000"/>
                  </a:schemeClr>
                </a:solidFill>
                <a:latin typeface="微软雅黑 Light" panose="020B0502040204020203" charset="-122"/>
                <a:ea typeface="微软雅黑 Light" panose="020B0502040204020203" charset="-122"/>
              </a:rPr>
              <a:t>台州市三梅中学    林梦妮</a:t>
            </a:r>
            <a:endParaRPr lang="en-US" altLang="zh-CN" sz="2400" b="1" dirty="0">
              <a:solidFill>
                <a:schemeClr val="bg2">
                  <a:lumMod val="50000"/>
                </a:schemeClr>
              </a:solidFill>
              <a:latin typeface="微软雅黑 Light" panose="020B0502040204020203" charset="-122"/>
              <a:ea typeface="微软雅黑 Light" panose="020B0502040204020203" charset="-122"/>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88" y="806824"/>
            <a:ext cx="7879977" cy="4046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35"/>
                                        </p:tgtEl>
                                        <p:attrNameLst>
                                          <p:attrName>style.visibility</p:attrName>
                                        </p:attrNameLst>
                                      </p:cBhvr>
                                      <p:to>
                                        <p:strVal val="visible"/>
                                      </p:to>
                                    </p:set>
                                    <p:animEffect transition="in" filter="fade">
                                      <p:cBhvr>
                                        <p:cTn id="7" dur="500"/>
                                        <p:tgtEl>
                                          <p:spTgt spid="18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bldLst>
      <p:bldP spid="183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2865" y="1777365"/>
            <a:ext cx="9157970" cy="3525520"/>
            <a:chOff x="-150" y="2826"/>
            <a:chExt cx="14422" cy="5552"/>
          </a:xfrm>
          <a:solidFill>
            <a:srgbClr val="C4AC87"/>
          </a:solidFill>
        </p:grpSpPr>
        <p:sp>
          <p:nvSpPr>
            <p:cNvPr id="456" name="Freeform 5"/>
            <p:cNvSpPr/>
            <p:nvPr/>
          </p:nvSpPr>
          <p:spPr bwMode="auto">
            <a:xfrm rot="20804460" flipV="1">
              <a:off x="-150" y="3671"/>
              <a:ext cx="12404" cy="4602"/>
            </a:xfrm>
            <a:custGeom>
              <a:avLst/>
              <a:gdLst>
                <a:gd name="connsiteX0" fmla="*/ 1611 w 2895"/>
                <a:gd name="connsiteY0" fmla="*/ 694 h 1082"/>
                <a:gd name="connsiteX1" fmla="*/ 1740 w 2895"/>
                <a:gd name="connsiteY1" fmla="*/ 588 h 1082"/>
                <a:gd name="connsiteX2" fmla="*/ 2389 w 2895"/>
                <a:gd name="connsiteY2" fmla="*/ 402 h 1082"/>
                <a:gd name="connsiteX3" fmla="*/ 2895 w 2895"/>
                <a:gd name="connsiteY3" fmla="*/ 415 h 1082"/>
                <a:gd name="connsiteX4" fmla="*/ 2878 w 2895"/>
                <a:gd name="connsiteY4" fmla="*/ 424 h 1082"/>
                <a:gd name="connsiteX5" fmla="*/ 2878 w 2895"/>
                <a:gd name="connsiteY5" fmla="*/ 424 h 1082"/>
                <a:gd name="connsiteX6" fmla="*/ 2449 w 2895"/>
                <a:gd name="connsiteY6" fmla="*/ 382 h 1082"/>
                <a:gd name="connsiteX7" fmla="*/ 2801 w 2895"/>
                <a:gd name="connsiteY7" fmla="*/ 0 h 1082"/>
                <a:gd name="connsiteX8" fmla="*/ 2474 w 2895"/>
                <a:gd name="connsiteY8" fmla="*/ 344 h 1082"/>
                <a:gd name="connsiteX9" fmla="*/ 2137 w 2895"/>
                <a:gd name="connsiteY9" fmla="*/ 312 h 1082"/>
                <a:gd name="connsiteX10" fmla="*/ 1711 w 2895"/>
                <a:gd name="connsiteY10" fmla="*/ 545 h 1082"/>
                <a:gd name="connsiteX11" fmla="*/ 1609 w 2895"/>
                <a:gd name="connsiteY11" fmla="*/ 619 h 1082"/>
                <a:gd name="connsiteX12" fmla="*/ 1353 w 2895"/>
                <a:gd name="connsiteY12" fmla="*/ 675 h 1082"/>
                <a:gd name="connsiteX13" fmla="*/ 893 w 2895"/>
                <a:gd name="connsiteY13" fmla="*/ 585 h 1082"/>
                <a:gd name="connsiteX14" fmla="*/ 6 w 2895"/>
                <a:gd name="connsiteY14" fmla="*/ 676 h 1082"/>
                <a:gd name="connsiteX15" fmla="*/ 0 w 2895"/>
                <a:gd name="connsiteY15" fmla="*/ 681 h 1082"/>
                <a:gd name="connsiteX16" fmla="*/ 0 w 2895"/>
                <a:gd name="connsiteY16" fmla="*/ 1070 h 1082"/>
                <a:gd name="connsiteX17" fmla="*/ 56 w 2895"/>
                <a:gd name="connsiteY17" fmla="*/ 908 h 1082"/>
                <a:gd name="connsiteX18" fmla="*/ 325 w 2895"/>
                <a:gd name="connsiteY18" fmla="*/ 673 h 1082"/>
                <a:gd name="connsiteX19" fmla="*/ 973 w 2895"/>
                <a:gd name="connsiteY19" fmla="*/ 702 h 1082"/>
                <a:gd name="connsiteX20" fmla="*/ 1124 w 2895"/>
                <a:gd name="connsiteY20" fmla="*/ 846 h 1082"/>
                <a:gd name="connsiteX21" fmla="*/ 1294 w 2895"/>
                <a:gd name="connsiteY21" fmla="*/ 896 h 1082"/>
                <a:gd name="connsiteX22" fmla="*/ 1550 w 2895"/>
                <a:gd name="connsiteY22" fmla="*/ 906 h 1082"/>
                <a:gd name="connsiteX23" fmla="*/ 1647 w 2895"/>
                <a:gd name="connsiteY23" fmla="*/ 1021 h 1082"/>
                <a:gd name="connsiteX24" fmla="*/ 1850 w 2895"/>
                <a:gd name="connsiteY24" fmla="*/ 1065 h 1082"/>
                <a:gd name="connsiteX25" fmla="*/ 1594 w 2895"/>
                <a:gd name="connsiteY25" fmla="*/ 892 h 1082"/>
                <a:gd name="connsiteX26" fmla="*/ 1752 w 2895"/>
                <a:gd name="connsiteY26" fmla="*/ 953 h 1082"/>
                <a:gd name="connsiteX27" fmla="*/ 2137 w 2895"/>
                <a:gd name="connsiteY27" fmla="*/ 855 h 1082"/>
                <a:gd name="connsiteX28" fmla="*/ 1744 w 2895"/>
                <a:gd name="connsiteY28" fmla="*/ 913 h 1082"/>
                <a:gd name="connsiteX29" fmla="*/ 1617 w 2895"/>
                <a:gd name="connsiteY29" fmla="*/ 837 h 1082"/>
                <a:gd name="connsiteX30" fmla="*/ 1456 w 2895"/>
                <a:gd name="connsiteY30" fmla="*/ 829 h 1082"/>
                <a:gd name="connsiteX31" fmla="*/ 954 w 2895"/>
                <a:gd name="connsiteY31" fmla="*/ 697 h 1082"/>
                <a:gd name="connsiteX32" fmla="*/ 1611 w 2895"/>
                <a:gd name="connsiteY32" fmla="*/ 694 h 1082"/>
                <a:gd name="connsiteX0-1" fmla="*/ 1611 w 2895"/>
                <a:gd name="connsiteY0-2" fmla="*/ 694 h 1082"/>
                <a:gd name="connsiteX1-3" fmla="*/ 1740 w 2895"/>
                <a:gd name="connsiteY1-4" fmla="*/ 588 h 1082"/>
                <a:gd name="connsiteX2-5" fmla="*/ 2389 w 2895"/>
                <a:gd name="connsiteY2-6" fmla="*/ 402 h 1082"/>
                <a:gd name="connsiteX3-7" fmla="*/ 2895 w 2895"/>
                <a:gd name="connsiteY3-8" fmla="*/ 415 h 1082"/>
                <a:gd name="connsiteX4-9" fmla="*/ 2878 w 2895"/>
                <a:gd name="connsiteY4-10" fmla="*/ 424 h 1082"/>
                <a:gd name="connsiteX5-11" fmla="*/ 2878 w 2895"/>
                <a:gd name="connsiteY5-12" fmla="*/ 424 h 1082"/>
                <a:gd name="connsiteX6-13" fmla="*/ 2449 w 2895"/>
                <a:gd name="connsiteY6-14" fmla="*/ 382 h 1082"/>
                <a:gd name="connsiteX7-15" fmla="*/ 2801 w 2895"/>
                <a:gd name="connsiteY7-16" fmla="*/ 0 h 1082"/>
                <a:gd name="connsiteX8-17" fmla="*/ 2474 w 2895"/>
                <a:gd name="connsiteY8-18" fmla="*/ 344 h 1082"/>
                <a:gd name="connsiteX9-19" fmla="*/ 2137 w 2895"/>
                <a:gd name="connsiteY9-20" fmla="*/ 312 h 1082"/>
                <a:gd name="connsiteX10-21" fmla="*/ 1711 w 2895"/>
                <a:gd name="connsiteY10-22" fmla="*/ 545 h 1082"/>
                <a:gd name="connsiteX11-23" fmla="*/ 1609 w 2895"/>
                <a:gd name="connsiteY11-24" fmla="*/ 619 h 1082"/>
                <a:gd name="connsiteX12-25" fmla="*/ 1353 w 2895"/>
                <a:gd name="connsiteY12-26" fmla="*/ 675 h 1082"/>
                <a:gd name="connsiteX13-27" fmla="*/ 893 w 2895"/>
                <a:gd name="connsiteY13-28" fmla="*/ 585 h 1082"/>
                <a:gd name="connsiteX14-29" fmla="*/ 6 w 2895"/>
                <a:gd name="connsiteY14-30" fmla="*/ 676 h 1082"/>
                <a:gd name="connsiteX15-31" fmla="*/ 0 w 2895"/>
                <a:gd name="connsiteY15-32" fmla="*/ 681 h 1082"/>
                <a:gd name="connsiteX16-33" fmla="*/ 0 w 2895"/>
                <a:gd name="connsiteY16-34" fmla="*/ 1070 h 1082"/>
                <a:gd name="connsiteX17-35" fmla="*/ 56 w 2895"/>
                <a:gd name="connsiteY17-36" fmla="*/ 908 h 1082"/>
                <a:gd name="connsiteX18-37" fmla="*/ 325 w 2895"/>
                <a:gd name="connsiteY18-38" fmla="*/ 673 h 1082"/>
                <a:gd name="connsiteX19-39" fmla="*/ 973 w 2895"/>
                <a:gd name="connsiteY19-40" fmla="*/ 702 h 1082"/>
                <a:gd name="connsiteX20-41" fmla="*/ 1294 w 2895"/>
                <a:gd name="connsiteY20-42" fmla="*/ 896 h 1082"/>
                <a:gd name="connsiteX21-43" fmla="*/ 1550 w 2895"/>
                <a:gd name="connsiteY21-44" fmla="*/ 906 h 1082"/>
                <a:gd name="connsiteX22-45" fmla="*/ 1647 w 2895"/>
                <a:gd name="connsiteY22-46" fmla="*/ 1021 h 1082"/>
                <a:gd name="connsiteX23-47" fmla="*/ 1850 w 2895"/>
                <a:gd name="connsiteY23-48" fmla="*/ 1065 h 1082"/>
                <a:gd name="connsiteX24-49" fmla="*/ 1594 w 2895"/>
                <a:gd name="connsiteY24-50" fmla="*/ 892 h 1082"/>
                <a:gd name="connsiteX25-51" fmla="*/ 1752 w 2895"/>
                <a:gd name="connsiteY25-52" fmla="*/ 953 h 1082"/>
                <a:gd name="connsiteX26-53" fmla="*/ 2137 w 2895"/>
                <a:gd name="connsiteY26-54" fmla="*/ 855 h 1082"/>
                <a:gd name="connsiteX27-55" fmla="*/ 1744 w 2895"/>
                <a:gd name="connsiteY27-56" fmla="*/ 913 h 1082"/>
                <a:gd name="connsiteX28-57" fmla="*/ 1617 w 2895"/>
                <a:gd name="connsiteY28-58" fmla="*/ 837 h 1082"/>
                <a:gd name="connsiteX29-59" fmla="*/ 1456 w 2895"/>
                <a:gd name="connsiteY29-60" fmla="*/ 829 h 1082"/>
                <a:gd name="connsiteX30-61" fmla="*/ 954 w 2895"/>
                <a:gd name="connsiteY30-62" fmla="*/ 697 h 1082"/>
                <a:gd name="connsiteX31-63" fmla="*/ 1611 w 2895"/>
                <a:gd name="connsiteY31-64" fmla="*/ 694 h 1082"/>
                <a:gd name="connsiteX0-65" fmla="*/ 1611 w 2895"/>
                <a:gd name="connsiteY0-66" fmla="*/ 694 h 1082"/>
                <a:gd name="connsiteX1-67" fmla="*/ 1740 w 2895"/>
                <a:gd name="connsiteY1-68" fmla="*/ 588 h 1082"/>
                <a:gd name="connsiteX2-69" fmla="*/ 2389 w 2895"/>
                <a:gd name="connsiteY2-70" fmla="*/ 402 h 1082"/>
                <a:gd name="connsiteX3-71" fmla="*/ 2895 w 2895"/>
                <a:gd name="connsiteY3-72" fmla="*/ 415 h 1082"/>
                <a:gd name="connsiteX4-73" fmla="*/ 2878 w 2895"/>
                <a:gd name="connsiteY4-74" fmla="*/ 424 h 1082"/>
                <a:gd name="connsiteX5-75" fmla="*/ 2878 w 2895"/>
                <a:gd name="connsiteY5-76" fmla="*/ 424 h 1082"/>
                <a:gd name="connsiteX6-77" fmla="*/ 2449 w 2895"/>
                <a:gd name="connsiteY6-78" fmla="*/ 382 h 1082"/>
                <a:gd name="connsiteX7-79" fmla="*/ 2801 w 2895"/>
                <a:gd name="connsiteY7-80" fmla="*/ 0 h 1082"/>
                <a:gd name="connsiteX8-81" fmla="*/ 2474 w 2895"/>
                <a:gd name="connsiteY8-82" fmla="*/ 344 h 1082"/>
                <a:gd name="connsiteX9-83" fmla="*/ 2137 w 2895"/>
                <a:gd name="connsiteY9-84" fmla="*/ 312 h 1082"/>
                <a:gd name="connsiteX10-85" fmla="*/ 1711 w 2895"/>
                <a:gd name="connsiteY10-86" fmla="*/ 545 h 1082"/>
                <a:gd name="connsiteX11-87" fmla="*/ 1609 w 2895"/>
                <a:gd name="connsiteY11-88" fmla="*/ 619 h 1082"/>
                <a:gd name="connsiteX12-89" fmla="*/ 1353 w 2895"/>
                <a:gd name="connsiteY12-90" fmla="*/ 675 h 1082"/>
                <a:gd name="connsiteX13-91" fmla="*/ 893 w 2895"/>
                <a:gd name="connsiteY13-92" fmla="*/ 585 h 1082"/>
                <a:gd name="connsiteX14-93" fmla="*/ 6 w 2895"/>
                <a:gd name="connsiteY14-94" fmla="*/ 676 h 1082"/>
                <a:gd name="connsiteX15-95" fmla="*/ 0 w 2895"/>
                <a:gd name="connsiteY15-96" fmla="*/ 681 h 1082"/>
                <a:gd name="connsiteX16-97" fmla="*/ 0 w 2895"/>
                <a:gd name="connsiteY16-98" fmla="*/ 1070 h 1082"/>
                <a:gd name="connsiteX17-99" fmla="*/ 56 w 2895"/>
                <a:gd name="connsiteY17-100" fmla="*/ 908 h 1082"/>
                <a:gd name="connsiteX18-101" fmla="*/ 325 w 2895"/>
                <a:gd name="connsiteY18-102" fmla="*/ 673 h 1082"/>
                <a:gd name="connsiteX19-103" fmla="*/ 973 w 2895"/>
                <a:gd name="connsiteY19-104" fmla="*/ 702 h 1082"/>
                <a:gd name="connsiteX20-105" fmla="*/ 1550 w 2895"/>
                <a:gd name="connsiteY20-106" fmla="*/ 906 h 1082"/>
                <a:gd name="connsiteX21-107" fmla="*/ 1647 w 2895"/>
                <a:gd name="connsiteY21-108" fmla="*/ 1021 h 1082"/>
                <a:gd name="connsiteX22-109" fmla="*/ 1850 w 2895"/>
                <a:gd name="connsiteY22-110" fmla="*/ 1065 h 1082"/>
                <a:gd name="connsiteX23-111" fmla="*/ 1594 w 2895"/>
                <a:gd name="connsiteY23-112" fmla="*/ 892 h 1082"/>
                <a:gd name="connsiteX24-113" fmla="*/ 1752 w 2895"/>
                <a:gd name="connsiteY24-114" fmla="*/ 953 h 1082"/>
                <a:gd name="connsiteX25-115" fmla="*/ 2137 w 2895"/>
                <a:gd name="connsiteY25-116" fmla="*/ 855 h 1082"/>
                <a:gd name="connsiteX26-117" fmla="*/ 1744 w 2895"/>
                <a:gd name="connsiteY26-118" fmla="*/ 913 h 1082"/>
                <a:gd name="connsiteX27-119" fmla="*/ 1617 w 2895"/>
                <a:gd name="connsiteY27-120" fmla="*/ 837 h 1082"/>
                <a:gd name="connsiteX28-121" fmla="*/ 1456 w 2895"/>
                <a:gd name="connsiteY28-122" fmla="*/ 829 h 1082"/>
                <a:gd name="connsiteX29-123" fmla="*/ 954 w 2895"/>
                <a:gd name="connsiteY29-124" fmla="*/ 697 h 1082"/>
                <a:gd name="connsiteX30-125" fmla="*/ 1611 w 2895"/>
                <a:gd name="connsiteY30-126" fmla="*/ 694 h 1082"/>
                <a:gd name="connsiteX0-127" fmla="*/ 1611 w 2895"/>
                <a:gd name="connsiteY0-128" fmla="*/ 694 h 1082"/>
                <a:gd name="connsiteX1-129" fmla="*/ 1740 w 2895"/>
                <a:gd name="connsiteY1-130" fmla="*/ 588 h 1082"/>
                <a:gd name="connsiteX2-131" fmla="*/ 2389 w 2895"/>
                <a:gd name="connsiteY2-132" fmla="*/ 402 h 1082"/>
                <a:gd name="connsiteX3-133" fmla="*/ 2895 w 2895"/>
                <a:gd name="connsiteY3-134" fmla="*/ 415 h 1082"/>
                <a:gd name="connsiteX4-135" fmla="*/ 2878 w 2895"/>
                <a:gd name="connsiteY4-136" fmla="*/ 424 h 1082"/>
                <a:gd name="connsiteX5-137" fmla="*/ 2878 w 2895"/>
                <a:gd name="connsiteY5-138" fmla="*/ 424 h 1082"/>
                <a:gd name="connsiteX6-139" fmla="*/ 2449 w 2895"/>
                <a:gd name="connsiteY6-140" fmla="*/ 382 h 1082"/>
                <a:gd name="connsiteX7-141" fmla="*/ 2801 w 2895"/>
                <a:gd name="connsiteY7-142" fmla="*/ 0 h 1082"/>
                <a:gd name="connsiteX8-143" fmla="*/ 2474 w 2895"/>
                <a:gd name="connsiteY8-144" fmla="*/ 344 h 1082"/>
                <a:gd name="connsiteX9-145" fmla="*/ 2137 w 2895"/>
                <a:gd name="connsiteY9-146" fmla="*/ 312 h 1082"/>
                <a:gd name="connsiteX10-147" fmla="*/ 1711 w 2895"/>
                <a:gd name="connsiteY10-148" fmla="*/ 545 h 1082"/>
                <a:gd name="connsiteX11-149" fmla="*/ 1609 w 2895"/>
                <a:gd name="connsiteY11-150" fmla="*/ 619 h 1082"/>
                <a:gd name="connsiteX12-151" fmla="*/ 1353 w 2895"/>
                <a:gd name="connsiteY12-152" fmla="*/ 675 h 1082"/>
                <a:gd name="connsiteX13-153" fmla="*/ 893 w 2895"/>
                <a:gd name="connsiteY13-154" fmla="*/ 585 h 1082"/>
                <a:gd name="connsiteX14-155" fmla="*/ 6 w 2895"/>
                <a:gd name="connsiteY14-156" fmla="*/ 676 h 1082"/>
                <a:gd name="connsiteX15-157" fmla="*/ 0 w 2895"/>
                <a:gd name="connsiteY15-158" fmla="*/ 681 h 1082"/>
                <a:gd name="connsiteX16-159" fmla="*/ 0 w 2895"/>
                <a:gd name="connsiteY16-160" fmla="*/ 1070 h 1082"/>
                <a:gd name="connsiteX17-161" fmla="*/ 56 w 2895"/>
                <a:gd name="connsiteY17-162" fmla="*/ 908 h 1082"/>
                <a:gd name="connsiteX18-163" fmla="*/ 325 w 2895"/>
                <a:gd name="connsiteY18-164" fmla="*/ 673 h 1082"/>
                <a:gd name="connsiteX19-165" fmla="*/ 973 w 2895"/>
                <a:gd name="connsiteY19-166" fmla="*/ 702 h 1082"/>
                <a:gd name="connsiteX20-167" fmla="*/ 1550 w 2895"/>
                <a:gd name="connsiteY20-168" fmla="*/ 906 h 1082"/>
                <a:gd name="connsiteX21-169" fmla="*/ 1647 w 2895"/>
                <a:gd name="connsiteY21-170" fmla="*/ 1021 h 1082"/>
                <a:gd name="connsiteX22-171" fmla="*/ 1850 w 2895"/>
                <a:gd name="connsiteY22-172" fmla="*/ 1065 h 1082"/>
                <a:gd name="connsiteX23-173" fmla="*/ 1594 w 2895"/>
                <a:gd name="connsiteY23-174" fmla="*/ 892 h 1082"/>
                <a:gd name="connsiteX24-175" fmla="*/ 1752 w 2895"/>
                <a:gd name="connsiteY24-176" fmla="*/ 953 h 1082"/>
                <a:gd name="connsiteX25-177" fmla="*/ 2137 w 2895"/>
                <a:gd name="connsiteY25-178" fmla="*/ 855 h 1082"/>
                <a:gd name="connsiteX26-179" fmla="*/ 1744 w 2895"/>
                <a:gd name="connsiteY26-180" fmla="*/ 913 h 1082"/>
                <a:gd name="connsiteX27-181" fmla="*/ 1617 w 2895"/>
                <a:gd name="connsiteY27-182" fmla="*/ 837 h 1082"/>
                <a:gd name="connsiteX28-183" fmla="*/ 954 w 2895"/>
                <a:gd name="connsiteY28-184" fmla="*/ 697 h 1082"/>
                <a:gd name="connsiteX29-185" fmla="*/ 1611 w 2895"/>
                <a:gd name="connsiteY29-186" fmla="*/ 694 h 1082"/>
                <a:gd name="connsiteX0-187" fmla="*/ 1611 w 2895"/>
                <a:gd name="connsiteY0-188" fmla="*/ 694 h 1082"/>
                <a:gd name="connsiteX1-189" fmla="*/ 1740 w 2895"/>
                <a:gd name="connsiteY1-190" fmla="*/ 588 h 1082"/>
                <a:gd name="connsiteX2-191" fmla="*/ 2389 w 2895"/>
                <a:gd name="connsiteY2-192" fmla="*/ 402 h 1082"/>
                <a:gd name="connsiteX3-193" fmla="*/ 2895 w 2895"/>
                <a:gd name="connsiteY3-194" fmla="*/ 415 h 1082"/>
                <a:gd name="connsiteX4-195" fmla="*/ 2878 w 2895"/>
                <a:gd name="connsiteY4-196" fmla="*/ 424 h 1082"/>
                <a:gd name="connsiteX5-197" fmla="*/ 2878 w 2895"/>
                <a:gd name="connsiteY5-198" fmla="*/ 424 h 1082"/>
                <a:gd name="connsiteX6-199" fmla="*/ 2449 w 2895"/>
                <a:gd name="connsiteY6-200" fmla="*/ 382 h 1082"/>
                <a:gd name="connsiteX7-201" fmla="*/ 2801 w 2895"/>
                <a:gd name="connsiteY7-202" fmla="*/ 0 h 1082"/>
                <a:gd name="connsiteX8-203" fmla="*/ 2474 w 2895"/>
                <a:gd name="connsiteY8-204" fmla="*/ 344 h 1082"/>
                <a:gd name="connsiteX9-205" fmla="*/ 2137 w 2895"/>
                <a:gd name="connsiteY9-206" fmla="*/ 312 h 1082"/>
                <a:gd name="connsiteX10-207" fmla="*/ 1711 w 2895"/>
                <a:gd name="connsiteY10-208" fmla="*/ 545 h 1082"/>
                <a:gd name="connsiteX11-209" fmla="*/ 1609 w 2895"/>
                <a:gd name="connsiteY11-210" fmla="*/ 619 h 1082"/>
                <a:gd name="connsiteX12-211" fmla="*/ 1353 w 2895"/>
                <a:gd name="connsiteY12-212" fmla="*/ 675 h 1082"/>
                <a:gd name="connsiteX13-213" fmla="*/ 893 w 2895"/>
                <a:gd name="connsiteY13-214" fmla="*/ 585 h 1082"/>
                <a:gd name="connsiteX14-215" fmla="*/ 6 w 2895"/>
                <a:gd name="connsiteY14-216" fmla="*/ 676 h 1082"/>
                <a:gd name="connsiteX15-217" fmla="*/ 0 w 2895"/>
                <a:gd name="connsiteY15-218" fmla="*/ 681 h 1082"/>
                <a:gd name="connsiteX16-219" fmla="*/ 0 w 2895"/>
                <a:gd name="connsiteY16-220" fmla="*/ 1070 h 1082"/>
                <a:gd name="connsiteX17-221" fmla="*/ 56 w 2895"/>
                <a:gd name="connsiteY17-222" fmla="*/ 908 h 1082"/>
                <a:gd name="connsiteX18-223" fmla="*/ 325 w 2895"/>
                <a:gd name="connsiteY18-224" fmla="*/ 673 h 1082"/>
                <a:gd name="connsiteX19-225" fmla="*/ 973 w 2895"/>
                <a:gd name="connsiteY19-226" fmla="*/ 702 h 1082"/>
                <a:gd name="connsiteX20-227" fmla="*/ 1550 w 2895"/>
                <a:gd name="connsiteY20-228" fmla="*/ 906 h 1082"/>
                <a:gd name="connsiteX21-229" fmla="*/ 1647 w 2895"/>
                <a:gd name="connsiteY21-230" fmla="*/ 1021 h 1082"/>
                <a:gd name="connsiteX22-231" fmla="*/ 1850 w 2895"/>
                <a:gd name="connsiteY22-232" fmla="*/ 1065 h 1082"/>
                <a:gd name="connsiteX23-233" fmla="*/ 1594 w 2895"/>
                <a:gd name="connsiteY23-234" fmla="*/ 892 h 1082"/>
                <a:gd name="connsiteX24-235" fmla="*/ 1752 w 2895"/>
                <a:gd name="connsiteY24-236" fmla="*/ 953 h 1082"/>
                <a:gd name="connsiteX25-237" fmla="*/ 2137 w 2895"/>
                <a:gd name="connsiteY25-238" fmla="*/ 855 h 1082"/>
                <a:gd name="connsiteX26-239" fmla="*/ 1744 w 2895"/>
                <a:gd name="connsiteY26-240" fmla="*/ 913 h 1082"/>
                <a:gd name="connsiteX27-241" fmla="*/ 1617 w 2895"/>
                <a:gd name="connsiteY27-242" fmla="*/ 837 h 1082"/>
                <a:gd name="connsiteX28-243" fmla="*/ 1617 w 2895"/>
                <a:gd name="connsiteY28-244" fmla="*/ 834 h 1082"/>
                <a:gd name="connsiteX29-245" fmla="*/ 954 w 2895"/>
                <a:gd name="connsiteY29-246" fmla="*/ 697 h 1082"/>
                <a:gd name="connsiteX30-247" fmla="*/ 1611 w 2895"/>
                <a:gd name="connsiteY30-248" fmla="*/ 694 h 1082"/>
                <a:gd name="connsiteX0-249" fmla="*/ 1611 w 2895"/>
                <a:gd name="connsiteY0-250" fmla="*/ 694 h 1082"/>
                <a:gd name="connsiteX1-251" fmla="*/ 1740 w 2895"/>
                <a:gd name="connsiteY1-252" fmla="*/ 588 h 1082"/>
                <a:gd name="connsiteX2-253" fmla="*/ 2389 w 2895"/>
                <a:gd name="connsiteY2-254" fmla="*/ 402 h 1082"/>
                <a:gd name="connsiteX3-255" fmla="*/ 2895 w 2895"/>
                <a:gd name="connsiteY3-256" fmla="*/ 415 h 1082"/>
                <a:gd name="connsiteX4-257" fmla="*/ 2878 w 2895"/>
                <a:gd name="connsiteY4-258" fmla="*/ 424 h 1082"/>
                <a:gd name="connsiteX5-259" fmla="*/ 2878 w 2895"/>
                <a:gd name="connsiteY5-260" fmla="*/ 424 h 1082"/>
                <a:gd name="connsiteX6-261" fmla="*/ 2449 w 2895"/>
                <a:gd name="connsiteY6-262" fmla="*/ 382 h 1082"/>
                <a:gd name="connsiteX7-263" fmla="*/ 2801 w 2895"/>
                <a:gd name="connsiteY7-264" fmla="*/ 0 h 1082"/>
                <a:gd name="connsiteX8-265" fmla="*/ 2474 w 2895"/>
                <a:gd name="connsiteY8-266" fmla="*/ 344 h 1082"/>
                <a:gd name="connsiteX9-267" fmla="*/ 2137 w 2895"/>
                <a:gd name="connsiteY9-268" fmla="*/ 312 h 1082"/>
                <a:gd name="connsiteX10-269" fmla="*/ 1711 w 2895"/>
                <a:gd name="connsiteY10-270" fmla="*/ 545 h 1082"/>
                <a:gd name="connsiteX11-271" fmla="*/ 1609 w 2895"/>
                <a:gd name="connsiteY11-272" fmla="*/ 619 h 1082"/>
                <a:gd name="connsiteX12-273" fmla="*/ 1353 w 2895"/>
                <a:gd name="connsiteY12-274" fmla="*/ 675 h 1082"/>
                <a:gd name="connsiteX13-275" fmla="*/ 893 w 2895"/>
                <a:gd name="connsiteY13-276" fmla="*/ 585 h 1082"/>
                <a:gd name="connsiteX14-277" fmla="*/ 6 w 2895"/>
                <a:gd name="connsiteY14-278" fmla="*/ 676 h 1082"/>
                <a:gd name="connsiteX15-279" fmla="*/ 0 w 2895"/>
                <a:gd name="connsiteY15-280" fmla="*/ 681 h 1082"/>
                <a:gd name="connsiteX16-281" fmla="*/ 0 w 2895"/>
                <a:gd name="connsiteY16-282" fmla="*/ 1070 h 1082"/>
                <a:gd name="connsiteX17-283" fmla="*/ 56 w 2895"/>
                <a:gd name="connsiteY17-284" fmla="*/ 908 h 1082"/>
                <a:gd name="connsiteX18-285" fmla="*/ 325 w 2895"/>
                <a:gd name="connsiteY18-286" fmla="*/ 673 h 1082"/>
                <a:gd name="connsiteX19-287" fmla="*/ 973 w 2895"/>
                <a:gd name="connsiteY19-288" fmla="*/ 702 h 1082"/>
                <a:gd name="connsiteX20-289" fmla="*/ 1550 w 2895"/>
                <a:gd name="connsiteY20-290" fmla="*/ 906 h 1082"/>
                <a:gd name="connsiteX21-291" fmla="*/ 1647 w 2895"/>
                <a:gd name="connsiteY21-292" fmla="*/ 1021 h 1082"/>
                <a:gd name="connsiteX22-293" fmla="*/ 1850 w 2895"/>
                <a:gd name="connsiteY22-294" fmla="*/ 1065 h 1082"/>
                <a:gd name="connsiteX23-295" fmla="*/ 1594 w 2895"/>
                <a:gd name="connsiteY23-296" fmla="*/ 892 h 1082"/>
                <a:gd name="connsiteX24-297" fmla="*/ 1752 w 2895"/>
                <a:gd name="connsiteY24-298" fmla="*/ 953 h 1082"/>
                <a:gd name="connsiteX25-299" fmla="*/ 2137 w 2895"/>
                <a:gd name="connsiteY25-300" fmla="*/ 855 h 1082"/>
                <a:gd name="connsiteX26-301" fmla="*/ 1744 w 2895"/>
                <a:gd name="connsiteY26-302" fmla="*/ 913 h 1082"/>
                <a:gd name="connsiteX27-303" fmla="*/ 1617 w 2895"/>
                <a:gd name="connsiteY27-304" fmla="*/ 837 h 1082"/>
                <a:gd name="connsiteX28-305" fmla="*/ 954 w 2895"/>
                <a:gd name="connsiteY28-306" fmla="*/ 697 h 1082"/>
                <a:gd name="connsiteX29-307" fmla="*/ 1611 w 2895"/>
                <a:gd name="connsiteY29-308" fmla="*/ 694 h 1082"/>
                <a:gd name="connsiteX0-309" fmla="*/ 1617 w 2895"/>
                <a:gd name="connsiteY0-310" fmla="*/ 837 h 1082"/>
                <a:gd name="connsiteX1-311" fmla="*/ 954 w 2895"/>
                <a:gd name="connsiteY1-312" fmla="*/ 697 h 1082"/>
                <a:gd name="connsiteX2-313" fmla="*/ 1611 w 2895"/>
                <a:gd name="connsiteY2-314" fmla="*/ 694 h 1082"/>
                <a:gd name="connsiteX3-315" fmla="*/ 1740 w 2895"/>
                <a:gd name="connsiteY3-316" fmla="*/ 588 h 1082"/>
                <a:gd name="connsiteX4-317" fmla="*/ 2389 w 2895"/>
                <a:gd name="connsiteY4-318" fmla="*/ 402 h 1082"/>
                <a:gd name="connsiteX5-319" fmla="*/ 2895 w 2895"/>
                <a:gd name="connsiteY5-320" fmla="*/ 415 h 1082"/>
                <a:gd name="connsiteX6-321" fmla="*/ 2878 w 2895"/>
                <a:gd name="connsiteY6-322" fmla="*/ 424 h 1082"/>
                <a:gd name="connsiteX7-323" fmla="*/ 2878 w 2895"/>
                <a:gd name="connsiteY7-324" fmla="*/ 424 h 1082"/>
                <a:gd name="connsiteX8-325" fmla="*/ 2449 w 2895"/>
                <a:gd name="connsiteY8-326" fmla="*/ 382 h 1082"/>
                <a:gd name="connsiteX9-327" fmla="*/ 2801 w 2895"/>
                <a:gd name="connsiteY9-328" fmla="*/ 0 h 1082"/>
                <a:gd name="connsiteX10-329" fmla="*/ 2474 w 2895"/>
                <a:gd name="connsiteY10-330" fmla="*/ 344 h 1082"/>
                <a:gd name="connsiteX11-331" fmla="*/ 2137 w 2895"/>
                <a:gd name="connsiteY11-332" fmla="*/ 312 h 1082"/>
                <a:gd name="connsiteX12-333" fmla="*/ 1711 w 2895"/>
                <a:gd name="connsiteY12-334" fmla="*/ 545 h 1082"/>
                <a:gd name="connsiteX13-335" fmla="*/ 1609 w 2895"/>
                <a:gd name="connsiteY13-336" fmla="*/ 619 h 1082"/>
                <a:gd name="connsiteX14-337" fmla="*/ 1353 w 2895"/>
                <a:gd name="connsiteY14-338" fmla="*/ 675 h 1082"/>
                <a:gd name="connsiteX15-339" fmla="*/ 893 w 2895"/>
                <a:gd name="connsiteY15-340" fmla="*/ 585 h 1082"/>
                <a:gd name="connsiteX16-341" fmla="*/ 6 w 2895"/>
                <a:gd name="connsiteY16-342" fmla="*/ 676 h 1082"/>
                <a:gd name="connsiteX17-343" fmla="*/ 0 w 2895"/>
                <a:gd name="connsiteY17-344" fmla="*/ 681 h 1082"/>
                <a:gd name="connsiteX18-345" fmla="*/ 0 w 2895"/>
                <a:gd name="connsiteY18-346" fmla="*/ 1070 h 1082"/>
                <a:gd name="connsiteX19-347" fmla="*/ 56 w 2895"/>
                <a:gd name="connsiteY19-348" fmla="*/ 908 h 1082"/>
                <a:gd name="connsiteX20-349" fmla="*/ 325 w 2895"/>
                <a:gd name="connsiteY20-350" fmla="*/ 673 h 1082"/>
                <a:gd name="connsiteX21-351" fmla="*/ 973 w 2895"/>
                <a:gd name="connsiteY21-352" fmla="*/ 702 h 1082"/>
                <a:gd name="connsiteX22-353" fmla="*/ 1550 w 2895"/>
                <a:gd name="connsiteY22-354" fmla="*/ 906 h 1082"/>
                <a:gd name="connsiteX23-355" fmla="*/ 1647 w 2895"/>
                <a:gd name="connsiteY23-356" fmla="*/ 1021 h 1082"/>
                <a:gd name="connsiteX24-357" fmla="*/ 1850 w 2895"/>
                <a:gd name="connsiteY24-358" fmla="*/ 1065 h 1082"/>
                <a:gd name="connsiteX25-359" fmla="*/ 1594 w 2895"/>
                <a:gd name="connsiteY25-360" fmla="*/ 892 h 1082"/>
                <a:gd name="connsiteX26-361" fmla="*/ 1752 w 2895"/>
                <a:gd name="connsiteY26-362" fmla="*/ 953 h 1082"/>
                <a:gd name="connsiteX27-363" fmla="*/ 2137 w 2895"/>
                <a:gd name="connsiteY27-364" fmla="*/ 855 h 1082"/>
                <a:gd name="connsiteX28-365" fmla="*/ 1782 w 2895"/>
                <a:gd name="connsiteY28-366" fmla="*/ 951 h 1082"/>
                <a:gd name="connsiteX0-367" fmla="*/ 954 w 2895"/>
                <a:gd name="connsiteY0-368" fmla="*/ 697 h 1082"/>
                <a:gd name="connsiteX1-369" fmla="*/ 1611 w 2895"/>
                <a:gd name="connsiteY1-370" fmla="*/ 694 h 1082"/>
                <a:gd name="connsiteX2-371" fmla="*/ 1740 w 2895"/>
                <a:gd name="connsiteY2-372" fmla="*/ 588 h 1082"/>
                <a:gd name="connsiteX3-373" fmla="*/ 2389 w 2895"/>
                <a:gd name="connsiteY3-374" fmla="*/ 402 h 1082"/>
                <a:gd name="connsiteX4-375" fmla="*/ 2895 w 2895"/>
                <a:gd name="connsiteY4-376" fmla="*/ 415 h 1082"/>
                <a:gd name="connsiteX5-377" fmla="*/ 2878 w 2895"/>
                <a:gd name="connsiteY5-378" fmla="*/ 424 h 1082"/>
                <a:gd name="connsiteX6-379" fmla="*/ 2878 w 2895"/>
                <a:gd name="connsiteY6-380" fmla="*/ 424 h 1082"/>
                <a:gd name="connsiteX7-381" fmla="*/ 2449 w 2895"/>
                <a:gd name="connsiteY7-382" fmla="*/ 382 h 1082"/>
                <a:gd name="connsiteX8-383" fmla="*/ 2801 w 2895"/>
                <a:gd name="connsiteY8-384" fmla="*/ 0 h 1082"/>
                <a:gd name="connsiteX9-385" fmla="*/ 2474 w 2895"/>
                <a:gd name="connsiteY9-386" fmla="*/ 344 h 1082"/>
                <a:gd name="connsiteX10-387" fmla="*/ 2137 w 2895"/>
                <a:gd name="connsiteY10-388" fmla="*/ 312 h 1082"/>
                <a:gd name="connsiteX11-389" fmla="*/ 1711 w 2895"/>
                <a:gd name="connsiteY11-390" fmla="*/ 545 h 1082"/>
                <a:gd name="connsiteX12-391" fmla="*/ 1609 w 2895"/>
                <a:gd name="connsiteY12-392" fmla="*/ 619 h 1082"/>
                <a:gd name="connsiteX13-393" fmla="*/ 1353 w 2895"/>
                <a:gd name="connsiteY13-394" fmla="*/ 675 h 1082"/>
                <a:gd name="connsiteX14-395" fmla="*/ 893 w 2895"/>
                <a:gd name="connsiteY14-396" fmla="*/ 585 h 1082"/>
                <a:gd name="connsiteX15-397" fmla="*/ 6 w 2895"/>
                <a:gd name="connsiteY15-398" fmla="*/ 676 h 1082"/>
                <a:gd name="connsiteX16-399" fmla="*/ 0 w 2895"/>
                <a:gd name="connsiteY16-400" fmla="*/ 681 h 1082"/>
                <a:gd name="connsiteX17-401" fmla="*/ 0 w 2895"/>
                <a:gd name="connsiteY17-402" fmla="*/ 1070 h 1082"/>
                <a:gd name="connsiteX18-403" fmla="*/ 56 w 2895"/>
                <a:gd name="connsiteY18-404" fmla="*/ 908 h 1082"/>
                <a:gd name="connsiteX19-405" fmla="*/ 325 w 2895"/>
                <a:gd name="connsiteY19-406" fmla="*/ 673 h 1082"/>
                <a:gd name="connsiteX20-407" fmla="*/ 973 w 2895"/>
                <a:gd name="connsiteY20-408" fmla="*/ 702 h 1082"/>
                <a:gd name="connsiteX21-409" fmla="*/ 1550 w 2895"/>
                <a:gd name="connsiteY21-410" fmla="*/ 906 h 1082"/>
                <a:gd name="connsiteX22-411" fmla="*/ 1647 w 2895"/>
                <a:gd name="connsiteY22-412" fmla="*/ 1021 h 1082"/>
                <a:gd name="connsiteX23-413" fmla="*/ 1850 w 2895"/>
                <a:gd name="connsiteY23-414" fmla="*/ 1065 h 1082"/>
                <a:gd name="connsiteX24-415" fmla="*/ 1594 w 2895"/>
                <a:gd name="connsiteY24-416" fmla="*/ 892 h 1082"/>
                <a:gd name="connsiteX25-417" fmla="*/ 1752 w 2895"/>
                <a:gd name="connsiteY25-418" fmla="*/ 953 h 1082"/>
                <a:gd name="connsiteX26-419" fmla="*/ 2137 w 2895"/>
                <a:gd name="connsiteY26-420" fmla="*/ 855 h 1082"/>
                <a:gd name="connsiteX27-421" fmla="*/ 1782 w 2895"/>
                <a:gd name="connsiteY27-422" fmla="*/ 951 h 1082"/>
                <a:gd name="connsiteX0-423" fmla="*/ 954 w 2895"/>
                <a:gd name="connsiteY0-424" fmla="*/ 697 h 1082"/>
                <a:gd name="connsiteX1-425" fmla="*/ 1611 w 2895"/>
                <a:gd name="connsiteY1-426" fmla="*/ 694 h 1082"/>
                <a:gd name="connsiteX2-427" fmla="*/ 1740 w 2895"/>
                <a:gd name="connsiteY2-428" fmla="*/ 588 h 1082"/>
                <a:gd name="connsiteX3-429" fmla="*/ 2389 w 2895"/>
                <a:gd name="connsiteY3-430" fmla="*/ 402 h 1082"/>
                <a:gd name="connsiteX4-431" fmla="*/ 2895 w 2895"/>
                <a:gd name="connsiteY4-432" fmla="*/ 415 h 1082"/>
                <a:gd name="connsiteX5-433" fmla="*/ 2878 w 2895"/>
                <a:gd name="connsiteY5-434" fmla="*/ 424 h 1082"/>
                <a:gd name="connsiteX6-435" fmla="*/ 2878 w 2895"/>
                <a:gd name="connsiteY6-436" fmla="*/ 424 h 1082"/>
                <a:gd name="connsiteX7-437" fmla="*/ 2449 w 2895"/>
                <a:gd name="connsiteY7-438" fmla="*/ 382 h 1082"/>
                <a:gd name="connsiteX8-439" fmla="*/ 2801 w 2895"/>
                <a:gd name="connsiteY8-440" fmla="*/ 0 h 1082"/>
                <a:gd name="connsiteX9-441" fmla="*/ 2474 w 2895"/>
                <a:gd name="connsiteY9-442" fmla="*/ 344 h 1082"/>
                <a:gd name="connsiteX10-443" fmla="*/ 2137 w 2895"/>
                <a:gd name="connsiteY10-444" fmla="*/ 312 h 1082"/>
                <a:gd name="connsiteX11-445" fmla="*/ 1711 w 2895"/>
                <a:gd name="connsiteY11-446" fmla="*/ 545 h 1082"/>
                <a:gd name="connsiteX12-447" fmla="*/ 1609 w 2895"/>
                <a:gd name="connsiteY12-448" fmla="*/ 619 h 1082"/>
                <a:gd name="connsiteX13-449" fmla="*/ 1353 w 2895"/>
                <a:gd name="connsiteY13-450" fmla="*/ 675 h 1082"/>
                <a:gd name="connsiteX14-451" fmla="*/ 893 w 2895"/>
                <a:gd name="connsiteY14-452" fmla="*/ 585 h 1082"/>
                <a:gd name="connsiteX15-453" fmla="*/ 6 w 2895"/>
                <a:gd name="connsiteY15-454" fmla="*/ 676 h 1082"/>
                <a:gd name="connsiteX16-455" fmla="*/ 0 w 2895"/>
                <a:gd name="connsiteY16-456" fmla="*/ 681 h 1082"/>
                <a:gd name="connsiteX17-457" fmla="*/ 0 w 2895"/>
                <a:gd name="connsiteY17-458" fmla="*/ 1070 h 1082"/>
                <a:gd name="connsiteX18-459" fmla="*/ 56 w 2895"/>
                <a:gd name="connsiteY18-460" fmla="*/ 908 h 1082"/>
                <a:gd name="connsiteX19-461" fmla="*/ 325 w 2895"/>
                <a:gd name="connsiteY19-462" fmla="*/ 673 h 1082"/>
                <a:gd name="connsiteX20-463" fmla="*/ 973 w 2895"/>
                <a:gd name="connsiteY20-464" fmla="*/ 702 h 1082"/>
                <a:gd name="connsiteX21-465" fmla="*/ 1550 w 2895"/>
                <a:gd name="connsiteY21-466" fmla="*/ 906 h 1082"/>
                <a:gd name="connsiteX22-467" fmla="*/ 1647 w 2895"/>
                <a:gd name="connsiteY22-468" fmla="*/ 1021 h 1082"/>
                <a:gd name="connsiteX23-469" fmla="*/ 1850 w 2895"/>
                <a:gd name="connsiteY23-470" fmla="*/ 1065 h 1082"/>
                <a:gd name="connsiteX24-471" fmla="*/ 1752 w 2895"/>
                <a:gd name="connsiteY24-472" fmla="*/ 953 h 1082"/>
                <a:gd name="connsiteX25-473" fmla="*/ 2137 w 2895"/>
                <a:gd name="connsiteY25-474" fmla="*/ 855 h 1082"/>
                <a:gd name="connsiteX26-475" fmla="*/ 1782 w 2895"/>
                <a:gd name="connsiteY26-476" fmla="*/ 951 h 1082"/>
                <a:gd name="connsiteX0-477" fmla="*/ 954 w 2895"/>
                <a:gd name="connsiteY0-478" fmla="*/ 697 h 1082"/>
                <a:gd name="connsiteX1-479" fmla="*/ 1611 w 2895"/>
                <a:gd name="connsiteY1-480" fmla="*/ 694 h 1082"/>
                <a:gd name="connsiteX2-481" fmla="*/ 1740 w 2895"/>
                <a:gd name="connsiteY2-482" fmla="*/ 588 h 1082"/>
                <a:gd name="connsiteX3-483" fmla="*/ 2389 w 2895"/>
                <a:gd name="connsiteY3-484" fmla="*/ 402 h 1082"/>
                <a:gd name="connsiteX4-485" fmla="*/ 2895 w 2895"/>
                <a:gd name="connsiteY4-486" fmla="*/ 415 h 1082"/>
                <a:gd name="connsiteX5-487" fmla="*/ 2878 w 2895"/>
                <a:gd name="connsiteY5-488" fmla="*/ 424 h 1082"/>
                <a:gd name="connsiteX6-489" fmla="*/ 2878 w 2895"/>
                <a:gd name="connsiteY6-490" fmla="*/ 424 h 1082"/>
                <a:gd name="connsiteX7-491" fmla="*/ 2449 w 2895"/>
                <a:gd name="connsiteY7-492" fmla="*/ 382 h 1082"/>
                <a:gd name="connsiteX8-493" fmla="*/ 2801 w 2895"/>
                <a:gd name="connsiteY8-494" fmla="*/ 0 h 1082"/>
                <a:gd name="connsiteX9-495" fmla="*/ 2474 w 2895"/>
                <a:gd name="connsiteY9-496" fmla="*/ 344 h 1082"/>
                <a:gd name="connsiteX10-497" fmla="*/ 2137 w 2895"/>
                <a:gd name="connsiteY10-498" fmla="*/ 312 h 1082"/>
                <a:gd name="connsiteX11-499" fmla="*/ 1711 w 2895"/>
                <a:gd name="connsiteY11-500" fmla="*/ 545 h 1082"/>
                <a:gd name="connsiteX12-501" fmla="*/ 1609 w 2895"/>
                <a:gd name="connsiteY12-502" fmla="*/ 619 h 1082"/>
                <a:gd name="connsiteX13-503" fmla="*/ 1353 w 2895"/>
                <a:gd name="connsiteY13-504" fmla="*/ 675 h 1082"/>
                <a:gd name="connsiteX14-505" fmla="*/ 893 w 2895"/>
                <a:gd name="connsiteY14-506" fmla="*/ 585 h 1082"/>
                <a:gd name="connsiteX15-507" fmla="*/ 6 w 2895"/>
                <a:gd name="connsiteY15-508" fmla="*/ 676 h 1082"/>
                <a:gd name="connsiteX16-509" fmla="*/ 0 w 2895"/>
                <a:gd name="connsiteY16-510" fmla="*/ 681 h 1082"/>
                <a:gd name="connsiteX17-511" fmla="*/ 0 w 2895"/>
                <a:gd name="connsiteY17-512" fmla="*/ 1070 h 1082"/>
                <a:gd name="connsiteX18-513" fmla="*/ 56 w 2895"/>
                <a:gd name="connsiteY18-514" fmla="*/ 908 h 1082"/>
                <a:gd name="connsiteX19-515" fmla="*/ 325 w 2895"/>
                <a:gd name="connsiteY19-516" fmla="*/ 673 h 1082"/>
                <a:gd name="connsiteX20-517" fmla="*/ 973 w 2895"/>
                <a:gd name="connsiteY20-518" fmla="*/ 702 h 1082"/>
                <a:gd name="connsiteX21-519" fmla="*/ 1647 w 2895"/>
                <a:gd name="connsiteY21-520" fmla="*/ 1021 h 1082"/>
                <a:gd name="connsiteX22-521" fmla="*/ 1850 w 2895"/>
                <a:gd name="connsiteY22-522" fmla="*/ 1065 h 1082"/>
                <a:gd name="connsiteX23-523" fmla="*/ 1752 w 2895"/>
                <a:gd name="connsiteY23-524" fmla="*/ 953 h 1082"/>
                <a:gd name="connsiteX24-525" fmla="*/ 2137 w 2895"/>
                <a:gd name="connsiteY24-526" fmla="*/ 855 h 1082"/>
                <a:gd name="connsiteX25-527" fmla="*/ 1782 w 2895"/>
                <a:gd name="connsiteY25-528" fmla="*/ 951 h 1082"/>
                <a:gd name="connsiteX0-529" fmla="*/ 954 w 2895"/>
                <a:gd name="connsiteY0-530" fmla="*/ 697 h 1070"/>
                <a:gd name="connsiteX1-531" fmla="*/ 1611 w 2895"/>
                <a:gd name="connsiteY1-532" fmla="*/ 694 h 1070"/>
                <a:gd name="connsiteX2-533" fmla="*/ 1740 w 2895"/>
                <a:gd name="connsiteY2-534" fmla="*/ 588 h 1070"/>
                <a:gd name="connsiteX3-535" fmla="*/ 2389 w 2895"/>
                <a:gd name="connsiteY3-536" fmla="*/ 402 h 1070"/>
                <a:gd name="connsiteX4-537" fmla="*/ 2895 w 2895"/>
                <a:gd name="connsiteY4-538" fmla="*/ 415 h 1070"/>
                <a:gd name="connsiteX5-539" fmla="*/ 2878 w 2895"/>
                <a:gd name="connsiteY5-540" fmla="*/ 424 h 1070"/>
                <a:gd name="connsiteX6-541" fmla="*/ 2878 w 2895"/>
                <a:gd name="connsiteY6-542" fmla="*/ 424 h 1070"/>
                <a:gd name="connsiteX7-543" fmla="*/ 2449 w 2895"/>
                <a:gd name="connsiteY7-544" fmla="*/ 382 h 1070"/>
                <a:gd name="connsiteX8-545" fmla="*/ 2801 w 2895"/>
                <a:gd name="connsiteY8-546" fmla="*/ 0 h 1070"/>
                <a:gd name="connsiteX9-547" fmla="*/ 2474 w 2895"/>
                <a:gd name="connsiteY9-548" fmla="*/ 344 h 1070"/>
                <a:gd name="connsiteX10-549" fmla="*/ 2137 w 2895"/>
                <a:gd name="connsiteY10-550" fmla="*/ 312 h 1070"/>
                <a:gd name="connsiteX11-551" fmla="*/ 1711 w 2895"/>
                <a:gd name="connsiteY11-552" fmla="*/ 545 h 1070"/>
                <a:gd name="connsiteX12-553" fmla="*/ 1609 w 2895"/>
                <a:gd name="connsiteY12-554" fmla="*/ 619 h 1070"/>
                <a:gd name="connsiteX13-555" fmla="*/ 1353 w 2895"/>
                <a:gd name="connsiteY13-556" fmla="*/ 675 h 1070"/>
                <a:gd name="connsiteX14-557" fmla="*/ 893 w 2895"/>
                <a:gd name="connsiteY14-558" fmla="*/ 585 h 1070"/>
                <a:gd name="connsiteX15-559" fmla="*/ 6 w 2895"/>
                <a:gd name="connsiteY15-560" fmla="*/ 676 h 1070"/>
                <a:gd name="connsiteX16-561" fmla="*/ 0 w 2895"/>
                <a:gd name="connsiteY16-562" fmla="*/ 681 h 1070"/>
                <a:gd name="connsiteX17-563" fmla="*/ 0 w 2895"/>
                <a:gd name="connsiteY17-564" fmla="*/ 1070 h 1070"/>
                <a:gd name="connsiteX18-565" fmla="*/ 56 w 2895"/>
                <a:gd name="connsiteY18-566" fmla="*/ 908 h 1070"/>
                <a:gd name="connsiteX19-567" fmla="*/ 325 w 2895"/>
                <a:gd name="connsiteY19-568" fmla="*/ 673 h 1070"/>
                <a:gd name="connsiteX20-569" fmla="*/ 973 w 2895"/>
                <a:gd name="connsiteY20-570" fmla="*/ 702 h 1070"/>
                <a:gd name="connsiteX21-571" fmla="*/ 1850 w 2895"/>
                <a:gd name="connsiteY21-572" fmla="*/ 1065 h 1070"/>
                <a:gd name="connsiteX22-573" fmla="*/ 1752 w 2895"/>
                <a:gd name="connsiteY22-574" fmla="*/ 953 h 1070"/>
                <a:gd name="connsiteX23-575" fmla="*/ 2137 w 2895"/>
                <a:gd name="connsiteY23-576" fmla="*/ 855 h 1070"/>
                <a:gd name="connsiteX24-577" fmla="*/ 1782 w 2895"/>
                <a:gd name="connsiteY24-578" fmla="*/ 951 h 1070"/>
                <a:gd name="connsiteX0-579" fmla="*/ 954 w 2895"/>
                <a:gd name="connsiteY0-580" fmla="*/ 697 h 1091"/>
                <a:gd name="connsiteX1-581" fmla="*/ 1611 w 2895"/>
                <a:gd name="connsiteY1-582" fmla="*/ 694 h 1091"/>
                <a:gd name="connsiteX2-583" fmla="*/ 1740 w 2895"/>
                <a:gd name="connsiteY2-584" fmla="*/ 588 h 1091"/>
                <a:gd name="connsiteX3-585" fmla="*/ 2389 w 2895"/>
                <a:gd name="connsiteY3-586" fmla="*/ 402 h 1091"/>
                <a:gd name="connsiteX4-587" fmla="*/ 2895 w 2895"/>
                <a:gd name="connsiteY4-588" fmla="*/ 415 h 1091"/>
                <a:gd name="connsiteX5-589" fmla="*/ 2878 w 2895"/>
                <a:gd name="connsiteY5-590" fmla="*/ 424 h 1091"/>
                <a:gd name="connsiteX6-591" fmla="*/ 2878 w 2895"/>
                <a:gd name="connsiteY6-592" fmla="*/ 424 h 1091"/>
                <a:gd name="connsiteX7-593" fmla="*/ 2449 w 2895"/>
                <a:gd name="connsiteY7-594" fmla="*/ 382 h 1091"/>
                <a:gd name="connsiteX8-595" fmla="*/ 2801 w 2895"/>
                <a:gd name="connsiteY8-596" fmla="*/ 0 h 1091"/>
                <a:gd name="connsiteX9-597" fmla="*/ 2474 w 2895"/>
                <a:gd name="connsiteY9-598" fmla="*/ 344 h 1091"/>
                <a:gd name="connsiteX10-599" fmla="*/ 2137 w 2895"/>
                <a:gd name="connsiteY10-600" fmla="*/ 312 h 1091"/>
                <a:gd name="connsiteX11-601" fmla="*/ 1711 w 2895"/>
                <a:gd name="connsiteY11-602" fmla="*/ 545 h 1091"/>
                <a:gd name="connsiteX12-603" fmla="*/ 1609 w 2895"/>
                <a:gd name="connsiteY12-604" fmla="*/ 619 h 1091"/>
                <a:gd name="connsiteX13-605" fmla="*/ 1353 w 2895"/>
                <a:gd name="connsiteY13-606" fmla="*/ 675 h 1091"/>
                <a:gd name="connsiteX14-607" fmla="*/ 893 w 2895"/>
                <a:gd name="connsiteY14-608" fmla="*/ 585 h 1091"/>
                <a:gd name="connsiteX15-609" fmla="*/ 6 w 2895"/>
                <a:gd name="connsiteY15-610" fmla="*/ 676 h 1091"/>
                <a:gd name="connsiteX16-611" fmla="*/ 0 w 2895"/>
                <a:gd name="connsiteY16-612" fmla="*/ 681 h 1091"/>
                <a:gd name="connsiteX17-613" fmla="*/ 0 w 2895"/>
                <a:gd name="connsiteY17-614" fmla="*/ 1070 h 1091"/>
                <a:gd name="connsiteX18-615" fmla="*/ 56 w 2895"/>
                <a:gd name="connsiteY18-616" fmla="*/ 908 h 1091"/>
                <a:gd name="connsiteX19-617" fmla="*/ 325 w 2895"/>
                <a:gd name="connsiteY19-618" fmla="*/ 673 h 1091"/>
                <a:gd name="connsiteX20-619" fmla="*/ 973 w 2895"/>
                <a:gd name="connsiteY20-620" fmla="*/ 702 h 1091"/>
                <a:gd name="connsiteX21-621" fmla="*/ 1850 w 2895"/>
                <a:gd name="connsiteY21-622" fmla="*/ 1065 h 1091"/>
                <a:gd name="connsiteX22-623" fmla="*/ 2137 w 2895"/>
                <a:gd name="connsiteY22-624" fmla="*/ 855 h 1091"/>
                <a:gd name="connsiteX23-625" fmla="*/ 1782 w 2895"/>
                <a:gd name="connsiteY23-626" fmla="*/ 951 h 1091"/>
                <a:gd name="connsiteX0-627" fmla="*/ 954 w 2895"/>
                <a:gd name="connsiteY0-628" fmla="*/ 697 h 1091"/>
                <a:gd name="connsiteX1-629" fmla="*/ 1611 w 2895"/>
                <a:gd name="connsiteY1-630" fmla="*/ 694 h 1091"/>
                <a:gd name="connsiteX2-631" fmla="*/ 1740 w 2895"/>
                <a:gd name="connsiteY2-632" fmla="*/ 588 h 1091"/>
                <a:gd name="connsiteX3-633" fmla="*/ 2389 w 2895"/>
                <a:gd name="connsiteY3-634" fmla="*/ 402 h 1091"/>
                <a:gd name="connsiteX4-635" fmla="*/ 2895 w 2895"/>
                <a:gd name="connsiteY4-636" fmla="*/ 415 h 1091"/>
                <a:gd name="connsiteX5-637" fmla="*/ 2878 w 2895"/>
                <a:gd name="connsiteY5-638" fmla="*/ 424 h 1091"/>
                <a:gd name="connsiteX6-639" fmla="*/ 2878 w 2895"/>
                <a:gd name="connsiteY6-640" fmla="*/ 424 h 1091"/>
                <a:gd name="connsiteX7-641" fmla="*/ 2449 w 2895"/>
                <a:gd name="connsiteY7-642" fmla="*/ 382 h 1091"/>
                <a:gd name="connsiteX8-643" fmla="*/ 2801 w 2895"/>
                <a:gd name="connsiteY8-644" fmla="*/ 0 h 1091"/>
                <a:gd name="connsiteX9-645" fmla="*/ 2474 w 2895"/>
                <a:gd name="connsiteY9-646" fmla="*/ 344 h 1091"/>
                <a:gd name="connsiteX10-647" fmla="*/ 2137 w 2895"/>
                <a:gd name="connsiteY10-648" fmla="*/ 312 h 1091"/>
                <a:gd name="connsiteX11-649" fmla="*/ 1711 w 2895"/>
                <a:gd name="connsiteY11-650" fmla="*/ 545 h 1091"/>
                <a:gd name="connsiteX12-651" fmla="*/ 1609 w 2895"/>
                <a:gd name="connsiteY12-652" fmla="*/ 619 h 1091"/>
                <a:gd name="connsiteX13-653" fmla="*/ 1353 w 2895"/>
                <a:gd name="connsiteY13-654" fmla="*/ 675 h 1091"/>
                <a:gd name="connsiteX14-655" fmla="*/ 893 w 2895"/>
                <a:gd name="connsiteY14-656" fmla="*/ 585 h 1091"/>
                <a:gd name="connsiteX15-657" fmla="*/ 6 w 2895"/>
                <a:gd name="connsiteY15-658" fmla="*/ 676 h 1091"/>
                <a:gd name="connsiteX16-659" fmla="*/ 0 w 2895"/>
                <a:gd name="connsiteY16-660" fmla="*/ 681 h 1091"/>
                <a:gd name="connsiteX17-661" fmla="*/ 0 w 2895"/>
                <a:gd name="connsiteY17-662" fmla="*/ 1070 h 1091"/>
                <a:gd name="connsiteX18-663" fmla="*/ 56 w 2895"/>
                <a:gd name="connsiteY18-664" fmla="*/ 908 h 1091"/>
                <a:gd name="connsiteX19-665" fmla="*/ 325 w 2895"/>
                <a:gd name="connsiteY19-666" fmla="*/ 673 h 1091"/>
                <a:gd name="connsiteX20-667" fmla="*/ 973 w 2895"/>
                <a:gd name="connsiteY20-668" fmla="*/ 702 h 1091"/>
                <a:gd name="connsiteX21-669" fmla="*/ 1850 w 2895"/>
                <a:gd name="connsiteY21-670" fmla="*/ 1065 h 1091"/>
                <a:gd name="connsiteX22-671" fmla="*/ 2137 w 2895"/>
                <a:gd name="connsiteY22-672" fmla="*/ 855 h 1091"/>
                <a:gd name="connsiteX0-673" fmla="*/ 954 w 2895"/>
                <a:gd name="connsiteY0-674" fmla="*/ 697 h 1091"/>
                <a:gd name="connsiteX1-675" fmla="*/ 1611 w 2895"/>
                <a:gd name="connsiteY1-676" fmla="*/ 694 h 1091"/>
                <a:gd name="connsiteX2-677" fmla="*/ 1740 w 2895"/>
                <a:gd name="connsiteY2-678" fmla="*/ 588 h 1091"/>
                <a:gd name="connsiteX3-679" fmla="*/ 2389 w 2895"/>
                <a:gd name="connsiteY3-680" fmla="*/ 402 h 1091"/>
                <a:gd name="connsiteX4-681" fmla="*/ 2895 w 2895"/>
                <a:gd name="connsiteY4-682" fmla="*/ 415 h 1091"/>
                <a:gd name="connsiteX5-683" fmla="*/ 2878 w 2895"/>
                <a:gd name="connsiteY5-684" fmla="*/ 424 h 1091"/>
                <a:gd name="connsiteX6-685" fmla="*/ 2878 w 2895"/>
                <a:gd name="connsiteY6-686" fmla="*/ 424 h 1091"/>
                <a:gd name="connsiteX7-687" fmla="*/ 2449 w 2895"/>
                <a:gd name="connsiteY7-688" fmla="*/ 382 h 1091"/>
                <a:gd name="connsiteX8-689" fmla="*/ 2801 w 2895"/>
                <a:gd name="connsiteY8-690" fmla="*/ 0 h 1091"/>
                <a:gd name="connsiteX9-691" fmla="*/ 2474 w 2895"/>
                <a:gd name="connsiteY9-692" fmla="*/ 344 h 1091"/>
                <a:gd name="connsiteX10-693" fmla="*/ 2137 w 2895"/>
                <a:gd name="connsiteY10-694" fmla="*/ 312 h 1091"/>
                <a:gd name="connsiteX11-695" fmla="*/ 1711 w 2895"/>
                <a:gd name="connsiteY11-696" fmla="*/ 545 h 1091"/>
                <a:gd name="connsiteX12-697" fmla="*/ 1609 w 2895"/>
                <a:gd name="connsiteY12-698" fmla="*/ 619 h 1091"/>
                <a:gd name="connsiteX13-699" fmla="*/ 1353 w 2895"/>
                <a:gd name="connsiteY13-700" fmla="*/ 675 h 1091"/>
                <a:gd name="connsiteX14-701" fmla="*/ 893 w 2895"/>
                <a:gd name="connsiteY14-702" fmla="*/ 585 h 1091"/>
                <a:gd name="connsiteX15-703" fmla="*/ 6 w 2895"/>
                <a:gd name="connsiteY15-704" fmla="*/ 676 h 1091"/>
                <a:gd name="connsiteX16-705" fmla="*/ 0 w 2895"/>
                <a:gd name="connsiteY16-706" fmla="*/ 681 h 1091"/>
                <a:gd name="connsiteX17-707" fmla="*/ 0 w 2895"/>
                <a:gd name="connsiteY17-708" fmla="*/ 1070 h 1091"/>
                <a:gd name="connsiteX18-709" fmla="*/ 56 w 2895"/>
                <a:gd name="connsiteY18-710" fmla="*/ 908 h 1091"/>
                <a:gd name="connsiteX19-711" fmla="*/ 325 w 2895"/>
                <a:gd name="connsiteY19-712" fmla="*/ 673 h 1091"/>
                <a:gd name="connsiteX20-713" fmla="*/ 973 w 2895"/>
                <a:gd name="connsiteY20-714" fmla="*/ 702 h 1091"/>
                <a:gd name="connsiteX21-715" fmla="*/ 1850 w 2895"/>
                <a:gd name="connsiteY21-716" fmla="*/ 1065 h 1091"/>
                <a:gd name="connsiteX22-717" fmla="*/ 2139 w 2895"/>
                <a:gd name="connsiteY22-718" fmla="*/ 850 h 1091"/>
                <a:gd name="connsiteX0-719" fmla="*/ 954 w 2895"/>
                <a:gd name="connsiteY0-720" fmla="*/ 697 h 1070"/>
                <a:gd name="connsiteX1-721" fmla="*/ 1611 w 2895"/>
                <a:gd name="connsiteY1-722" fmla="*/ 694 h 1070"/>
                <a:gd name="connsiteX2-723" fmla="*/ 1740 w 2895"/>
                <a:gd name="connsiteY2-724" fmla="*/ 588 h 1070"/>
                <a:gd name="connsiteX3-725" fmla="*/ 2389 w 2895"/>
                <a:gd name="connsiteY3-726" fmla="*/ 402 h 1070"/>
                <a:gd name="connsiteX4-727" fmla="*/ 2895 w 2895"/>
                <a:gd name="connsiteY4-728" fmla="*/ 415 h 1070"/>
                <a:gd name="connsiteX5-729" fmla="*/ 2878 w 2895"/>
                <a:gd name="connsiteY5-730" fmla="*/ 424 h 1070"/>
                <a:gd name="connsiteX6-731" fmla="*/ 2878 w 2895"/>
                <a:gd name="connsiteY6-732" fmla="*/ 424 h 1070"/>
                <a:gd name="connsiteX7-733" fmla="*/ 2449 w 2895"/>
                <a:gd name="connsiteY7-734" fmla="*/ 382 h 1070"/>
                <a:gd name="connsiteX8-735" fmla="*/ 2801 w 2895"/>
                <a:gd name="connsiteY8-736" fmla="*/ 0 h 1070"/>
                <a:gd name="connsiteX9-737" fmla="*/ 2474 w 2895"/>
                <a:gd name="connsiteY9-738" fmla="*/ 344 h 1070"/>
                <a:gd name="connsiteX10-739" fmla="*/ 2137 w 2895"/>
                <a:gd name="connsiteY10-740" fmla="*/ 312 h 1070"/>
                <a:gd name="connsiteX11-741" fmla="*/ 1711 w 2895"/>
                <a:gd name="connsiteY11-742" fmla="*/ 545 h 1070"/>
                <a:gd name="connsiteX12-743" fmla="*/ 1609 w 2895"/>
                <a:gd name="connsiteY12-744" fmla="*/ 619 h 1070"/>
                <a:gd name="connsiteX13-745" fmla="*/ 1353 w 2895"/>
                <a:gd name="connsiteY13-746" fmla="*/ 675 h 1070"/>
                <a:gd name="connsiteX14-747" fmla="*/ 893 w 2895"/>
                <a:gd name="connsiteY14-748" fmla="*/ 585 h 1070"/>
                <a:gd name="connsiteX15-749" fmla="*/ 6 w 2895"/>
                <a:gd name="connsiteY15-750" fmla="*/ 676 h 1070"/>
                <a:gd name="connsiteX16-751" fmla="*/ 0 w 2895"/>
                <a:gd name="connsiteY16-752" fmla="*/ 681 h 1070"/>
                <a:gd name="connsiteX17-753" fmla="*/ 0 w 2895"/>
                <a:gd name="connsiteY17-754" fmla="*/ 1070 h 1070"/>
                <a:gd name="connsiteX18-755" fmla="*/ 56 w 2895"/>
                <a:gd name="connsiteY18-756" fmla="*/ 908 h 1070"/>
                <a:gd name="connsiteX19-757" fmla="*/ 325 w 2895"/>
                <a:gd name="connsiteY19-758" fmla="*/ 673 h 1070"/>
                <a:gd name="connsiteX20-759" fmla="*/ 973 w 2895"/>
                <a:gd name="connsiteY20-760" fmla="*/ 702 h 1070"/>
                <a:gd name="connsiteX21-761" fmla="*/ 1850 w 2895"/>
                <a:gd name="connsiteY21-762" fmla="*/ 1065 h 1070"/>
                <a:gd name="connsiteX0-763" fmla="*/ 954 w 2895"/>
                <a:gd name="connsiteY0-764" fmla="*/ 697 h 1070"/>
                <a:gd name="connsiteX1-765" fmla="*/ 1611 w 2895"/>
                <a:gd name="connsiteY1-766" fmla="*/ 694 h 1070"/>
                <a:gd name="connsiteX2-767" fmla="*/ 1740 w 2895"/>
                <a:gd name="connsiteY2-768" fmla="*/ 588 h 1070"/>
                <a:gd name="connsiteX3-769" fmla="*/ 2389 w 2895"/>
                <a:gd name="connsiteY3-770" fmla="*/ 402 h 1070"/>
                <a:gd name="connsiteX4-771" fmla="*/ 2895 w 2895"/>
                <a:gd name="connsiteY4-772" fmla="*/ 415 h 1070"/>
                <a:gd name="connsiteX5-773" fmla="*/ 2878 w 2895"/>
                <a:gd name="connsiteY5-774" fmla="*/ 424 h 1070"/>
                <a:gd name="connsiteX6-775" fmla="*/ 2878 w 2895"/>
                <a:gd name="connsiteY6-776" fmla="*/ 424 h 1070"/>
                <a:gd name="connsiteX7-777" fmla="*/ 2449 w 2895"/>
                <a:gd name="connsiteY7-778" fmla="*/ 382 h 1070"/>
                <a:gd name="connsiteX8-779" fmla="*/ 2801 w 2895"/>
                <a:gd name="connsiteY8-780" fmla="*/ 0 h 1070"/>
                <a:gd name="connsiteX9-781" fmla="*/ 2474 w 2895"/>
                <a:gd name="connsiteY9-782" fmla="*/ 344 h 1070"/>
                <a:gd name="connsiteX10-783" fmla="*/ 2137 w 2895"/>
                <a:gd name="connsiteY10-784" fmla="*/ 312 h 1070"/>
                <a:gd name="connsiteX11-785" fmla="*/ 1711 w 2895"/>
                <a:gd name="connsiteY11-786" fmla="*/ 545 h 1070"/>
                <a:gd name="connsiteX12-787" fmla="*/ 1609 w 2895"/>
                <a:gd name="connsiteY12-788" fmla="*/ 619 h 1070"/>
                <a:gd name="connsiteX13-789" fmla="*/ 1353 w 2895"/>
                <a:gd name="connsiteY13-790" fmla="*/ 675 h 1070"/>
                <a:gd name="connsiteX14-791" fmla="*/ 893 w 2895"/>
                <a:gd name="connsiteY14-792" fmla="*/ 585 h 1070"/>
                <a:gd name="connsiteX15-793" fmla="*/ 6 w 2895"/>
                <a:gd name="connsiteY15-794" fmla="*/ 676 h 1070"/>
                <a:gd name="connsiteX16-795" fmla="*/ 0 w 2895"/>
                <a:gd name="connsiteY16-796" fmla="*/ 681 h 1070"/>
                <a:gd name="connsiteX17-797" fmla="*/ 0 w 2895"/>
                <a:gd name="connsiteY17-798" fmla="*/ 1070 h 1070"/>
                <a:gd name="connsiteX18-799" fmla="*/ 56 w 2895"/>
                <a:gd name="connsiteY18-800" fmla="*/ 908 h 1070"/>
                <a:gd name="connsiteX19-801" fmla="*/ 325 w 2895"/>
                <a:gd name="connsiteY19-802" fmla="*/ 673 h 1070"/>
                <a:gd name="connsiteX20-803" fmla="*/ 973 w 2895"/>
                <a:gd name="connsiteY20-804" fmla="*/ 702 h 1070"/>
                <a:gd name="connsiteX21-805" fmla="*/ 976 w 2895"/>
                <a:gd name="connsiteY21-806" fmla="*/ 718 h 1070"/>
                <a:gd name="connsiteX0-807" fmla="*/ 954 w 2895"/>
                <a:gd name="connsiteY0-808" fmla="*/ 697 h 1070"/>
                <a:gd name="connsiteX1-809" fmla="*/ 1611 w 2895"/>
                <a:gd name="connsiteY1-810" fmla="*/ 694 h 1070"/>
                <a:gd name="connsiteX2-811" fmla="*/ 1740 w 2895"/>
                <a:gd name="connsiteY2-812" fmla="*/ 588 h 1070"/>
                <a:gd name="connsiteX3-813" fmla="*/ 2389 w 2895"/>
                <a:gd name="connsiteY3-814" fmla="*/ 402 h 1070"/>
                <a:gd name="connsiteX4-815" fmla="*/ 2895 w 2895"/>
                <a:gd name="connsiteY4-816" fmla="*/ 415 h 1070"/>
                <a:gd name="connsiteX5-817" fmla="*/ 2878 w 2895"/>
                <a:gd name="connsiteY5-818" fmla="*/ 424 h 1070"/>
                <a:gd name="connsiteX6-819" fmla="*/ 2878 w 2895"/>
                <a:gd name="connsiteY6-820" fmla="*/ 424 h 1070"/>
                <a:gd name="connsiteX7-821" fmla="*/ 2449 w 2895"/>
                <a:gd name="connsiteY7-822" fmla="*/ 382 h 1070"/>
                <a:gd name="connsiteX8-823" fmla="*/ 2801 w 2895"/>
                <a:gd name="connsiteY8-824" fmla="*/ 0 h 1070"/>
                <a:gd name="connsiteX9-825" fmla="*/ 2474 w 2895"/>
                <a:gd name="connsiteY9-826" fmla="*/ 344 h 1070"/>
                <a:gd name="connsiteX10-827" fmla="*/ 2137 w 2895"/>
                <a:gd name="connsiteY10-828" fmla="*/ 312 h 1070"/>
                <a:gd name="connsiteX11-829" fmla="*/ 1711 w 2895"/>
                <a:gd name="connsiteY11-830" fmla="*/ 545 h 1070"/>
                <a:gd name="connsiteX12-831" fmla="*/ 1609 w 2895"/>
                <a:gd name="connsiteY12-832" fmla="*/ 619 h 1070"/>
                <a:gd name="connsiteX13-833" fmla="*/ 1353 w 2895"/>
                <a:gd name="connsiteY13-834" fmla="*/ 675 h 1070"/>
                <a:gd name="connsiteX14-835" fmla="*/ 893 w 2895"/>
                <a:gd name="connsiteY14-836" fmla="*/ 585 h 1070"/>
                <a:gd name="connsiteX15-837" fmla="*/ 6 w 2895"/>
                <a:gd name="connsiteY15-838" fmla="*/ 676 h 1070"/>
                <a:gd name="connsiteX16-839" fmla="*/ 0 w 2895"/>
                <a:gd name="connsiteY16-840" fmla="*/ 681 h 1070"/>
                <a:gd name="connsiteX17-841" fmla="*/ 0 w 2895"/>
                <a:gd name="connsiteY17-842" fmla="*/ 1070 h 1070"/>
                <a:gd name="connsiteX18-843" fmla="*/ 56 w 2895"/>
                <a:gd name="connsiteY18-844" fmla="*/ 908 h 1070"/>
                <a:gd name="connsiteX19-845" fmla="*/ 325 w 2895"/>
                <a:gd name="connsiteY19-846" fmla="*/ 673 h 1070"/>
                <a:gd name="connsiteX20-847" fmla="*/ 973 w 2895"/>
                <a:gd name="connsiteY20-848" fmla="*/ 702 h 1070"/>
                <a:gd name="connsiteX0-849" fmla="*/ 954 w 2895"/>
                <a:gd name="connsiteY0-850" fmla="*/ 697 h 1070"/>
                <a:gd name="connsiteX1-851" fmla="*/ 1611 w 2895"/>
                <a:gd name="connsiteY1-852" fmla="*/ 694 h 1070"/>
                <a:gd name="connsiteX2-853" fmla="*/ 1740 w 2895"/>
                <a:gd name="connsiteY2-854" fmla="*/ 588 h 1070"/>
                <a:gd name="connsiteX3-855" fmla="*/ 2389 w 2895"/>
                <a:gd name="connsiteY3-856" fmla="*/ 402 h 1070"/>
                <a:gd name="connsiteX4-857" fmla="*/ 2895 w 2895"/>
                <a:gd name="connsiteY4-858" fmla="*/ 415 h 1070"/>
                <a:gd name="connsiteX5-859" fmla="*/ 2878 w 2895"/>
                <a:gd name="connsiteY5-860" fmla="*/ 424 h 1070"/>
                <a:gd name="connsiteX6-861" fmla="*/ 2878 w 2895"/>
                <a:gd name="connsiteY6-862" fmla="*/ 424 h 1070"/>
                <a:gd name="connsiteX7-863" fmla="*/ 2449 w 2895"/>
                <a:gd name="connsiteY7-864" fmla="*/ 382 h 1070"/>
                <a:gd name="connsiteX8-865" fmla="*/ 2801 w 2895"/>
                <a:gd name="connsiteY8-866" fmla="*/ 0 h 1070"/>
                <a:gd name="connsiteX9-867" fmla="*/ 2474 w 2895"/>
                <a:gd name="connsiteY9-868" fmla="*/ 344 h 1070"/>
                <a:gd name="connsiteX10-869" fmla="*/ 2137 w 2895"/>
                <a:gd name="connsiteY10-870" fmla="*/ 312 h 1070"/>
                <a:gd name="connsiteX11-871" fmla="*/ 1711 w 2895"/>
                <a:gd name="connsiteY11-872" fmla="*/ 545 h 1070"/>
                <a:gd name="connsiteX12-873" fmla="*/ 1609 w 2895"/>
                <a:gd name="connsiteY12-874" fmla="*/ 619 h 1070"/>
                <a:gd name="connsiteX13-875" fmla="*/ 1353 w 2895"/>
                <a:gd name="connsiteY13-876" fmla="*/ 675 h 1070"/>
                <a:gd name="connsiteX14-877" fmla="*/ 893 w 2895"/>
                <a:gd name="connsiteY14-878" fmla="*/ 585 h 1070"/>
                <a:gd name="connsiteX15-879" fmla="*/ 6 w 2895"/>
                <a:gd name="connsiteY15-880" fmla="*/ 676 h 1070"/>
                <a:gd name="connsiteX16-881" fmla="*/ 0 w 2895"/>
                <a:gd name="connsiteY16-882" fmla="*/ 681 h 1070"/>
                <a:gd name="connsiteX17-883" fmla="*/ 0 w 2895"/>
                <a:gd name="connsiteY17-884" fmla="*/ 1070 h 1070"/>
                <a:gd name="connsiteX18-885" fmla="*/ 123 w 2895"/>
                <a:gd name="connsiteY18-886" fmla="*/ 890 h 1070"/>
                <a:gd name="connsiteX19-887" fmla="*/ 325 w 2895"/>
                <a:gd name="connsiteY19-888" fmla="*/ 673 h 1070"/>
                <a:gd name="connsiteX20-889" fmla="*/ 973 w 2895"/>
                <a:gd name="connsiteY20-890" fmla="*/ 702 h 1070"/>
                <a:gd name="connsiteX0-891" fmla="*/ 954 w 2895"/>
                <a:gd name="connsiteY0-892" fmla="*/ 697 h 1077"/>
                <a:gd name="connsiteX1-893" fmla="*/ 1611 w 2895"/>
                <a:gd name="connsiteY1-894" fmla="*/ 694 h 1077"/>
                <a:gd name="connsiteX2-895" fmla="*/ 1740 w 2895"/>
                <a:gd name="connsiteY2-896" fmla="*/ 588 h 1077"/>
                <a:gd name="connsiteX3-897" fmla="*/ 2389 w 2895"/>
                <a:gd name="connsiteY3-898" fmla="*/ 402 h 1077"/>
                <a:gd name="connsiteX4-899" fmla="*/ 2895 w 2895"/>
                <a:gd name="connsiteY4-900" fmla="*/ 415 h 1077"/>
                <a:gd name="connsiteX5-901" fmla="*/ 2878 w 2895"/>
                <a:gd name="connsiteY5-902" fmla="*/ 424 h 1077"/>
                <a:gd name="connsiteX6-903" fmla="*/ 2878 w 2895"/>
                <a:gd name="connsiteY6-904" fmla="*/ 424 h 1077"/>
                <a:gd name="connsiteX7-905" fmla="*/ 2449 w 2895"/>
                <a:gd name="connsiteY7-906" fmla="*/ 382 h 1077"/>
                <a:gd name="connsiteX8-907" fmla="*/ 2801 w 2895"/>
                <a:gd name="connsiteY8-908" fmla="*/ 0 h 1077"/>
                <a:gd name="connsiteX9-909" fmla="*/ 2474 w 2895"/>
                <a:gd name="connsiteY9-910" fmla="*/ 344 h 1077"/>
                <a:gd name="connsiteX10-911" fmla="*/ 2137 w 2895"/>
                <a:gd name="connsiteY10-912" fmla="*/ 312 h 1077"/>
                <a:gd name="connsiteX11-913" fmla="*/ 1711 w 2895"/>
                <a:gd name="connsiteY11-914" fmla="*/ 545 h 1077"/>
                <a:gd name="connsiteX12-915" fmla="*/ 1609 w 2895"/>
                <a:gd name="connsiteY12-916" fmla="*/ 619 h 1077"/>
                <a:gd name="connsiteX13-917" fmla="*/ 1353 w 2895"/>
                <a:gd name="connsiteY13-918" fmla="*/ 675 h 1077"/>
                <a:gd name="connsiteX14-919" fmla="*/ 893 w 2895"/>
                <a:gd name="connsiteY14-920" fmla="*/ 585 h 1077"/>
                <a:gd name="connsiteX15-921" fmla="*/ 6 w 2895"/>
                <a:gd name="connsiteY15-922" fmla="*/ 676 h 1077"/>
                <a:gd name="connsiteX16-923" fmla="*/ 0 w 2895"/>
                <a:gd name="connsiteY16-924" fmla="*/ 681 h 1077"/>
                <a:gd name="connsiteX17-925" fmla="*/ 104 w 2895"/>
                <a:gd name="connsiteY17-926" fmla="*/ 1077 h 1077"/>
                <a:gd name="connsiteX18-927" fmla="*/ 123 w 2895"/>
                <a:gd name="connsiteY18-928" fmla="*/ 890 h 1077"/>
                <a:gd name="connsiteX19-929" fmla="*/ 325 w 2895"/>
                <a:gd name="connsiteY19-930" fmla="*/ 673 h 1077"/>
                <a:gd name="connsiteX20-931" fmla="*/ 973 w 2895"/>
                <a:gd name="connsiteY20-932" fmla="*/ 702 h 1077"/>
                <a:gd name="connsiteX0-933" fmla="*/ 950 w 2891"/>
                <a:gd name="connsiteY0-934" fmla="*/ 697 h 1077"/>
                <a:gd name="connsiteX1-935" fmla="*/ 1607 w 2891"/>
                <a:gd name="connsiteY1-936" fmla="*/ 694 h 1077"/>
                <a:gd name="connsiteX2-937" fmla="*/ 1736 w 2891"/>
                <a:gd name="connsiteY2-938" fmla="*/ 588 h 1077"/>
                <a:gd name="connsiteX3-939" fmla="*/ 2385 w 2891"/>
                <a:gd name="connsiteY3-940" fmla="*/ 402 h 1077"/>
                <a:gd name="connsiteX4-941" fmla="*/ 2891 w 2891"/>
                <a:gd name="connsiteY4-942" fmla="*/ 415 h 1077"/>
                <a:gd name="connsiteX5-943" fmla="*/ 2874 w 2891"/>
                <a:gd name="connsiteY5-944" fmla="*/ 424 h 1077"/>
                <a:gd name="connsiteX6-945" fmla="*/ 2874 w 2891"/>
                <a:gd name="connsiteY6-946" fmla="*/ 424 h 1077"/>
                <a:gd name="connsiteX7-947" fmla="*/ 2445 w 2891"/>
                <a:gd name="connsiteY7-948" fmla="*/ 382 h 1077"/>
                <a:gd name="connsiteX8-949" fmla="*/ 2797 w 2891"/>
                <a:gd name="connsiteY8-950" fmla="*/ 0 h 1077"/>
                <a:gd name="connsiteX9-951" fmla="*/ 2470 w 2891"/>
                <a:gd name="connsiteY9-952" fmla="*/ 344 h 1077"/>
                <a:gd name="connsiteX10-953" fmla="*/ 2133 w 2891"/>
                <a:gd name="connsiteY10-954" fmla="*/ 312 h 1077"/>
                <a:gd name="connsiteX11-955" fmla="*/ 1707 w 2891"/>
                <a:gd name="connsiteY11-956" fmla="*/ 545 h 1077"/>
                <a:gd name="connsiteX12-957" fmla="*/ 1605 w 2891"/>
                <a:gd name="connsiteY12-958" fmla="*/ 619 h 1077"/>
                <a:gd name="connsiteX13-959" fmla="*/ 1349 w 2891"/>
                <a:gd name="connsiteY13-960" fmla="*/ 675 h 1077"/>
                <a:gd name="connsiteX14-961" fmla="*/ 889 w 2891"/>
                <a:gd name="connsiteY14-962" fmla="*/ 585 h 1077"/>
                <a:gd name="connsiteX15-963" fmla="*/ 2 w 2891"/>
                <a:gd name="connsiteY15-964" fmla="*/ 676 h 1077"/>
                <a:gd name="connsiteX16-965" fmla="*/ 31 w 2891"/>
                <a:gd name="connsiteY16-966" fmla="*/ 669 h 1077"/>
                <a:gd name="connsiteX17-967" fmla="*/ 100 w 2891"/>
                <a:gd name="connsiteY17-968" fmla="*/ 1077 h 1077"/>
                <a:gd name="connsiteX18-969" fmla="*/ 119 w 2891"/>
                <a:gd name="connsiteY18-970" fmla="*/ 890 h 1077"/>
                <a:gd name="connsiteX19-971" fmla="*/ 321 w 2891"/>
                <a:gd name="connsiteY19-972" fmla="*/ 673 h 1077"/>
                <a:gd name="connsiteX20-973" fmla="*/ 969 w 2891"/>
                <a:gd name="connsiteY20-974" fmla="*/ 702 h 1077"/>
                <a:gd name="connsiteX0-975" fmla="*/ 928 w 2869"/>
                <a:gd name="connsiteY0-976" fmla="*/ 697 h 1077"/>
                <a:gd name="connsiteX1-977" fmla="*/ 1585 w 2869"/>
                <a:gd name="connsiteY1-978" fmla="*/ 694 h 1077"/>
                <a:gd name="connsiteX2-979" fmla="*/ 1714 w 2869"/>
                <a:gd name="connsiteY2-980" fmla="*/ 588 h 1077"/>
                <a:gd name="connsiteX3-981" fmla="*/ 2363 w 2869"/>
                <a:gd name="connsiteY3-982" fmla="*/ 402 h 1077"/>
                <a:gd name="connsiteX4-983" fmla="*/ 2869 w 2869"/>
                <a:gd name="connsiteY4-984" fmla="*/ 415 h 1077"/>
                <a:gd name="connsiteX5-985" fmla="*/ 2852 w 2869"/>
                <a:gd name="connsiteY5-986" fmla="*/ 424 h 1077"/>
                <a:gd name="connsiteX6-987" fmla="*/ 2852 w 2869"/>
                <a:gd name="connsiteY6-988" fmla="*/ 424 h 1077"/>
                <a:gd name="connsiteX7-989" fmla="*/ 2423 w 2869"/>
                <a:gd name="connsiteY7-990" fmla="*/ 382 h 1077"/>
                <a:gd name="connsiteX8-991" fmla="*/ 2775 w 2869"/>
                <a:gd name="connsiteY8-992" fmla="*/ 0 h 1077"/>
                <a:gd name="connsiteX9-993" fmla="*/ 2448 w 2869"/>
                <a:gd name="connsiteY9-994" fmla="*/ 344 h 1077"/>
                <a:gd name="connsiteX10-995" fmla="*/ 2111 w 2869"/>
                <a:gd name="connsiteY10-996" fmla="*/ 312 h 1077"/>
                <a:gd name="connsiteX11-997" fmla="*/ 1685 w 2869"/>
                <a:gd name="connsiteY11-998" fmla="*/ 545 h 1077"/>
                <a:gd name="connsiteX12-999" fmla="*/ 1583 w 2869"/>
                <a:gd name="connsiteY12-1000" fmla="*/ 619 h 1077"/>
                <a:gd name="connsiteX13-1001" fmla="*/ 1327 w 2869"/>
                <a:gd name="connsiteY13-1002" fmla="*/ 675 h 1077"/>
                <a:gd name="connsiteX14-1003" fmla="*/ 867 w 2869"/>
                <a:gd name="connsiteY14-1004" fmla="*/ 585 h 1077"/>
                <a:gd name="connsiteX15-1005" fmla="*/ 2 w 2869"/>
                <a:gd name="connsiteY15-1006" fmla="*/ 603 h 1077"/>
                <a:gd name="connsiteX16-1007" fmla="*/ 9 w 2869"/>
                <a:gd name="connsiteY16-1008" fmla="*/ 669 h 1077"/>
                <a:gd name="connsiteX17-1009" fmla="*/ 78 w 2869"/>
                <a:gd name="connsiteY17-1010" fmla="*/ 1077 h 1077"/>
                <a:gd name="connsiteX18-1011" fmla="*/ 97 w 2869"/>
                <a:gd name="connsiteY18-1012" fmla="*/ 890 h 1077"/>
                <a:gd name="connsiteX19-1013" fmla="*/ 299 w 2869"/>
                <a:gd name="connsiteY19-1014" fmla="*/ 673 h 1077"/>
                <a:gd name="connsiteX20-1015" fmla="*/ 947 w 2869"/>
                <a:gd name="connsiteY20-1016" fmla="*/ 702 h 1077"/>
                <a:gd name="connsiteX0-1017" fmla="*/ 966 w 2907"/>
                <a:gd name="connsiteY0-1018" fmla="*/ 697 h 1077"/>
                <a:gd name="connsiteX1-1019" fmla="*/ 1623 w 2907"/>
                <a:gd name="connsiteY1-1020" fmla="*/ 694 h 1077"/>
                <a:gd name="connsiteX2-1021" fmla="*/ 1752 w 2907"/>
                <a:gd name="connsiteY2-1022" fmla="*/ 588 h 1077"/>
                <a:gd name="connsiteX3-1023" fmla="*/ 2401 w 2907"/>
                <a:gd name="connsiteY3-1024" fmla="*/ 402 h 1077"/>
                <a:gd name="connsiteX4-1025" fmla="*/ 2907 w 2907"/>
                <a:gd name="connsiteY4-1026" fmla="*/ 415 h 1077"/>
                <a:gd name="connsiteX5-1027" fmla="*/ 2890 w 2907"/>
                <a:gd name="connsiteY5-1028" fmla="*/ 424 h 1077"/>
                <a:gd name="connsiteX6-1029" fmla="*/ 2890 w 2907"/>
                <a:gd name="connsiteY6-1030" fmla="*/ 424 h 1077"/>
                <a:gd name="connsiteX7-1031" fmla="*/ 2461 w 2907"/>
                <a:gd name="connsiteY7-1032" fmla="*/ 382 h 1077"/>
                <a:gd name="connsiteX8-1033" fmla="*/ 2813 w 2907"/>
                <a:gd name="connsiteY8-1034" fmla="*/ 0 h 1077"/>
                <a:gd name="connsiteX9-1035" fmla="*/ 2486 w 2907"/>
                <a:gd name="connsiteY9-1036" fmla="*/ 344 h 1077"/>
                <a:gd name="connsiteX10-1037" fmla="*/ 2149 w 2907"/>
                <a:gd name="connsiteY10-1038" fmla="*/ 312 h 1077"/>
                <a:gd name="connsiteX11-1039" fmla="*/ 1723 w 2907"/>
                <a:gd name="connsiteY11-1040" fmla="*/ 545 h 1077"/>
                <a:gd name="connsiteX12-1041" fmla="*/ 1621 w 2907"/>
                <a:gd name="connsiteY12-1042" fmla="*/ 619 h 1077"/>
                <a:gd name="connsiteX13-1043" fmla="*/ 1365 w 2907"/>
                <a:gd name="connsiteY13-1044" fmla="*/ 675 h 1077"/>
                <a:gd name="connsiteX14-1045" fmla="*/ 905 w 2907"/>
                <a:gd name="connsiteY14-1046" fmla="*/ 585 h 1077"/>
                <a:gd name="connsiteX15-1047" fmla="*/ 40 w 2907"/>
                <a:gd name="connsiteY15-1048" fmla="*/ 603 h 1077"/>
                <a:gd name="connsiteX16-1049" fmla="*/ 0 w 2907"/>
                <a:gd name="connsiteY16-1050" fmla="*/ 579 h 1077"/>
                <a:gd name="connsiteX17-1051" fmla="*/ 116 w 2907"/>
                <a:gd name="connsiteY17-1052" fmla="*/ 1077 h 1077"/>
                <a:gd name="connsiteX18-1053" fmla="*/ 135 w 2907"/>
                <a:gd name="connsiteY18-1054" fmla="*/ 890 h 1077"/>
                <a:gd name="connsiteX19-1055" fmla="*/ 337 w 2907"/>
                <a:gd name="connsiteY19-1056" fmla="*/ 673 h 1077"/>
                <a:gd name="connsiteX20-1057" fmla="*/ 985 w 2907"/>
                <a:gd name="connsiteY20-1058" fmla="*/ 702 h 107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2907" h="1077">
                  <a:moveTo>
                    <a:pt x="966" y="697"/>
                  </a:moveTo>
                  <a:cubicBezTo>
                    <a:pt x="1108" y="727"/>
                    <a:pt x="1497" y="786"/>
                    <a:pt x="1623" y="694"/>
                  </a:cubicBezTo>
                  <a:cubicBezTo>
                    <a:pt x="1667" y="661"/>
                    <a:pt x="1708" y="623"/>
                    <a:pt x="1752" y="588"/>
                  </a:cubicBezTo>
                  <a:cubicBezTo>
                    <a:pt x="2134" y="287"/>
                    <a:pt x="2404" y="399"/>
                    <a:pt x="2401" y="402"/>
                  </a:cubicBezTo>
                  <a:cubicBezTo>
                    <a:pt x="2518" y="510"/>
                    <a:pt x="2782" y="511"/>
                    <a:pt x="2907" y="415"/>
                  </a:cubicBezTo>
                  <a:cubicBezTo>
                    <a:pt x="2901" y="418"/>
                    <a:pt x="2896" y="421"/>
                    <a:pt x="2890" y="424"/>
                  </a:cubicBezTo>
                  <a:lnTo>
                    <a:pt x="2890" y="424"/>
                  </a:lnTo>
                  <a:cubicBezTo>
                    <a:pt x="2776" y="484"/>
                    <a:pt x="2556" y="468"/>
                    <a:pt x="2461" y="382"/>
                  </a:cubicBezTo>
                  <a:cubicBezTo>
                    <a:pt x="2594" y="342"/>
                    <a:pt x="2774" y="142"/>
                    <a:pt x="2813" y="0"/>
                  </a:cubicBezTo>
                  <a:cubicBezTo>
                    <a:pt x="2769" y="128"/>
                    <a:pt x="2609" y="309"/>
                    <a:pt x="2486" y="344"/>
                  </a:cubicBezTo>
                  <a:cubicBezTo>
                    <a:pt x="2412" y="366"/>
                    <a:pt x="2258" y="334"/>
                    <a:pt x="2149" y="312"/>
                  </a:cubicBezTo>
                  <a:cubicBezTo>
                    <a:pt x="2096" y="307"/>
                    <a:pt x="1767" y="523"/>
                    <a:pt x="1723" y="545"/>
                  </a:cubicBezTo>
                  <a:cubicBezTo>
                    <a:pt x="1685" y="564"/>
                    <a:pt x="1653" y="593"/>
                    <a:pt x="1621" y="619"/>
                  </a:cubicBezTo>
                  <a:cubicBezTo>
                    <a:pt x="1544" y="679"/>
                    <a:pt x="1459" y="684"/>
                    <a:pt x="1365" y="675"/>
                  </a:cubicBezTo>
                  <a:cubicBezTo>
                    <a:pt x="1283" y="668"/>
                    <a:pt x="1017" y="609"/>
                    <a:pt x="905" y="585"/>
                  </a:cubicBezTo>
                  <a:cubicBezTo>
                    <a:pt x="892" y="585"/>
                    <a:pt x="333" y="356"/>
                    <a:pt x="40" y="603"/>
                  </a:cubicBezTo>
                  <a:cubicBezTo>
                    <a:pt x="38" y="604"/>
                    <a:pt x="2" y="577"/>
                    <a:pt x="0" y="579"/>
                  </a:cubicBezTo>
                  <a:cubicBezTo>
                    <a:pt x="35" y="711"/>
                    <a:pt x="81" y="945"/>
                    <a:pt x="116" y="1077"/>
                  </a:cubicBezTo>
                  <a:cubicBezTo>
                    <a:pt x="134" y="1022"/>
                    <a:pt x="114" y="942"/>
                    <a:pt x="135" y="890"/>
                  </a:cubicBezTo>
                  <a:cubicBezTo>
                    <a:pt x="183" y="773"/>
                    <a:pt x="185" y="695"/>
                    <a:pt x="337" y="673"/>
                  </a:cubicBezTo>
                  <a:cubicBezTo>
                    <a:pt x="561" y="641"/>
                    <a:pt x="765" y="673"/>
                    <a:pt x="985" y="702"/>
                  </a:cubicBezTo>
                </a:path>
              </a:pathLst>
            </a:custGeom>
            <a:solidFill>
              <a:srgbClr val="C4AC87">
                <a:alpha val="39000"/>
              </a:srgbClr>
            </a:solidFill>
            <a:ln w="9525">
              <a:noFill/>
              <a:round/>
            </a:ln>
          </p:spPr>
          <p:txBody>
            <a:bodyPr vert="horz" wrap="square" lIns="91440" tIns="45720" rIns="91440" bIns="45720" numCol="1" anchor="t" anchorCtr="0" compatLnSpc="1"/>
            <a:lstStyle/>
            <a:p>
              <a:endParaRPr lang="en-US">
                <a:cs typeface="+mn-ea"/>
                <a:sym typeface="+mn-lt"/>
              </a:endParaRPr>
            </a:p>
          </p:txBody>
        </p:sp>
        <p:grpSp>
          <p:nvGrpSpPr>
            <p:cNvPr id="457" name="组合 456"/>
            <p:cNvGrpSpPr/>
            <p:nvPr/>
          </p:nvGrpSpPr>
          <p:grpSpPr>
            <a:xfrm>
              <a:off x="8207" y="5674"/>
              <a:ext cx="1446" cy="2705"/>
              <a:chOff x="5211626" y="3603177"/>
              <a:chExt cx="918387" cy="1717572"/>
            </a:xfrm>
            <a:grpFill/>
          </p:grpSpPr>
          <p:sp>
            <p:nvSpPr>
              <p:cNvPr id="458" name="Oval 43"/>
              <p:cNvSpPr/>
              <p:nvPr/>
            </p:nvSpPr>
            <p:spPr bwMode="auto">
              <a:xfrm rot="21485137" flipV="1">
                <a:off x="5211626" y="3738604"/>
                <a:ext cx="82384" cy="82384"/>
              </a:xfrm>
              <a:prstGeom prst="ellipse">
                <a:avLst/>
              </a:prstGeom>
              <a:grpFill/>
              <a:ln w="9525">
                <a:noFill/>
                <a:round/>
              </a:ln>
            </p:spPr>
            <p:txBody>
              <a:bodyPr vert="horz" wrap="square" lIns="91440" tIns="45720" rIns="91440" bIns="45720" numCol="1" rtlCol="0" anchor="t" anchorCtr="0" compatLnSpc="1"/>
              <a:lstStyle/>
              <a:p>
                <a:pPr algn="ctr"/>
                <a:endParaRPr lang="en-US">
                  <a:cs typeface="+mn-ea"/>
                  <a:sym typeface="+mn-lt"/>
                </a:endParaRPr>
              </a:p>
            </p:txBody>
          </p:sp>
          <p:sp>
            <p:nvSpPr>
              <p:cNvPr id="459" name="Freeform 5"/>
              <p:cNvSpPr/>
              <p:nvPr/>
            </p:nvSpPr>
            <p:spPr bwMode="auto">
              <a:xfrm rot="13991036" flipV="1">
                <a:off x="4899730" y="4090466"/>
                <a:ext cx="1717572" cy="742994"/>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grpSp>
        <p:grpSp>
          <p:nvGrpSpPr>
            <p:cNvPr id="460" name="组合 459"/>
            <p:cNvGrpSpPr/>
            <p:nvPr/>
          </p:nvGrpSpPr>
          <p:grpSpPr>
            <a:xfrm>
              <a:off x="1737" y="6594"/>
              <a:ext cx="3064" cy="1640"/>
              <a:chOff x="1103112" y="4187247"/>
              <a:chExt cx="1945382" cy="1041273"/>
            </a:xfrm>
            <a:grpFill/>
          </p:grpSpPr>
          <p:sp>
            <p:nvSpPr>
              <p:cNvPr id="461" name="Oval 42"/>
              <p:cNvSpPr/>
              <p:nvPr/>
            </p:nvSpPr>
            <p:spPr bwMode="auto">
              <a:xfrm rot="21485137" flipV="1">
                <a:off x="1191746" y="4187247"/>
                <a:ext cx="164768" cy="164768"/>
              </a:xfrm>
              <a:prstGeom prst="ellipse">
                <a:avLst/>
              </a:prstGeom>
              <a:grpFill/>
              <a:ln w="9525">
                <a:noFill/>
                <a:round/>
              </a:ln>
            </p:spPr>
            <p:txBody>
              <a:bodyPr vert="horz" wrap="square" lIns="91440" tIns="45720" rIns="91440" bIns="45720" numCol="1" rtlCol="0" anchor="t" anchorCtr="0" compatLnSpc="1"/>
              <a:lstStyle/>
              <a:p>
                <a:pPr algn="ctr"/>
                <a:endParaRPr lang="en-US">
                  <a:cs typeface="+mn-ea"/>
                  <a:sym typeface="+mn-lt"/>
                </a:endParaRPr>
              </a:p>
            </p:txBody>
          </p:sp>
          <p:sp>
            <p:nvSpPr>
              <p:cNvPr id="462" name="Freeform 5"/>
              <p:cNvSpPr/>
              <p:nvPr/>
            </p:nvSpPr>
            <p:spPr bwMode="auto">
              <a:xfrm rot="12704460" flipV="1">
                <a:off x="1103112" y="4386978"/>
                <a:ext cx="1945382" cy="841542"/>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grpSp>
        <p:grpSp>
          <p:nvGrpSpPr>
            <p:cNvPr id="4" name="组合 3"/>
            <p:cNvGrpSpPr/>
            <p:nvPr/>
          </p:nvGrpSpPr>
          <p:grpSpPr>
            <a:xfrm>
              <a:off x="4565" y="2826"/>
              <a:ext cx="1582" cy="3064"/>
              <a:chOff x="2899085" y="1794271"/>
              <a:chExt cx="1004825" cy="1945382"/>
            </a:xfrm>
            <a:grpFill/>
          </p:grpSpPr>
          <p:sp>
            <p:nvSpPr>
              <p:cNvPr id="5" name="Oval 46"/>
              <p:cNvSpPr/>
              <p:nvPr/>
            </p:nvSpPr>
            <p:spPr bwMode="auto">
              <a:xfrm rot="21485137" flipV="1">
                <a:off x="2899085" y="3535147"/>
                <a:ext cx="118383" cy="118383"/>
              </a:xfrm>
              <a:prstGeom prst="ellipse">
                <a:avLst/>
              </a:prstGeom>
              <a:grpFill/>
              <a:ln w="9525">
                <a:noFill/>
                <a:round/>
              </a:ln>
            </p:spPr>
            <p:txBody>
              <a:bodyPr vert="horz" wrap="square" lIns="91440" tIns="45720" rIns="91440" bIns="45720" numCol="1" rtlCol="0" anchor="t" anchorCtr="0" compatLnSpc="1"/>
              <a:lstStyle/>
              <a:p>
                <a:pPr algn="ctr"/>
                <a:endParaRPr lang="en-US">
                  <a:cs typeface="+mn-ea"/>
                  <a:sym typeface="+mn-lt"/>
                </a:endParaRPr>
              </a:p>
            </p:txBody>
          </p:sp>
          <p:sp>
            <p:nvSpPr>
              <p:cNvPr id="6" name="Freeform 5"/>
              <p:cNvSpPr/>
              <p:nvPr/>
            </p:nvSpPr>
            <p:spPr bwMode="auto">
              <a:xfrm rot="7445923">
                <a:off x="2510449" y="2346191"/>
                <a:ext cx="1945382" cy="841541"/>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rgbClr val="C4AC87"/>
              </a:solidFill>
              <a:ln w="9525">
                <a:noFill/>
                <a:round/>
              </a:ln>
            </p:spPr>
            <p:txBody>
              <a:bodyPr vert="horz" wrap="square" lIns="91440" tIns="45720" rIns="91440" bIns="45720" numCol="1" anchor="t" anchorCtr="0" compatLnSpc="1"/>
              <a:lstStyle/>
              <a:p>
                <a:endParaRPr lang="en-US">
                  <a:cs typeface="+mn-ea"/>
                  <a:sym typeface="+mn-lt"/>
                </a:endParaRPr>
              </a:p>
            </p:txBody>
          </p:sp>
        </p:grpSp>
        <p:grpSp>
          <p:nvGrpSpPr>
            <p:cNvPr id="466" name="组合 465"/>
            <p:cNvGrpSpPr/>
            <p:nvPr/>
          </p:nvGrpSpPr>
          <p:grpSpPr>
            <a:xfrm>
              <a:off x="10705" y="3660"/>
              <a:ext cx="2624" cy="1494"/>
              <a:chOff x="6797446" y="2323900"/>
              <a:chExt cx="1666026" cy="948998"/>
            </a:xfrm>
            <a:grpFill/>
          </p:grpSpPr>
          <p:sp>
            <p:nvSpPr>
              <p:cNvPr id="468" name="Freeform 5"/>
              <p:cNvSpPr/>
              <p:nvPr/>
            </p:nvSpPr>
            <p:spPr bwMode="auto">
              <a:xfrm rot="19090808" flipV="1">
                <a:off x="6797446" y="2323900"/>
                <a:ext cx="1666026" cy="720697"/>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grpFill/>
              <a:ln w="9525">
                <a:noFill/>
                <a:round/>
              </a:ln>
            </p:spPr>
            <p:txBody>
              <a:bodyPr vert="horz" wrap="square" lIns="91440" tIns="45720" rIns="91440" bIns="45720" numCol="1" anchor="t" anchorCtr="0" compatLnSpc="1"/>
              <a:lstStyle/>
              <a:p>
                <a:endParaRPr lang="en-US" baseline="-25000" dirty="0">
                  <a:cs typeface="+mn-ea"/>
                  <a:sym typeface="+mn-lt"/>
                </a:endParaRPr>
              </a:p>
            </p:txBody>
          </p:sp>
          <p:sp>
            <p:nvSpPr>
              <p:cNvPr id="467" name="Oval 48"/>
              <p:cNvSpPr/>
              <p:nvPr/>
            </p:nvSpPr>
            <p:spPr bwMode="auto">
              <a:xfrm rot="21485137" flipV="1">
                <a:off x="6958986" y="3190514"/>
                <a:ext cx="82384" cy="82384"/>
              </a:xfrm>
              <a:prstGeom prst="ellipse">
                <a:avLst/>
              </a:prstGeom>
              <a:grpFill/>
              <a:ln w="9525">
                <a:noFill/>
                <a:round/>
              </a:ln>
            </p:spPr>
            <p:txBody>
              <a:bodyPr vert="horz" wrap="square" lIns="91440" tIns="45720" rIns="91440" bIns="45720" numCol="1" rtlCol="0" anchor="t" anchorCtr="0" compatLnSpc="1"/>
              <a:lstStyle/>
              <a:p>
                <a:pPr algn="ctr"/>
                <a:endParaRPr lang="en-US">
                  <a:cs typeface="+mn-ea"/>
                  <a:sym typeface="+mn-lt"/>
                </a:endParaRPr>
              </a:p>
            </p:txBody>
          </p:sp>
        </p:grpSp>
        <p:grpSp>
          <p:nvGrpSpPr>
            <p:cNvPr id="469" name="组合 468"/>
            <p:cNvGrpSpPr/>
            <p:nvPr/>
          </p:nvGrpSpPr>
          <p:grpSpPr>
            <a:xfrm>
              <a:off x="11648" y="5124"/>
              <a:ext cx="2624" cy="1444"/>
              <a:chOff x="7396199" y="3253752"/>
              <a:chExt cx="1666027" cy="916743"/>
            </a:xfrm>
            <a:grpFill/>
          </p:grpSpPr>
          <p:sp>
            <p:nvSpPr>
              <p:cNvPr id="470" name="Oval 50"/>
              <p:cNvSpPr/>
              <p:nvPr/>
            </p:nvSpPr>
            <p:spPr bwMode="auto">
              <a:xfrm rot="21485137" flipV="1">
                <a:off x="7542876" y="4088111"/>
                <a:ext cx="82384" cy="82384"/>
              </a:xfrm>
              <a:prstGeom prst="ellipse">
                <a:avLst/>
              </a:prstGeom>
              <a:grpFill/>
              <a:ln w="9525">
                <a:noFill/>
                <a:round/>
              </a:ln>
            </p:spPr>
            <p:txBody>
              <a:bodyPr vert="horz" wrap="square" lIns="91440" tIns="45720" rIns="91440" bIns="45720" numCol="1" rtlCol="0" anchor="t" anchorCtr="0" compatLnSpc="1"/>
              <a:lstStyle/>
              <a:p>
                <a:pPr algn="ctr"/>
                <a:endParaRPr lang="en-US">
                  <a:cs typeface="+mn-ea"/>
                  <a:sym typeface="+mn-lt"/>
                </a:endParaRPr>
              </a:p>
            </p:txBody>
          </p:sp>
          <p:sp>
            <p:nvSpPr>
              <p:cNvPr id="471" name="Freeform 5"/>
              <p:cNvSpPr/>
              <p:nvPr/>
            </p:nvSpPr>
            <p:spPr bwMode="auto">
              <a:xfrm rot="8428055" flipV="1">
                <a:off x="7396199" y="3253752"/>
                <a:ext cx="1666027" cy="720697"/>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grpSp>
      </p:grpSp>
      <p:sp>
        <p:nvSpPr>
          <p:cNvPr id="22534" name="Text Box 6"/>
          <p:cNvSpPr txBox="1"/>
          <p:nvPr/>
        </p:nvSpPr>
        <p:spPr>
          <a:xfrm>
            <a:off x="4199890" y="804545"/>
            <a:ext cx="3735318" cy="646331"/>
          </a:xfrm>
          <a:prstGeom prst="rect">
            <a:avLst/>
          </a:prstGeom>
          <a:noFill/>
          <a:ln w="9525">
            <a:noFill/>
          </a:ln>
        </p:spPr>
        <p:txBody>
          <a:bodyPr wrap="none">
            <a:spAutoFit/>
          </a:bodyPr>
          <a:lstStyle/>
          <a:p>
            <a:pPr eaLnBrk="1" hangingPunct="1"/>
            <a:r>
              <a:rPr lang="en-US" altLang="zh-CN" sz="3600" b="1" i="1" dirty="0">
                <a:solidFill>
                  <a:srgbClr val="FF0000"/>
                </a:solidFill>
                <a:latin typeface="Comic Sans MS" panose="030F0702030302020204" pitchFamily="66" charset="0"/>
              </a:rPr>
              <a:t>Make a timeline</a:t>
            </a:r>
            <a:endParaRPr lang="en-US" altLang="zh-CN" sz="3600" b="1" i="1" dirty="0">
              <a:solidFill>
                <a:srgbClr val="FF0000"/>
              </a:solidFill>
              <a:latin typeface="Comic Sans MS" panose="030F0702030302020204" pitchFamily="66" charset="0"/>
            </a:endParaRPr>
          </a:p>
        </p:txBody>
      </p:sp>
      <p:pic>
        <p:nvPicPr>
          <p:cNvPr id="22535" name="Picture 7" descr="017aq">
            <a:hlinkClick r:id="rId1"/>
          </p:cNvPr>
          <p:cNvPicPr>
            <a:picLocks noChangeAspect="1"/>
          </p:cNvPicPr>
          <p:nvPr/>
        </p:nvPicPr>
        <p:blipFill>
          <a:blip r:embed="rId2"/>
          <a:stretch>
            <a:fillRect/>
          </a:stretch>
        </p:blipFill>
        <p:spPr>
          <a:xfrm flipV="1">
            <a:off x="1803400" y="3265488"/>
            <a:ext cx="8424863" cy="282575"/>
          </a:xfrm>
          <a:prstGeom prst="rect">
            <a:avLst/>
          </a:prstGeom>
          <a:noFill/>
          <a:ln w="9525">
            <a:noFill/>
          </a:ln>
        </p:spPr>
      </p:pic>
      <p:sp>
        <p:nvSpPr>
          <p:cNvPr id="22537" name="Line 9"/>
          <p:cNvSpPr/>
          <p:nvPr/>
        </p:nvSpPr>
        <p:spPr>
          <a:xfrm>
            <a:off x="4367213" y="3024188"/>
            <a:ext cx="0" cy="287337"/>
          </a:xfrm>
          <a:prstGeom prst="line">
            <a:avLst/>
          </a:prstGeom>
          <a:ln w="9525" cap="flat" cmpd="sng">
            <a:solidFill>
              <a:schemeClr val="tx1"/>
            </a:solidFill>
            <a:prstDash val="solid"/>
            <a:headEnd type="none" w="med" len="med"/>
            <a:tailEnd type="none" w="med" len="med"/>
          </a:ln>
        </p:spPr>
      </p:sp>
      <p:sp>
        <p:nvSpPr>
          <p:cNvPr id="22538" name="Text Box 10"/>
          <p:cNvSpPr txBox="1"/>
          <p:nvPr/>
        </p:nvSpPr>
        <p:spPr>
          <a:xfrm>
            <a:off x="3216275" y="3430588"/>
            <a:ext cx="1979613" cy="1814830"/>
          </a:xfrm>
          <a:prstGeom prst="rect">
            <a:avLst/>
          </a:prstGeom>
          <a:noFill/>
          <a:ln w="9525">
            <a:noFill/>
          </a:ln>
        </p:spPr>
        <p:txBody>
          <a:bodyPr>
            <a:spAutoFit/>
          </a:bodyPr>
          <a:lstStyle/>
          <a:p>
            <a:pPr algn="ctr" eaLnBrk="1" hangingPunct="1"/>
            <a:r>
              <a:rPr lang="en-US" altLang="zh-CN" sz="2800" b="0" i="1" dirty="0">
                <a:latin typeface="Comic Sans MS" panose="030F0702030302020204" pitchFamily="66" charset="0"/>
              </a:rPr>
              <a:t>at about </a:t>
            </a:r>
            <a:endParaRPr lang="en-US" altLang="zh-CN" sz="2800" b="0" i="1" dirty="0">
              <a:latin typeface="Comic Sans MS" panose="030F0702030302020204" pitchFamily="66" charset="0"/>
            </a:endParaRPr>
          </a:p>
          <a:p>
            <a:pPr algn="ctr" eaLnBrk="1" hangingPunct="1"/>
            <a:r>
              <a:rPr lang="en-US" altLang="zh-CN" sz="2800" b="0" i="1" dirty="0">
                <a:latin typeface="Comic Sans MS" panose="030F0702030302020204" pitchFamily="66" charset="0"/>
              </a:rPr>
              <a:t>3:00 a.m.</a:t>
            </a:r>
            <a:endParaRPr lang="en-US" altLang="zh-CN" sz="2800" b="0" i="1" dirty="0">
              <a:latin typeface="Comic Sans MS" panose="030F0702030302020204" pitchFamily="66" charset="0"/>
            </a:endParaRPr>
          </a:p>
          <a:p>
            <a:pPr algn="ctr" eaLnBrk="1" hangingPunct="1"/>
            <a:r>
              <a:rPr lang="en-US" altLang="zh-CN" sz="2800" b="0" i="1" dirty="0">
                <a:latin typeface="Comic Sans MS" panose="030F0702030302020204" pitchFamily="66" charset="0"/>
              </a:rPr>
              <a:t>on 28 July 1976</a:t>
            </a:r>
            <a:endParaRPr lang="en-US" altLang="zh-CN" sz="2800" b="0" i="1" dirty="0">
              <a:latin typeface="Comic Sans MS" panose="030F0702030302020204" pitchFamily="66" charset="0"/>
            </a:endParaRPr>
          </a:p>
        </p:txBody>
      </p:sp>
      <p:sp>
        <p:nvSpPr>
          <p:cNvPr id="22539" name="Line 11"/>
          <p:cNvSpPr/>
          <p:nvPr/>
        </p:nvSpPr>
        <p:spPr>
          <a:xfrm flipV="1">
            <a:off x="5805488" y="2743200"/>
            <a:ext cx="3175" cy="541338"/>
          </a:xfrm>
          <a:prstGeom prst="line">
            <a:avLst/>
          </a:prstGeom>
          <a:ln w="9525" cap="flat" cmpd="sng">
            <a:solidFill>
              <a:schemeClr val="tx1"/>
            </a:solidFill>
            <a:prstDash val="solid"/>
            <a:headEnd type="none" w="med" len="med"/>
            <a:tailEnd type="none" w="med" len="med"/>
          </a:ln>
        </p:spPr>
      </p:sp>
      <p:sp>
        <p:nvSpPr>
          <p:cNvPr id="22540" name="Text Box 12"/>
          <p:cNvSpPr txBox="1"/>
          <p:nvPr/>
        </p:nvSpPr>
        <p:spPr>
          <a:xfrm>
            <a:off x="5091113" y="3548063"/>
            <a:ext cx="1435100" cy="953135"/>
          </a:xfrm>
          <a:prstGeom prst="rect">
            <a:avLst/>
          </a:prstGeom>
          <a:noFill/>
          <a:ln w="9525">
            <a:noFill/>
          </a:ln>
        </p:spPr>
        <p:txBody>
          <a:bodyPr>
            <a:spAutoFit/>
          </a:bodyPr>
          <a:lstStyle/>
          <a:p>
            <a:pPr algn="ctr" eaLnBrk="1" hangingPunct="1"/>
            <a:r>
              <a:rPr lang="en-US" altLang="zh-CN" sz="2800" b="0" i="1" dirty="0">
                <a:latin typeface="Comic Sans MS" panose="030F0702030302020204" pitchFamily="66" charset="0"/>
              </a:rPr>
              <a:t>at 3:42 a.m. </a:t>
            </a:r>
            <a:endParaRPr lang="en-US" altLang="zh-CN" sz="2800" b="0" i="1" dirty="0">
              <a:latin typeface="Comic Sans MS" panose="030F0702030302020204" pitchFamily="66" charset="0"/>
            </a:endParaRPr>
          </a:p>
        </p:txBody>
      </p:sp>
      <p:sp>
        <p:nvSpPr>
          <p:cNvPr id="22541" name="Line 13"/>
          <p:cNvSpPr/>
          <p:nvPr/>
        </p:nvSpPr>
        <p:spPr>
          <a:xfrm flipV="1">
            <a:off x="7535863" y="2705100"/>
            <a:ext cx="0" cy="579438"/>
          </a:xfrm>
          <a:prstGeom prst="line">
            <a:avLst/>
          </a:prstGeom>
          <a:ln w="9525" cap="flat" cmpd="sng">
            <a:solidFill>
              <a:schemeClr val="tx1"/>
            </a:solidFill>
            <a:prstDash val="solid"/>
            <a:headEnd type="none" w="med" len="med"/>
            <a:tailEnd type="none" w="med" len="med"/>
          </a:ln>
        </p:spPr>
      </p:sp>
      <p:sp>
        <p:nvSpPr>
          <p:cNvPr id="22542" name="Text Box 14"/>
          <p:cNvSpPr txBox="1"/>
          <p:nvPr/>
        </p:nvSpPr>
        <p:spPr>
          <a:xfrm>
            <a:off x="6778625" y="3554413"/>
            <a:ext cx="1963738" cy="953135"/>
          </a:xfrm>
          <a:prstGeom prst="rect">
            <a:avLst/>
          </a:prstGeom>
          <a:noFill/>
          <a:ln w="9525">
            <a:noFill/>
          </a:ln>
        </p:spPr>
        <p:txBody>
          <a:bodyPr>
            <a:spAutoFit/>
          </a:bodyPr>
          <a:lstStyle/>
          <a:p>
            <a:pPr algn="ctr" eaLnBrk="1" hangingPunct="1"/>
            <a:r>
              <a:rPr lang="en-US" altLang="zh-CN" sz="2800" b="0" i="1" dirty="0">
                <a:latin typeface="Comic Sans MS" panose="030F0702030302020204" pitchFamily="66" charset="0"/>
              </a:rPr>
              <a:t>later that afternoon</a:t>
            </a:r>
            <a:endParaRPr lang="en-US" altLang="zh-CN" sz="2800" b="0" i="1" dirty="0">
              <a:latin typeface="Comic Sans MS" panose="030F0702030302020204" pitchFamily="66" charset="0"/>
            </a:endParaRPr>
          </a:p>
        </p:txBody>
      </p:sp>
      <p:sp>
        <p:nvSpPr>
          <p:cNvPr id="22543" name="Line 15"/>
          <p:cNvSpPr/>
          <p:nvPr/>
        </p:nvSpPr>
        <p:spPr>
          <a:xfrm flipV="1">
            <a:off x="9344025" y="2325688"/>
            <a:ext cx="0" cy="958850"/>
          </a:xfrm>
          <a:prstGeom prst="line">
            <a:avLst/>
          </a:prstGeom>
          <a:ln w="9525" cap="flat" cmpd="sng">
            <a:solidFill>
              <a:schemeClr val="tx1"/>
            </a:solidFill>
            <a:prstDash val="solid"/>
            <a:headEnd type="none" w="med" len="med"/>
            <a:tailEnd type="none" w="med" len="med"/>
          </a:ln>
        </p:spPr>
      </p:sp>
      <p:sp>
        <p:nvSpPr>
          <p:cNvPr id="22544" name="Text Box 16"/>
          <p:cNvSpPr txBox="1"/>
          <p:nvPr/>
        </p:nvSpPr>
        <p:spPr>
          <a:xfrm>
            <a:off x="8759825" y="3484563"/>
            <a:ext cx="1296988" cy="1814830"/>
          </a:xfrm>
          <a:prstGeom prst="rect">
            <a:avLst/>
          </a:prstGeom>
          <a:noFill/>
          <a:ln w="9525">
            <a:noFill/>
          </a:ln>
        </p:spPr>
        <p:txBody>
          <a:bodyPr>
            <a:spAutoFit/>
          </a:bodyPr>
          <a:lstStyle/>
          <a:p>
            <a:pPr algn="ctr" eaLnBrk="1" hangingPunct="1"/>
            <a:r>
              <a:rPr lang="en-US" altLang="zh-CN" sz="2800" b="0" i="1" dirty="0">
                <a:latin typeface="Comic Sans MS" panose="030F0702030302020204" pitchFamily="66" charset="0"/>
              </a:rPr>
              <a:t>soon </a:t>
            </a:r>
            <a:endParaRPr lang="en-US" altLang="zh-CN" sz="2800" b="0" i="1" dirty="0">
              <a:latin typeface="Comic Sans MS" panose="030F0702030302020204" pitchFamily="66" charset="0"/>
            </a:endParaRPr>
          </a:p>
          <a:p>
            <a:pPr algn="ctr" eaLnBrk="1" hangingPunct="1"/>
            <a:r>
              <a:rPr lang="en-US" altLang="zh-CN" sz="2800" b="0" i="1" dirty="0">
                <a:latin typeface="Comic Sans MS" panose="030F0702030302020204" pitchFamily="66" charset="0"/>
              </a:rPr>
              <a:t>after the</a:t>
            </a:r>
            <a:endParaRPr lang="en-US" altLang="zh-CN" sz="2800" b="0" i="1" dirty="0">
              <a:latin typeface="Comic Sans MS" panose="030F0702030302020204" pitchFamily="66" charset="0"/>
            </a:endParaRPr>
          </a:p>
          <a:p>
            <a:pPr algn="ctr" eaLnBrk="1" hangingPunct="1"/>
            <a:r>
              <a:rPr lang="en-US" altLang="zh-CN" sz="2800" b="0" i="1" dirty="0">
                <a:latin typeface="Comic Sans MS" panose="030F0702030302020204" pitchFamily="66" charset="0"/>
              </a:rPr>
              <a:t>quakes</a:t>
            </a:r>
            <a:endParaRPr lang="en-US" altLang="zh-CN" sz="1800" b="0" i="1" dirty="0">
              <a:latin typeface="Comic Sans MS" panose="030F0702030302020204" pitchFamily="66" charset="0"/>
            </a:endParaRPr>
          </a:p>
        </p:txBody>
      </p:sp>
      <p:sp>
        <p:nvSpPr>
          <p:cNvPr id="22545" name="Line 17"/>
          <p:cNvSpPr/>
          <p:nvPr/>
        </p:nvSpPr>
        <p:spPr>
          <a:xfrm>
            <a:off x="2449513" y="3140075"/>
            <a:ext cx="0" cy="144463"/>
          </a:xfrm>
          <a:prstGeom prst="line">
            <a:avLst/>
          </a:prstGeom>
          <a:ln w="9525" cap="flat" cmpd="sng">
            <a:solidFill>
              <a:schemeClr val="tx1"/>
            </a:solidFill>
            <a:prstDash val="solid"/>
            <a:headEnd type="none" w="med" len="med"/>
            <a:tailEnd type="none" w="med" len="med"/>
          </a:ln>
        </p:spPr>
      </p:sp>
      <p:sp>
        <p:nvSpPr>
          <p:cNvPr id="22546" name="Text Box 18"/>
          <p:cNvSpPr txBox="1"/>
          <p:nvPr/>
        </p:nvSpPr>
        <p:spPr>
          <a:xfrm>
            <a:off x="1698625" y="3484563"/>
            <a:ext cx="1501775" cy="1383665"/>
          </a:xfrm>
          <a:prstGeom prst="rect">
            <a:avLst/>
          </a:prstGeom>
          <a:noFill/>
          <a:ln w="9525">
            <a:noFill/>
          </a:ln>
        </p:spPr>
        <p:txBody>
          <a:bodyPr>
            <a:spAutoFit/>
          </a:bodyPr>
          <a:lstStyle/>
          <a:p>
            <a:pPr algn="ctr" eaLnBrk="1" hangingPunct="1"/>
            <a:r>
              <a:rPr lang="en-US" altLang="zh-CN" sz="2800" b="0" i="1" dirty="0">
                <a:latin typeface="Comic Sans MS" panose="030F0702030302020204" pitchFamily="66" charset="0"/>
              </a:rPr>
              <a:t>for </a:t>
            </a:r>
            <a:endParaRPr lang="en-US" altLang="zh-CN" sz="2800" b="0" i="1" dirty="0">
              <a:latin typeface="Comic Sans MS" panose="030F0702030302020204" pitchFamily="66" charset="0"/>
            </a:endParaRPr>
          </a:p>
          <a:p>
            <a:pPr algn="ctr" eaLnBrk="1" hangingPunct="1"/>
            <a:r>
              <a:rPr lang="en-US" altLang="zh-CN" sz="2800" b="0" i="1" dirty="0">
                <a:latin typeface="Comic Sans MS" panose="030F0702030302020204" pitchFamily="66" charset="0"/>
              </a:rPr>
              <a:t>several days</a:t>
            </a:r>
            <a:endParaRPr lang="en-US" altLang="zh-CN" sz="2800" b="0" i="1" dirty="0">
              <a:latin typeface="Comic Sans MS" panose="030F0702030302020204" pitchFamily="66" charset="0"/>
            </a:endParaRPr>
          </a:p>
        </p:txBody>
      </p:sp>
      <p:sp>
        <p:nvSpPr>
          <p:cNvPr id="22549" name="Oval 21"/>
          <p:cNvSpPr/>
          <p:nvPr/>
        </p:nvSpPr>
        <p:spPr>
          <a:xfrm>
            <a:off x="2465388" y="2343468"/>
            <a:ext cx="1943100" cy="647700"/>
          </a:xfrm>
          <a:prstGeom prst="ellipse">
            <a:avLst/>
          </a:prstGeom>
          <a:solidFill>
            <a:srgbClr val="E2DCBD">
              <a:alpha val="83000"/>
            </a:srgbClr>
          </a:solidFill>
          <a:ln w="9525" cap="flat" cmpd="sng">
            <a:noFill/>
            <a:prstDash val="solid"/>
            <a:headEnd type="none" w="med" len="med"/>
            <a:tailEnd type="none" w="med" len="med"/>
          </a:ln>
        </p:spPr>
        <p:txBody>
          <a:bodyPr wrap="none" anchor="ctr"/>
          <a:lstStyle/>
          <a:p>
            <a:pPr algn="ctr" eaLnBrk="1" hangingPunct="1"/>
            <a:r>
              <a:rPr lang="en-US" altLang="zh-CN" sz="2800" b="0" i="1" dirty="0">
                <a:latin typeface="Comic Sans MS" panose="030F0702030302020204" pitchFamily="66" charset="0"/>
              </a:rPr>
              <a:t>before</a:t>
            </a:r>
            <a:endParaRPr lang="en-US" altLang="zh-CN" sz="2800" b="0" i="1" dirty="0">
              <a:latin typeface="Comic Sans MS" panose="030F0702030302020204" pitchFamily="66" charset="0"/>
            </a:endParaRPr>
          </a:p>
        </p:txBody>
      </p:sp>
      <p:sp>
        <p:nvSpPr>
          <p:cNvPr id="22550" name="Oval 22"/>
          <p:cNvSpPr/>
          <p:nvPr/>
        </p:nvSpPr>
        <p:spPr>
          <a:xfrm>
            <a:off x="8742363" y="1484313"/>
            <a:ext cx="1314450" cy="763587"/>
          </a:xfrm>
          <a:prstGeom prst="ellipse">
            <a:avLst/>
          </a:prstGeom>
          <a:solidFill>
            <a:srgbClr val="E2DCBD"/>
          </a:solidFill>
          <a:ln w="9525" cap="flat" cmpd="sng">
            <a:noFill/>
            <a:prstDash val="solid"/>
            <a:headEnd type="none" w="med" len="med"/>
            <a:tailEnd type="none" w="med" len="med"/>
          </a:ln>
        </p:spPr>
        <p:txBody>
          <a:bodyPr wrap="none" anchor="ctr"/>
          <a:lstStyle/>
          <a:p>
            <a:pPr algn="ctr" eaLnBrk="1" hangingPunct="1"/>
            <a:r>
              <a:rPr lang="en-US" altLang="zh-CN" sz="2800" b="0" i="1" dirty="0">
                <a:latin typeface="Comic Sans MS" panose="030F0702030302020204" pitchFamily="66" charset="0"/>
              </a:rPr>
              <a:t>after</a:t>
            </a:r>
            <a:endParaRPr lang="en-US" altLang="zh-CN" sz="2800" b="0" i="1" dirty="0">
              <a:latin typeface="Comic Sans MS" panose="030F0702030302020204" pitchFamily="66" charset="0"/>
            </a:endParaRPr>
          </a:p>
        </p:txBody>
      </p:sp>
      <p:sp>
        <p:nvSpPr>
          <p:cNvPr id="22551" name="Text Box 23"/>
          <p:cNvSpPr txBox="1"/>
          <p:nvPr/>
        </p:nvSpPr>
        <p:spPr>
          <a:xfrm>
            <a:off x="1844675" y="5470525"/>
            <a:ext cx="8226425" cy="583565"/>
          </a:xfrm>
          <a:prstGeom prst="rect">
            <a:avLst/>
          </a:prstGeom>
          <a:noFill/>
          <a:ln w="9525">
            <a:noFill/>
          </a:ln>
        </p:spPr>
        <p:txBody>
          <a:bodyPr wrap="none">
            <a:spAutoFit/>
          </a:bodyPr>
          <a:lstStyle/>
          <a:p>
            <a:pPr eaLnBrk="1" hangingPunct="1"/>
            <a:r>
              <a:rPr lang="en-US" altLang="zh-CN" sz="3200" dirty="0">
                <a:latin typeface="Comic Sans MS" panose="030F0702030302020204" pitchFamily="66" charset="0"/>
              </a:rPr>
              <a:t>The text is organized in order of </a:t>
            </a:r>
            <a:r>
              <a:rPr lang="en-US" altLang="zh-CN" sz="2800" dirty="0">
                <a:latin typeface="Comic Sans MS" panose="030F0702030302020204" pitchFamily="66" charset="0"/>
              </a:rPr>
              <a:t>_______.</a:t>
            </a:r>
            <a:endParaRPr lang="en-US" altLang="zh-CN" sz="2800" dirty="0">
              <a:latin typeface="Comic Sans MS" panose="030F0702030302020204" pitchFamily="66" charset="0"/>
            </a:endParaRPr>
          </a:p>
        </p:txBody>
      </p:sp>
      <p:sp>
        <p:nvSpPr>
          <p:cNvPr id="22552" name="Text Box 24"/>
          <p:cNvSpPr txBox="1"/>
          <p:nvPr/>
        </p:nvSpPr>
        <p:spPr>
          <a:xfrm>
            <a:off x="8510775" y="5376769"/>
            <a:ext cx="1037463" cy="584775"/>
          </a:xfrm>
          <a:prstGeom prst="rect">
            <a:avLst/>
          </a:prstGeom>
          <a:noFill/>
          <a:ln w="9525">
            <a:noFill/>
          </a:ln>
        </p:spPr>
        <p:txBody>
          <a:bodyPr wrap="none">
            <a:spAutoFit/>
          </a:bodyPr>
          <a:lstStyle/>
          <a:p>
            <a:pPr eaLnBrk="1" hangingPunct="1"/>
            <a:r>
              <a:rPr lang="en-US" altLang="zh-CN" sz="3200" dirty="0">
                <a:solidFill>
                  <a:srgbClr val="FF0000"/>
                </a:solidFill>
                <a:effectLst/>
                <a:latin typeface="Comic Sans MS" panose="030F0702030302020204" pitchFamily="66" charset="0"/>
              </a:rPr>
              <a:t>time</a:t>
            </a:r>
            <a:endParaRPr lang="en-US" altLang="zh-CN" sz="3200" dirty="0">
              <a:solidFill>
                <a:srgbClr val="FF0000"/>
              </a:solidFill>
              <a:effectLst/>
              <a:latin typeface="Comic Sans MS" panose="030F0702030302020204" pitchFamily="66" charset="0"/>
            </a:endParaRPr>
          </a:p>
        </p:txBody>
      </p:sp>
      <p:sp>
        <p:nvSpPr>
          <p:cNvPr id="2" name="文本框 1"/>
          <p:cNvSpPr txBox="1"/>
          <p:nvPr/>
        </p:nvSpPr>
        <p:spPr>
          <a:xfrm>
            <a:off x="206449" y="69999"/>
            <a:ext cx="2754630" cy="768350"/>
          </a:xfrm>
          <a:prstGeom prst="rect">
            <a:avLst/>
          </a:prstGeom>
          <a:noFill/>
        </p:spPr>
        <p:txBody>
          <a:bodyPr wrap="square" rtlCol="0">
            <a:spAutoFit/>
          </a:bodyPr>
          <a:lstStyle/>
          <a:p>
            <a:r>
              <a:rPr lang="en-US" altLang="zh-CN" sz="4400" b="1" dirty="0">
                <a:solidFill>
                  <a:srgbClr val="A07B50"/>
                </a:solidFill>
                <a:latin typeface="微软雅黑 Light" panose="020B0502040204020203" charset="-122"/>
                <a:ea typeface="微软雅黑 Light" panose="020B0502040204020203" charset="-122"/>
              </a:rPr>
              <a:t>Skimming</a:t>
            </a:r>
            <a:endParaRPr lang="en-US" altLang="zh-CN" sz="4400" b="1" dirty="0">
              <a:solidFill>
                <a:srgbClr val="A07B50"/>
              </a:solidFill>
              <a:latin typeface="微软雅黑 Light" panose="020B0502040204020203" charset="-122"/>
              <a:ea typeface="微软雅黑 Light" panose="020B0502040204020203" charset="-122"/>
            </a:endParaRPr>
          </a:p>
        </p:txBody>
      </p:sp>
      <p:sp>
        <p:nvSpPr>
          <p:cNvPr id="464" name="Oval 46"/>
          <p:cNvSpPr/>
          <p:nvPr/>
        </p:nvSpPr>
        <p:spPr bwMode="auto">
          <a:xfrm rot="21485137" flipV="1">
            <a:off x="2898775" y="3535045"/>
            <a:ext cx="118110" cy="118110"/>
          </a:xfrm>
          <a:prstGeom prst="ellipse">
            <a:avLst/>
          </a:prstGeom>
          <a:solidFill>
            <a:srgbClr val="9C6A4A"/>
          </a:solidFill>
          <a:ln w="9525">
            <a:noFill/>
            <a:round/>
          </a:ln>
        </p:spPr>
        <p:txBody>
          <a:bodyPr vert="horz" wrap="square" lIns="91440" tIns="45720" rIns="91440" bIns="45720" numCol="1" rtlCol="0" anchor="t" anchorCtr="0" compatLnSpc="1"/>
          <a:lstStyle/>
          <a:p>
            <a:pPr algn="ctr"/>
            <a:endParaRPr lang="en-US">
              <a:cs typeface="+mn-ea"/>
              <a:sym typeface="+mn-lt"/>
            </a:endParaRPr>
          </a:p>
        </p:txBody>
      </p:sp>
      <p:sp>
        <p:nvSpPr>
          <p:cNvPr id="22547" name="Oval 19"/>
          <p:cNvSpPr/>
          <p:nvPr/>
        </p:nvSpPr>
        <p:spPr>
          <a:xfrm>
            <a:off x="5039360" y="2038350"/>
            <a:ext cx="2881313" cy="612775"/>
          </a:xfrm>
          <a:prstGeom prst="ellipse">
            <a:avLst/>
          </a:prstGeom>
          <a:solidFill>
            <a:srgbClr val="E2DCBD"/>
          </a:solidFill>
          <a:ln w="9525" cap="flat" cmpd="sng">
            <a:noFill/>
            <a:prstDash val="solid"/>
            <a:headEnd type="none" w="med" len="med"/>
            <a:tailEnd type="none" w="med" len="med"/>
          </a:ln>
        </p:spPr>
        <p:txBody>
          <a:bodyPr wrap="none" anchor="ctr"/>
          <a:lstStyle/>
          <a:p>
            <a:pPr algn="ctr" eaLnBrk="1" hangingPunct="1"/>
            <a:r>
              <a:rPr lang="en-US" altLang="zh-CN" sz="2800" b="0" i="1" dirty="0">
                <a:latin typeface="Comic Sans MS" panose="030F0702030302020204" pitchFamily="66" charset="0"/>
              </a:rPr>
              <a:t>during</a:t>
            </a:r>
            <a:endParaRPr lang="en-US" altLang="zh-CN" sz="2800" b="0" i="1" dirty="0">
              <a:latin typeface="Comic Sans MS" panose="030F0702030302020204"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slide(fromBottom)">
                                      <p:cBhvr>
                                        <p:cTn id="7" dur="500"/>
                                        <p:tgtEl>
                                          <p:spTgt spid="2253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22535"/>
                                        </p:tgtEl>
                                        <p:attrNameLst>
                                          <p:attrName>style.visibility</p:attrName>
                                        </p:attrNameLst>
                                      </p:cBhvr>
                                      <p:to>
                                        <p:strVal val="visible"/>
                                      </p:to>
                                    </p:set>
                                    <p:animEffect transition="in" filter="slide(fromLeft)">
                                      <p:cBhvr>
                                        <p:cTn id="12" dur="500"/>
                                        <p:tgtEl>
                                          <p:spTgt spid="2253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2545"/>
                                        </p:tgtEl>
                                        <p:attrNameLst>
                                          <p:attrName>style.visibility</p:attrName>
                                        </p:attrNameLst>
                                      </p:cBhvr>
                                      <p:to>
                                        <p:strVal val="visible"/>
                                      </p:to>
                                    </p:set>
                                    <p:animEffect transition="in" filter="fade">
                                      <p:cBhvr>
                                        <p:cTn id="17" dur="1000"/>
                                        <p:tgtEl>
                                          <p:spTgt spid="22545"/>
                                        </p:tgtEl>
                                      </p:cBhvr>
                                    </p:animEffect>
                                    <p:anim calcmode="lin" valueType="num">
                                      <p:cBhvr>
                                        <p:cTn id="18" dur="1000" fill="hold"/>
                                        <p:tgtEl>
                                          <p:spTgt spid="22545"/>
                                        </p:tgtEl>
                                        <p:attrNameLst>
                                          <p:attrName>ppt_x</p:attrName>
                                        </p:attrNameLst>
                                      </p:cBhvr>
                                      <p:tavLst>
                                        <p:tav tm="0">
                                          <p:val>
                                            <p:strVal val="#ppt_x"/>
                                          </p:val>
                                        </p:tav>
                                        <p:tav tm="100000">
                                          <p:val>
                                            <p:strVal val="#ppt_x"/>
                                          </p:val>
                                        </p:tav>
                                      </p:tavLst>
                                    </p:anim>
                                    <p:anim calcmode="lin" valueType="num">
                                      <p:cBhvr>
                                        <p:cTn id="19" dur="1000" fill="hold"/>
                                        <p:tgtEl>
                                          <p:spTgt spid="2254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537"/>
                                        </p:tgtEl>
                                        <p:attrNameLst>
                                          <p:attrName>style.visibility</p:attrName>
                                        </p:attrNameLst>
                                      </p:cBhvr>
                                      <p:to>
                                        <p:strVal val="visible"/>
                                      </p:to>
                                    </p:set>
                                    <p:animEffect transition="in" filter="fade">
                                      <p:cBhvr>
                                        <p:cTn id="22" dur="1000"/>
                                        <p:tgtEl>
                                          <p:spTgt spid="22537"/>
                                        </p:tgtEl>
                                      </p:cBhvr>
                                    </p:animEffect>
                                    <p:anim calcmode="lin" valueType="num">
                                      <p:cBhvr>
                                        <p:cTn id="23" dur="1000" fill="hold"/>
                                        <p:tgtEl>
                                          <p:spTgt spid="22537"/>
                                        </p:tgtEl>
                                        <p:attrNameLst>
                                          <p:attrName>ppt_x</p:attrName>
                                        </p:attrNameLst>
                                      </p:cBhvr>
                                      <p:tavLst>
                                        <p:tav tm="0">
                                          <p:val>
                                            <p:strVal val="#ppt_x"/>
                                          </p:val>
                                        </p:tav>
                                        <p:tav tm="100000">
                                          <p:val>
                                            <p:strVal val="#ppt_x"/>
                                          </p:val>
                                        </p:tav>
                                      </p:tavLst>
                                    </p:anim>
                                    <p:anim calcmode="lin" valueType="num">
                                      <p:cBhvr>
                                        <p:cTn id="24" dur="1000" fill="hold"/>
                                        <p:tgtEl>
                                          <p:spTgt spid="2253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2539"/>
                                        </p:tgtEl>
                                        <p:attrNameLst>
                                          <p:attrName>style.visibility</p:attrName>
                                        </p:attrNameLst>
                                      </p:cBhvr>
                                      <p:to>
                                        <p:strVal val="visible"/>
                                      </p:to>
                                    </p:set>
                                    <p:animEffect transition="in" filter="fade">
                                      <p:cBhvr>
                                        <p:cTn id="27" dur="1000"/>
                                        <p:tgtEl>
                                          <p:spTgt spid="22539"/>
                                        </p:tgtEl>
                                      </p:cBhvr>
                                    </p:animEffect>
                                    <p:anim calcmode="lin" valueType="num">
                                      <p:cBhvr>
                                        <p:cTn id="28" dur="1000" fill="hold"/>
                                        <p:tgtEl>
                                          <p:spTgt spid="22539"/>
                                        </p:tgtEl>
                                        <p:attrNameLst>
                                          <p:attrName>ppt_x</p:attrName>
                                        </p:attrNameLst>
                                      </p:cBhvr>
                                      <p:tavLst>
                                        <p:tav tm="0">
                                          <p:val>
                                            <p:strVal val="#ppt_x"/>
                                          </p:val>
                                        </p:tav>
                                        <p:tav tm="100000">
                                          <p:val>
                                            <p:strVal val="#ppt_x"/>
                                          </p:val>
                                        </p:tav>
                                      </p:tavLst>
                                    </p:anim>
                                    <p:anim calcmode="lin" valueType="num">
                                      <p:cBhvr>
                                        <p:cTn id="29" dur="1000" fill="hold"/>
                                        <p:tgtEl>
                                          <p:spTgt spid="2253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2541"/>
                                        </p:tgtEl>
                                        <p:attrNameLst>
                                          <p:attrName>style.visibility</p:attrName>
                                        </p:attrNameLst>
                                      </p:cBhvr>
                                      <p:to>
                                        <p:strVal val="visible"/>
                                      </p:to>
                                    </p:set>
                                    <p:animEffect transition="in" filter="fade">
                                      <p:cBhvr>
                                        <p:cTn id="32" dur="1000"/>
                                        <p:tgtEl>
                                          <p:spTgt spid="22541"/>
                                        </p:tgtEl>
                                      </p:cBhvr>
                                    </p:animEffect>
                                    <p:anim calcmode="lin" valueType="num">
                                      <p:cBhvr>
                                        <p:cTn id="33" dur="1000" fill="hold"/>
                                        <p:tgtEl>
                                          <p:spTgt spid="22541"/>
                                        </p:tgtEl>
                                        <p:attrNameLst>
                                          <p:attrName>ppt_x</p:attrName>
                                        </p:attrNameLst>
                                      </p:cBhvr>
                                      <p:tavLst>
                                        <p:tav tm="0">
                                          <p:val>
                                            <p:strVal val="#ppt_x"/>
                                          </p:val>
                                        </p:tav>
                                        <p:tav tm="100000">
                                          <p:val>
                                            <p:strVal val="#ppt_x"/>
                                          </p:val>
                                        </p:tav>
                                      </p:tavLst>
                                    </p:anim>
                                    <p:anim calcmode="lin" valueType="num">
                                      <p:cBhvr>
                                        <p:cTn id="34" dur="1000" fill="hold"/>
                                        <p:tgtEl>
                                          <p:spTgt spid="2254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2543"/>
                                        </p:tgtEl>
                                        <p:attrNameLst>
                                          <p:attrName>style.visibility</p:attrName>
                                        </p:attrNameLst>
                                      </p:cBhvr>
                                      <p:to>
                                        <p:strVal val="visible"/>
                                      </p:to>
                                    </p:set>
                                    <p:animEffect transition="in" filter="fade">
                                      <p:cBhvr>
                                        <p:cTn id="37" dur="1000"/>
                                        <p:tgtEl>
                                          <p:spTgt spid="22543"/>
                                        </p:tgtEl>
                                      </p:cBhvr>
                                    </p:animEffect>
                                    <p:anim calcmode="lin" valueType="num">
                                      <p:cBhvr>
                                        <p:cTn id="38" dur="1000" fill="hold"/>
                                        <p:tgtEl>
                                          <p:spTgt spid="22543"/>
                                        </p:tgtEl>
                                        <p:attrNameLst>
                                          <p:attrName>ppt_x</p:attrName>
                                        </p:attrNameLst>
                                      </p:cBhvr>
                                      <p:tavLst>
                                        <p:tav tm="0">
                                          <p:val>
                                            <p:strVal val="#ppt_x"/>
                                          </p:val>
                                        </p:tav>
                                        <p:tav tm="100000">
                                          <p:val>
                                            <p:strVal val="#ppt_x"/>
                                          </p:val>
                                        </p:tav>
                                      </p:tavLst>
                                    </p:anim>
                                    <p:anim calcmode="lin" valueType="num">
                                      <p:cBhvr>
                                        <p:cTn id="39" dur="1000" fill="hold"/>
                                        <p:tgtEl>
                                          <p:spTgt spid="2254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2546"/>
                                        </p:tgtEl>
                                        <p:attrNameLst>
                                          <p:attrName>style.visibility</p:attrName>
                                        </p:attrNameLst>
                                      </p:cBhvr>
                                      <p:to>
                                        <p:strVal val="visible"/>
                                      </p:to>
                                    </p:set>
                                    <p:animEffect transition="in" filter="fade">
                                      <p:cBhvr>
                                        <p:cTn id="44" dur="1000"/>
                                        <p:tgtEl>
                                          <p:spTgt spid="22546"/>
                                        </p:tgtEl>
                                      </p:cBhvr>
                                    </p:animEffect>
                                    <p:anim calcmode="lin" valueType="num">
                                      <p:cBhvr>
                                        <p:cTn id="45" dur="1000" fill="hold"/>
                                        <p:tgtEl>
                                          <p:spTgt spid="22546"/>
                                        </p:tgtEl>
                                        <p:attrNameLst>
                                          <p:attrName>ppt_x</p:attrName>
                                        </p:attrNameLst>
                                      </p:cBhvr>
                                      <p:tavLst>
                                        <p:tav tm="0">
                                          <p:val>
                                            <p:strVal val="#ppt_x"/>
                                          </p:val>
                                        </p:tav>
                                        <p:tav tm="100000">
                                          <p:val>
                                            <p:strVal val="#ppt_x"/>
                                          </p:val>
                                        </p:tav>
                                      </p:tavLst>
                                    </p:anim>
                                    <p:anim calcmode="lin" valueType="num">
                                      <p:cBhvr>
                                        <p:cTn id="46" dur="1000" fill="hold"/>
                                        <p:tgtEl>
                                          <p:spTgt spid="2254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2538"/>
                                        </p:tgtEl>
                                        <p:attrNameLst>
                                          <p:attrName>style.visibility</p:attrName>
                                        </p:attrNameLst>
                                      </p:cBhvr>
                                      <p:to>
                                        <p:strVal val="visible"/>
                                      </p:to>
                                    </p:set>
                                    <p:animEffect transition="in" filter="fade">
                                      <p:cBhvr>
                                        <p:cTn id="51" dur="1000"/>
                                        <p:tgtEl>
                                          <p:spTgt spid="22538"/>
                                        </p:tgtEl>
                                      </p:cBhvr>
                                    </p:animEffect>
                                    <p:anim calcmode="lin" valueType="num">
                                      <p:cBhvr>
                                        <p:cTn id="52" dur="1000" fill="hold"/>
                                        <p:tgtEl>
                                          <p:spTgt spid="22538"/>
                                        </p:tgtEl>
                                        <p:attrNameLst>
                                          <p:attrName>ppt_x</p:attrName>
                                        </p:attrNameLst>
                                      </p:cBhvr>
                                      <p:tavLst>
                                        <p:tav tm="0">
                                          <p:val>
                                            <p:strVal val="#ppt_x"/>
                                          </p:val>
                                        </p:tav>
                                        <p:tav tm="100000">
                                          <p:val>
                                            <p:strVal val="#ppt_x"/>
                                          </p:val>
                                        </p:tav>
                                      </p:tavLst>
                                    </p:anim>
                                    <p:anim calcmode="lin" valueType="num">
                                      <p:cBhvr>
                                        <p:cTn id="53" dur="1000" fill="hold"/>
                                        <p:tgtEl>
                                          <p:spTgt spid="22538"/>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2540"/>
                                        </p:tgtEl>
                                        <p:attrNameLst>
                                          <p:attrName>style.visibility</p:attrName>
                                        </p:attrNameLst>
                                      </p:cBhvr>
                                      <p:to>
                                        <p:strVal val="visible"/>
                                      </p:to>
                                    </p:set>
                                    <p:animEffect transition="in" filter="fade">
                                      <p:cBhvr>
                                        <p:cTn id="58" dur="1000"/>
                                        <p:tgtEl>
                                          <p:spTgt spid="22540"/>
                                        </p:tgtEl>
                                      </p:cBhvr>
                                    </p:animEffect>
                                    <p:anim calcmode="lin" valueType="num">
                                      <p:cBhvr>
                                        <p:cTn id="59" dur="1000" fill="hold"/>
                                        <p:tgtEl>
                                          <p:spTgt spid="22540"/>
                                        </p:tgtEl>
                                        <p:attrNameLst>
                                          <p:attrName>ppt_x</p:attrName>
                                        </p:attrNameLst>
                                      </p:cBhvr>
                                      <p:tavLst>
                                        <p:tav tm="0">
                                          <p:val>
                                            <p:strVal val="#ppt_x"/>
                                          </p:val>
                                        </p:tav>
                                        <p:tav tm="100000">
                                          <p:val>
                                            <p:strVal val="#ppt_x"/>
                                          </p:val>
                                        </p:tav>
                                      </p:tavLst>
                                    </p:anim>
                                    <p:anim calcmode="lin" valueType="num">
                                      <p:cBhvr>
                                        <p:cTn id="60" dur="1000" fill="hold"/>
                                        <p:tgtEl>
                                          <p:spTgt spid="22540"/>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2542"/>
                                        </p:tgtEl>
                                        <p:attrNameLst>
                                          <p:attrName>style.visibility</p:attrName>
                                        </p:attrNameLst>
                                      </p:cBhvr>
                                      <p:to>
                                        <p:strVal val="visible"/>
                                      </p:to>
                                    </p:set>
                                    <p:animEffect transition="in" filter="fade">
                                      <p:cBhvr>
                                        <p:cTn id="65" dur="1000"/>
                                        <p:tgtEl>
                                          <p:spTgt spid="22542"/>
                                        </p:tgtEl>
                                      </p:cBhvr>
                                    </p:animEffect>
                                    <p:anim calcmode="lin" valueType="num">
                                      <p:cBhvr>
                                        <p:cTn id="66" dur="1000" fill="hold"/>
                                        <p:tgtEl>
                                          <p:spTgt spid="22542"/>
                                        </p:tgtEl>
                                        <p:attrNameLst>
                                          <p:attrName>ppt_x</p:attrName>
                                        </p:attrNameLst>
                                      </p:cBhvr>
                                      <p:tavLst>
                                        <p:tav tm="0">
                                          <p:val>
                                            <p:strVal val="#ppt_x"/>
                                          </p:val>
                                        </p:tav>
                                        <p:tav tm="100000">
                                          <p:val>
                                            <p:strVal val="#ppt_x"/>
                                          </p:val>
                                        </p:tav>
                                      </p:tavLst>
                                    </p:anim>
                                    <p:anim calcmode="lin" valueType="num">
                                      <p:cBhvr>
                                        <p:cTn id="67" dur="1000" fill="hold"/>
                                        <p:tgtEl>
                                          <p:spTgt spid="22542"/>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2544"/>
                                        </p:tgtEl>
                                        <p:attrNameLst>
                                          <p:attrName>style.visibility</p:attrName>
                                        </p:attrNameLst>
                                      </p:cBhvr>
                                      <p:to>
                                        <p:strVal val="visible"/>
                                      </p:to>
                                    </p:set>
                                    <p:animEffect transition="in" filter="fade">
                                      <p:cBhvr>
                                        <p:cTn id="72" dur="1000"/>
                                        <p:tgtEl>
                                          <p:spTgt spid="22544"/>
                                        </p:tgtEl>
                                      </p:cBhvr>
                                    </p:animEffect>
                                    <p:anim calcmode="lin" valueType="num">
                                      <p:cBhvr>
                                        <p:cTn id="73" dur="1000" fill="hold"/>
                                        <p:tgtEl>
                                          <p:spTgt spid="22544"/>
                                        </p:tgtEl>
                                        <p:attrNameLst>
                                          <p:attrName>ppt_x</p:attrName>
                                        </p:attrNameLst>
                                      </p:cBhvr>
                                      <p:tavLst>
                                        <p:tav tm="0">
                                          <p:val>
                                            <p:strVal val="#ppt_x"/>
                                          </p:val>
                                        </p:tav>
                                        <p:tav tm="100000">
                                          <p:val>
                                            <p:strVal val="#ppt_x"/>
                                          </p:val>
                                        </p:tav>
                                      </p:tavLst>
                                    </p:anim>
                                    <p:anim calcmode="lin" valueType="num">
                                      <p:cBhvr>
                                        <p:cTn id="74" dur="1000" fill="hold"/>
                                        <p:tgtEl>
                                          <p:spTgt spid="22544"/>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grpId="0" nodeType="clickEffect">
                                  <p:stCondLst>
                                    <p:cond delay="0"/>
                                  </p:stCondLst>
                                  <p:childTnLst>
                                    <p:set>
                                      <p:cBhvr>
                                        <p:cTn id="78" dur="1" fill="hold">
                                          <p:stCondLst>
                                            <p:cond delay="0"/>
                                          </p:stCondLst>
                                        </p:cTn>
                                        <p:tgtEl>
                                          <p:spTgt spid="22549"/>
                                        </p:tgtEl>
                                        <p:attrNameLst>
                                          <p:attrName>style.visibility</p:attrName>
                                        </p:attrNameLst>
                                      </p:cBhvr>
                                      <p:to>
                                        <p:strVal val="visible"/>
                                      </p:to>
                                    </p:set>
                                    <p:animEffect transition="in" filter="fade">
                                      <p:cBhvr>
                                        <p:cTn id="79" dur="1000"/>
                                        <p:tgtEl>
                                          <p:spTgt spid="22549"/>
                                        </p:tgtEl>
                                      </p:cBhvr>
                                    </p:animEffect>
                                    <p:anim calcmode="lin" valueType="num">
                                      <p:cBhvr>
                                        <p:cTn id="80" dur="1000" fill="hold"/>
                                        <p:tgtEl>
                                          <p:spTgt spid="22549"/>
                                        </p:tgtEl>
                                        <p:attrNameLst>
                                          <p:attrName>ppt_x</p:attrName>
                                        </p:attrNameLst>
                                      </p:cBhvr>
                                      <p:tavLst>
                                        <p:tav tm="0">
                                          <p:val>
                                            <p:strVal val="#ppt_x"/>
                                          </p:val>
                                        </p:tav>
                                        <p:tav tm="100000">
                                          <p:val>
                                            <p:strVal val="#ppt_x"/>
                                          </p:val>
                                        </p:tav>
                                      </p:tavLst>
                                    </p:anim>
                                    <p:anim calcmode="lin" valueType="num">
                                      <p:cBhvr>
                                        <p:cTn id="81" dur="1000" fill="hold"/>
                                        <p:tgtEl>
                                          <p:spTgt spid="22549"/>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grpId="0" nodeType="clickEffect">
                                  <p:stCondLst>
                                    <p:cond delay="0"/>
                                  </p:stCondLst>
                                  <p:childTnLst>
                                    <p:set>
                                      <p:cBhvr>
                                        <p:cTn id="85" dur="1" fill="hold">
                                          <p:stCondLst>
                                            <p:cond delay="0"/>
                                          </p:stCondLst>
                                        </p:cTn>
                                        <p:tgtEl>
                                          <p:spTgt spid="22547"/>
                                        </p:tgtEl>
                                        <p:attrNameLst>
                                          <p:attrName>style.visibility</p:attrName>
                                        </p:attrNameLst>
                                      </p:cBhvr>
                                      <p:to>
                                        <p:strVal val="visible"/>
                                      </p:to>
                                    </p:set>
                                    <p:animEffect transition="in" filter="fade">
                                      <p:cBhvr>
                                        <p:cTn id="86" dur="1000"/>
                                        <p:tgtEl>
                                          <p:spTgt spid="22547"/>
                                        </p:tgtEl>
                                      </p:cBhvr>
                                    </p:animEffect>
                                    <p:anim calcmode="lin" valueType="num">
                                      <p:cBhvr>
                                        <p:cTn id="87" dur="1000" fill="hold"/>
                                        <p:tgtEl>
                                          <p:spTgt spid="22547"/>
                                        </p:tgtEl>
                                        <p:attrNameLst>
                                          <p:attrName>ppt_x</p:attrName>
                                        </p:attrNameLst>
                                      </p:cBhvr>
                                      <p:tavLst>
                                        <p:tav tm="0">
                                          <p:val>
                                            <p:strVal val="#ppt_x"/>
                                          </p:val>
                                        </p:tav>
                                        <p:tav tm="100000">
                                          <p:val>
                                            <p:strVal val="#ppt_x"/>
                                          </p:val>
                                        </p:tav>
                                      </p:tavLst>
                                    </p:anim>
                                    <p:anim calcmode="lin" valueType="num">
                                      <p:cBhvr>
                                        <p:cTn id="88" dur="1000" fill="hold"/>
                                        <p:tgtEl>
                                          <p:spTgt spid="22547"/>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22550"/>
                                        </p:tgtEl>
                                        <p:attrNameLst>
                                          <p:attrName>style.visibility</p:attrName>
                                        </p:attrNameLst>
                                      </p:cBhvr>
                                      <p:to>
                                        <p:strVal val="visible"/>
                                      </p:to>
                                    </p:set>
                                    <p:animEffect transition="in" filter="fade">
                                      <p:cBhvr>
                                        <p:cTn id="93" dur="1000"/>
                                        <p:tgtEl>
                                          <p:spTgt spid="22550"/>
                                        </p:tgtEl>
                                      </p:cBhvr>
                                    </p:animEffect>
                                    <p:anim calcmode="lin" valueType="num">
                                      <p:cBhvr>
                                        <p:cTn id="94" dur="1000" fill="hold"/>
                                        <p:tgtEl>
                                          <p:spTgt spid="22550"/>
                                        </p:tgtEl>
                                        <p:attrNameLst>
                                          <p:attrName>ppt_x</p:attrName>
                                        </p:attrNameLst>
                                      </p:cBhvr>
                                      <p:tavLst>
                                        <p:tav tm="0">
                                          <p:val>
                                            <p:strVal val="#ppt_x"/>
                                          </p:val>
                                        </p:tav>
                                        <p:tav tm="100000">
                                          <p:val>
                                            <p:strVal val="#ppt_x"/>
                                          </p:val>
                                        </p:tav>
                                      </p:tavLst>
                                    </p:anim>
                                    <p:anim calcmode="lin" valueType="num">
                                      <p:cBhvr>
                                        <p:cTn id="95" dur="1000" fill="hold"/>
                                        <p:tgtEl>
                                          <p:spTgt spid="22550"/>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6" presetClass="entr" presetSubtype="0" fill="hold" nodeType="clickEffect">
                                  <p:stCondLst>
                                    <p:cond delay="0"/>
                                  </p:stCondLst>
                                  <p:childTnLst>
                                    <p:set>
                                      <p:cBhvr>
                                        <p:cTn id="99" dur="1" fill="hold">
                                          <p:stCondLst>
                                            <p:cond delay="0"/>
                                          </p:stCondLst>
                                        </p:cTn>
                                        <p:tgtEl>
                                          <p:spTgt spid="22551">
                                            <p:txEl>
                                              <p:pRg st="0" end="0"/>
                                            </p:txEl>
                                          </p:spTgt>
                                        </p:tgtEl>
                                        <p:attrNameLst>
                                          <p:attrName>style.visibility</p:attrName>
                                        </p:attrNameLst>
                                      </p:cBhvr>
                                      <p:to>
                                        <p:strVal val="visible"/>
                                      </p:to>
                                    </p:set>
                                    <p:animEffect transition="in" filter="wipe(down)">
                                      <p:cBhvr>
                                        <p:cTn id="100" dur="580">
                                          <p:stCondLst>
                                            <p:cond delay="0"/>
                                          </p:stCondLst>
                                        </p:cTn>
                                        <p:tgtEl>
                                          <p:spTgt spid="22551">
                                            <p:txEl>
                                              <p:pRg st="0" end="0"/>
                                            </p:txEl>
                                          </p:spTgt>
                                        </p:tgtEl>
                                      </p:cBhvr>
                                    </p:animEffect>
                                    <p:anim calcmode="lin" valueType="num">
                                      <p:cBhvr>
                                        <p:cTn id="101" dur="1822" tmFilter="0,0; 0.14,0.36; 0.43,0.73; 0.71,0.91; 1.0,1.0">
                                          <p:stCondLst>
                                            <p:cond delay="0"/>
                                          </p:stCondLst>
                                        </p:cTn>
                                        <p:tgtEl>
                                          <p:spTgt spid="22551">
                                            <p:txEl>
                                              <p:pRg st="0" end="0"/>
                                            </p:txEl>
                                          </p:spTgt>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22551">
                                            <p:txEl>
                                              <p:pRg st="0" end="0"/>
                                            </p:txEl>
                                          </p:spTgt>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22551">
                                            <p:txEl>
                                              <p:pRg st="0" end="0"/>
                                            </p:txEl>
                                          </p:spTgt>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22551">
                                            <p:txEl>
                                              <p:pRg st="0" end="0"/>
                                            </p:txEl>
                                          </p:spTgt>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22551">
                                            <p:txEl>
                                              <p:pRg st="0" end="0"/>
                                            </p:txEl>
                                          </p:spTgt>
                                        </p:tgtEl>
                                        <p:attrNameLst>
                                          <p:attrName>ppt_y</p:attrName>
                                        </p:attrNameLst>
                                      </p:cBhvr>
                                      <p:tavLst>
                                        <p:tav tm="0" fmla="#ppt_y-sin(pi*$)/81">
                                          <p:val>
                                            <p:fltVal val="0"/>
                                          </p:val>
                                        </p:tav>
                                        <p:tav tm="100000">
                                          <p:val>
                                            <p:fltVal val="1"/>
                                          </p:val>
                                        </p:tav>
                                      </p:tavLst>
                                    </p:anim>
                                    <p:animScale>
                                      <p:cBhvr>
                                        <p:cTn id="106" dur="26">
                                          <p:stCondLst>
                                            <p:cond delay="650"/>
                                          </p:stCondLst>
                                        </p:cTn>
                                        <p:tgtEl>
                                          <p:spTgt spid="22551">
                                            <p:txEl>
                                              <p:pRg st="0" end="0"/>
                                            </p:txEl>
                                          </p:spTgt>
                                        </p:tgtEl>
                                      </p:cBhvr>
                                      <p:to x="100000" y="60000"/>
                                    </p:animScale>
                                    <p:animScale>
                                      <p:cBhvr>
                                        <p:cTn id="107" dur="166" decel="50000">
                                          <p:stCondLst>
                                            <p:cond delay="676"/>
                                          </p:stCondLst>
                                        </p:cTn>
                                        <p:tgtEl>
                                          <p:spTgt spid="22551">
                                            <p:txEl>
                                              <p:pRg st="0" end="0"/>
                                            </p:txEl>
                                          </p:spTgt>
                                        </p:tgtEl>
                                      </p:cBhvr>
                                      <p:to x="100000" y="100000"/>
                                    </p:animScale>
                                    <p:animScale>
                                      <p:cBhvr>
                                        <p:cTn id="108" dur="26">
                                          <p:stCondLst>
                                            <p:cond delay="1312"/>
                                          </p:stCondLst>
                                        </p:cTn>
                                        <p:tgtEl>
                                          <p:spTgt spid="22551">
                                            <p:txEl>
                                              <p:pRg st="0" end="0"/>
                                            </p:txEl>
                                          </p:spTgt>
                                        </p:tgtEl>
                                      </p:cBhvr>
                                      <p:to x="100000" y="80000"/>
                                    </p:animScale>
                                    <p:animScale>
                                      <p:cBhvr>
                                        <p:cTn id="109" dur="166" decel="50000">
                                          <p:stCondLst>
                                            <p:cond delay="1338"/>
                                          </p:stCondLst>
                                        </p:cTn>
                                        <p:tgtEl>
                                          <p:spTgt spid="22551">
                                            <p:txEl>
                                              <p:pRg st="0" end="0"/>
                                            </p:txEl>
                                          </p:spTgt>
                                        </p:tgtEl>
                                      </p:cBhvr>
                                      <p:to x="100000" y="100000"/>
                                    </p:animScale>
                                    <p:animScale>
                                      <p:cBhvr>
                                        <p:cTn id="110" dur="26">
                                          <p:stCondLst>
                                            <p:cond delay="1642"/>
                                          </p:stCondLst>
                                        </p:cTn>
                                        <p:tgtEl>
                                          <p:spTgt spid="22551">
                                            <p:txEl>
                                              <p:pRg st="0" end="0"/>
                                            </p:txEl>
                                          </p:spTgt>
                                        </p:tgtEl>
                                      </p:cBhvr>
                                      <p:to x="100000" y="90000"/>
                                    </p:animScale>
                                    <p:animScale>
                                      <p:cBhvr>
                                        <p:cTn id="111" dur="166" decel="50000">
                                          <p:stCondLst>
                                            <p:cond delay="1668"/>
                                          </p:stCondLst>
                                        </p:cTn>
                                        <p:tgtEl>
                                          <p:spTgt spid="22551">
                                            <p:txEl>
                                              <p:pRg st="0" end="0"/>
                                            </p:txEl>
                                          </p:spTgt>
                                        </p:tgtEl>
                                      </p:cBhvr>
                                      <p:to x="100000" y="100000"/>
                                    </p:animScale>
                                    <p:animScale>
                                      <p:cBhvr>
                                        <p:cTn id="112" dur="26">
                                          <p:stCondLst>
                                            <p:cond delay="1808"/>
                                          </p:stCondLst>
                                        </p:cTn>
                                        <p:tgtEl>
                                          <p:spTgt spid="22551">
                                            <p:txEl>
                                              <p:pRg st="0" end="0"/>
                                            </p:txEl>
                                          </p:spTgt>
                                        </p:tgtEl>
                                      </p:cBhvr>
                                      <p:to x="100000" y="95000"/>
                                    </p:animScale>
                                    <p:animScale>
                                      <p:cBhvr>
                                        <p:cTn id="113" dur="166" decel="50000">
                                          <p:stCondLst>
                                            <p:cond delay="1834"/>
                                          </p:stCondLst>
                                        </p:cTn>
                                        <p:tgtEl>
                                          <p:spTgt spid="22551">
                                            <p:txEl>
                                              <p:pRg st="0" end="0"/>
                                            </p:txEl>
                                          </p:spTgt>
                                        </p:tgtEl>
                                      </p:cBhvr>
                                      <p:to x="100000" y="100000"/>
                                    </p:animScale>
                                  </p:childTnLst>
                                </p:cTn>
                              </p:par>
                            </p:childTnLst>
                          </p:cTn>
                        </p:par>
                      </p:childTnLst>
                    </p:cTn>
                  </p:par>
                  <p:par>
                    <p:cTn id="114" fill="hold">
                      <p:stCondLst>
                        <p:cond delay="indefinite"/>
                      </p:stCondLst>
                      <p:childTnLst>
                        <p:par>
                          <p:cTn id="115" fill="hold">
                            <p:stCondLst>
                              <p:cond delay="0"/>
                            </p:stCondLst>
                            <p:childTnLst>
                              <p:par>
                                <p:cTn id="116" presetID="31" presetClass="entr" presetSubtype="0" fill="hold" grpId="0" nodeType="clickEffect">
                                  <p:stCondLst>
                                    <p:cond delay="0"/>
                                  </p:stCondLst>
                                  <p:iterate type="lt">
                                    <p:tmPct val="5000"/>
                                  </p:iterate>
                                  <p:childTnLst>
                                    <p:set>
                                      <p:cBhvr>
                                        <p:cTn id="117" dur="1" fill="hold">
                                          <p:stCondLst>
                                            <p:cond delay="0"/>
                                          </p:stCondLst>
                                        </p:cTn>
                                        <p:tgtEl>
                                          <p:spTgt spid="22552"/>
                                        </p:tgtEl>
                                        <p:attrNameLst>
                                          <p:attrName>style.visibility</p:attrName>
                                        </p:attrNameLst>
                                      </p:cBhvr>
                                      <p:to>
                                        <p:strVal val="visible"/>
                                      </p:to>
                                    </p:set>
                                    <p:anim calcmode="lin" valueType="num">
                                      <p:cBhvr>
                                        <p:cTn id="118" dur="1000" fill="hold"/>
                                        <p:tgtEl>
                                          <p:spTgt spid="22552"/>
                                        </p:tgtEl>
                                        <p:attrNameLst>
                                          <p:attrName>ppt_w</p:attrName>
                                        </p:attrNameLst>
                                      </p:cBhvr>
                                      <p:tavLst>
                                        <p:tav tm="0">
                                          <p:val>
                                            <p:fltVal val="0"/>
                                          </p:val>
                                        </p:tav>
                                        <p:tav tm="100000">
                                          <p:val>
                                            <p:strVal val="#ppt_w"/>
                                          </p:val>
                                        </p:tav>
                                      </p:tavLst>
                                    </p:anim>
                                    <p:anim calcmode="lin" valueType="num">
                                      <p:cBhvr>
                                        <p:cTn id="119" dur="1000" fill="hold"/>
                                        <p:tgtEl>
                                          <p:spTgt spid="22552"/>
                                        </p:tgtEl>
                                        <p:attrNameLst>
                                          <p:attrName>ppt_h</p:attrName>
                                        </p:attrNameLst>
                                      </p:cBhvr>
                                      <p:tavLst>
                                        <p:tav tm="0">
                                          <p:val>
                                            <p:fltVal val="0"/>
                                          </p:val>
                                        </p:tav>
                                        <p:tav tm="100000">
                                          <p:val>
                                            <p:strVal val="#ppt_h"/>
                                          </p:val>
                                        </p:tav>
                                      </p:tavLst>
                                    </p:anim>
                                    <p:anim calcmode="lin" valueType="num">
                                      <p:cBhvr>
                                        <p:cTn id="120" dur="1000" fill="hold"/>
                                        <p:tgtEl>
                                          <p:spTgt spid="22552"/>
                                        </p:tgtEl>
                                        <p:attrNameLst>
                                          <p:attrName>style.rotation</p:attrName>
                                        </p:attrNameLst>
                                      </p:cBhvr>
                                      <p:tavLst>
                                        <p:tav tm="0">
                                          <p:val>
                                            <p:fltVal val="90"/>
                                          </p:val>
                                        </p:tav>
                                        <p:tav tm="100000">
                                          <p:val>
                                            <p:fltVal val="0"/>
                                          </p:val>
                                        </p:tav>
                                      </p:tavLst>
                                    </p:anim>
                                    <p:animEffect transition="in" filter="fade">
                                      <p:cBhvr>
                                        <p:cTn id="121" dur="1000"/>
                                        <p:tgtEl>
                                          <p:spTgt spid="22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P spid="22538" grpId="0"/>
      <p:bldP spid="22540" grpId="0"/>
      <p:bldP spid="22542" grpId="0"/>
      <p:bldP spid="22544" grpId="0"/>
      <p:bldP spid="22546" grpId="0"/>
      <p:bldP spid="22549" grpId="0" bldLvl="0" animBg="1"/>
      <p:bldP spid="22550" grpId="0" bldLvl="0" animBg="1"/>
      <p:bldP spid="22552" grpId="0"/>
      <p:bldP spid="22547"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3"/>
          <p:cNvGrpSpPr/>
          <p:nvPr/>
        </p:nvGrpSpPr>
        <p:grpSpPr bwMode="auto">
          <a:xfrm>
            <a:off x="-13335" y="1106170"/>
            <a:ext cx="12363450" cy="5063490"/>
            <a:chOff x="6510636" y="1283378"/>
            <a:chExt cx="4896543" cy="4960856"/>
          </a:xfrm>
        </p:grpSpPr>
        <p:sp>
          <p:nvSpPr>
            <p:cNvPr id="7" name="矩形 12"/>
            <p:cNvSpPr/>
            <p:nvPr/>
          </p:nvSpPr>
          <p:spPr>
            <a:xfrm>
              <a:off x="6536031" y="2686705"/>
              <a:ext cx="4252136" cy="393694"/>
            </a:xfrm>
            <a:custGeom>
              <a:avLst/>
              <a:gdLst>
                <a:gd name="connsiteX0" fmla="*/ 0 w 4462612"/>
                <a:gd name="connsiteY0" fmla="*/ 0 h 560203"/>
                <a:gd name="connsiteX1" fmla="*/ 4462612 w 4462612"/>
                <a:gd name="connsiteY1" fmla="*/ 0 h 560203"/>
                <a:gd name="connsiteX2" fmla="*/ 4462612 w 4462612"/>
                <a:gd name="connsiteY2" fmla="*/ 560203 h 560203"/>
                <a:gd name="connsiteX3" fmla="*/ 0 w 4462612"/>
                <a:gd name="connsiteY3" fmla="*/ 560203 h 560203"/>
                <a:gd name="connsiteX4" fmla="*/ 0 w 4462612"/>
                <a:gd name="connsiteY4" fmla="*/ 0 h 560203"/>
                <a:gd name="connsiteX0-1" fmla="*/ 0 w 4462612"/>
                <a:gd name="connsiteY0-2" fmla="*/ 0 h 560203"/>
                <a:gd name="connsiteX1-3" fmla="*/ 4462612 w 4462612"/>
                <a:gd name="connsiteY1-4" fmla="*/ 0 h 560203"/>
                <a:gd name="connsiteX2-5" fmla="*/ 3770951 w 4462612"/>
                <a:gd name="connsiteY2-6" fmla="*/ 548480 h 560203"/>
                <a:gd name="connsiteX3-7" fmla="*/ 0 w 4462612"/>
                <a:gd name="connsiteY3-8" fmla="*/ 560203 h 560203"/>
                <a:gd name="connsiteX4-9" fmla="*/ 0 w 4462612"/>
                <a:gd name="connsiteY4-10" fmla="*/ 0 h 560203"/>
                <a:gd name="connsiteX0-11" fmla="*/ 527539 w 4990151"/>
                <a:gd name="connsiteY0-12" fmla="*/ 0 h 571926"/>
                <a:gd name="connsiteX1-13" fmla="*/ 4990151 w 4990151"/>
                <a:gd name="connsiteY1-14" fmla="*/ 0 h 571926"/>
                <a:gd name="connsiteX2-15" fmla="*/ 4298490 w 4990151"/>
                <a:gd name="connsiteY2-16" fmla="*/ 548480 h 571926"/>
                <a:gd name="connsiteX3-17" fmla="*/ 0 w 4990151"/>
                <a:gd name="connsiteY3-18" fmla="*/ 571926 h 571926"/>
                <a:gd name="connsiteX4-19" fmla="*/ 527539 w 4990151"/>
                <a:gd name="connsiteY4-20" fmla="*/ 0 h 571926"/>
                <a:gd name="connsiteX0-21" fmla="*/ 527539 w 4990151"/>
                <a:gd name="connsiteY0-22" fmla="*/ 0 h 582700"/>
                <a:gd name="connsiteX1-23" fmla="*/ 4990151 w 4990151"/>
                <a:gd name="connsiteY1-24" fmla="*/ 0 h 582700"/>
                <a:gd name="connsiteX2-25" fmla="*/ 4285302 w 4990151"/>
                <a:gd name="connsiteY2-26" fmla="*/ 582700 h 582700"/>
                <a:gd name="connsiteX3-27" fmla="*/ 0 w 4990151"/>
                <a:gd name="connsiteY3-28" fmla="*/ 571926 h 582700"/>
                <a:gd name="connsiteX4-29" fmla="*/ 527539 w 4990151"/>
                <a:gd name="connsiteY4-30" fmla="*/ 0 h 5827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990151" h="582700">
                  <a:moveTo>
                    <a:pt x="527539" y="0"/>
                  </a:moveTo>
                  <a:lnTo>
                    <a:pt x="4990151" y="0"/>
                  </a:lnTo>
                  <a:lnTo>
                    <a:pt x="4285302" y="582700"/>
                  </a:lnTo>
                  <a:lnTo>
                    <a:pt x="0" y="571926"/>
                  </a:lnTo>
                  <a:lnTo>
                    <a:pt x="527539" y="0"/>
                  </a:lnTo>
                  <a:close/>
                </a:path>
              </a:pathLst>
            </a:custGeom>
            <a:solidFill>
              <a:srgbClr val="C4AC87"/>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schemeClr val="bg1"/>
                </a:solidFill>
                <a:latin typeface="Calibri" panose="020F0502020204030204"/>
                <a:ea typeface="宋体" panose="02010600030101010101" pitchFamily="2" charset="-122"/>
              </a:endParaRPr>
            </a:p>
          </p:txBody>
        </p:sp>
        <p:sp>
          <p:nvSpPr>
            <p:cNvPr id="8" name="矩形 1"/>
            <p:cNvSpPr/>
            <p:nvPr/>
          </p:nvSpPr>
          <p:spPr>
            <a:xfrm>
              <a:off x="6510636" y="1283378"/>
              <a:ext cx="4277531" cy="1403327"/>
            </a:xfrm>
            <a:custGeom>
              <a:avLst/>
              <a:gdLst/>
              <a:ahLst/>
              <a:cxnLst/>
              <a:rect l="l" t="t" r="r" b="b"/>
              <a:pathLst>
                <a:path w="3949630" h="1296144">
                  <a:moveTo>
                    <a:pt x="1437549" y="0"/>
                  </a:moveTo>
                  <a:lnTo>
                    <a:pt x="3517142" y="0"/>
                  </a:lnTo>
                  <a:lnTo>
                    <a:pt x="3949630" y="1296144"/>
                  </a:lnTo>
                  <a:lnTo>
                    <a:pt x="0" y="1296144"/>
                  </a:lnTo>
                  <a:lnTo>
                    <a:pt x="0" y="1284651"/>
                  </a:lnTo>
                  <a:close/>
                </a:path>
              </a:pathLst>
            </a:custGeom>
            <a:solidFill>
              <a:srgbClr val="E2DCBD"/>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schemeClr val="bg1"/>
                </a:solidFill>
                <a:latin typeface="Calibri" panose="020F0502020204030204"/>
                <a:ea typeface="宋体" panose="02010600030101010101" pitchFamily="2" charset="-122"/>
              </a:endParaRPr>
            </a:p>
          </p:txBody>
        </p:sp>
        <p:sp>
          <p:nvSpPr>
            <p:cNvPr id="9" name="矩形 4"/>
            <p:cNvSpPr/>
            <p:nvPr/>
          </p:nvSpPr>
          <p:spPr>
            <a:xfrm>
              <a:off x="6536031" y="3062936"/>
              <a:ext cx="4845752" cy="1403327"/>
            </a:xfrm>
            <a:custGeom>
              <a:avLst/>
              <a:gdLst/>
              <a:ahLst/>
              <a:cxnLst/>
              <a:rect l="l" t="t" r="r" b="b"/>
              <a:pathLst>
                <a:path w="4474164" h="1296144">
                  <a:moveTo>
                    <a:pt x="0" y="0"/>
                  </a:moveTo>
                  <a:lnTo>
                    <a:pt x="4041676" y="0"/>
                  </a:lnTo>
                  <a:lnTo>
                    <a:pt x="4474164" y="1296144"/>
                  </a:lnTo>
                  <a:lnTo>
                    <a:pt x="432489" y="1296144"/>
                  </a:lnTo>
                  <a:close/>
                </a:path>
              </a:pathLst>
            </a:custGeom>
            <a:solidFill>
              <a:srgbClr val="E2DCBD"/>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schemeClr val="bg1"/>
                </a:solidFill>
                <a:latin typeface="Calibri" panose="020F0502020204030204"/>
                <a:ea typeface="宋体" panose="02010600030101010101" pitchFamily="2" charset="-122"/>
              </a:endParaRPr>
            </a:p>
          </p:txBody>
        </p:sp>
        <p:sp>
          <p:nvSpPr>
            <p:cNvPr id="10" name="矩形 5"/>
            <p:cNvSpPr/>
            <p:nvPr/>
          </p:nvSpPr>
          <p:spPr>
            <a:xfrm>
              <a:off x="7129648" y="4840907"/>
              <a:ext cx="4277531" cy="1403327"/>
            </a:xfrm>
            <a:custGeom>
              <a:avLst/>
              <a:gdLst/>
              <a:ahLst/>
              <a:cxnLst/>
              <a:rect l="l" t="t" r="r" b="b"/>
              <a:pathLst>
                <a:path w="3950028" h="1296144">
                  <a:moveTo>
                    <a:pt x="0" y="0"/>
                  </a:moveTo>
                  <a:lnTo>
                    <a:pt x="3950028" y="0"/>
                  </a:lnTo>
                  <a:lnTo>
                    <a:pt x="2499617" y="1296144"/>
                  </a:lnTo>
                  <a:lnTo>
                    <a:pt x="432488" y="1296144"/>
                  </a:lnTo>
                  <a:close/>
                </a:path>
              </a:pathLst>
            </a:custGeom>
            <a:solidFill>
              <a:srgbClr val="E2DCBD"/>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schemeClr val="bg1"/>
                </a:solidFill>
                <a:latin typeface="Calibri" panose="020F0502020204030204"/>
                <a:ea typeface="宋体" panose="02010600030101010101" pitchFamily="2" charset="-122"/>
              </a:endParaRPr>
            </a:p>
          </p:txBody>
        </p:sp>
        <p:sp>
          <p:nvSpPr>
            <p:cNvPr id="11" name="矩形 12"/>
            <p:cNvSpPr/>
            <p:nvPr/>
          </p:nvSpPr>
          <p:spPr>
            <a:xfrm>
              <a:off x="7126474" y="4466263"/>
              <a:ext cx="4252136" cy="385756"/>
            </a:xfrm>
            <a:custGeom>
              <a:avLst/>
              <a:gdLst>
                <a:gd name="connsiteX0" fmla="*/ 0 w 4462612"/>
                <a:gd name="connsiteY0" fmla="*/ 0 h 560203"/>
                <a:gd name="connsiteX1" fmla="*/ 4462612 w 4462612"/>
                <a:gd name="connsiteY1" fmla="*/ 0 h 560203"/>
                <a:gd name="connsiteX2" fmla="*/ 4462612 w 4462612"/>
                <a:gd name="connsiteY2" fmla="*/ 560203 h 560203"/>
                <a:gd name="connsiteX3" fmla="*/ 0 w 4462612"/>
                <a:gd name="connsiteY3" fmla="*/ 560203 h 560203"/>
                <a:gd name="connsiteX4" fmla="*/ 0 w 4462612"/>
                <a:gd name="connsiteY4" fmla="*/ 0 h 560203"/>
                <a:gd name="connsiteX0-1" fmla="*/ 0 w 4462612"/>
                <a:gd name="connsiteY0-2" fmla="*/ 0 h 560203"/>
                <a:gd name="connsiteX1-3" fmla="*/ 4462612 w 4462612"/>
                <a:gd name="connsiteY1-4" fmla="*/ 0 h 560203"/>
                <a:gd name="connsiteX2-5" fmla="*/ 3770951 w 4462612"/>
                <a:gd name="connsiteY2-6" fmla="*/ 548480 h 560203"/>
                <a:gd name="connsiteX3-7" fmla="*/ 0 w 4462612"/>
                <a:gd name="connsiteY3-8" fmla="*/ 560203 h 560203"/>
                <a:gd name="connsiteX4-9" fmla="*/ 0 w 4462612"/>
                <a:gd name="connsiteY4-10" fmla="*/ 0 h 560203"/>
                <a:gd name="connsiteX0-11" fmla="*/ 527539 w 4990151"/>
                <a:gd name="connsiteY0-12" fmla="*/ 0 h 571926"/>
                <a:gd name="connsiteX1-13" fmla="*/ 4990151 w 4990151"/>
                <a:gd name="connsiteY1-14" fmla="*/ 0 h 571926"/>
                <a:gd name="connsiteX2-15" fmla="*/ 4298490 w 4990151"/>
                <a:gd name="connsiteY2-16" fmla="*/ 548480 h 571926"/>
                <a:gd name="connsiteX3-17" fmla="*/ 0 w 4990151"/>
                <a:gd name="connsiteY3-18" fmla="*/ 571926 h 571926"/>
                <a:gd name="connsiteX4-19" fmla="*/ 527539 w 4990151"/>
                <a:gd name="connsiteY4-20" fmla="*/ 0 h 571926"/>
                <a:gd name="connsiteX0-21" fmla="*/ 527539 w 4990151"/>
                <a:gd name="connsiteY0-22" fmla="*/ 0 h 582700"/>
                <a:gd name="connsiteX1-23" fmla="*/ 4990151 w 4990151"/>
                <a:gd name="connsiteY1-24" fmla="*/ 0 h 582700"/>
                <a:gd name="connsiteX2-25" fmla="*/ 4285302 w 4990151"/>
                <a:gd name="connsiteY2-26" fmla="*/ 582700 h 582700"/>
                <a:gd name="connsiteX3-27" fmla="*/ 0 w 4990151"/>
                <a:gd name="connsiteY3-28" fmla="*/ 571926 h 582700"/>
                <a:gd name="connsiteX4-29" fmla="*/ 527539 w 4990151"/>
                <a:gd name="connsiteY4-30" fmla="*/ 0 h 5827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990151" h="582700">
                  <a:moveTo>
                    <a:pt x="527539" y="0"/>
                  </a:moveTo>
                  <a:lnTo>
                    <a:pt x="4990151" y="0"/>
                  </a:lnTo>
                  <a:lnTo>
                    <a:pt x="4285302" y="582700"/>
                  </a:lnTo>
                  <a:lnTo>
                    <a:pt x="0" y="571926"/>
                  </a:lnTo>
                  <a:lnTo>
                    <a:pt x="527539" y="0"/>
                  </a:lnTo>
                  <a:close/>
                </a:path>
              </a:pathLst>
            </a:custGeom>
            <a:solidFill>
              <a:srgbClr val="C4AC87"/>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schemeClr val="bg1"/>
                </a:solidFill>
                <a:latin typeface="Calibri" panose="020F0502020204030204"/>
                <a:ea typeface="宋体" panose="02010600030101010101" pitchFamily="2" charset="-122"/>
              </a:endParaRPr>
            </a:p>
          </p:txBody>
        </p:sp>
      </p:grpSp>
      <p:sp>
        <p:nvSpPr>
          <p:cNvPr id="4098" name="Text Box 2"/>
          <p:cNvSpPr txBox="1"/>
          <p:nvPr/>
        </p:nvSpPr>
        <p:spPr>
          <a:xfrm>
            <a:off x="4795838" y="271463"/>
            <a:ext cx="2569210" cy="706755"/>
          </a:xfrm>
          <a:prstGeom prst="rect">
            <a:avLst/>
          </a:prstGeom>
          <a:noFill/>
          <a:ln w="9525">
            <a:noFill/>
          </a:ln>
        </p:spPr>
        <p:txBody>
          <a:bodyPr wrap="none">
            <a:spAutoFit/>
          </a:bodyPr>
          <a:lstStyle/>
          <a:p>
            <a:r>
              <a:rPr lang="en-US" altLang="zh-CN" sz="4000" b="0" dirty="0">
                <a:solidFill>
                  <a:srgbClr val="FF0000"/>
                </a:solidFill>
                <a:latin typeface="Comic Sans MS" panose="030F0702030302020204" pitchFamily="66" charset="0"/>
                <a:ea typeface="宋体" panose="02010600030101010101" pitchFamily="2" charset="-122"/>
              </a:rPr>
              <a:t>Structure</a:t>
            </a:r>
            <a:endParaRPr lang="en-US" altLang="zh-CN" sz="4000" b="0" dirty="0">
              <a:solidFill>
                <a:srgbClr val="FF0000"/>
              </a:solidFill>
              <a:latin typeface="Comic Sans MS" panose="030F0702030302020204" pitchFamily="66" charset="0"/>
              <a:ea typeface="宋体" panose="02010600030101010101" pitchFamily="2" charset="-122"/>
            </a:endParaRPr>
          </a:p>
        </p:txBody>
      </p:sp>
      <p:sp>
        <p:nvSpPr>
          <p:cNvPr id="20483" name="Text Box 3"/>
          <p:cNvSpPr txBox="1"/>
          <p:nvPr/>
        </p:nvSpPr>
        <p:spPr>
          <a:xfrm>
            <a:off x="5187792" y="1434465"/>
            <a:ext cx="1328420" cy="953135"/>
          </a:xfrm>
          <a:prstGeom prst="rect">
            <a:avLst/>
          </a:prstGeom>
          <a:solidFill>
            <a:srgbClr val="A07B50">
              <a:alpha val="63000"/>
            </a:srgbClr>
          </a:solidFill>
          <a:ln w="9525">
            <a:noFill/>
          </a:ln>
        </p:spPr>
        <p:txBody>
          <a:bodyPr wrap="none">
            <a:spAutoFit/>
          </a:bodyPr>
          <a:lstStyle/>
          <a:p>
            <a:pPr algn="ctr"/>
            <a:r>
              <a:rPr lang="en-US" altLang="zh-CN" sz="2800" b="0" dirty="0">
                <a:solidFill>
                  <a:schemeClr val="bg1"/>
                </a:solidFill>
                <a:latin typeface="Comic Sans MS" panose="030F0702030302020204" pitchFamily="66" charset="0"/>
                <a:ea typeface="宋体" panose="02010600030101010101" pitchFamily="2" charset="-122"/>
              </a:rPr>
              <a:t>Part1</a:t>
            </a:r>
            <a:endParaRPr lang="en-US" altLang="zh-CN" sz="2800" b="0" dirty="0">
              <a:solidFill>
                <a:schemeClr val="bg1"/>
              </a:solidFill>
              <a:latin typeface="Comic Sans MS" panose="030F0702030302020204" pitchFamily="66" charset="0"/>
              <a:ea typeface="宋体" panose="02010600030101010101" pitchFamily="2" charset="-122"/>
            </a:endParaRPr>
          </a:p>
          <a:p>
            <a:pPr algn="ctr"/>
            <a:r>
              <a:rPr lang="en-US" altLang="zh-CN" sz="2800" b="0" dirty="0">
                <a:solidFill>
                  <a:schemeClr val="bg1"/>
                </a:solidFill>
                <a:latin typeface="Comic Sans MS" panose="030F0702030302020204" pitchFamily="66" charset="0"/>
                <a:ea typeface="宋体" panose="02010600030101010101" pitchFamily="2" charset="-122"/>
              </a:rPr>
              <a:t>(para1)</a:t>
            </a:r>
            <a:endParaRPr lang="en-US" altLang="zh-CN" sz="2800" b="0" dirty="0">
              <a:solidFill>
                <a:schemeClr val="bg1"/>
              </a:solidFill>
              <a:latin typeface="Comic Sans MS" panose="030F0702030302020204" pitchFamily="66" charset="0"/>
              <a:ea typeface="宋体" panose="02010600030101010101" pitchFamily="2" charset="-122"/>
            </a:endParaRPr>
          </a:p>
        </p:txBody>
      </p:sp>
      <p:sp>
        <p:nvSpPr>
          <p:cNvPr id="20484" name="Text Box 4"/>
          <p:cNvSpPr txBox="1"/>
          <p:nvPr/>
        </p:nvSpPr>
        <p:spPr>
          <a:xfrm>
            <a:off x="4977289" y="3272155"/>
            <a:ext cx="1750695" cy="953135"/>
          </a:xfrm>
          <a:prstGeom prst="rect">
            <a:avLst/>
          </a:prstGeom>
          <a:solidFill>
            <a:srgbClr val="9C6A4A">
              <a:alpha val="67000"/>
            </a:srgbClr>
          </a:solidFill>
          <a:ln w="9525">
            <a:noFill/>
          </a:ln>
        </p:spPr>
        <p:txBody>
          <a:bodyPr wrap="none">
            <a:spAutoFit/>
          </a:bodyPr>
          <a:lstStyle/>
          <a:p>
            <a:pPr algn="ctr"/>
            <a:r>
              <a:rPr lang="en-US" altLang="zh-CN" sz="2800" b="0" dirty="0">
                <a:solidFill>
                  <a:schemeClr val="bg1"/>
                </a:solidFill>
                <a:latin typeface="Comic Sans MS" panose="030F0702030302020204" pitchFamily="66" charset="0"/>
                <a:ea typeface="宋体" panose="02010600030101010101" pitchFamily="2" charset="-122"/>
              </a:rPr>
              <a:t>Part2</a:t>
            </a:r>
            <a:endParaRPr lang="en-US" altLang="zh-CN" sz="2800" b="0" dirty="0">
              <a:solidFill>
                <a:schemeClr val="bg1"/>
              </a:solidFill>
              <a:latin typeface="Comic Sans MS" panose="030F0702030302020204" pitchFamily="66" charset="0"/>
              <a:ea typeface="宋体" panose="02010600030101010101" pitchFamily="2" charset="-122"/>
            </a:endParaRPr>
          </a:p>
          <a:p>
            <a:pPr algn="ctr"/>
            <a:r>
              <a:rPr lang="en-US" altLang="zh-CN" sz="2800" b="0" dirty="0">
                <a:solidFill>
                  <a:schemeClr val="bg1"/>
                </a:solidFill>
                <a:latin typeface="Comic Sans MS" panose="030F0702030302020204" pitchFamily="66" charset="0"/>
                <a:ea typeface="宋体" panose="02010600030101010101" pitchFamily="2" charset="-122"/>
              </a:rPr>
              <a:t>(para2-3)</a:t>
            </a:r>
            <a:endParaRPr lang="en-US" altLang="zh-CN" sz="2800" b="0" dirty="0">
              <a:solidFill>
                <a:schemeClr val="bg1"/>
              </a:solidFill>
              <a:latin typeface="Comic Sans MS" panose="030F0702030302020204" pitchFamily="66" charset="0"/>
              <a:ea typeface="宋体" panose="02010600030101010101" pitchFamily="2" charset="-122"/>
            </a:endParaRPr>
          </a:p>
        </p:txBody>
      </p:sp>
      <p:sp>
        <p:nvSpPr>
          <p:cNvPr id="20485" name="Text Box 5"/>
          <p:cNvSpPr txBox="1"/>
          <p:nvPr/>
        </p:nvSpPr>
        <p:spPr>
          <a:xfrm>
            <a:off x="4976971" y="4959350"/>
            <a:ext cx="1750695" cy="953135"/>
          </a:xfrm>
          <a:prstGeom prst="rect">
            <a:avLst/>
          </a:prstGeom>
          <a:solidFill>
            <a:srgbClr val="C4AC87"/>
          </a:solidFill>
          <a:ln w="9525">
            <a:noFill/>
          </a:ln>
        </p:spPr>
        <p:txBody>
          <a:bodyPr wrap="none">
            <a:spAutoFit/>
          </a:bodyPr>
          <a:lstStyle/>
          <a:p>
            <a:pPr algn="ctr"/>
            <a:r>
              <a:rPr lang="en-US" altLang="zh-CN" sz="2800" b="0" dirty="0">
                <a:solidFill>
                  <a:schemeClr val="bg1"/>
                </a:solidFill>
                <a:latin typeface="Comic Sans MS" panose="030F0702030302020204" pitchFamily="66" charset="0"/>
                <a:ea typeface="宋体" panose="02010600030101010101" pitchFamily="2" charset="-122"/>
              </a:rPr>
              <a:t>Part3</a:t>
            </a:r>
            <a:endParaRPr lang="en-US" altLang="zh-CN" sz="2800" b="0" dirty="0">
              <a:solidFill>
                <a:schemeClr val="bg1"/>
              </a:solidFill>
              <a:latin typeface="Comic Sans MS" panose="030F0702030302020204" pitchFamily="66" charset="0"/>
              <a:ea typeface="宋体" panose="02010600030101010101" pitchFamily="2" charset="-122"/>
            </a:endParaRPr>
          </a:p>
          <a:p>
            <a:pPr algn="ctr"/>
            <a:r>
              <a:rPr lang="en-US" altLang="zh-CN" sz="2800" b="0" dirty="0">
                <a:solidFill>
                  <a:schemeClr val="bg1"/>
                </a:solidFill>
                <a:latin typeface="Comic Sans MS" panose="030F0702030302020204" pitchFamily="66" charset="0"/>
                <a:ea typeface="宋体" panose="02010600030101010101" pitchFamily="2" charset="-122"/>
              </a:rPr>
              <a:t>(para4-5)</a:t>
            </a:r>
            <a:endParaRPr lang="en-US" altLang="zh-CN" sz="2800" b="0" dirty="0">
              <a:solidFill>
                <a:schemeClr val="bg1"/>
              </a:solidFill>
              <a:latin typeface="Comic Sans MS" panose="030F0702030302020204" pitchFamily="66" charset="0"/>
              <a:ea typeface="宋体" panose="02010600030101010101" pitchFamily="2" charset="-122"/>
            </a:endParaRPr>
          </a:p>
        </p:txBody>
      </p:sp>
      <p:sp>
        <p:nvSpPr>
          <p:cNvPr id="20486" name="Text Box 6"/>
          <p:cNvSpPr txBox="1"/>
          <p:nvPr/>
        </p:nvSpPr>
        <p:spPr>
          <a:xfrm>
            <a:off x="1638300" y="1865313"/>
            <a:ext cx="3040380" cy="521970"/>
          </a:xfrm>
          <a:prstGeom prst="rect">
            <a:avLst/>
          </a:prstGeom>
          <a:solidFill>
            <a:srgbClr val="A07B50">
              <a:alpha val="66000"/>
            </a:srgbClr>
          </a:solidFill>
          <a:ln w="9525">
            <a:noFill/>
          </a:ln>
        </p:spPr>
        <p:txBody>
          <a:bodyPr wrap="none">
            <a:spAutoFit/>
          </a:bodyPr>
          <a:lstStyle/>
          <a:p>
            <a:r>
              <a:rPr lang="en-US" altLang="zh-CN" sz="2800" b="0" dirty="0">
                <a:solidFill>
                  <a:schemeClr val="bg1"/>
                </a:solidFill>
                <a:latin typeface="Comic Sans MS" panose="030F0702030302020204" pitchFamily="66" charset="0"/>
                <a:ea typeface="宋体" panose="02010600030101010101" pitchFamily="2" charset="-122"/>
              </a:rPr>
              <a:t>before the quake</a:t>
            </a:r>
            <a:endParaRPr lang="en-US" altLang="zh-CN" sz="2800" b="0" dirty="0">
              <a:solidFill>
                <a:schemeClr val="bg1"/>
              </a:solidFill>
              <a:latin typeface="Comic Sans MS" panose="030F0702030302020204" pitchFamily="66" charset="0"/>
              <a:ea typeface="宋体" panose="02010600030101010101" pitchFamily="2" charset="-122"/>
            </a:endParaRPr>
          </a:p>
        </p:txBody>
      </p:sp>
      <p:sp>
        <p:nvSpPr>
          <p:cNvPr id="20487" name="Text Box 7"/>
          <p:cNvSpPr txBox="1"/>
          <p:nvPr/>
        </p:nvSpPr>
        <p:spPr>
          <a:xfrm>
            <a:off x="1658938" y="3575050"/>
            <a:ext cx="3024187" cy="521970"/>
          </a:xfrm>
          <a:prstGeom prst="rect">
            <a:avLst/>
          </a:prstGeom>
          <a:solidFill>
            <a:srgbClr val="9C6A4A">
              <a:alpha val="72000"/>
            </a:srgbClr>
          </a:solidFill>
          <a:ln w="9525">
            <a:noFill/>
          </a:ln>
        </p:spPr>
        <p:txBody>
          <a:bodyPr>
            <a:spAutoFit/>
          </a:bodyPr>
          <a:lstStyle/>
          <a:p>
            <a:r>
              <a:rPr lang="en-US" altLang="zh-CN" sz="2800" b="0" dirty="0">
                <a:solidFill>
                  <a:schemeClr val="bg1"/>
                </a:solidFill>
                <a:latin typeface="Comic Sans MS" panose="030F0702030302020204" pitchFamily="66" charset="0"/>
                <a:ea typeface="宋体" panose="02010600030101010101" pitchFamily="2" charset="-122"/>
              </a:rPr>
              <a:t>during the quake</a:t>
            </a:r>
            <a:endParaRPr lang="en-US" altLang="zh-CN" sz="2800" b="0" dirty="0">
              <a:solidFill>
                <a:schemeClr val="bg1"/>
              </a:solidFill>
              <a:latin typeface="Comic Sans MS" panose="030F0702030302020204" pitchFamily="66" charset="0"/>
              <a:ea typeface="宋体" panose="02010600030101010101" pitchFamily="2" charset="-122"/>
            </a:endParaRPr>
          </a:p>
        </p:txBody>
      </p:sp>
      <p:sp>
        <p:nvSpPr>
          <p:cNvPr id="20488" name="Text Box 8"/>
          <p:cNvSpPr txBox="1"/>
          <p:nvPr/>
        </p:nvSpPr>
        <p:spPr>
          <a:xfrm>
            <a:off x="1870393" y="5157788"/>
            <a:ext cx="2808287" cy="521970"/>
          </a:xfrm>
          <a:prstGeom prst="rect">
            <a:avLst/>
          </a:prstGeom>
          <a:solidFill>
            <a:srgbClr val="C4AC87"/>
          </a:solidFill>
          <a:ln w="9525">
            <a:noFill/>
          </a:ln>
        </p:spPr>
        <p:txBody>
          <a:bodyPr>
            <a:spAutoFit/>
          </a:bodyPr>
          <a:lstStyle/>
          <a:p>
            <a:r>
              <a:rPr lang="en-US" altLang="zh-CN" sz="2800" b="0" dirty="0">
                <a:solidFill>
                  <a:schemeClr val="bg1"/>
                </a:solidFill>
                <a:latin typeface="Comic Sans MS" panose="030F0702030302020204" pitchFamily="66" charset="0"/>
                <a:ea typeface="宋体" panose="02010600030101010101" pitchFamily="2" charset="-122"/>
              </a:rPr>
              <a:t>after the quake</a:t>
            </a:r>
            <a:endParaRPr lang="en-US" altLang="zh-CN" sz="2800" b="0" dirty="0">
              <a:solidFill>
                <a:schemeClr val="bg1"/>
              </a:solidFill>
              <a:latin typeface="Comic Sans MS" panose="030F0702030302020204" pitchFamily="66" charset="0"/>
              <a:ea typeface="宋体" panose="02010600030101010101" pitchFamily="2" charset="-122"/>
            </a:endParaRPr>
          </a:p>
        </p:txBody>
      </p:sp>
      <p:sp>
        <p:nvSpPr>
          <p:cNvPr id="16" name="Text Box 6"/>
          <p:cNvSpPr txBox="1"/>
          <p:nvPr/>
        </p:nvSpPr>
        <p:spPr>
          <a:xfrm>
            <a:off x="6888163" y="5192713"/>
            <a:ext cx="1641475" cy="521970"/>
          </a:xfrm>
          <a:prstGeom prst="rect">
            <a:avLst/>
          </a:prstGeom>
          <a:solidFill>
            <a:srgbClr val="C4AC87"/>
          </a:solidFill>
          <a:ln w="9525">
            <a:noFill/>
          </a:ln>
        </p:spPr>
        <p:txBody>
          <a:bodyPr wrap="none">
            <a:spAutoFit/>
          </a:bodyPr>
          <a:lstStyle/>
          <a:p>
            <a:r>
              <a:rPr lang="en-US" altLang="zh-CN" sz="2800" b="0" dirty="0">
                <a:solidFill>
                  <a:schemeClr val="bg1"/>
                </a:solidFill>
                <a:latin typeface="Comic Sans MS" panose="030F0702030302020204" pitchFamily="66" charset="0"/>
                <a:ea typeface="宋体" panose="02010600030101010101" pitchFamily="2" charset="-122"/>
              </a:rPr>
              <a:t>recovery</a:t>
            </a:r>
            <a:endParaRPr lang="en-US" altLang="zh-CN" sz="2800" b="0" dirty="0">
              <a:solidFill>
                <a:schemeClr val="bg1"/>
              </a:solidFill>
              <a:latin typeface="Comic Sans MS" panose="030F0702030302020204" pitchFamily="66" charset="0"/>
              <a:ea typeface="宋体" panose="02010600030101010101" pitchFamily="2" charset="-122"/>
            </a:endParaRPr>
          </a:p>
        </p:txBody>
      </p:sp>
      <p:sp>
        <p:nvSpPr>
          <p:cNvPr id="17" name="Text Box 6"/>
          <p:cNvSpPr txBox="1"/>
          <p:nvPr/>
        </p:nvSpPr>
        <p:spPr>
          <a:xfrm>
            <a:off x="6956425" y="3575050"/>
            <a:ext cx="1416050" cy="521970"/>
          </a:xfrm>
          <a:prstGeom prst="rect">
            <a:avLst/>
          </a:prstGeom>
          <a:solidFill>
            <a:srgbClr val="9C6A4A">
              <a:alpha val="66000"/>
            </a:srgbClr>
          </a:solidFill>
          <a:ln w="9525">
            <a:noFill/>
          </a:ln>
        </p:spPr>
        <p:txBody>
          <a:bodyPr wrap="none">
            <a:spAutoFit/>
          </a:bodyPr>
          <a:lstStyle/>
          <a:p>
            <a:r>
              <a:rPr lang="en-US" altLang="zh-CN" sz="2800" b="0" dirty="0">
                <a:solidFill>
                  <a:schemeClr val="bg1"/>
                </a:solidFill>
                <a:latin typeface="Comic Sans MS" panose="030F0702030302020204" pitchFamily="66" charset="0"/>
                <a:ea typeface="宋体" panose="02010600030101010101" pitchFamily="2" charset="-122"/>
              </a:rPr>
              <a:t>damage</a:t>
            </a:r>
            <a:endParaRPr lang="en-US" altLang="zh-CN" sz="2800" b="0" dirty="0">
              <a:solidFill>
                <a:schemeClr val="bg1"/>
              </a:solidFill>
              <a:latin typeface="Comic Sans MS" panose="030F0702030302020204" pitchFamily="66" charset="0"/>
              <a:ea typeface="宋体" panose="02010600030101010101" pitchFamily="2" charset="-122"/>
            </a:endParaRPr>
          </a:p>
        </p:txBody>
      </p:sp>
      <p:sp>
        <p:nvSpPr>
          <p:cNvPr id="18" name="Text Box 6"/>
          <p:cNvSpPr txBox="1"/>
          <p:nvPr/>
        </p:nvSpPr>
        <p:spPr>
          <a:xfrm>
            <a:off x="7253288" y="1836738"/>
            <a:ext cx="830580" cy="521970"/>
          </a:xfrm>
          <a:prstGeom prst="rect">
            <a:avLst/>
          </a:prstGeom>
          <a:solidFill>
            <a:srgbClr val="A07B50">
              <a:alpha val="70000"/>
            </a:srgbClr>
          </a:solidFill>
          <a:ln w="9525">
            <a:noFill/>
          </a:ln>
        </p:spPr>
        <p:txBody>
          <a:bodyPr wrap="none">
            <a:spAutoFit/>
          </a:bodyPr>
          <a:lstStyle/>
          <a:p>
            <a:r>
              <a:rPr lang="en-US" altLang="zh-CN" sz="2800" b="0" dirty="0">
                <a:solidFill>
                  <a:schemeClr val="bg1"/>
                </a:solidFill>
                <a:latin typeface="Comic Sans MS" panose="030F0702030302020204" pitchFamily="66" charset="0"/>
                <a:ea typeface="宋体" panose="02010600030101010101" pitchFamily="2" charset="-122"/>
              </a:rPr>
              <a:t>sign</a:t>
            </a:r>
            <a:endParaRPr lang="en-US" altLang="zh-CN" sz="2800" b="0" dirty="0">
              <a:solidFill>
                <a:schemeClr val="bg1"/>
              </a:solidFill>
              <a:latin typeface="Comic Sans MS" panose="030F0702030302020204" pitchFamily="66" charset="0"/>
              <a:ea typeface="宋体" panose="02010600030101010101" pitchFamily="2" charset="-122"/>
            </a:endParaRPr>
          </a:p>
        </p:txBody>
      </p:sp>
      <p:sp>
        <p:nvSpPr>
          <p:cNvPr id="19" name="Text Box 6"/>
          <p:cNvSpPr txBox="1"/>
          <p:nvPr/>
        </p:nvSpPr>
        <p:spPr>
          <a:xfrm>
            <a:off x="8507413" y="3590925"/>
            <a:ext cx="2101215" cy="521970"/>
          </a:xfrm>
          <a:prstGeom prst="rect">
            <a:avLst/>
          </a:prstGeom>
          <a:solidFill>
            <a:srgbClr val="9C6A4A">
              <a:alpha val="58000"/>
            </a:srgbClr>
          </a:solidFill>
          <a:ln w="9525">
            <a:noFill/>
          </a:ln>
        </p:spPr>
        <p:txBody>
          <a:bodyPr wrap="none">
            <a:spAutoFit/>
          </a:bodyPr>
          <a:lstStyle/>
          <a:p>
            <a:r>
              <a:rPr lang="en-US" altLang="zh-CN" sz="2800" b="0" dirty="0">
                <a:solidFill>
                  <a:schemeClr val="bg1"/>
                </a:solidFill>
                <a:latin typeface="Comic Sans MS" panose="030F0702030302020204" pitchFamily="66" charset="0"/>
                <a:ea typeface="宋体" panose="02010600030101010101" pitchFamily="2" charset="-122"/>
              </a:rPr>
              <a:t>destructive</a:t>
            </a:r>
            <a:endParaRPr lang="en-US" altLang="zh-CN" sz="2800" b="0" dirty="0">
              <a:solidFill>
                <a:schemeClr val="bg1"/>
              </a:solidFill>
              <a:latin typeface="Comic Sans MS" panose="030F0702030302020204" pitchFamily="66" charset="0"/>
              <a:ea typeface="宋体" panose="02010600030101010101" pitchFamily="2" charset="-122"/>
            </a:endParaRPr>
          </a:p>
        </p:txBody>
      </p:sp>
      <p:sp>
        <p:nvSpPr>
          <p:cNvPr id="20" name="Text Box 6"/>
          <p:cNvSpPr txBox="1"/>
          <p:nvPr/>
        </p:nvSpPr>
        <p:spPr>
          <a:xfrm>
            <a:off x="8743950" y="1860550"/>
            <a:ext cx="1446530" cy="521970"/>
          </a:xfrm>
          <a:prstGeom prst="rect">
            <a:avLst/>
          </a:prstGeom>
          <a:solidFill>
            <a:srgbClr val="A07B50">
              <a:alpha val="67000"/>
            </a:srgbClr>
          </a:solidFill>
          <a:ln w="9525">
            <a:noFill/>
          </a:ln>
        </p:spPr>
        <p:txBody>
          <a:bodyPr wrap="none">
            <a:spAutoFit/>
          </a:bodyPr>
          <a:lstStyle/>
          <a:p>
            <a:r>
              <a:rPr lang="en-US" altLang="zh-CN" sz="2800" b="0" dirty="0">
                <a:solidFill>
                  <a:schemeClr val="bg1"/>
                </a:solidFill>
                <a:latin typeface="Comic Sans MS" panose="030F0702030302020204" pitchFamily="66" charset="0"/>
                <a:ea typeface="宋体" panose="02010600030101010101" pitchFamily="2" charset="-122"/>
              </a:rPr>
              <a:t>strange</a:t>
            </a:r>
            <a:endParaRPr lang="en-US" altLang="zh-CN" sz="2800" b="0" dirty="0">
              <a:solidFill>
                <a:schemeClr val="bg1"/>
              </a:solidFill>
              <a:latin typeface="Comic Sans MS" panose="030F0702030302020204" pitchFamily="66" charset="0"/>
              <a:ea typeface="宋体" panose="02010600030101010101" pitchFamily="2" charset="-122"/>
            </a:endParaRPr>
          </a:p>
        </p:txBody>
      </p:sp>
      <p:sp>
        <p:nvSpPr>
          <p:cNvPr id="21" name="Text Box 6"/>
          <p:cNvSpPr txBox="1"/>
          <p:nvPr/>
        </p:nvSpPr>
        <p:spPr>
          <a:xfrm>
            <a:off x="8832850" y="5157788"/>
            <a:ext cx="1422400" cy="521970"/>
          </a:xfrm>
          <a:prstGeom prst="rect">
            <a:avLst/>
          </a:prstGeom>
          <a:solidFill>
            <a:srgbClr val="C4AC87"/>
          </a:solidFill>
          <a:ln w="9525">
            <a:noFill/>
          </a:ln>
        </p:spPr>
        <p:txBody>
          <a:bodyPr wrap="none">
            <a:spAutoFit/>
          </a:bodyPr>
          <a:lstStyle/>
          <a:p>
            <a:r>
              <a:rPr lang="en-US" altLang="zh-CN" sz="2800" b="0" dirty="0">
                <a:solidFill>
                  <a:schemeClr val="bg1"/>
                </a:solidFill>
                <a:latin typeface="Comic Sans MS" panose="030F0702030302020204" pitchFamily="66" charset="0"/>
                <a:ea typeface="宋体" panose="02010600030101010101" pitchFamily="2" charset="-122"/>
              </a:rPr>
              <a:t>hopeful</a:t>
            </a:r>
            <a:endParaRPr lang="en-US" altLang="zh-CN" sz="2800" b="0" dirty="0">
              <a:solidFill>
                <a:schemeClr val="bg1"/>
              </a:solidFill>
              <a:latin typeface="Comic Sans MS" panose="030F0702030302020204" pitchFamily="66"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500" fill="hold"/>
                                        <p:tgtEl>
                                          <p:spTgt spid="20483"/>
                                        </p:tgtEl>
                                        <p:attrNameLst>
                                          <p:attrName>ppt_x</p:attrName>
                                        </p:attrNameLst>
                                      </p:cBhvr>
                                      <p:tavLst>
                                        <p:tav tm="0">
                                          <p:val>
                                            <p:strVal val="#ppt_x"/>
                                          </p:val>
                                        </p:tav>
                                        <p:tav tm="100000">
                                          <p:val>
                                            <p:strVal val="#ppt_x"/>
                                          </p:val>
                                        </p:tav>
                                      </p:tavLst>
                                    </p:anim>
                                    <p:anim calcmode="lin" valueType="num">
                                      <p:cBhvr additive="base">
                                        <p:cTn id="8" dur="500" fill="hold"/>
                                        <p:tgtEl>
                                          <p:spTgt spid="2048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4"/>
                                        </p:tgtEl>
                                        <p:attrNameLst>
                                          <p:attrName>style.visibility</p:attrName>
                                        </p:attrNameLst>
                                      </p:cBhvr>
                                      <p:to>
                                        <p:strVal val="visible"/>
                                      </p:to>
                                    </p:set>
                                    <p:anim calcmode="lin" valueType="num">
                                      <p:cBhvr additive="base">
                                        <p:cTn id="13" dur="500" fill="hold"/>
                                        <p:tgtEl>
                                          <p:spTgt spid="20484"/>
                                        </p:tgtEl>
                                        <p:attrNameLst>
                                          <p:attrName>ppt_x</p:attrName>
                                        </p:attrNameLst>
                                      </p:cBhvr>
                                      <p:tavLst>
                                        <p:tav tm="0">
                                          <p:val>
                                            <p:strVal val="#ppt_x"/>
                                          </p:val>
                                        </p:tav>
                                        <p:tav tm="100000">
                                          <p:val>
                                            <p:strVal val="#ppt_x"/>
                                          </p:val>
                                        </p:tav>
                                      </p:tavLst>
                                    </p:anim>
                                    <p:anim calcmode="lin" valueType="num">
                                      <p:cBhvr additive="base">
                                        <p:cTn id="14"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5"/>
                                        </p:tgtEl>
                                        <p:attrNameLst>
                                          <p:attrName>style.visibility</p:attrName>
                                        </p:attrNameLst>
                                      </p:cBhvr>
                                      <p:to>
                                        <p:strVal val="visible"/>
                                      </p:to>
                                    </p:set>
                                    <p:anim calcmode="lin" valueType="num">
                                      <p:cBhvr additive="base">
                                        <p:cTn id="19" dur="500" fill="hold"/>
                                        <p:tgtEl>
                                          <p:spTgt spid="20485"/>
                                        </p:tgtEl>
                                        <p:attrNameLst>
                                          <p:attrName>ppt_x</p:attrName>
                                        </p:attrNameLst>
                                      </p:cBhvr>
                                      <p:tavLst>
                                        <p:tav tm="0">
                                          <p:val>
                                            <p:strVal val="#ppt_x"/>
                                          </p:val>
                                        </p:tav>
                                        <p:tav tm="100000">
                                          <p:val>
                                            <p:strVal val="#ppt_x"/>
                                          </p:val>
                                        </p:tav>
                                      </p:tavLst>
                                    </p:anim>
                                    <p:anim calcmode="lin" valueType="num">
                                      <p:cBhvr additive="base">
                                        <p:cTn id="20" dur="500" fill="hold"/>
                                        <p:tgtEl>
                                          <p:spTgt spid="2048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0486"/>
                                        </p:tgtEl>
                                        <p:attrNameLst>
                                          <p:attrName>style.visibility</p:attrName>
                                        </p:attrNameLst>
                                      </p:cBhvr>
                                      <p:to>
                                        <p:strVal val="visible"/>
                                      </p:to>
                                    </p:set>
                                    <p:animEffect transition="in" filter="barn(inVertical)">
                                      <p:cBhvr>
                                        <p:cTn id="25" dur="500"/>
                                        <p:tgtEl>
                                          <p:spTgt spid="2048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0487"/>
                                        </p:tgtEl>
                                        <p:attrNameLst>
                                          <p:attrName>style.visibility</p:attrName>
                                        </p:attrNameLst>
                                      </p:cBhvr>
                                      <p:to>
                                        <p:strVal val="visible"/>
                                      </p:to>
                                    </p:set>
                                    <p:animEffect transition="in" filter="fade">
                                      <p:cBhvr>
                                        <p:cTn id="40" dur="1000"/>
                                        <p:tgtEl>
                                          <p:spTgt spid="20487"/>
                                        </p:tgtEl>
                                      </p:cBhvr>
                                    </p:animEffect>
                                    <p:anim calcmode="lin" valueType="num">
                                      <p:cBhvr>
                                        <p:cTn id="41" dur="1000" fill="hold"/>
                                        <p:tgtEl>
                                          <p:spTgt spid="20487"/>
                                        </p:tgtEl>
                                        <p:attrNameLst>
                                          <p:attrName>ppt_x</p:attrName>
                                        </p:attrNameLst>
                                      </p:cBhvr>
                                      <p:tavLst>
                                        <p:tav tm="0">
                                          <p:val>
                                            <p:strVal val="#ppt_x"/>
                                          </p:val>
                                        </p:tav>
                                        <p:tav tm="100000">
                                          <p:val>
                                            <p:strVal val="#ppt_x"/>
                                          </p:val>
                                        </p:tav>
                                      </p:tavLst>
                                    </p:anim>
                                    <p:anim calcmode="lin" valueType="num">
                                      <p:cBhvr>
                                        <p:cTn id="42" dur="1000" fill="hold"/>
                                        <p:tgtEl>
                                          <p:spTgt spid="2048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0488"/>
                                        </p:tgtEl>
                                        <p:attrNameLst>
                                          <p:attrName>style.visibility</p:attrName>
                                        </p:attrNameLst>
                                      </p:cBhvr>
                                      <p:to>
                                        <p:strVal val="visible"/>
                                      </p:to>
                                    </p:set>
                                    <p:animEffect transition="in" filter="fade">
                                      <p:cBhvr>
                                        <p:cTn id="57" dur="1000"/>
                                        <p:tgtEl>
                                          <p:spTgt spid="20488"/>
                                        </p:tgtEl>
                                      </p:cBhvr>
                                    </p:animEffect>
                                    <p:anim calcmode="lin" valueType="num">
                                      <p:cBhvr>
                                        <p:cTn id="58" dur="1000" fill="hold"/>
                                        <p:tgtEl>
                                          <p:spTgt spid="20488"/>
                                        </p:tgtEl>
                                        <p:attrNameLst>
                                          <p:attrName>ppt_x</p:attrName>
                                        </p:attrNameLst>
                                      </p:cBhvr>
                                      <p:tavLst>
                                        <p:tav tm="0">
                                          <p:val>
                                            <p:strVal val="#ppt_x"/>
                                          </p:val>
                                        </p:tav>
                                        <p:tav tm="100000">
                                          <p:val>
                                            <p:strVal val="#ppt_x"/>
                                          </p:val>
                                        </p:tav>
                                      </p:tavLst>
                                    </p:anim>
                                    <p:anim calcmode="lin" valueType="num">
                                      <p:cBhvr>
                                        <p:cTn id="59" dur="1000" fill="hold"/>
                                        <p:tgtEl>
                                          <p:spTgt spid="2048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barn(inVertical)">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ldLvl="0" animBg="1"/>
      <p:bldP spid="20484" grpId="0" bldLvl="0" animBg="1"/>
      <p:bldP spid="20485" grpId="0" bldLvl="0" animBg="1"/>
      <p:bldP spid="20486" grpId="0" bldLvl="0" animBg="1"/>
      <p:bldP spid="20487" grpId="0" bldLvl="0" animBg="1"/>
      <p:bldP spid="20488" grpId="0" bldLvl="0" animBg="1"/>
      <p:bldP spid="16" grpId="0" bldLvl="0" animBg="1"/>
      <p:bldP spid="17" grpId="0" bldLvl="0" animBg="1"/>
      <p:bldP spid="18" grpId="0" bldLvl="0" animBg="1"/>
      <p:bldP spid="19" grpId="0" bldLvl="0" animBg="1"/>
      <p:bldP spid="20" grpId="0" bldLvl="0" animBg="1"/>
      <p:bldP spid="21"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Freeform 86"/>
          <p:cNvSpPr/>
          <p:nvPr/>
        </p:nvSpPr>
        <p:spPr bwMode="auto">
          <a:xfrm flipH="1">
            <a:off x="1475740" y="1356995"/>
            <a:ext cx="9432925" cy="4750435"/>
          </a:xfrm>
          <a:custGeom>
            <a:avLst/>
            <a:gdLst>
              <a:gd name="T0" fmla="*/ 1032 w 1032"/>
              <a:gd name="T1" fmla="*/ 105 h 494"/>
              <a:gd name="T2" fmla="*/ 927 w 1032"/>
              <a:gd name="T3" fmla="*/ 0 h 494"/>
              <a:gd name="T4" fmla="*/ 105 w 1032"/>
              <a:gd name="T5" fmla="*/ 0 h 494"/>
              <a:gd name="T6" fmla="*/ 0 w 1032"/>
              <a:gd name="T7" fmla="*/ 105 h 494"/>
              <a:gd name="T8" fmla="*/ 0 w 1032"/>
              <a:gd name="T9" fmla="*/ 264 h 494"/>
              <a:gd name="T10" fmla="*/ 105 w 1032"/>
              <a:gd name="T11" fmla="*/ 369 h 494"/>
              <a:gd name="T12" fmla="*/ 855 w 1032"/>
              <a:gd name="T13" fmla="*/ 369 h 494"/>
              <a:gd name="T14" fmla="*/ 898 w 1032"/>
              <a:gd name="T15" fmla="*/ 369 h 494"/>
              <a:gd name="T16" fmla="*/ 1032 w 1032"/>
              <a:gd name="T17" fmla="*/ 494 h 494"/>
              <a:gd name="T18" fmla="*/ 1032 w 1032"/>
              <a:gd name="T19" fmla="*/ 274 h 494"/>
              <a:gd name="T20" fmla="*/ 1032 w 1032"/>
              <a:gd name="T21" fmla="*/ 274 h 494"/>
              <a:gd name="T22" fmla="*/ 1032 w 1032"/>
              <a:gd name="T23" fmla="*/ 264 h 494"/>
              <a:gd name="T24" fmla="*/ 1032 w 1032"/>
              <a:gd name="T25" fmla="*/ 105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2" h="494">
                <a:moveTo>
                  <a:pt x="1032" y="105"/>
                </a:moveTo>
                <a:cubicBezTo>
                  <a:pt x="1032" y="47"/>
                  <a:pt x="985" y="0"/>
                  <a:pt x="927" y="0"/>
                </a:cubicBezTo>
                <a:cubicBezTo>
                  <a:pt x="105" y="0"/>
                  <a:pt x="105" y="0"/>
                  <a:pt x="105" y="0"/>
                </a:cubicBezTo>
                <a:cubicBezTo>
                  <a:pt x="47" y="0"/>
                  <a:pt x="0" y="47"/>
                  <a:pt x="0" y="105"/>
                </a:cubicBezTo>
                <a:cubicBezTo>
                  <a:pt x="0" y="264"/>
                  <a:pt x="0" y="264"/>
                  <a:pt x="0" y="264"/>
                </a:cubicBezTo>
                <a:cubicBezTo>
                  <a:pt x="0" y="322"/>
                  <a:pt x="47" y="369"/>
                  <a:pt x="105" y="369"/>
                </a:cubicBezTo>
                <a:cubicBezTo>
                  <a:pt x="855" y="369"/>
                  <a:pt x="855" y="369"/>
                  <a:pt x="855" y="369"/>
                </a:cubicBezTo>
                <a:cubicBezTo>
                  <a:pt x="898" y="369"/>
                  <a:pt x="898" y="369"/>
                  <a:pt x="898" y="369"/>
                </a:cubicBezTo>
                <a:cubicBezTo>
                  <a:pt x="969" y="369"/>
                  <a:pt x="1027" y="424"/>
                  <a:pt x="1032" y="494"/>
                </a:cubicBezTo>
                <a:cubicBezTo>
                  <a:pt x="1032" y="274"/>
                  <a:pt x="1032" y="274"/>
                  <a:pt x="1032" y="274"/>
                </a:cubicBezTo>
                <a:cubicBezTo>
                  <a:pt x="1032" y="274"/>
                  <a:pt x="1032" y="274"/>
                  <a:pt x="1032" y="274"/>
                </a:cubicBezTo>
                <a:cubicBezTo>
                  <a:pt x="1032" y="271"/>
                  <a:pt x="1032" y="268"/>
                  <a:pt x="1032" y="264"/>
                </a:cubicBezTo>
                <a:cubicBezTo>
                  <a:pt x="1032" y="105"/>
                  <a:pt x="1032" y="105"/>
                  <a:pt x="1032" y="105"/>
                </a:cubicBezTo>
              </a:path>
            </a:pathLst>
          </a:custGeom>
          <a:solidFill>
            <a:schemeClr val="bg2">
              <a:lumMod val="90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7171" name="Text Box 3"/>
          <p:cNvSpPr>
            <a:spLocks noGrp="1"/>
          </p:cNvSpPr>
          <p:nvPr>
            <p:ph type="body" idx="4294967295"/>
          </p:nvPr>
        </p:nvSpPr>
        <p:spPr>
          <a:xfrm>
            <a:off x="2208213" y="1628775"/>
            <a:ext cx="7704137" cy="3024188"/>
          </a:xfrm>
        </p:spPr>
        <p:txBody>
          <a:bodyPr vert="horz" wrap="square" lIns="91440" tIns="45720" rIns="91440" bIns="45720" anchor="t"/>
          <a:lstStyle/>
          <a:p>
            <a:pPr eaLnBrk="1" hangingPunct="1">
              <a:lnSpc>
                <a:spcPct val="120000"/>
              </a:lnSpc>
              <a:buNone/>
            </a:pPr>
            <a:r>
              <a:rPr lang="en-US" altLang="zh-CN" sz="4000" dirty="0">
                <a:solidFill>
                  <a:srgbClr val="0033CC"/>
                </a:solidFill>
                <a:latin typeface="Calibri" panose="020F0502020204030204" pitchFamily="34" charset="0"/>
              </a:rPr>
              <a:t>       </a:t>
            </a:r>
            <a:r>
              <a:rPr lang="zh-CN" altLang="en-US" sz="4000" dirty="0">
                <a:solidFill>
                  <a:schemeClr val="tx1"/>
                </a:solidFill>
                <a:latin typeface="Calibri" panose="020F0502020204030204" pitchFamily="34" charset="0"/>
              </a:rPr>
              <a:t>It is</a:t>
            </a:r>
            <a:r>
              <a:rPr lang="en-US" altLang="zh-CN" sz="4000" dirty="0">
                <a:solidFill>
                  <a:schemeClr val="tx1"/>
                </a:solidFill>
                <a:latin typeface="Calibri" panose="020F0502020204030204" pitchFamily="34" charset="0"/>
              </a:rPr>
              <a:t> believe</a:t>
            </a:r>
            <a:r>
              <a:rPr lang="zh-CN" altLang="en-US" sz="4000" dirty="0">
                <a:solidFill>
                  <a:schemeClr val="tx1"/>
                </a:solidFill>
                <a:latin typeface="Calibri" panose="020F0502020204030204" pitchFamily="34" charset="0"/>
              </a:rPr>
              <a:t>d</a:t>
            </a:r>
            <a:r>
              <a:rPr lang="en-US" altLang="zh-CN" sz="4000" dirty="0">
                <a:solidFill>
                  <a:schemeClr val="tx1"/>
                </a:solidFill>
                <a:latin typeface="Calibri" panose="020F0502020204030204" pitchFamily="34" charset="0"/>
              </a:rPr>
              <a:t> that “</a:t>
            </a:r>
            <a:r>
              <a:rPr lang="en-US" altLang="zh-CN" sz="4000" dirty="0">
                <a:solidFill>
                  <a:srgbClr val="A07B50"/>
                </a:solidFill>
                <a:latin typeface="Calibri" panose="020F0502020204030204" pitchFamily="34" charset="0"/>
              </a:rPr>
              <a:t>It is always calm before a storm</a:t>
            </a:r>
            <a:r>
              <a:rPr lang="en-US" altLang="zh-CN" sz="4000" dirty="0">
                <a:solidFill>
                  <a:schemeClr val="tx1"/>
                </a:solidFill>
                <a:latin typeface="Calibri" panose="020F0502020204030204" pitchFamily="34" charset="0"/>
              </a:rPr>
              <a:t>”, but usually there are some </a:t>
            </a:r>
            <a:r>
              <a:rPr lang="en-US" altLang="zh-CN" sz="4000" dirty="0">
                <a:solidFill>
                  <a:srgbClr val="FF0000"/>
                </a:solidFill>
                <a:latin typeface="Calibri" panose="020F0502020204030204" pitchFamily="34" charset="0"/>
              </a:rPr>
              <a:t>signs</a:t>
            </a:r>
            <a:r>
              <a:rPr lang="en-US" altLang="zh-CN" sz="4000" dirty="0">
                <a:solidFill>
                  <a:srgbClr val="0033CC"/>
                </a:solidFill>
                <a:latin typeface="Calibri" panose="020F0502020204030204" pitchFamily="34" charset="0"/>
              </a:rPr>
              <a:t> </a:t>
            </a:r>
            <a:r>
              <a:rPr lang="en-US" altLang="zh-CN" sz="4000" dirty="0">
                <a:solidFill>
                  <a:schemeClr val="tx1"/>
                </a:solidFill>
                <a:latin typeface="Calibri" panose="020F0502020204030204" pitchFamily="34" charset="0"/>
              </a:rPr>
              <a:t>before an earthquake.</a:t>
            </a:r>
            <a:endParaRPr lang="en-US" altLang="zh-CN" sz="4000" dirty="0">
              <a:solidFill>
                <a:schemeClr val="tx1"/>
              </a:solidFill>
              <a:latin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15"/>
          <p:cNvSpPr txBox="1"/>
          <p:nvPr/>
        </p:nvSpPr>
        <p:spPr>
          <a:xfrm>
            <a:off x="3411538" y="3213100"/>
            <a:ext cx="309880" cy="368300"/>
          </a:xfrm>
          <a:prstGeom prst="rect">
            <a:avLst/>
          </a:prstGeom>
          <a:noFill/>
          <a:ln w="9525">
            <a:noFill/>
          </a:ln>
        </p:spPr>
        <p:txBody>
          <a:bodyPr wrap="none">
            <a:spAutoFit/>
          </a:bodyPr>
          <a:lstStyle/>
          <a:p>
            <a:pPr eaLnBrk="1" hangingPunct="1"/>
            <a:endParaRPr lang="zh-CN" altLang="zh-CN" dirty="0">
              <a:latin typeface="Comic Sans MS" panose="030F0702030302020204" pitchFamily="66" charset="0"/>
            </a:endParaRPr>
          </a:p>
        </p:txBody>
      </p:sp>
      <p:sp>
        <p:nvSpPr>
          <p:cNvPr id="6168" name="Text Box 24"/>
          <p:cNvSpPr txBox="1"/>
          <p:nvPr/>
        </p:nvSpPr>
        <p:spPr>
          <a:xfrm>
            <a:off x="5120401" y="3515546"/>
            <a:ext cx="3614420" cy="460375"/>
          </a:xfrm>
          <a:prstGeom prst="rect">
            <a:avLst/>
          </a:prstGeom>
          <a:noFill/>
          <a:ln w="9525">
            <a:noFill/>
          </a:ln>
        </p:spPr>
        <p:txBody>
          <a:bodyPr wrap="none">
            <a:spAutoFit/>
          </a:bodyPr>
          <a:lstStyle/>
          <a:p>
            <a:pPr eaLnBrk="1" hangingPunct="1"/>
            <a:r>
              <a:rPr lang="en-US" altLang="zh-CN" sz="2400" dirty="0">
                <a:solidFill>
                  <a:srgbClr val="9C6A4A"/>
                </a:solidFill>
                <a:latin typeface="Comic Sans MS" panose="030F0702030302020204" pitchFamily="66" charset="0"/>
              </a:rPr>
              <a:t>were too nervous to eat</a:t>
            </a:r>
            <a:r>
              <a:rPr lang="en-US" altLang="zh-CN" dirty="0">
                <a:latin typeface="Comic Sans MS" panose="030F0702030302020204" pitchFamily="66" charset="0"/>
              </a:rPr>
              <a:t>.</a:t>
            </a:r>
            <a:endParaRPr lang="en-US" altLang="zh-CN" dirty="0">
              <a:latin typeface="Comic Sans MS" panose="030F0702030302020204" pitchFamily="66" charset="0"/>
            </a:endParaRPr>
          </a:p>
        </p:txBody>
      </p:sp>
      <p:sp>
        <p:nvSpPr>
          <p:cNvPr id="6171" name="Text Box 27"/>
          <p:cNvSpPr txBox="1"/>
          <p:nvPr/>
        </p:nvSpPr>
        <p:spPr>
          <a:xfrm>
            <a:off x="4507503" y="4796283"/>
            <a:ext cx="3196709" cy="461665"/>
          </a:xfrm>
          <a:prstGeom prst="rect">
            <a:avLst/>
          </a:prstGeom>
          <a:noFill/>
          <a:ln w="9525">
            <a:noFill/>
          </a:ln>
        </p:spPr>
        <p:txBody>
          <a:bodyPr wrap="none">
            <a:spAutoFit/>
          </a:bodyPr>
          <a:lstStyle/>
          <a:p>
            <a:pPr eaLnBrk="1" hangingPunct="1"/>
            <a:r>
              <a:rPr lang="en-US" altLang="zh-CN" sz="2400" dirty="0">
                <a:solidFill>
                  <a:srgbClr val="9C6A4A"/>
                </a:solidFill>
                <a:latin typeface="Comic Sans MS" panose="030F0702030302020204" pitchFamily="66" charset="0"/>
              </a:rPr>
              <a:t>ran </a:t>
            </a:r>
            <a:r>
              <a:rPr lang="en-US" altLang="zh-CN" sz="2400" dirty="0" smtClean="0">
                <a:solidFill>
                  <a:srgbClr val="9C6A4A"/>
                </a:solidFill>
                <a:latin typeface="Comic Sans MS" panose="030F0702030302020204" pitchFamily="66" charset="0"/>
              </a:rPr>
              <a:t>out </a:t>
            </a:r>
            <a:r>
              <a:rPr lang="en-US" altLang="zh-CN" sz="2400" dirty="0" smtClean="0">
                <a:solidFill>
                  <a:schemeClr val="tx1"/>
                </a:solidFill>
                <a:latin typeface="Comic Sans MS" panose="030F0702030302020204" pitchFamily="66" charset="0"/>
              </a:rPr>
              <a:t>of the fields.</a:t>
            </a:r>
            <a:endParaRPr lang="en-US" altLang="zh-CN" sz="2400" dirty="0" smtClean="0">
              <a:solidFill>
                <a:schemeClr val="tx1"/>
              </a:solidFill>
              <a:latin typeface="Comic Sans MS" panose="030F0702030302020204" pitchFamily="66" charset="0"/>
            </a:endParaRPr>
          </a:p>
        </p:txBody>
      </p:sp>
      <p:sp>
        <p:nvSpPr>
          <p:cNvPr id="6174" name="Text Box 30"/>
          <p:cNvSpPr txBox="1"/>
          <p:nvPr/>
        </p:nvSpPr>
        <p:spPr>
          <a:xfrm>
            <a:off x="4525371" y="5477528"/>
            <a:ext cx="3767378" cy="461665"/>
          </a:xfrm>
          <a:prstGeom prst="rect">
            <a:avLst/>
          </a:prstGeom>
          <a:noFill/>
          <a:ln w="9525">
            <a:noFill/>
          </a:ln>
        </p:spPr>
        <p:txBody>
          <a:bodyPr wrap="none">
            <a:spAutoFit/>
          </a:bodyPr>
          <a:lstStyle/>
          <a:p>
            <a:pPr eaLnBrk="1" hangingPunct="1"/>
            <a:r>
              <a:rPr lang="en-US" altLang="zh-CN" sz="2400" dirty="0">
                <a:solidFill>
                  <a:srgbClr val="9C6A4A"/>
                </a:solidFill>
                <a:latin typeface="Comic Sans MS" panose="030F0702030302020204" pitchFamily="66" charset="0"/>
              </a:rPr>
              <a:t>jumped </a:t>
            </a:r>
            <a:r>
              <a:rPr lang="en-US" altLang="zh-CN" sz="2400" dirty="0" smtClean="0">
                <a:solidFill>
                  <a:srgbClr val="9C6A4A"/>
                </a:solidFill>
                <a:latin typeface="Comic Sans MS" panose="030F0702030302020204" pitchFamily="66" charset="0"/>
              </a:rPr>
              <a:t>out </a:t>
            </a:r>
            <a:r>
              <a:rPr lang="en-US" altLang="zh-CN" sz="2400" dirty="0" smtClean="0">
                <a:solidFill>
                  <a:schemeClr val="tx1"/>
                </a:solidFill>
                <a:latin typeface="Comic Sans MS" panose="030F0702030302020204" pitchFamily="66" charset="0"/>
              </a:rPr>
              <a:t>of the water.</a:t>
            </a:r>
            <a:endParaRPr lang="en-US" altLang="zh-CN" sz="2400" dirty="0" smtClean="0">
              <a:solidFill>
                <a:schemeClr val="tx1"/>
              </a:solidFill>
              <a:latin typeface="Comic Sans MS" panose="030F0702030302020204" pitchFamily="66" charset="0"/>
            </a:endParaRPr>
          </a:p>
        </p:txBody>
      </p:sp>
      <p:sp>
        <p:nvSpPr>
          <p:cNvPr id="2" name="Text Box 33"/>
          <p:cNvSpPr txBox="1"/>
          <p:nvPr/>
        </p:nvSpPr>
        <p:spPr>
          <a:xfrm>
            <a:off x="1660525" y="2142184"/>
            <a:ext cx="675005" cy="3162935"/>
          </a:xfrm>
          <a:prstGeom prst="rect">
            <a:avLst/>
          </a:prstGeom>
          <a:solidFill>
            <a:srgbClr val="A07B50">
              <a:alpha val="31000"/>
            </a:srgbClr>
          </a:solidFill>
          <a:ln w="9525">
            <a:noFill/>
          </a:ln>
        </p:spPr>
        <p:txBody>
          <a:bodyPr vert="eaVert" wrap="none">
            <a:spAutoFit/>
          </a:bodyPr>
          <a:lstStyle/>
          <a:p>
            <a:pPr eaLnBrk="1" hangingPunct="1"/>
            <a:r>
              <a:rPr lang="en-US" altLang="zh-CN" sz="3200" dirty="0">
                <a:latin typeface="Comic Sans MS" panose="030F0702030302020204" pitchFamily="66" charset="0"/>
              </a:rPr>
              <a:t>for several days</a:t>
            </a:r>
            <a:endParaRPr lang="en-US" altLang="zh-CN" sz="3200" dirty="0">
              <a:latin typeface="Comic Sans MS" panose="030F0702030302020204" pitchFamily="66" charset="0"/>
            </a:endParaRPr>
          </a:p>
        </p:txBody>
      </p:sp>
      <p:sp>
        <p:nvSpPr>
          <p:cNvPr id="6186" name="Text Box 42"/>
          <p:cNvSpPr txBox="1"/>
          <p:nvPr/>
        </p:nvSpPr>
        <p:spPr>
          <a:xfrm>
            <a:off x="4501039" y="1528128"/>
            <a:ext cx="2706688" cy="460375"/>
          </a:xfrm>
          <a:prstGeom prst="rect">
            <a:avLst/>
          </a:prstGeom>
          <a:noFill/>
          <a:ln w="9525">
            <a:noFill/>
          </a:ln>
        </p:spPr>
        <p:txBody>
          <a:bodyPr>
            <a:spAutoFit/>
          </a:bodyPr>
          <a:lstStyle/>
          <a:p>
            <a:pPr eaLnBrk="1" hangingPunct="1"/>
            <a:r>
              <a:rPr lang="en-US" altLang="zh-CN" sz="2400" dirty="0">
                <a:solidFill>
                  <a:srgbClr val="9C6A4A"/>
                </a:solidFill>
                <a:latin typeface="Comic Sans MS" panose="030F0702030302020204" pitchFamily="66" charset="0"/>
              </a:rPr>
              <a:t>rose and fell.</a:t>
            </a:r>
            <a:endParaRPr lang="en-US" altLang="zh-CN" sz="2400" dirty="0">
              <a:solidFill>
                <a:srgbClr val="9C6A4A"/>
              </a:solidFill>
              <a:latin typeface="Comic Sans MS" panose="030F0702030302020204" pitchFamily="66" charset="0"/>
            </a:endParaRPr>
          </a:p>
        </p:txBody>
      </p:sp>
      <p:sp>
        <p:nvSpPr>
          <p:cNvPr id="6187" name="Text Box 43"/>
          <p:cNvSpPr txBox="1"/>
          <p:nvPr/>
        </p:nvSpPr>
        <p:spPr>
          <a:xfrm>
            <a:off x="4494199" y="2159188"/>
            <a:ext cx="3910045" cy="461665"/>
          </a:xfrm>
          <a:prstGeom prst="rect">
            <a:avLst/>
          </a:prstGeom>
          <a:noFill/>
          <a:ln w="9525">
            <a:noFill/>
          </a:ln>
        </p:spPr>
        <p:txBody>
          <a:bodyPr wrap="none">
            <a:spAutoFit/>
          </a:bodyPr>
          <a:lstStyle/>
          <a:p>
            <a:pPr eaLnBrk="1" hangingPunct="1"/>
            <a:r>
              <a:rPr lang="en-US" altLang="zh-CN" sz="2400" dirty="0" smtClean="0">
                <a:solidFill>
                  <a:srgbClr val="9C6A4A"/>
                </a:solidFill>
                <a:latin typeface="Comic Sans MS" panose="030F0702030302020204" pitchFamily="66" charset="0"/>
              </a:rPr>
              <a:t>appeared </a:t>
            </a:r>
            <a:r>
              <a:rPr lang="en-US" altLang="zh-CN" sz="2400" dirty="0" smtClean="0">
                <a:solidFill>
                  <a:schemeClr val="tx1"/>
                </a:solidFill>
                <a:latin typeface="Comic Sans MS" panose="030F0702030302020204" pitchFamily="66" charset="0"/>
              </a:rPr>
              <a:t>in the well walls.</a:t>
            </a:r>
            <a:endParaRPr lang="en-US" altLang="zh-CN" sz="2400" dirty="0" smtClean="0">
              <a:solidFill>
                <a:schemeClr val="tx1"/>
              </a:solidFill>
              <a:latin typeface="Comic Sans MS" panose="030F0702030302020204" pitchFamily="66" charset="0"/>
            </a:endParaRPr>
          </a:p>
        </p:txBody>
      </p:sp>
      <p:sp>
        <p:nvSpPr>
          <p:cNvPr id="6188" name="Text Box 44"/>
          <p:cNvSpPr txBox="1"/>
          <p:nvPr/>
        </p:nvSpPr>
        <p:spPr>
          <a:xfrm>
            <a:off x="4507503" y="2787881"/>
            <a:ext cx="3563796" cy="461665"/>
          </a:xfrm>
          <a:prstGeom prst="rect">
            <a:avLst/>
          </a:prstGeom>
          <a:noFill/>
          <a:ln w="9525">
            <a:noFill/>
          </a:ln>
        </p:spPr>
        <p:txBody>
          <a:bodyPr wrap="none">
            <a:spAutoFit/>
          </a:bodyPr>
          <a:lstStyle/>
          <a:p>
            <a:pPr eaLnBrk="1" hangingPunct="1"/>
            <a:r>
              <a:rPr lang="en-US" altLang="zh-CN" sz="2400" dirty="0">
                <a:solidFill>
                  <a:srgbClr val="9C6A4A"/>
                </a:solidFill>
                <a:latin typeface="Comic Sans MS" panose="030F0702030302020204" pitchFamily="66" charset="0"/>
              </a:rPr>
              <a:t>came </a:t>
            </a:r>
            <a:r>
              <a:rPr lang="en-US" altLang="zh-CN" sz="2400" dirty="0" smtClean="0">
                <a:solidFill>
                  <a:srgbClr val="9C6A4A"/>
                </a:solidFill>
                <a:latin typeface="Comic Sans MS" panose="030F0702030302020204" pitchFamily="66" charset="0"/>
              </a:rPr>
              <a:t>out </a:t>
            </a:r>
            <a:r>
              <a:rPr lang="en-US" altLang="zh-CN" sz="2400" dirty="0" smtClean="0">
                <a:solidFill>
                  <a:schemeClr val="tx1"/>
                </a:solidFill>
                <a:latin typeface="Comic Sans MS" panose="030F0702030302020204" pitchFamily="66" charset="0"/>
              </a:rPr>
              <a:t>of the cracks.</a:t>
            </a:r>
            <a:endParaRPr lang="en-US" altLang="zh-CN" sz="2400" dirty="0" smtClean="0">
              <a:solidFill>
                <a:schemeClr val="tx1"/>
              </a:solidFill>
              <a:latin typeface="Comic Sans MS" panose="030F0702030302020204" pitchFamily="66" charset="0"/>
            </a:endParaRPr>
          </a:p>
        </p:txBody>
      </p:sp>
      <p:cxnSp>
        <p:nvCxnSpPr>
          <p:cNvPr id="5" name="直接连接符 6"/>
          <p:cNvCxnSpPr/>
          <p:nvPr/>
        </p:nvCxnSpPr>
        <p:spPr>
          <a:xfrm flipH="1">
            <a:off x="2618509" y="1573681"/>
            <a:ext cx="2173" cy="4231374"/>
          </a:xfrm>
          <a:prstGeom prst="line">
            <a:avLst/>
          </a:prstGeom>
          <a:ln w="38100" cap="flat" cmpd="sng">
            <a:solidFill>
              <a:srgbClr val="9C6A4A"/>
            </a:solidFill>
            <a:prstDash val="sysDash"/>
            <a:headEnd type="none" w="med" len="med"/>
            <a:tailEnd type="none" w="med" len="med"/>
          </a:ln>
        </p:spPr>
      </p:cxnSp>
      <p:sp>
        <p:nvSpPr>
          <p:cNvPr id="34" name="Text Box 24"/>
          <p:cNvSpPr txBox="1"/>
          <p:nvPr/>
        </p:nvSpPr>
        <p:spPr>
          <a:xfrm>
            <a:off x="4494199" y="4263249"/>
            <a:ext cx="5062604" cy="461665"/>
          </a:xfrm>
          <a:prstGeom prst="rect">
            <a:avLst/>
          </a:prstGeom>
          <a:noFill/>
          <a:ln w="9525">
            <a:noFill/>
          </a:ln>
        </p:spPr>
        <p:txBody>
          <a:bodyPr wrap="none">
            <a:spAutoFit/>
          </a:bodyPr>
          <a:lstStyle/>
          <a:p>
            <a:r>
              <a:rPr lang="en-US" altLang="zh-CN" sz="2400" dirty="0">
                <a:solidFill>
                  <a:srgbClr val="9C6A4A"/>
                </a:solidFill>
                <a:latin typeface="Comic Sans MS" panose="030F0702030302020204" pitchFamily="66" charset="0"/>
              </a:rPr>
              <a:t>refused to go</a:t>
            </a:r>
            <a:r>
              <a:rPr lang="en-US" altLang="zh-CN" sz="2400" dirty="0">
                <a:solidFill>
                  <a:schemeClr val="tx1"/>
                </a:solidFill>
                <a:latin typeface="Comic Sans MS" panose="030F0702030302020204" pitchFamily="66" charset="0"/>
              </a:rPr>
              <a:t> inside the buildings</a:t>
            </a:r>
            <a:r>
              <a:rPr lang="en-US" altLang="zh-CN" sz="2400" dirty="0" smtClean="0">
                <a:solidFill>
                  <a:schemeClr val="tx1"/>
                </a:solidFill>
                <a:latin typeface="Comic Sans MS" panose="030F0702030302020204" pitchFamily="66" charset="0"/>
              </a:rPr>
              <a:t>.</a:t>
            </a:r>
            <a:endParaRPr lang="en-US" altLang="zh-CN" sz="2400" dirty="0" smtClean="0">
              <a:solidFill>
                <a:schemeClr val="tx1"/>
              </a:solidFill>
              <a:latin typeface="Comic Sans MS" panose="030F0702030302020204" pitchFamily="66" charset="0"/>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rcRect b="45785"/>
          <a:stretch>
            <a:fillRect/>
          </a:stretch>
        </p:blipFill>
        <p:spPr>
          <a:xfrm>
            <a:off x="3438432" y="4165600"/>
            <a:ext cx="723517" cy="559314"/>
          </a:xfrm>
          <a:prstGeom prst="rect">
            <a:avLst/>
          </a:prstGeom>
        </p:spPr>
      </p:pic>
      <p:sp>
        <p:nvSpPr>
          <p:cNvPr id="11" name="椭圆 10"/>
          <p:cNvSpPr/>
          <p:nvPr/>
        </p:nvSpPr>
        <p:spPr>
          <a:xfrm>
            <a:off x="2922270" y="1449070"/>
            <a:ext cx="309880" cy="264160"/>
          </a:xfrm>
          <a:prstGeom prst="ellipse">
            <a:avLst/>
          </a:prstGeom>
          <a:solidFill>
            <a:srgbClr val="A07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2933551" y="2244408"/>
            <a:ext cx="309880" cy="264160"/>
          </a:xfrm>
          <a:prstGeom prst="ellipse">
            <a:avLst/>
          </a:prstGeom>
          <a:solidFill>
            <a:srgbClr val="A07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2954020" y="2886634"/>
            <a:ext cx="309880" cy="264160"/>
          </a:xfrm>
          <a:prstGeom prst="ellipse">
            <a:avLst/>
          </a:prstGeom>
          <a:solidFill>
            <a:srgbClr val="A07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2960445" y="3627101"/>
            <a:ext cx="309880" cy="264160"/>
          </a:xfrm>
          <a:prstGeom prst="ellipse">
            <a:avLst/>
          </a:prstGeom>
          <a:solidFill>
            <a:srgbClr val="A07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2965301" y="4362002"/>
            <a:ext cx="309880" cy="264160"/>
          </a:xfrm>
          <a:prstGeom prst="ellipse">
            <a:avLst/>
          </a:prstGeom>
          <a:solidFill>
            <a:srgbClr val="A07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970157" y="4934903"/>
            <a:ext cx="309880" cy="264160"/>
          </a:xfrm>
          <a:prstGeom prst="ellipse">
            <a:avLst/>
          </a:prstGeom>
          <a:solidFill>
            <a:srgbClr val="A07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2970157" y="5541327"/>
            <a:ext cx="309880" cy="264160"/>
          </a:xfrm>
          <a:prstGeom prst="ellipse">
            <a:avLst/>
          </a:prstGeom>
          <a:solidFill>
            <a:srgbClr val="A07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224790" y="257810"/>
            <a:ext cx="2110740" cy="1730375"/>
            <a:chOff x="354" y="406"/>
            <a:chExt cx="3324" cy="2725"/>
          </a:xfrm>
        </p:grpSpPr>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32" y="128"/>
              <a:ext cx="2725" cy="3282"/>
            </a:xfrm>
            <a:prstGeom prst="rect">
              <a:avLst/>
            </a:prstGeom>
          </p:spPr>
        </p:pic>
        <p:sp>
          <p:nvSpPr>
            <p:cNvPr id="19" name="文本框 18"/>
            <p:cNvSpPr txBox="1"/>
            <p:nvPr/>
          </p:nvSpPr>
          <p:spPr>
            <a:xfrm>
              <a:off x="471" y="1070"/>
              <a:ext cx="3207" cy="1212"/>
            </a:xfrm>
            <a:prstGeom prst="rect">
              <a:avLst/>
            </a:prstGeom>
            <a:noFill/>
          </p:spPr>
          <p:txBody>
            <a:bodyPr wrap="square" rtlCol="0">
              <a:spAutoFit/>
            </a:bodyPr>
            <a:lstStyle/>
            <a:p>
              <a:pPr algn="ctr"/>
              <a:r>
                <a:rPr lang="en-US" altLang="zh-CN" sz="4400" dirty="0" smtClean="0">
                  <a:solidFill>
                    <a:srgbClr val="9C6A4A"/>
                  </a:solidFill>
                  <a:latin typeface="微软雅黑 Light" panose="020B0502040204020203" charset="-122"/>
                  <a:ea typeface="微软雅黑 Light" panose="020B0502040204020203" charset="-122"/>
                  <a:cs typeface="+mn-ea"/>
                  <a:sym typeface="+mn-lt"/>
                </a:rPr>
                <a:t>Part 1</a:t>
              </a:r>
              <a:endParaRPr lang="en-US" altLang="zh-CN" sz="4400" dirty="0" smtClean="0">
                <a:solidFill>
                  <a:srgbClr val="9C6A4A"/>
                </a:solidFill>
                <a:latin typeface="微软雅黑 Light" panose="020B0502040204020203" charset="-122"/>
                <a:ea typeface="微软雅黑 Light" panose="020B0502040204020203" charset="-122"/>
                <a:cs typeface="+mn-ea"/>
                <a:sym typeface="+mn-lt"/>
              </a:endParaRPr>
            </a:p>
          </p:txBody>
        </p:sp>
      </p:grpSp>
      <p:sp>
        <p:nvSpPr>
          <p:cNvPr id="21" name="文本框 20"/>
          <p:cNvSpPr txBox="1"/>
          <p:nvPr/>
        </p:nvSpPr>
        <p:spPr>
          <a:xfrm>
            <a:off x="2655626" y="79285"/>
            <a:ext cx="8420623" cy="1200329"/>
          </a:xfrm>
          <a:prstGeom prst="rect">
            <a:avLst/>
          </a:prstGeom>
          <a:solidFill>
            <a:srgbClr val="C4AC87">
              <a:alpha val="46000"/>
            </a:srgbClr>
          </a:solidFill>
        </p:spPr>
        <p:txBody>
          <a:bodyPr wrap="square" rtlCol="0">
            <a:spAutoFit/>
          </a:bodyPr>
          <a:lstStyle/>
          <a:p>
            <a:pPr algn="ctr"/>
            <a:r>
              <a:rPr lang="en-US" altLang="zh-CN" sz="3600" b="1" dirty="0">
                <a:solidFill>
                  <a:srgbClr val="9C6A4A"/>
                </a:solidFill>
                <a:latin typeface="微软雅黑 Light" panose="020B0502040204020203" charset="-122"/>
                <a:ea typeface="微软雅黑 Light" panose="020B0502040204020203" charset="-122"/>
              </a:rPr>
              <a:t>What happened before the quake</a:t>
            </a:r>
            <a:r>
              <a:rPr lang="zh-CN" altLang="en-US" sz="3600" b="1" dirty="0" smtClean="0">
                <a:solidFill>
                  <a:srgbClr val="9C6A4A"/>
                </a:solidFill>
                <a:latin typeface="微软雅黑 Light" panose="020B0502040204020203" charset="-122"/>
                <a:ea typeface="微软雅黑 Light" panose="020B0502040204020203" charset="-122"/>
              </a:rPr>
              <a:t>？</a:t>
            </a:r>
            <a:endParaRPr lang="en-US" altLang="zh-CN" sz="3600" b="1" dirty="0" smtClean="0">
              <a:solidFill>
                <a:srgbClr val="9C6A4A"/>
              </a:solidFill>
              <a:latin typeface="微软雅黑 Light" panose="020B0502040204020203" charset="-122"/>
              <a:ea typeface="微软雅黑 Light" panose="020B0502040204020203" charset="-122"/>
            </a:endParaRPr>
          </a:p>
          <a:p>
            <a:pPr algn="ctr"/>
            <a:r>
              <a:rPr lang="en-US" altLang="zh-CN" sz="3600" b="1" dirty="0">
                <a:solidFill>
                  <a:srgbClr val="9C6A4A"/>
                </a:solidFill>
                <a:latin typeface="微软雅黑 Light" panose="020B0502040204020203" charset="-122"/>
                <a:ea typeface="微软雅黑 Light" panose="020B0502040204020203" charset="-122"/>
              </a:rPr>
              <a:t>(</a:t>
            </a:r>
            <a:r>
              <a:rPr lang="en-US" altLang="zh-CN" sz="3600" b="1" dirty="0" smtClean="0">
                <a:solidFill>
                  <a:srgbClr val="9C6A4A"/>
                </a:solidFill>
                <a:latin typeface="微软雅黑 Light" panose="020B0502040204020203" charset="-122"/>
                <a:ea typeface="微软雅黑 Light" panose="020B0502040204020203" charset="-122"/>
              </a:rPr>
              <a:t> </a:t>
            </a:r>
            <a:r>
              <a:rPr lang="en-US" altLang="zh-CN" sz="3600" b="1" dirty="0">
                <a:solidFill>
                  <a:srgbClr val="9C6A4A"/>
                </a:solidFill>
                <a:latin typeface="微软雅黑 Light" panose="020B0502040204020203" charset="-122"/>
                <a:ea typeface="微软雅黑 Light" panose="020B0502040204020203" charset="-122"/>
              </a:rPr>
              <a:t>D</a:t>
            </a:r>
            <a:r>
              <a:rPr lang="en-US" altLang="zh-CN" sz="3600" b="1" dirty="0" smtClean="0">
                <a:solidFill>
                  <a:srgbClr val="9C6A4A"/>
                </a:solidFill>
                <a:latin typeface="微软雅黑 Light" panose="020B0502040204020203" charset="-122"/>
                <a:ea typeface="微软雅黑 Light" panose="020B0502040204020203" charset="-122"/>
              </a:rPr>
              <a:t>raw the </a:t>
            </a:r>
            <a:r>
              <a:rPr lang="en-US" altLang="zh-CN" sz="3600" b="1" dirty="0">
                <a:solidFill>
                  <a:srgbClr val="FF0000"/>
                </a:solidFill>
                <a:latin typeface="微软雅黑 Light" panose="020B0502040204020203" charset="-122"/>
                <a:ea typeface="微软雅黑 Light" panose="020B0502040204020203" charset="-122"/>
              </a:rPr>
              <a:t>scene</a:t>
            </a:r>
            <a:r>
              <a:rPr lang="en-US" altLang="zh-CN" sz="3600" b="1" dirty="0" smtClean="0">
                <a:solidFill>
                  <a:srgbClr val="9C6A4A"/>
                </a:solidFill>
                <a:latin typeface="微软雅黑 Light" panose="020B0502040204020203" charset="-122"/>
                <a:ea typeface="微软雅黑 Light" panose="020B0502040204020203" charset="-122"/>
              </a:rPr>
              <a:t> on the paper)</a:t>
            </a:r>
            <a:endParaRPr lang="zh-CN" altLang="en-US" sz="3600" b="1" dirty="0">
              <a:solidFill>
                <a:srgbClr val="9C6A4A"/>
              </a:solidFill>
              <a:latin typeface="微软雅黑 Light" panose="020B0502040204020203" charset="-122"/>
              <a:ea typeface="微软雅黑 Light" panose="020B0502040204020203" charset="-122"/>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2338" y="1396991"/>
            <a:ext cx="699611" cy="59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2338" y="2108796"/>
            <a:ext cx="699611" cy="53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62338" y="2742902"/>
            <a:ext cx="699611" cy="59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8465" y="5472112"/>
            <a:ext cx="676275" cy="46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8432" y="3428187"/>
            <a:ext cx="719137" cy="6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31335" y="3390087"/>
            <a:ext cx="679880"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28019" y="4796283"/>
            <a:ext cx="673621" cy="616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74005" y="6088217"/>
            <a:ext cx="676275" cy="60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椭圆 44"/>
          <p:cNvSpPr/>
          <p:nvPr/>
        </p:nvSpPr>
        <p:spPr>
          <a:xfrm>
            <a:off x="2975013" y="6256758"/>
            <a:ext cx="309880" cy="264160"/>
          </a:xfrm>
          <a:prstGeom prst="ellipse">
            <a:avLst/>
          </a:prstGeom>
          <a:solidFill>
            <a:srgbClr val="A07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 Box 10"/>
          <p:cNvSpPr txBox="1"/>
          <p:nvPr/>
        </p:nvSpPr>
        <p:spPr>
          <a:xfrm>
            <a:off x="4506830" y="6129782"/>
            <a:ext cx="7132081" cy="461665"/>
          </a:xfrm>
          <a:prstGeom prst="rect">
            <a:avLst/>
          </a:prstGeom>
          <a:noFill/>
          <a:ln w="9525">
            <a:noFill/>
          </a:ln>
        </p:spPr>
        <p:txBody>
          <a:bodyPr wrap="none">
            <a:spAutoFit/>
          </a:bodyPr>
          <a:lstStyle/>
          <a:p>
            <a:pPr eaLnBrk="1" hangingPunct="1"/>
            <a:r>
              <a:rPr lang="en-US" altLang="zh-CN" sz="2400" dirty="0">
                <a:solidFill>
                  <a:srgbClr val="9C6A4A"/>
                </a:solidFill>
                <a:latin typeface="Comic Sans MS" panose="030F0702030302020204" pitchFamily="66" charset="0"/>
              </a:rPr>
              <a:t>were seen </a:t>
            </a:r>
            <a:r>
              <a:rPr lang="en-US" altLang="zh-CN" sz="2400" dirty="0">
                <a:solidFill>
                  <a:schemeClr val="tx1"/>
                </a:solidFill>
                <a:latin typeface="Comic Sans MS" panose="030F0702030302020204" pitchFamily="66" charset="0"/>
              </a:rPr>
              <a:t>in the sky and loud noises were heard</a:t>
            </a:r>
            <a:r>
              <a:rPr lang="en-US" altLang="zh-CN" sz="2400" dirty="0" smtClean="0">
                <a:solidFill>
                  <a:schemeClr val="tx1"/>
                </a:solidFill>
                <a:latin typeface="Comic Sans MS" panose="030F0702030302020204" pitchFamily="66" charset="0"/>
              </a:rPr>
              <a:t>.</a:t>
            </a:r>
            <a:endParaRPr lang="en-US" altLang="zh-CN" sz="2400" dirty="0" smtClean="0">
              <a:solidFill>
                <a:schemeClr val="tx1"/>
              </a:solidFill>
              <a:latin typeface="Comic Sans MS" panose="030F0702030302020204" pitchFamily="66" charset="0"/>
            </a:endParaRPr>
          </a:p>
        </p:txBody>
      </p:sp>
      <p:sp>
        <p:nvSpPr>
          <p:cNvPr id="47" name="Text Box 29"/>
          <p:cNvSpPr txBox="1"/>
          <p:nvPr/>
        </p:nvSpPr>
        <p:spPr>
          <a:xfrm rot="19931412">
            <a:off x="8795352" y="2148166"/>
            <a:ext cx="3159760" cy="1445260"/>
          </a:xfrm>
          <a:prstGeom prst="rect">
            <a:avLst/>
          </a:prstGeom>
          <a:solidFill>
            <a:schemeClr val="bg1">
              <a:lumMod val="85000"/>
            </a:schemeClr>
          </a:solidFill>
          <a:ln w="9525">
            <a:noFill/>
          </a:ln>
        </p:spPr>
        <p:txBody>
          <a:bodyPr wrap="none">
            <a:spAutoFit/>
          </a:bodyPr>
          <a:lstStyle/>
          <a:p>
            <a:pPr algn="ctr" eaLnBrk="1" hangingPunct="1"/>
            <a:r>
              <a:rPr lang="en-US" altLang="zh-CN" sz="4400" dirty="0">
                <a:solidFill>
                  <a:srgbClr val="9C6A4A"/>
                </a:solidFill>
                <a:latin typeface="Calibri" panose="020F0502020204030204" pitchFamily="34" charset="0"/>
                <a:ea typeface="宋体" panose="02010600030101010101" pitchFamily="2" charset="-122"/>
              </a:rPr>
              <a:t>Be observant </a:t>
            </a:r>
            <a:endParaRPr lang="en-US" altLang="zh-CN" sz="4400" dirty="0">
              <a:solidFill>
                <a:srgbClr val="9C6A4A"/>
              </a:solidFill>
              <a:latin typeface="Calibri" panose="020F0502020204030204" pitchFamily="34" charset="0"/>
              <a:ea typeface="宋体" panose="02010600030101010101" pitchFamily="2" charset="-122"/>
            </a:endParaRPr>
          </a:p>
          <a:p>
            <a:pPr algn="ctr" eaLnBrk="1" hangingPunct="1"/>
            <a:r>
              <a:rPr lang="en-US" altLang="zh-CN" sz="4400" dirty="0">
                <a:solidFill>
                  <a:srgbClr val="9C6A4A"/>
                </a:solidFill>
                <a:latin typeface="Calibri" panose="020F0502020204030204" pitchFamily="34" charset="0"/>
                <a:ea typeface="宋体" panose="02010600030101010101" pitchFamily="2" charset="-122"/>
              </a:rPr>
              <a:t>in daily life</a:t>
            </a:r>
            <a:endParaRPr lang="en-US" altLang="zh-CN" sz="4400" dirty="0">
              <a:solidFill>
                <a:srgbClr val="9C6A4A"/>
              </a:solidFill>
              <a:latin typeface="Calibri" panose="020F0502020204030204" pitchFamily="34" charset="0"/>
              <a:ea typeface="宋体" panose="02010600030101010101" pitchFamily="2" charset="-122"/>
            </a:endParaRPr>
          </a:p>
        </p:txBody>
      </p:sp>
      <p:sp>
        <p:nvSpPr>
          <p:cNvPr id="48" name="Text Box 14"/>
          <p:cNvSpPr txBox="1"/>
          <p:nvPr/>
        </p:nvSpPr>
        <p:spPr>
          <a:xfrm rot="16200000">
            <a:off x="1295398" y="5000644"/>
            <a:ext cx="553998" cy="2729144"/>
          </a:xfrm>
          <a:prstGeom prst="rect">
            <a:avLst/>
          </a:prstGeom>
          <a:solidFill>
            <a:srgbClr val="E2DCBD"/>
          </a:solidFill>
          <a:ln w="9525">
            <a:noFill/>
          </a:ln>
        </p:spPr>
        <p:txBody>
          <a:bodyPr vert="eaVert" wrap="square">
            <a:spAutoFit/>
          </a:bodyPr>
          <a:lstStyle/>
          <a:p>
            <a:pPr eaLnBrk="1" hangingPunct="1"/>
            <a:r>
              <a:rPr lang="en-US" altLang="zh-CN" sz="2400" dirty="0">
                <a:latin typeface="Comic Sans MS" panose="030F0702030302020204" pitchFamily="66" charset="0"/>
              </a:rPr>
              <a:t>at about 3:00 a.m. </a:t>
            </a:r>
            <a:endParaRPr lang="en-US" altLang="zh-CN" sz="2400" dirty="0">
              <a:latin typeface="Comic Sans MS" panose="030F0702030302020204"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1000"/>
                                        <p:tgtEl>
                                          <p:spTgt spid="1026"/>
                                        </p:tgtEl>
                                      </p:cBhvr>
                                    </p:animEffect>
                                    <p:anim calcmode="lin" valueType="num">
                                      <p:cBhvr>
                                        <p:cTn id="30" dur="1000" fill="hold"/>
                                        <p:tgtEl>
                                          <p:spTgt spid="1026"/>
                                        </p:tgtEl>
                                        <p:attrNameLst>
                                          <p:attrName>ppt_x</p:attrName>
                                        </p:attrNameLst>
                                      </p:cBhvr>
                                      <p:tavLst>
                                        <p:tav tm="0">
                                          <p:val>
                                            <p:strVal val="#ppt_x"/>
                                          </p:val>
                                        </p:tav>
                                        <p:tav tm="100000">
                                          <p:val>
                                            <p:strVal val="#ppt_x"/>
                                          </p:val>
                                        </p:tav>
                                      </p:tavLst>
                                    </p:anim>
                                    <p:anim calcmode="lin" valueType="num">
                                      <p:cBhvr>
                                        <p:cTn id="3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6186"/>
                                        </p:tgtEl>
                                        <p:attrNameLst>
                                          <p:attrName>style.visibility</p:attrName>
                                        </p:attrNameLst>
                                      </p:cBhvr>
                                      <p:to>
                                        <p:strVal val="visible"/>
                                      </p:to>
                                    </p:set>
                                    <p:animEffect transition="in" filter="blinds(horizontal)">
                                      <p:cBhvr>
                                        <p:cTn id="36" dur="500"/>
                                        <p:tgtEl>
                                          <p:spTgt spid="6186"/>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027"/>
                                        </p:tgtEl>
                                        <p:attrNameLst>
                                          <p:attrName>style.visibility</p:attrName>
                                        </p:attrNameLst>
                                      </p:cBhvr>
                                      <p:to>
                                        <p:strVal val="visible"/>
                                      </p:to>
                                    </p:set>
                                    <p:animEffect transition="in" filter="fade">
                                      <p:cBhvr>
                                        <p:cTn id="46" dur="1000"/>
                                        <p:tgtEl>
                                          <p:spTgt spid="1027"/>
                                        </p:tgtEl>
                                      </p:cBhvr>
                                    </p:animEffect>
                                    <p:anim calcmode="lin" valueType="num">
                                      <p:cBhvr>
                                        <p:cTn id="47" dur="1000" fill="hold"/>
                                        <p:tgtEl>
                                          <p:spTgt spid="1027"/>
                                        </p:tgtEl>
                                        <p:attrNameLst>
                                          <p:attrName>ppt_x</p:attrName>
                                        </p:attrNameLst>
                                      </p:cBhvr>
                                      <p:tavLst>
                                        <p:tav tm="0">
                                          <p:val>
                                            <p:strVal val="#ppt_x"/>
                                          </p:val>
                                        </p:tav>
                                        <p:tav tm="100000">
                                          <p:val>
                                            <p:strVal val="#ppt_x"/>
                                          </p:val>
                                        </p:tav>
                                      </p:tavLst>
                                    </p:anim>
                                    <p:anim calcmode="lin" valueType="num">
                                      <p:cBhvr>
                                        <p:cTn id="48"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6187"/>
                                        </p:tgtEl>
                                        <p:attrNameLst>
                                          <p:attrName>style.visibility</p:attrName>
                                        </p:attrNameLst>
                                      </p:cBhvr>
                                      <p:to>
                                        <p:strVal val="visible"/>
                                      </p:to>
                                    </p:set>
                                    <p:animEffect transition="in" filter="blinds(horizontal)">
                                      <p:cBhvr>
                                        <p:cTn id="53" dur="500"/>
                                        <p:tgtEl>
                                          <p:spTgt spid="6187"/>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1000" fill="hold"/>
                                        <p:tgtEl>
                                          <p:spTgt spid="13"/>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028"/>
                                        </p:tgtEl>
                                        <p:attrNameLst>
                                          <p:attrName>style.visibility</p:attrName>
                                        </p:attrNameLst>
                                      </p:cBhvr>
                                      <p:to>
                                        <p:strVal val="visible"/>
                                      </p:to>
                                    </p:set>
                                    <p:animEffect transition="in" filter="fade">
                                      <p:cBhvr>
                                        <p:cTn id="63" dur="1000"/>
                                        <p:tgtEl>
                                          <p:spTgt spid="1028"/>
                                        </p:tgtEl>
                                      </p:cBhvr>
                                    </p:animEffect>
                                    <p:anim calcmode="lin" valueType="num">
                                      <p:cBhvr>
                                        <p:cTn id="64" dur="1000" fill="hold"/>
                                        <p:tgtEl>
                                          <p:spTgt spid="1028"/>
                                        </p:tgtEl>
                                        <p:attrNameLst>
                                          <p:attrName>ppt_x</p:attrName>
                                        </p:attrNameLst>
                                      </p:cBhvr>
                                      <p:tavLst>
                                        <p:tav tm="0">
                                          <p:val>
                                            <p:strVal val="#ppt_x"/>
                                          </p:val>
                                        </p:tav>
                                        <p:tav tm="100000">
                                          <p:val>
                                            <p:strVal val="#ppt_x"/>
                                          </p:val>
                                        </p:tav>
                                      </p:tavLst>
                                    </p:anim>
                                    <p:anim calcmode="lin" valueType="num">
                                      <p:cBhvr>
                                        <p:cTn id="65"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6188"/>
                                        </p:tgtEl>
                                        <p:attrNameLst>
                                          <p:attrName>style.visibility</p:attrName>
                                        </p:attrNameLst>
                                      </p:cBhvr>
                                      <p:to>
                                        <p:strVal val="visible"/>
                                      </p:to>
                                    </p:set>
                                    <p:animEffect transition="in" filter="blinds(horizontal)">
                                      <p:cBhvr>
                                        <p:cTn id="70" dur="500"/>
                                        <p:tgtEl>
                                          <p:spTgt spid="6188"/>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1000"/>
                                        <p:tgtEl>
                                          <p:spTgt spid="14"/>
                                        </p:tgtEl>
                                      </p:cBhvr>
                                    </p:animEffect>
                                    <p:anim calcmode="lin" valueType="num">
                                      <p:cBhvr>
                                        <p:cTn id="76" dur="1000" fill="hold"/>
                                        <p:tgtEl>
                                          <p:spTgt spid="14"/>
                                        </p:tgtEl>
                                        <p:attrNameLst>
                                          <p:attrName>ppt_x</p:attrName>
                                        </p:attrNameLst>
                                      </p:cBhvr>
                                      <p:tavLst>
                                        <p:tav tm="0">
                                          <p:val>
                                            <p:strVal val="#ppt_x"/>
                                          </p:val>
                                        </p:tav>
                                        <p:tav tm="100000">
                                          <p:val>
                                            <p:strVal val="#ppt_x"/>
                                          </p:val>
                                        </p:tav>
                                      </p:tavLst>
                                    </p:anim>
                                    <p:anim calcmode="lin" valueType="num">
                                      <p:cBhvr>
                                        <p:cTn id="77" dur="1000" fill="hold"/>
                                        <p:tgtEl>
                                          <p:spTgt spid="14"/>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1029"/>
                                        </p:tgtEl>
                                        <p:attrNameLst>
                                          <p:attrName>style.visibility</p:attrName>
                                        </p:attrNameLst>
                                      </p:cBhvr>
                                      <p:to>
                                        <p:strVal val="visible"/>
                                      </p:to>
                                    </p:set>
                                    <p:animEffect transition="in" filter="fade">
                                      <p:cBhvr>
                                        <p:cTn id="80" dur="1000"/>
                                        <p:tgtEl>
                                          <p:spTgt spid="1029"/>
                                        </p:tgtEl>
                                      </p:cBhvr>
                                    </p:animEffect>
                                    <p:anim calcmode="lin" valueType="num">
                                      <p:cBhvr>
                                        <p:cTn id="81" dur="1000" fill="hold"/>
                                        <p:tgtEl>
                                          <p:spTgt spid="1029"/>
                                        </p:tgtEl>
                                        <p:attrNameLst>
                                          <p:attrName>ppt_x</p:attrName>
                                        </p:attrNameLst>
                                      </p:cBhvr>
                                      <p:tavLst>
                                        <p:tav tm="0">
                                          <p:val>
                                            <p:strVal val="#ppt_x"/>
                                          </p:val>
                                        </p:tav>
                                        <p:tav tm="100000">
                                          <p:val>
                                            <p:strVal val="#ppt_x"/>
                                          </p:val>
                                        </p:tav>
                                      </p:tavLst>
                                    </p:anim>
                                    <p:anim calcmode="lin" valueType="num">
                                      <p:cBhvr>
                                        <p:cTn id="82" dur="1000" fill="hold"/>
                                        <p:tgtEl>
                                          <p:spTgt spid="1029"/>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1030"/>
                                        </p:tgtEl>
                                        <p:attrNameLst>
                                          <p:attrName>style.visibility</p:attrName>
                                        </p:attrNameLst>
                                      </p:cBhvr>
                                      <p:to>
                                        <p:strVal val="visible"/>
                                      </p:to>
                                    </p:set>
                                    <p:animEffect transition="in" filter="fade">
                                      <p:cBhvr>
                                        <p:cTn id="85" dur="1000"/>
                                        <p:tgtEl>
                                          <p:spTgt spid="1030"/>
                                        </p:tgtEl>
                                      </p:cBhvr>
                                    </p:animEffect>
                                    <p:anim calcmode="lin" valueType="num">
                                      <p:cBhvr>
                                        <p:cTn id="86" dur="1000" fill="hold"/>
                                        <p:tgtEl>
                                          <p:spTgt spid="1030"/>
                                        </p:tgtEl>
                                        <p:attrNameLst>
                                          <p:attrName>ppt_x</p:attrName>
                                        </p:attrNameLst>
                                      </p:cBhvr>
                                      <p:tavLst>
                                        <p:tav tm="0">
                                          <p:val>
                                            <p:strVal val="#ppt_x"/>
                                          </p:val>
                                        </p:tav>
                                        <p:tav tm="100000">
                                          <p:val>
                                            <p:strVal val="#ppt_x"/>
                                          </p:val>
                                        </p:tav>
                                      </p:tavLst>
                                    </p:anim>
                                    <p:anim calcmode="lin" valueType="num">
                                      <p:cBhvr>
                                        <p:cTn id="87"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6168"/>
                                        </p:tgtEl>
                                        <p:attrNameLst>
                                          <p:attrName>style.visibility</p:attrName>
                                        </p:attrNameLst>
                                      </p:cBhvr>
                                      <p:to>
                                        <p:strVal val="visible"/>
                                      </p:to>
                                    </p:set>
                                    <p:anim calcmode="lin" valueType="num">
                                      <p:cBhvr additive="base">
                                        <p:cTn id="92" dur="500" fill="hold"/>
                                        <p:tgtEl>
                                          <p:spTgt spid="6168"/>
                                        </p:tgtEl>
                                        <p:attrNameLst>
                                          <p:attrName>ppt_x</p:attrName>
                                        </p:attrNameLst>
                                      </p:cBhvr>
                                      <p:tavLst>
                                        <p:tav tm="0">
                                          <p:val>
                                            <p:strVal val="#ppt_x"/>
                                          </p:val>
                                        </p:tav>
                                        <p:tav tm="100000">
                                          <p:val>
                                            <p:strVal val="#ppt_x"/>
                                          </p:val>
                                        </p:tav>
                                      </p:tavLst>
                                    </p:anim>
                                    <p:anim calcmode="lin" valueType="num">
                                      <p:cBhvr additive="base">
                                        <p:cTn id="93" dur="500" fill="hold"/>
                                        <p:tgtEl>
                                          <p:spTgt spid="6168"/>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1000" fill="hold"/>
                                        <p:tgtEl>
                                          <p:spTgt spid="15"/>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grpId="0" nodeType="click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barn(inVertical)">
                                      <p:cBhvr>
                                        <p:cTn id="110" dur="500"/>
                                        <p:tgtEl>
                                          <p:spTgt spid="34"/>
                                        </p:tgtEl>
                                      </p:cBhvr>
                                    </p:animEffect>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16"/>
                                        </p:tgtEl>
                                        <p:attrNameLst>
                                          <p:attrName>style.visibility</p:attrName>
                                        </p:attrNameLst>
                                      </p:cBhvr>
                                      <p:to>
                                        <p:strVal val="visible"/>
                                      </p:to>
                                    </p:set>
                                    <p:animEffect transition="in" filter="fade">
                                      <p:cBhvr>
                                        <p:cTn id="115" dur="1000"/>
                                        <p:tgtEl>
                                          <p:spTgt spid="16"/>
                                        </p:tgtEl>
                                      </p:cBhvr>
                                    </p:animEffect>
                                    <p:anim calcmode="lin" valueType="num">
                                      <p:cBhvr>
                                        <p:cTn id="116" dur="1000" fill="hold"/>
                                        <p:tgtEl>
                                          <p:spTgt spid="16"/>
                                        </p:tgtEl>
                                        <p:attrNameLst>
                                          <p:attrName>ppt_x</p:attrName>
                                        </p:attrNameLst>
                                      </p:cBhvr>
                                      <p:tavLst>
                                        <p:tav tm="0">
                                          <p:val>
                                            <p:strVal val="#ppt_x"/>
                                          </p:val>
                                        </p:tav>
                                        <p:tav tm="100000">
                                          <p:val>
                                            <p:strVal val="#ppt_x"/>
                                          </p:val>
                                        </p:tav>
                                      </p:tavLst>
                                    </p:anim>
                                    <p:anim calcmode="lin" valueType="num">
                                      <p:cBhvr>
                                        <p:cTn id="117" dur="1000" fill="hold"/>
                                        <p:tgtEl>
                                          <p:spTgt spid="16"/>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0"/>
                                  </p:stCondLst>
                                  <p:childTnLst>
                                    <p:set>
                                      <p:cBhvr>
                                        <p:cTn id="119" dur="1" fill="hold">
                                          <p:stCondLst>
                                            <p:cond delay="0"/>
                                          </p:stCondLst>
                                        </p:cTn>
                                        <p:tgtEl>
                                          <p:spTgt spid="1031"/>
                                        </p:tgtEl>
                                        <p:attrNameLst>
                                          <p:attrName>style.visibility</p:attrName>
                                        </p:attrNameLst>
                                      </p:cBhvr>
                                      <p:to>
                                        <p:strVal val="visible"/>
                                      </p:to>
                                    </p:set>
                                    <p:animEffect transition="in" filter="fade">
                                      <p:cBhvr>
                                        <p:cTn id="120" dur="1000"/>
                                        <p:tgtEl>
                                          <p:spTgt spid="1031"/>
                                        </p:tgtEl>
                                      </p:cBhvr>
                                    </p:animEffect>
                                    <p:anim calcmode="lin" valueType="num">
                                      <p:cBhvr>
                                        <p:cTn id="121" dur="1000" fill="hold"/>
                                        <p:tgtEl>
                                          <p:spTgt spid="1031"/>
                                        </p:tgtEl>
                                        <p:attrNameLst>
                                          <p:attrName>ppt_x</p:attrName>
                                        </p:attrNameLst>
                                      </p:cBhvr>
                                      <p:tavLst>
                                        <p:tav tm="0">
                                          <p:val>
                                            <p:strVal val="#ppt_x"/>
                                          </p:val>
                                        </p:tav>
                                        <p:tav tm="100000">
                                          <p:val>
                                            <p:strVal val="#ppt_x"/>
                                          </p:val>
                                        </p:tav>
                                      </p:tavLst>
                                    </p:anim>
                                    <p:anim calcmode="lin" valueType="num">
                                      <p:cBhvr>
                                        <p:cTn id="122" dur="1000" fill="hold"/>
                                        <p:tgtEl>
                                          <p:spTgt spid="1031"/>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grpId="0" nodeType="clickEffect">
                                  <p:stCondLst>
                                    <p:cond delay="0"/>
                                  </p:stCondLst>
                                  <p:childTnLst>
                                    <p:set>
                                      <p:cBhvr>
                                        <p:cTn id="126" dur="1" fill="hold">
                                          <p:stCondLst>
                                            <p:cond delay="0"/>
                                          </p:stCondLst>
                                        </p:cTn>
                                        <p:tgtEl>
                                          <p:spTgt spid="6171"/>
                                        </p:tgtEl>
                                        <p:attrNameLst>
                                          <p:attrName>style.visibility</p:attrName>
                                        </p:attrNameLst>
                                      </p:cBhvr>
                                      <p:to>
                                        <p:strVal val="visible"/>
                                      </p:to>
                                    </p:set>
                                    <p:animEffect transition="in" filter="barn(inVertical)">
                                      <p:cBhvr>
                                        <p:cTn id="127" dur="500"/>
                                        <p:tgtEl>
                                          <p:spTgt spid="6171"/>
                                        </p:tgtEl>
                                      </p:cBhvr>
                                    </p:animEffect>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17"/>
                                        </p:tgtEl>
                                        <p:attrNameLst>
                                          <p:attrName>style.visibility</p:attrName>
                                        </p:attrNameLst>
                                      </p:cBhvr>
                                      <p:to>
                                        <p:strVal val="visible"/>
                                      </p:to>
                                    </p:set>
                                    <p:animEffect transition="in" filter="fade">
                                      <p:cBhvr>
                                        <p:cTn id="132" dur="1000"/>
                                        <p:tgtEl>
                                          <p:spTgt spid="17"/>
                                        </p:tgtEl>
                                      </p:cBhvr>
                                    </p:animEffect>
                                    <p:anim calcmode="lin" valueType="num">
                                      <p:cBhvr>
                                        <p:cTn id="133" dur="1000" fill="hold"/>
                                        <p:tgtEl>
                                          <p:spTgt spid="17"/>
                                        </p:tgtEl>
                                        <p:attrNameLst>
                                          <p:attrName>ppt_x</p:attrName>
                                        </p:attrNameLst>
                                      </p:cBhvr>
                                      <p:tavLst>
                                        <p:tav tm="0">
                                          <p:val>
                                            <p:strVal val="#ppt_x"/>
                                          </p:val>
                                        </p:tav>
                                        <p:tav tm="100000">
                                          <p:val>
                                            <p:strVal val="#ppt_x"/>
                                          </p:val>
                                        </p:tav>
                                      </p:tavLst>
                                    </p:anim>
                                    <p:anim calcmode="lin" valueType="num">
                                      <p:cBhvr>
                                        <p:cTn id="134" dur="1000" fill="hold"/>
                                        <p:tgtEl>
                                          <p:spTgt spid="17"/>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0"/>
                                  </p:stCondLst>
                                  <p:childTnLst>
                                    <p:set>
                                      <p:cBhvr>
                                        <p:cTn id="136" dur="1" fill="hold">
                                          <p:stCondLst>
                                            <p:cond delay="0"/>
                                          </p:stCondLst>
                                        </p:cTn>
                                        <p:tgtEl>
                                          <p:spTgt spid="37"/>
                                        </p:tgtEl>
                                        <p:attrNameLst>
                                          <p:attrName>style.visibility</p:attrName>
                                        </p:attrNameLst>
                                      </p:cBhvr>
                                      <p:to>
                                        <p:strVal val="visible"/>
                                      </p:to>
                                    </p:set>
                                    <p:animEffect transition="in" filter="fade">
                                      <p:cBhvr>
                                        <p:cTn id="137" dur="1000"/>
                                        <p:tgtEl>
                                          <p:spTgt spid="37"/>
                                        </p:tgtEl>
                                      </p:cBhvr>
                                    </p:animEffect>
                                    <p:anim calcmode="lin" valueType="num">
                                      <p:cBhvr>
                                        <p:cTn id="138" dur="1000" fill="hold"/>
                                        <p:tgtEl>
                                          <p:spTgt spid="37"/>
                                        </p:tgtEl>
                                        <p:attrNameLst>
                                          <p:attrName>ppt_x</p:attrName>
                                        </p:attrNameLst>
                                      </p:cBhvr>
                                      <p:tavLst>
                                        <p:tav tm="0">
                                          <p:val>
                                            <p:strVal val="#ppt_x"/>
                                          </p:val>
                                        </p:tav>
                                        <p:tav tm="100000">
                                          <p:val>
                                            <p:strVal val="#ppt_x"/>
                                          </p:val>
                                        </p:tav>
                                      </p:tavLst>
                                    </p:anim>
                                    <p:anim calcmode="lin" valueType="num">
                                      <p:cBhvr>
                                        <p:cTn id="13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16" presetClass="entr" presetSubtype="21" fill="hold" grpId="0" nodeType="clickEffect">
                                  <p:stCondLst>
                                    <p:cond delay="0"/>
                                  </p:stCondLst>
                                  <p:childTnLst>
                                    <p:set>
                                      <p:cBhvr>
                                        <p:cTn id="143" dur="1" fill="hold">
                                          <p:stCondLst>
                                            <p:cond delay="0"/>
                                          </p:stCondLst>
                                        </p:cTn>
                                        <p:tgtEl>
                                          <p:spTgt spid="6174"/>
                                        </p:tgtEl>
                                        <p:attrNameLst>
                                          <p:attrName>style.visibility</p:attrName>
                                        </p:attrNameLst>
                                      </p:cBhvr>
                                      <p:to>
                                        <p:strVal val="visible"/>
                                      </p:to>
                                    </p:set>
                                    <p:animEffect transition="in" filter="barn(inVertical)">
                                      <p:cBhvr>
                                        <p:cTn id="144" dur="500"/>
                                        <p:tgtEl>
                                          <p:spTgt spid="6174"/>
                                        </p:tgtEl>
                                      </p:cBhvr>
                                    </p:animEffect>
                                  </p:childTnLst>
                                </p:cTn>
                              </p:par>
                            </p:childTnLst>
                          </p:cTn>
                        </p:par>
                      </p:childTnLst>
                    </p:cTn>
                  </p:par>
                  <p:par>
                    <p:cTn id="145" fill="hold">
                      <p:stCondLst>
                        <p:cond delay="indefinite"/>
                      </p:stCondLst>
                      <p:childTnLst>
                        <p:par>
                          <p:cTn id="146" fill="hold">
                            <p:stCondLst>
                              <p:cond delay="0"/>
                            </p:stCondLst>
                            <p:childTnLst>
                              <p:par>
                                <p:cTn id="147" presetID="16" presetClass="entr" presetSubtype="21" fill="hold" grpId="0" nodeType="clickEffect">
                                  <p:stCondLst>
                                    <p:cond delay="0"/>
                                  </p:stCondLst>
                                  <p:childTnLst>
                                    <p:set>
                                      <p:cBhvr>
                                        <p:cTn id="148" dur="1" fill="hold">
                                          <p:stCondLst>
                                            <p:cond delay="0"/>
                                          </p:stCondLst>
                                        </p:cTn>
                                        <p:tgtEl>
                                          <p:spTgt spid="48"/>
                                        </p:tgtEl>
                                        <p:attrNameLst>
                                          <p:attrName>style.visibility</p:attrName>
                                        </p:attrNameLst>
                                      </p:cBhvr>
                                      <p:to>
                                        <p:strVal val="visible"/>
                                      </p:to>
                                    </p:set>
                                    <p:animEffect transition="in" filter="barn(inVertical)">
                                      <p:cBhvr>
                                        <p:cTn id="149" dur="500"/>
                                        <p:tgtEl>
                                          <p:spTgt spid="48"/>
                                        </p:tgtEl>
                                      </p:cBhvr>
                                    </p:animEffect>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45"/>
                                        </p:tgtEl>
                                        <p:attrNameLst>
                                          <p:attrName>style.visibility</p:attrName>
                                        </p:attrNameLst>
                                      </p:cBhvr>
                                      <p:to>
                                        <p:strVal val="visible"/>
                                      </p:to>
                                    </p:set>
                                    <p:animEffect transition="in" filter="fade">
                                      <p:cBhvr>
                                        <p:cTn id="154" dur="1000"/>
                                        <p:tgtEl>
                                          <p:spTgt spid="45"/>
                                        </p:tgtEl>
                                      </p:cBhvr>
                                    </p:animEffect>
                                    <p:anim calcmode="lin" valueType="num">
                                      <p:cBhvr>
                                        <p:cTn id="155" dur="1000" fill="hold"/>
                                        <p:tgtEl>
                                          <p:spTgt spid="45"/>
                                        </p:tgtEl>
                                        <p:attrNameLst>
                                          <p:attrName>ppt_x</p:attrName>
                                        </p:attrNameLst>
                                      </p:cBhvr>
                                      <p:tavLst>
                                        <p:tav tm="0">
                                          <p:val>
                                            <p:strVal val="#ppt_x"/>
                                          </p:val>
                                        </p:tav>
                                        <p:tav tm="100000">
                                          <p:val>
                                            <p:strVal val="#ppt_x"/>
                                          </p:val>
                                        </p:tav>
                                      </p:tavLst>
                                    </p:anim>
                                    <p:anim calcmode="lin" valueType="num">
                                      <p:cBhvr>
                                        <p:cTn id="156" dur="1000" fill="hold"/>
                                        <p:tgtEl>
                                          <p:spTgt spid="45"/>
                                        </p:tgtEl>
                                        <p:attrNameLst>
                                          <p:attrName>ppt_y</p:attrName>
                                        </p:attrNameLst>
                                      </p:cBhvr>
                                      <p:tavLst>
                                        <p:tav tm="0">
                                          <p:val>
                                            <p:strVal val="#ppt_y+.1"/>
                                          </p:val>
                                        </p:tav>
                                        <p:tav tm="100000">
                                          <p:val>
                                            <p:strVal val="#ppt_y"/>
                                          </p:val>
                                        </p:tav>
                                      </p:tavLst>
                                    </p:anim>
                                  </p:childTnLst>
                                </p:cTn>
                              </p:par>
                              <p:par>
                                <p:cTn id="157" presetID="42" presetClass="entr" presetSubtype="0" fill="hold" nodeType="withEffect">
                                  <p:stCondLst>
                                    <p:cond delay="0"/>
                                  </p:stCondLst>
                                  <p:childTnLst>
                                    <p:set>
                                      <p:cBhvr>
                                        <p:cTn id="158" dur="1" fill="hold">
                                          <p:stCondLst>
                                            <p:cond delay="0"/>
                                          </p:stCondLst>
                                        </p:cTn>
                                        <p:tgtEl>
                                          <p:spTgt spid="1032"/>
                                        </p:tgtEl>
                                        <p:attrNameLst>
                                          <p:attrName>style.visibility</p:attrName>
                                        </p:attrNameLst>
                                      </p:cBhvr>
                                      <p:to>
                                        <p:strVal val="visible"/>
                                      </p:to>
                                    </p:set>
                                    <p:animEffect transition="in" filter="fade">
                                      <p:cBhvr>
                                        <p:cTn id="159" dur="1000"/>
                                        <p:tgtEl>
                                          <p:spTgt spid="1032"/>
                                        </p:tgtEl>
                                      </p:cBhvr>
                                    </p:animEffect>
                                    <p:anim calcmode="lin" valueType="num">
                                      <p:cBhvr>
                                        <p:cTn id="160" dur="1000" fill="hold"/>
                                        <p:tgtEl>
                                          <p:spTgt spid="1032"/>
                                        </p:tgtEl>
                                        <p:attrNameLst>
                                          <p:attrName>ppt_x</p:attrName>
                                        </p:attrNameLst>
                                      </p:cBhvr>
                                      <p:tavLst>
                                        <p:tav tm="0">
                                          <p:val>
                                            <p:strVal val="#ppt_x"/>
                                          </p:val>
                                        </p:tav>
                                        <p:tav tm="100000">
                                          <p:val>
                                            <p:strVal val="#ppt_x"/>
                                          </p:val>
                                        </p:tav>
                                      </p:tavLst>
                                    </p:anim>
                                    <p:anim calcmode="lin" valueType="num">
                                      <p:cBhvr>
                                        <p:cTn id="161"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16" presetClass="entr" presetSubtype="21" fill="hold" grpId="0" nodeType="clickEffect">
                                  <p:stCondLst>
                                    <p:cond delay="0"/>
                                  </p:stCondLst>
                                  <p:childTnLst>
                                    <p:set>
                                      <p:cBhvr>
                                        <p:cTn id="165" dur="1" fill="hold">
                                          <p:stCondLst>
                                            <p:cond delay="0"/>
                                          </p:stCondLst>
                                        </p:cTn>
                                        <p:tgtEl>
                                          <p:spTgt spid="46"/>
                                        </p:tgtEl>
                                        <p:attrNameLst>
                                          <p:attrName>style.visibility</p:attrName>
                                        </p:attrNameLst>
                                      </p:cBhvr>
                                      <p:to>
                                        <p:strVal val="visible"/>
                                      </p:to>
                                    </p:set>
                                    <p:animEffect transition="in" filter="barn(inVertical)">
                                      <p:cBhvr>
                                        <p:cTn id="166" dur="500"/>
                                        <p:tgtEl>
                                          <p:spTgt spid="46"/>
                                        </p:tgtEl>
                                      </p:cBhvr>
                                    </p:animEffect>
                                  </p:childTnLst>
                                </p:cTn>
                              </p:par>
                            </p:childTnLst>
                          </p:cTn>
                        </p:par>
                      </p:childTnLst>
                    </p:cTn>
                  </p:par>
                  <p:par>
                    <p:cTn id="167" fill="hold">
                      <p:stCondLst>
                        <p:cond delay="indefinite"/>
                      </p:stCondLst>
                      <p:childTnLst>
                        <p:par>
                          <p:cTn id="168" fill="hold">
                            <p:stCondLst>
                              <p:cond delay="0"/>
                            </p:stCondLst>
                            <p:childTnLst>
                              <p:par>
                                <p:cTn id="169" presetID="26" presetClass="entr" presetSubtype="0" fill="hold" grpId="0" nodeType="clickEffect">
                                  <p:stCondLst>
                                    <p:cond delay="0"/>
                                  </p:stCondLst>
                                  <p:childTnLst>
                                    <p:set>
                                      <p:cBhvr>
                                        <p:cTn id="170" dur="1" fill="hold">
                                          <p:stCondLst>
                                            <p:cond delay="0"/>
                                          </p:stCondLst>
                                        </p:cTn>
                                        <p:tgtEl>
                                          <p:spTgt spid="47"/>
                                        </p:tgtEl>
                                        <p:attrNameLst>
                                          <p:attrName>style.visibility</p:attrName>
                                        </p:attrNameLst>
                                      </p:cBhvr>
                                      <p:to>
                                        <p:strVal val="visible"/>
                                      </p:to>
                                    </p:set>
                                    <p:animEffect transition="in" filter="wipe(down)">
                                      <p:cBhvr>
                                        <p:cTn id="171" dur="580">
                                          <p:stCondLst>
                                            <p:cond delay="0"/>
                                          </p:stCondLst>
                                        </p:cTn>
                                        <p:tgtEl>
                                          <p:spTgt spid="47"/>
                                        </p:tgtEl>
                                      </p:cBhvr>
                                    </p:animEffect>
                                    <p:anim calcmode="lin" valueType="num">
                                      <p:cBhvr>
                                        <p:cTn id="17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7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7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7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7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177" dur="26">
                                          <p:stCondLst>
                                            <p:cond delay="650"/>
                                          </p:stCondLst>
                                        </p:cTn>
                                        <p:tgtEl>
                                          <p:spTgt spid="47"/>
                                        </p:tgtEl>
                                      </p:cBhvr>
                                      <p:to x="100000" y="60000"/>
                                    </p:animScale>
                                    <p:animScale>
                                      <p:cBhvr>
                                        <p:cTn id="178" dur="166" decel="50000">
                                          <p:stCondLst>
                                            <p:cond delay="676"/>
                                          </p:stCondLst>
                                        </p:cTn>
                                        <p:tgtEl>
                                          <p:spTgt spid="47"/>
                                        </p:tgtEl>
                                      </p:cBhvr>
                                      <p:to x="100000" y="100000"/>
                                    </p:animScale>
                                    <p:animScale>
                                      <p:cBhvr>
                                        <p:cTn id="179" dur="26">
                                          <p:stCondLst>
                                            <p:cond delay="1312"/>
                                          </p:stCondLst>
                                        </p:cTn>
                                        <p:tgtEl>
                                          <p:spTgt spid="47"/>
                                        </p:tgtEl>
                                      </p:cBhvr>
                                      <p:to x="100000" y="80000"/>
                                    </p:animScale>
                                    <p:animScale>
                                      <p:cBhvr>
                                        <p:cTn id="180" dur="166" decel="50000">
                                          <p:stCondLst>
                                            <p:cond delay="1338"/>
                                          </p:stCondLst>
                                        </p:cTn>
                                        <p:tgtEl>
                                          <p:spTgt spid="47"/>
                                        </p:tgtEl>
                                      </p:cBhvr>
                                      <p:to x="100000" y="100000"/>
                                    </p:animScale>
                                    <p:animScale>
                                      <p:cBhvr>
                                        <p:cTn id="181" dur="26">
                                          <p:stCondLst>
                                            <p:cond delay="1642"/>
                                          </p:stCondLst>
                                        </p:cTn>
                                        <p:tgtEl>
                                          <p:spTgt spid="47"/>
                                        </p:tgtEl>
                                      </p:cBhvr>
                                      <p:to x="100000" y="90000"/>
                                    </p:animScale>
                                    <p:animScale>
                                      <p:cBhvr>
                                        <p:cTn id="182" dur="166" decel="50000">
                                          <p:stCondLst>
                                            <p:cond delay="1668"/>
                                          </p:stCondLst>
                                        </p:cTn>
                                        <p:tgtEl>
                                          <p:spTgt spid="47"/>
                                        </p:tgtEl>
                                      </p:cBhvr>
                                      <p:to x="100000" y="100000"/>
                                    </p:animScale>
                                    <p:animScale>
                                      <p:cBhvr>
                                        <p:cTn id="183" dur="26">
                                          <p:stCondLst>
                                            <p:cond delay="1808"/>
                                          </p:stCondLst>
                                        </p:cTn>
                                        <p:tgtEl>
                                          <p:spTgt spid="47"/>
                                        </p:tgtEl>
                                      </p:cBhvr>
                                      <p:to x="100000" y="95000"/>
                                    </p:animScale>
                                    <p:animScale>
                                      <p:cBhvr>
                                        <p:cTn id="184" dur="166" decel="50000">
                                          <p:stCondLst>
                                            <p:cond delay="1834"/>
                                          </p:stCondLst>
                                        </p:cTn>
                                        <p:tgtEl>
                                          <p:spTgt spid="4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8" grpId="0"/>
      <p:bldP spid="6171" grpId="0"/>
      <p:bldP spid="6174" grpId="0"/>
      <p:bldP spid="2" grpId="0" bldLvl="0" animBg="1"/>
      <p:bldP spid="6186" grpId="0"/>
      <p:bldP spid="6187" grpId="0"/>
      <p:bldP spid="6188" grpId="0"/>
      <p:bldP spid="34" grpId="0"/>
      <p:bldP spid="11" grpId="0" bldLvl="0" animBg="1"/>
      <p:bldP spid="12" grpId="0" bldLvl="0" animBg="1"/>
      <p:bldP spid="13" grpId="0" bldLvl="0" animBg="1"/>
      <p:bldP spid="14" grpId="0" bldLvl="0" animBg="1"/>
      <p:bldP spid="15" grpId="0" bldLvl="0" animBg="1"/>
      <p:bldP spid="16" grpId="0" bldLvl="0" animBg="1"/>
      <p:bldP spid="17" grpId="0" bldLvl="0" animBg="1"/>
      <p:bldP spid="21" grpId="0" bldLvl="0" animBg="1"/>
      <p:bldP spid="45" grpId="0" bldLvl="0" animBg="1"/>
      <p:bldP spid="46" grpId="0"/>
      <p:bldP spid="47" grpId="0" bldLvl="0" animBg="1"/>
      <p:bldP spid="4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Oval 11"/>
          <p:cNvSpPr/>
          <p:nvPr/>
        </p:nvSpPr>
        <p:spPr>
          <a:xfrm>
            <a:off x="2452688" y="1574800"/>
            <a:ext cx="1944687" cy="647700"/>
          </a:xfrm>
          <a:prstGeom prst="ellipse">
            <a:avLst/>
          </a:prstGeom>
          <a:noFill/>
          <a:ln w="9525" cap="flat" cmpd="sng">
            <a:solidFill>
              <a:schemeClr val="bg1">
                <a:lumMod val="75000"/>
              </a:schemeClr>
            </a:solidFill>
            <a:prstDash val="solid"/>
            <a:headEnd type="none" w="med" len="med"/>
            <a:tailEnd type="none" w="med" len="med"/>
          </a:ln>
        </p:spPr>
        <p:txBody>
          <a:bodyPr wrap="none" anchor="ctr"/>
          <a:lstStyle/>
          <a:p>
            <a:pPr algn="ctr" eaLnBrk="1" hangingPunct="1"/>
            <a:r>
              <a:rPr lang="en-US" altLang="zh-CN" sz="2000" dirty="0">
                <a:solidFill>
                  <a:srgbClr val="9C6A4A"/>
                </a:solidFill>
                <a:latin typeface="Comic Sans MS" panose="030F0702030302020204" pitchFamily="66" charset="0"/>
              </a:rPr>
              <a:t>11 kilometres</a:t>
            </a:r>
            <a:endParaRPr lang="en-US" altLang="zh-CN" sz="2000" dirty="0">
              <a:solidFill>
                <a:srgbClr val="9C6A4A"/>
              </a:solidFill>
              <a:latin typeface="Comic Sans MS" panose="030F0702030302020204" pitchFamily="66" charset="0"/>
            </a:endParaRPr>
          </a:p>
        </p:txBody>
      </p:sp>
      <p:sp>
        <p:nvSpPr>
          <p:cNvPr id="8201" name="Oval 12"/>
          <p:cNvSpPr/>
          <p:nvPr/>
        </p:nvSpPr>
        <p:spPr>
          <a:xfrm>
            <a:off x="2416175" y="2349500"/>
            <a:ext cx="2239963" cy="647700"/>
          </a:xfrm>
          <a:prstGeom prst="ellipse">
            <a:avLst/>
          </a:prstGeom>
          <a:noFill/>
          <a:ln w="9525" cap="flat" cmpd="sng">
            <a:solidFill>
              <a:schemeClr val="bg1">
                <a:lumMod val="75000"/>
              </a:schemeClr>
            </a:solidFill>
            <a:prstDash val="solid"/>
            <a:headEnd type="none" w="med" len="med"/>
            <a:tailEnd type="none" w="med" len="med"/>
          </a:ln>
        </p:spPr>
        <p:txBody>
          <a:bodyPr wrap="none" anchor="ctr"/>
          <a:lstStyle/>
          <a:p>
            <a:pPr algn="ctr" eaLnBrk="1" hangingPunct="1"/>
            <a:endParaRPr lang="en-US" altLang="zh-CN" sz="2000" dirty="0">
              <a:solidFill>
                <a:srgbClr val="9C6A4A"/>
              </a:solidFill>
              <a:latin typeface="Comic Sans MS" panose="030F0702030302020204" pitchFamily="66" charset="0"/>
            </a:endParaRPr>
          </a:p>
          <a:p>
            <a:pPr algn="ctr" eaLnBrk="1" hangingPunct="1"/>
            <a:r>
              <a:rPr lang="en-US" altLang="zh-CN" sz="2000" dirty="0">
                <a:solidFill>
                  <a:srgbClr val="9C6A4A"/>
                </a:solidFill>
                <a:latin typeface="Comic Sans MS" panose="030F0702030302020204" pitchFamily="66" charset="0"/>
              </a:rPr>
              <a:t>150 kilometres</a:t>
            </a:r>
            <a:endParaRPr lang="en-US" altLang="zh-CN" sz="2000" dirty="0">
              <a:solidFill>
                <a:srgbClr val="9C6A4A"/>
              </a:solidFill>
              <a:latin typeface="Comic Sans MS" panose="030F0702030302020204" pitchFamily="66" charset="0"/>
            </a:endParaRPr>
          </a:p>
          <a:p>
            <a:pPr algn="ctr" eaLnBrk="1" hangingPunct="1"/>
            <a:r>
              <a:rPr lang="en-US" altLang="zh-CN" sz="2000" dirty="0">
                <a:solidFill>
                  <a:srgbClr val="9C6A4A"/>
                </a:solidFill>
                <a:latin typeface="Comic Sans MS" panose="030F0702030302020204" pitchFamily="66" charset="0"/>
              </a:rPr>
              <a:t> </a:t>
            </a:r>
            <a:endParaRPr lang="en-US" altLang="zh-CN" sz="2000" dirty="0">
              <a:solidFill>
                <a:srgbClr val="9C6A4A"/>
              </a:solidFill>
              <a:latin typeface="Comic Sans MS" panose="030F0702030302020204" pitchFamily="66" charset="0"/>
            </a:endParaRPr>
          </a:p>
        </p:txBody>
      </p:sp>
      <p:sp>
        <p:nvSpPr>
          <p:cNvPr id="8202" name="Oval 14"/>
          <p:cNvSpPr/>
          <p:nvPr/>
        </p:nvSpPr>
        <p:spPr>
          <a:xfrm>
            <a:off x="2751138" y="3106738"/>
            <a:ext cx="1368425" cy="538162"/>
          </a:xfrm>
          <a:prstGeom prst="ellipse">
            <a:avLst/>
          </a:prstGeom>
          <a:noFill/>
          <a:ln w="9525" cap="flat" cmpd="sng">
            <a:solidFill>
              <a:schemeClr val="bg1">
                <a:lumMod val="65000"/>
              </a:schemeClr>
            </a:solidFill>
            <a:prstDash val="solid"/>
            <a:headEnd type="none" w="med" len="med"/>
            <a:tailEnd type="none" w="med" len="med"/>
          </a:ln>
        </p:spPr>
        <p:txBody>
          <a:bodyPr wrap="none" anchor="ctr"/>
          <a:lstStyle/>
          <a:p>
            <a:pPr algn="ctr" eaLnBrk="1" hangingPunct="1"/>
            <a:r>
              <a:rPr lang="en-US" altLang="zh-CN" sz="2000" dirty="0">
                <a:solidFill>
                  <a:srgbClr val="9C6A4A"/>
                </a:solidFill>
                <a:latin typeface="Comic Sans MS" panose="030F0702030302020204" pitchFamily="66" charset="0"/>
              </a:rPr>
              <a:t>1/3</a:t>
            </a:r>
            <a:endParaRPr lang="en-US" altLang="zh-CN" sz="2000" dirty="0">
              <a:solidFill>
                <a:srgbClr val="9C6A4A"/>
              </a:solidFill>
              <a:latin typeface="Comic Sans MS" panose="030F0702030302020204" pitchFamily="66" charset="0"/>
            </a:endParaRPr>
          </a:p>
        </p:txBody>
      </p:sp>
      <p:sp>
        <p:nvSpPr>
          <p:cNvPr id="8203" name="Oval 15"/>
          <p:cNvSpPr/>
          <p:nvPr/>
        </p:nvSpPr>
        <p:spPr>
          <a:xfrm>
            <a:off x="2279650" y="3716338"/>
            <a:ext cx="2592388" cy="809625"/>
          </a:xfrm>
          <a:prstGeom prst="ellipse">
            <a:avLst/>
          </a:prstGeom>
          <a:noFill/>
          <a:ln w="9525" cap="flat" cmpd="sng">
            <a:solidFill>
              <a:schemeClr val="bg1">
                <a:lumMod val="65000"/>
              </a:schemeClr>
            </a:solidFill>
            <a:prstDash val="solid"/>
            <a:headEnd type="none" w="med" len="med"/>
            <a:tailEnd type="none" w="med" len="med"/>
          </a:ln>
        </p:spPr>
        <p:txBody>
          <a:bodyPr wrap="none" anchor="ctr"/>
          <a:lstStyle/>
          <a:p>
            <a:pPr algn="ctr" eaLnBrk="1" hangingPunct="1"/>
            <a:r>
              <a:rPr lang="en-US" altLang="zh-CN" sz="2000" dirty="0">
                <a:solidFill>
                  <a:srgbClr val="9C6A4A"/>
                </a:solidFill>
                <a:latin typeface="Comic Sans MS" panose="030F0702030302020204" pitchFamily="66" charset="0"/>
              </a:rPr>
              <a:t>8 kilometres long</a:t>
            </a:r>
            <a:endParaRPr lang="en-US" altLang="zh-CN" sz="2000" dirty="0">
              <a:solidFill>
                <a:srgbClr val="9C6A4A"/>
              </a:solidFill>
              <a:latin typeface="Comic Sans MS" panose="030F0702030302020204" pitchFamily="66" charset="0"/>
            </a:endParaRPr>
          </a:p>
          <a:p>
            <a:pPr algn="ctr" eaLnBrk="1" hangingPunct="1"/>
            <a:r>
              <a:rPr lang="en-US" altLang="zh-CN" sz="2000" dirty="0">
                <a:solidFill>
                  <a:srgbClr val="9C6A4A"/>
                </a:solidFill>
                <a:latin typeface="Comic Sans MS" panose="030F0702030302020204" pitchFamily="66" charset="0"/>
              </a:rPr>
              <a:t>30 metres wide</a:t>
            </a:r>
            <a:endParaRPr lang="en-US" altLang="zh-CN" sz="2000" dirty="0">
              <a:solidFill>
                <a:srgbClr val="9C6A4A"/>
              </a:solidFill>
              <a:latin typeface="Comic Sans MS" panose="030F0702030302020204" pitchFamily="66" charset="0"/>
            </a:endParaRPr>
          </a:p>
        </p:txBody>
      </p:sp>
      <p:sp>
        <p:nvSpPr>
          <p:cNvPr id="8207" name="Oval 19"/>
          <p:cNvSpPr/>
          <p:nvPr/>
        </p:nvSpPr>
        <p:spPr>
          <a:xfrm>
            <a:off x="2640013" y="5949950"/>
            <a:ext cx="1439862" cy="847725"/>
          </a:xfrm>
          <a:prstGeom prst="ellipse">
            <a:avLst/>
          </a:prstGeom>
          <a:noFill/>
          <a:ln w="9525" cap="flat" cmpd="sng">
            <a:solidFill>
              <a:schemeClr val="bg1">
                <a:lumMod val="65000"/>
              </a:schemeClr>
            </a:solidFill>
            <a:prstDash val="solid"/>
            <a:headEnd type="none" w="med" len="med"/>
            <a:tailEnd type="none" w="med" len="med"/>
          </a:ln>
        </p:spPr>
        <p:txBody>
          <a:bodyPr wrap="none" anchor="ctr"/>
          <a:lstStyle/>
          <a:p>
            <a:pPr algn="ctr" eaLnBrk="1" hangingPunct="1"/>
            <a:r>
              <a:rPr lang="en-US" altLang="zh-CN" sz="2000" dirty="0">
                <a:solidFill>
                  <a:srgbClr val="9C6A4A"/>
                </a:solidFill>
                <a:latin typeface="Comic Sans MS" panose="030F0702030302020204" pitchFamily="66" charset="0"/>
              </a:rPr>
              <a:t>more than </a:t>
            </a:r>
            <a:endParaRPr lang="en-US" altLang="zh-CN" sz="2000" dirty="0">
              <a:solidFill>
                <a:srgbClr val="9C6A4A"/>
              </a:solidFill>
              <a:latin typeface="Comic Sans MS" panose="030F0702030302020204" pitchFamily="66" charset="0"/>
            </a:endParaRPr>
          </a:p>
          <a:p>
            <a:pPr algn="ctr" eaLnBrk="1" hangingPunct="1"/>
            <a:r>
              <a:rPr lang="en-US" altLang="zh-CN" sz="2000" dirty="0">
                <a:solidFill>
                  <a:srgbClr val="9C6A4A"/>
                </a:solidFill>
                <a:latin typeface="Comic Sans MS" panose="030F0702030302020204" pitchFamily="66" charset="0"/>
              </a:rPr>
              <a:t>400,000</a:t>
            </a:r>
            <a:endParaRPr lang="en-US" altLang="zh-CN" sz="2000" dirty="0">
              <a:solidFill>
                <a:srgbClr val="9C6A4A"/>
              </a:solidFill>
              <a:latin typeface="Comic Sans MS" panose="030F0702030302020204" pitchFamily="66" charset="0"/>
            </a:endParaRPr>
          </a:p>
        </p:txBody>
      </p:sp>
      <p:sp>
        <p:nvSpPr>
          <p:cNvPr id="2" name="Text Box 21"/>
          <p:cNvSpPr txBox="1"/>
          <p:nvPr/>
        </p:nvSpPr>
        <p:spPr>
          <a:xfrm>
            <a:off x="1256665" y="2522538"/>
            <a:ext cx="675005" cy="2326005"/>
          </a:xfrm>
          <a:prstGeom prst="rect">
            <a:avLst/>
          </a:prstGeom>
          <a:solidFill>
            <a:srgbClr val="C4AC87">
              <a:alpha val="47000"/>
            </a:srgbClr>
          </a:solidFill>
          <a:ln w="9525">
            <a:noFill/>
          </a:ln>
        </p:spPr>
        <p:txBody>
          <a:bodyPr vert="eaVert" wrap="none">
            <a:spAutoFit/>
          </a:bodyPr>
          <a:lstStyle/>
          <a:p>
            <a:pPr eaLnBrk="1" hangingPunct="1"/>
            <a:r>
              <a:rPr lang="en-US" altLang="zh-CN" sz="3200" dirty="0">
                <a:latin typeface="Comic Sans MS" panose="030F0702030302020204" pitchFamily="66" charset="0"/>
              </a:rPr>
              <a:t>at 3:42 a.m.</a:t>
            </a:r>
            <a:endParaRPr lang="en-US" altLang="zh-CN" sz="3200" dirty="0">
              <a:latin typeface="Comic Sans MS" panose="030F0702030302020204" pitchFamily="66" charset="0"/>
            </a:endParaRPr>
          </a:p>
        </p:txBody>
      </p:sp>
      <p:sp>
        <p:nvSpPr>
          <p:cNvPr id="8214" name="Text Box 22"/>
          <p:cNvSpPr txBox="1"/>
          <p:nvPr/>
        </p:nvSpPr>
        <p:spPr>
          <a:xfrm>
            <a:off x="4589463" y="1668463"/>
            <a:ext cx="4241165" cy="368300"/>
          </a:xfrm>
          <a:prstGeom prst="rect">
            <a:avLst/>
          </a:prstGeom>
          <a:noFill/>
          <a:ln w="9525">
            <a:noFill/>
          </a:ln>
        </p:spPr>
        <p:txBody>
          <a:bodyPr wrap="none">
            <a:spAutoFit/>
          </a:bodyPr>
          <a:lstStyle/>
          <a:p>
            <a:pPr eaLnBrk="1" hangingPunct="1"/>
            <a:r>
              <a:rPr lang="en-US" altLang="zh-CN" dirty="0">
                <a:latin typeface="Comic Sans MS" panose="030F0702030302020204" pitchFamily="66" charset="0"/>
              </a:rPr>
              <a:t>the d_____ from the source of quake  </a:t>
            </a:r>
            <a:endParaRPr lang="en-US" altLang="zh-CN" dirty="0">
              <a:latin typeface="Comic Sans MS" panose="030F0702030302020204" pitchFamily="66" charset="0"/>
            </a:endParaRPr>
          </a:p>
        </p:txBody>
      </p:sp>
      <p:sp>
        <p:nvSpPr>
          <p:cNvPr id="8215" name="Text Box 23"/>
          <p:cNvSpPr txBox="1"/>
          <p:nvPr/>
        </p:nvSpPr>
        <p:spPr>
          <a:xfrm>
            <a:off x="4765675" y="2395538"/>
            <a:ext cx="4201795" cy="368300"/>
          </a:xfrm>
          <a:prstGeom prst="rect">
            <a:avLst/>
          </a:prstGeom>
          <a:noFill/>
          <a:ln w="9525">
            <a:noFill/>
          </a:ln>
        </p:spPr>
        <p:txBody>
          <a:bodyPr wrap="none">
            <a:spAutoFit/>
          </a:bodyPr>
          <a:lstStyle/>
          <a:p>
            <a:pPr eaLnBrk="1" hangingPunct="1"/>
            <a:r>
              <a:rPr lang="en-US" altLang="zh-CN" dirty="0">
                <a:latin typeface="Comic Sans MS" panose="030F0702030302020204" pitchFamily="66" charset="0"/>
              </a:rPr>
              <a:t>the d_______ influence of the quake</a:t>
            </a:r>
            <a:endParaRPr lang="en-US" altLang="zh-CN" dirty="0">
              <a:latin typeface="Comic Sans MS" panose="030F0702030302020204" pitchFamily="66" charset="0"/>
            </a:endParaRPr>
          </a:p>
        </p:txBody>
      </p:sp>
      <p:sp>
        <p:nvSpPr>
          <p:cNvPr id="8216" name="Text Box 24"/>
          <p:cNvSpPr txBox="1"/>
          <p:nvPr/>
        </p:nvSpPr>
        <p:spPr>
          <a:xfrm>
            <a:off x="4895850" y="3201988"/>
            <a:ext cx="3487420" cy="368300"/>
          </a:xfrm>
          <a:prstGeom prst="rect">
            <a:avLst/>
          </a:prstGeom>
          <a:noFill/>
          <a:ln w="9525">
            <a:noFill/>
          </a:ln>
        </p:spPr>
        <p:txBody>
          <a:bodyPr wrap="none">
            <a:spAutoFit/>
          </a:bodyPr>
          <a:lstStyle/>
          <a:p>
            <a:pPr eaLnBrk="1" hangingPunct="1"/>
            <a:r>
              <a:rPr lang="en-US" altLang="zh-CN" dirty="0">
                <a:latin typeface="Comic Sans MS" panose="030F0702030302020204" pitchFamily="66" charset="0"/>
              </a:rPr>
              <a:t>of the n______ felt the quake</a:t>
            </a:r>
            <a:endParaRPr lang="en-US" altLang="zh-CN" dirty="0">
              <a:latin typeface="Comic Sans MS" panose="030F0702030302020204" pitchFamily="66" charset="0"/>
            </a:endParaRPr>
          </a:p>
        </p:txBody>
      </p:sp>
      <p:sp>
        <p:nvSpPr>
          <p:cNvPr id="8217" name="Text Box 25"/>
          <p:cNvSpPr txBox="1"/>
          <p:nvPr/>
        </p:nvSpPr>
        <p:spPr>
          <a:xfrm>
            <a:off x="4519613" y="4695825"/>
            <a:ext cx="4197985" cy="368300"/>
          </a:xfrm>
          <a:prstGeom prst="rect">
            <a:avLst/>
          </a:prstGeom>
          <a:noFill/>
          <a:ln w="9525">
            <a:noFill/>
          </a:ln>
        </p:spPr>
        <p:txBody>
          <a:bodyPr wrap="none">
            <a:spAutoFit/>
          </a:bodyPr>
          <a:lstStyle/>
          <a:p>
            <a:pPr eaLnBrk="1" hangingPunct="1"/>
            <a:r>
              <a:rPr lang="en-US" altLang="zh-CN" dirty="0">
                <a:latin typeface="Comic Sans MS" panose="030F0702030302020204" pitchFamily="66" charset="0"/>
              </a:rPr>
              <a:t>of the p______ were dead or injured</a:t>
            </a:r>
            <a:endParaRPr lang="en-US" altLang="zh-CN" dirty="0">
              <a:latin typeface="Comic Sans MS" panose="030F0702030302020204" pitchFamily="66" charset="0"/>
            </a:endParaRPr>
          </a:p>
        </p:txBody>
      </p:sp>
      <p:sp>
        <p:nvSpPr>
          <p:cNvPr id="8220" name="Text Box 28"/>
          <p:cNvSpPr txBox="1"/>
          <p:nvPr/>
        </p:nvSpPr>
        <p:spPr>
          <a:xfrm>
            <a:off x="4649788" y="6153150"/>
            <a:ext cx="3852545" cy="368300"/>
          </a:xfrm>
          <a:prstGeom prst="rect">
            <a:avLst/>
          </a:prstGeom>
          <a:noFill/>
          <a:ln w="9525">
            <a:noFill/>
          </a:ln>
        </p:spPr>
        <p:txBody>
          <a:bodyPr wrap="none">
            <a:spAutoFit/>
          </a:bodyPr>
          <a:lstStyle/>
          <a:p>
            <a:pPr eaLnBrk="1" hangingPunct="1"/>
            <a:r>
              <a:rPr lang="en-US" altLang="zh-CN" u="sng" dirty="0">
                <a:solidFill>
                  <a:srgbClr val="9C6A4A"/>
                </a:solidFill>
                <a:latin typeface="Comic Sans MS" panose="030F0702030302020204" pitchFamily="66" charset="0"/>
              </a:rPr>
              <a:t>people</a:t>
            </a:r>
            <a:r>
              <a:rPr lang="en-US" altLang="zh-CN" dirty="0">
                <a:latin typeface="Comic Sans MS" panose="030F0702030302020204" pitchFamily="66" charset="0"/>
              </a:rPr>
              <a:t> were killed or badly injured </a:t>
            </a:r>
            <a:endParaRPr lang="en-US" altLang="zh-CN" dirty="0">
              <a:latin typeface="Comic Sans MS" panose="030F0702030302020204" pitchFamily="66" charset="0"/>
            </a:endParaRPr>
          </a:p>
        </p:txBody>
      </p:sp>
      <p:cxnSp>
        <p:nvCxnSpPr>
          <p:cNvPr id="8206" name="直接连接符 24"/>
          <p:cNvCxnSpPr/>
          <p:nvPr/>
        </p:nvCxnSpPr>
        <p:spPr>
          <a:xfrm>
            <a:off x="2327835" y="1821050"/>
            <a:ext cx="0" cy="4878387"/>
          </a:xfrm>
          <a:prstGeom prst="line">
            <a:avLst/>
          </a:prstGeom>
          <a:ln w="44450" cap="flat" cmpd="sng">
            <a:solidFill>
              <a:srgbClr val="9C6A4A"/>
            </a:solidFill>
            <a:prstDash val="sysDash"/>
            <a:headEnd type="none" w="med" len="med"/>
            <a:tailEnd type="none" w="med" len="med"/>
          </a:ln>
        </p:spPr>
      </p:cxnSp>
      <p:sp>
        <p:nvSpPr>
          <p:cNvPr id="27" name="Text Box 23"/>
          <p:cNvSpPr txBox="1"/>
          <p:nvPr/>
        </p:nvSpPr>
        <p:spPr>
          <a:xfrm>
            <a:off x="5334000" y="3860800"/>
            <a:ext cx="2717165" cy="368300"/>
          </a:xfrm>
          <a:prstGeom prst="rect">
            <a:avLst/>
          </a:prstGeom>
          <a:noFill/>
          <a:ln w="9525">
            <a:noFill/>
          </a:ln>
        </p:spPr>
        <p:txBody>
          <a:bodyPr wrap="none">
            <a:spAutoFit/>
          </a:bodyPr>
          <a:lstStyle/>
          <a:p>
            <a:pPr eaLnBrk="1" hangingPunct="1"/>
            <a:r>
              <a:rPr lang="en-US" altLang="zh-CN" dirty="0">
                <a:latin typeface="Comic Sans MS" panose="030F0702030302020204" pitchFamily="66" charset="0"/>
              </a:rPr>
              <a:t>the a____ of the quake</a:t>
            </a:r>
            <a:endParaRPr lang="en-US" altLang="zh-CN" dirty="0">
              <a:latin typeface="Comic Sans MS" panose="030F0702030302020204" pitchFamily="66" charset="0"/>
            </a:endParaRPr>
          </a:p>
        </p:txBody>
      </p:sp>
      <p:sp>
        <p:nvSpPr>
          <p:cNvPr id="28" name="Oval 14"/>
          <p:cNvSpPr/>
          <p:nvPr/>
        </p:nvSpPr>
        <p:spPr>
          <a:xfrm>
            <a:off x="2741613" y="4652963"/>
            <a:ext cx="1368425" cy="538162"/>
          </a:xfrm>
          <a:prstGeom prst="ellipse">
            <a:avLst/>
          </a:prstGeom>
          <a:noFill/>
          <a:ln w="9525" cap="flat" cmpd="sng">
            <a:solidFill>
              <a:schemeClr val="bg1">
                <a:lumMod val="65000"/>
              </a:schemeClr>
            </a:solidFill>
            <a:prstDash val="solid"/>
            <a:headEnd type="none" w="med" len="med"/>
            <a:tailEnd type="none" w="med" len="med"/>
          </a:ln>
        </p:spPr>
        <p:txBody>
          <a:bodyPr wrap="none" anchor="ctr"/>
          <a:lstStyle/>
          <a:p>
            <a:pPr algn="ctr" eaLnBrk="1" hangingPunct="1"/>
            <a:r>
              <a:rPr lang="en-US" altLang="zh-CN" sz="2000" dirty="0">
                <a:solidFill>
                  <a:srgbClr val="9C6A4A"/>
                </a:solidFill>
                <a:latin typeface="Comic Sans MS" panose="030F0702030302020204" pitchFamily="66" charset="0"/>
              </a:rPr>
              <a:t>2/3</a:t>
            </a:r>
            <a:endParaRPr lang="en-US" altLang="zh-CN" sz="2000" dirty="0">
              <a:solidFill>
                <a:srgbClr val="9C6A4A"/>
              </a:solidFill>
              <a:latin typeface="Comic Sans MS" panose="030F0702030302020204" pitchFamily="66" charset="0"/>
            </a:endParaRPr>
          </a:p>
        </p:txBody>
      </p:sp>
      <p:sp>
        <p:nvSpPr>
          <p:cNvPr id="29" name="Oval 14"/>
          <p:cNvSpPr/>
          <p:nvPr/>
        </p:nvSpPr>
        <p:spPr>
          <a:xfrm>
            <a:off x="2495550" y="5300663"/>
            <a:ext cx="1852613" cy="533400"/>
          </a:xfrm>
          <a:prstGeom prst="ellipse">
            <a:avLst/>
          </a:prstGeom>
          <a:noFill/>
          <a:ln w="9525" cap="flat" cmpd="sng">
            <a:solidFill>
              <a:schemeClr val="bg1">
                <a:lumMod val="65000"/>
              </a:schemeClr>
            </a:solidFill>
            <a:prstDash val="solid"/>
            <a:headEnd type="none" w="med" len="med"/>
            <a:tailEnd type="none" w="med" len="med"/>
          </a:ln>
        </p:spPr>
        <p:txBody>
          <a:bodyPr wrap="none" anchor="ctr"/>
          <a:lstStyle/>
          <a:p>
            <a:pPr algn="ctr" eaLnBrk="1" hangingPunct="1"/>
            <a:r>
              <a:rPr lang="en-US" altLang="zh-CN" sz="2000" dirty="0">
                <a:solidFill>
                  <a:srgbClr val="9C6A4A"/>
                </a:solidFill>
                <a:latin typeface="Comic Sans MS" panose="030F0702030302020204" pitchFamily="66" charset="0"/>
              </a:rPr>
              <a:t>thousands of </a:t>
            </a:r>
            <a:endParaRPr lang="en-US" altLang="zh-CN" sz="2000" dirty="0">
              <a:solidFill>
                <a:srgbClr val="9C6A4A"/>
              </a:solidFill>
              <a:latin typeface="Comic Sans MS" panose="030F0702030302020204" pitchFamily="66" charset="0"/>
            </a:endParaRPr>
          </a:p>
        </p:txBody>
      </p:sp>
      <p:sp>
        <p:nvSpPr>
          <p:cNvPr id="30" name="Text Box 25"/>
          <p:cNvSpPr txBox="1"/>
          <p:nvPr/>
        </p:nvSpPr>
        <p:spPr>
          <a:xfrm>
            <a:off x="4649788" y="5343525"/>
            <a:ext cx="3983355" cy="368300"/>
          </a:xfrm>
          <a:prstGeom prst="rect">
            <a:avLst/>
          </a:prstGeom>
          <a:noFill/>
          <a:ln w="9525">
            <a:noFill/>
          </a:ln>
        </p:spPr>
        <p:txBody>
          <a:bodyPr wrap="none">
            <a:spAutoFit/>
          </a:bodyPr>
          <a:lstStyle/>
          <a:p>
            <a:pPr eaLnBrk="1" hangingPunct="1"/>
            <a:r>
              <a:rPr lang="en-US" altLang="zh-CN" dirty="0">
                <a:latin typeface="Comic Sans MS" panose="030F0702030302020204" pitchFamily="66" charset="0"/>
              </a:rPr>
              <a:t>c______ were left without parents</a:t>
            </a:r>
            <a:endParaRPr lang="en-US" altLang="zh-CN" dirty="0">
              <a:latin typeface="Comic Sans MS" panose="030F0702030302020204" pitchFamily="66" charset="0"/>
            </a:endParaRPr>
          </a:p>
        </p:txBody>
      </p:sp>
      <p:sp>
        <p:nvSpPr>
          <p:cNvPr id="3" name="TextBox 1"/>
          <p:cNvSpPr txBox="1"/>
          <p:nvPr/>
        </p:nvSpPr>
        <p:spPr>
          <a:xfrm>
            <a:off x="5260975" y="1668780"/>
            <a:ext cx="863600" cy="368300"/>
          </a:xfrm>
          <a:prstGeom prst="rect">
            <a:avLst/>
          </a:prstGeom>
          <a:noFill/>
          <a:ln w="9525">
            <a:noFill/>
          </a:ln>
        </p:spPr>
        <p:txBody>
          <a:bodyPr>
            <a:spAutoFit/>
          </a:bodyPr>
          <a:lstStyle/>
          <a:p>
            <a:r>
              <a:rPr lang="en-US" altLang="zh-CN" dirty="0">
                <a:solidFill>
                  <a:srgbClr val="9C6A4A"/>
                </a:solidFill>
                <a:latin typeface="Comic Sans MS" panose="030F0702030302020204" pitchFamily="66" charset="0"/>
              </a:rPr>
              <a:t>epth</a:t>
            </a:r>
            <a:endParaRPr lang="en-US" altLang="zh-CN" dirty="0">
              <a:solidFill>
                <a:srgbClr val="9C6A4A"/>
              </a:solidFill>
              <a:latin typeface="Comic Sans MS" panose="030F0702030302020204" pitchFamily="66" charset="0"/>
            </a:endParaRPr>
          </a:p>
        </p:txBody>
      </p:sp>
      <p:sp>
        <p:nvSpPr>
          <p:cNvPr id="22" name="TextBox 21"/>
          <p:cNvSpPr txBox="1"/>
          <p:nvPr/>
        </p:nvSpPr>
        <p:spPr>
          <a:xfrm>
            <a:off x="5520055" y="2395855"/>
            <a:ext cx="1449388" cy="368300"/>
          </a:xfrm>
          <a:prstGeom prst="rect">
            <a:avLst/>
          </a:prstGeom>
          <a:noFill/>
          <a:ln w="9525">
            <a:noFill/>
          </a:ln>
        </p:spPr>
        <p:txBody>
          <a:bodyPr>
            <a:spAutoFit/>
          </a:bodyPr>
          <a:lstStyle/>
          <a:p>
            <a:r>
              <a:rPr lang="en-US" altLang="zh-CN" dirty="0">
                <a:solidFill>
                  <a:srgbClr val="9C6A4A"/>
                </a:solidFill>
                <a:latin typeface="Comic Sans MS" panose="030F0702030302020204" pitchFamily="66" charset="0"/>
              </a:rPr>
              <a:t>istance</a:t>
            </a:r>
            <a:endParaRPr lang="en-US" altLang="zh-CN" dirty="0">
              <a:solidFill>
                <a:srgbClr val="9C6A4A"/>
              </a:solidFill>
              <a:latin typeface="Comic Sans MS" panose="030F0702030302020204" pitchFamily="66" charset="0"/>
            </a:endParaRPr>
          </a:p>
        </p:txBody>
      </p:sp>
      <p:sp>
        <p:nvSpPr>
          <p:cNvPr id="24" name="TextBox 23"/>
          <p:cNvSpPr txBox="1"/>
          <p:nvPr/>
        </p:nvSpPr>
        <p:spPr>
          <a:xfrm>
            <a:off x="5908993" y="3860800"/>
            <a:ext cx="865187" cy="368300"/>
          </a:xfrm>
          <a:prstGeom prst="rect">
            <a:avLst/>
          </a:prstGeom>
          <a:noFill/>
          <a:ln w="9525">
            <a:noFill/>
          </a:ln>
        </p:spPr>
        <p:txBody>
          <a:bodyPr>
            <a:spAutoFit/>
          </a:bodyPr>
          <a:lstStyle/>
          <a:p>
            <a:r>
              <a:rPr lang="en-US" altLang="zh-CN" dirty="0">
                <a:solidFill>
                  <a:srgbClr val="9C6A4A"/>
                </a:solidFill>
                <a:latin typeface="Comic Sans MS" panose="030F0702030302020204" pitchFamily="66" charset="0"/>
              </a:rPr>
              <a:t>rea</a:t>
            </a:r>
            <a:endParaRPr lang="en-US" altLang="zh-CN" dirty="0">
              <a:solidFill>
                <a:srgbClr val="9C6A4A"/>
              </a:solidFill>
              <a:latin typeface="Comic Sans MS" panose="030F0702030302020204" pitchFamily="66" charset="0"/>
            </a:endParaRPr>
          </a:p>
        </p:txBody>
      </p:sp>
      <p:sp>
        <p:nvSpPr>
          <p:cNvPr id="25" name="TextBox 24"/>
          <p:cNvSpPr txBox="1"/>
          <p:nvPr/>
        </p:nvSpPr>
        <p:spPr>
          <a:xfrm>
            <a:off x="4872038" y="5343525"/>
            <a:ext cx="1295400" cy="368300"/>
          </a:xfrm>
          <a:prstGeom prst="rect">
            <a:avLst/>
          </a:prstGeom>
          <a:noFill/>
          <a:ln w="9525">
            <a:noFill/>
          </a:ln>
        </p:spPr>
        <p:txBody>
          <a:bodyPr>
            <a:spAutoFit/>
          </a:bodyPr>
          <a:lstStyle/>
          <a:p>
            <a:r>
              <a:rPr lang="en-US" altLang="zh-CN" dirty="0">
                <a:solidFill>
                  <a:srgbClr val="9C6A4A"/>
                </a:solidFill>
                <a:latin typeface="Comic Sans MS" panose="030F0702030302020204" pitchFamily="66" charset="0"/>
              </a:rPr>
              <a:t>hildren</a:t>
            </a:r>
            <a:endParaRPr lang="en-US" altLang="zh-CN" dirty="0">
              <a:solidFill>
                <a:srgbClr val="9C6A4A"/>
              </a:solidFill>
              <a:latin typeface="Comic Sans MS" panose="030F0702030302020204" pitchFamily="66" charset="0"/>
            </a:endParaRPr>
          </a:p>
        </p:txBody>
      </p:sp>
      <p:sp>
        <p:nvSpPr>
          <p:cNvPr id="31" name="TextBox 30"/>
          <p:cNvSpPr txBox="1"/>
          <p:nvPr/>
        </p:nvSpPr>
        <p:spPr>
          <a:xfrm>
            <a:off x="5815648" y="3202305"/>
            <a:ext cx="1296987" cy="368300"/>
          </a:xfrm>
          <a:prstGeom prst="rect">
            <a:avLst/>
          </a:prstGeom>
          <a:noFill/>
          <a:ln w="9525">
            <a:noFill/>
          </a:ln>
        </p:spPr>
        <p:txBody>
          <a:bodyPr>
            <a:spAutoFit/>
          </a:bodyPr>
          <a:lstStyle/>
          <a:p>
            <a:r>
              <a:rPr lang="en-US" altLang="zh-CN" dirty="0">
                <a:solidFill>
                  <a:srgbClr val="9C6A4A"/>
                </a:solidFill>
                <a:latin typeface="Comic Sans MS" panose="030F0702030302020204" pitchFamily="66" charset="0"/>
              </a:rPr>
              <a:t>ation</a:t>
            </a:r>
            <a:endParaRPr lang="en-US" altLang="zh-CN" dirty="0">
              <a:solidFill>
                <a:srgbClr val="9C6A4A"/>
              </a:solidFill>
              <a:latin typeface="Comic Sans MS" panose="030F0702030302020204" pitchFamily="66" charset="0"/>
            </a:endParaRPr>
          </a:p>
        </p:txBody>
      </p:sp>
      <p:sp>
        <p:nvSpPr>
          <p:cNvPr id="32" name="TextBox 31"/>
          <p:cNvSpPr txBox="1"/>
          <p:nvPr/>
        </p:nvSpPr>
        <p:spPr>
          <a:xfrm>
            <a:off x="5389563" y="4695825"/>
            <a:ext cx="1295400" cy="368300"/>
          </a:xfrm>
          <a:prstGeom prst="rect">
            <a:avLst/>
          </a:prstGeom>
          <a:noFill/>
          <a:ln w="9525">
            <a:noFill/>
          </a:ln>
        </p:spPr>
        <p:txBody>
          <a:bodyPr>
            <a:spAutoFit/>
          </a:bodyPr>
          <a:lstStyle/>
          <a:p>
            <a:r>
              <a:rPr lang="en-US" altLang="zh-CN" dirty="0">
                <a:solidFill>
                  <a:srgbClr val="9C6A4A"/>
                </a:solidFill>
                <a:latin typeface="Comic Sans MS" panose="030F0702030302020204" pitchFamily="66" charset="0"/>
              </a:rPr>
              <a:t>eople</a:t>
            </a:r>
            <a:endParaRPr lang="en-US" altLang="zh-CN" dirty="0">
              <a:solidFill>
                <a:srgbClr val="9C6A4A"/>
              </a:solidFill>
              <a:latin typeface="Comic Sans MS" panose="030F0702030302020204" pitchFamily="66" charset="0"/>
            </a:endParaRPr>
          </a:p>
        </p:txBody>
      </p:sp>
      <p:sp>
        <p:nvSpPr>
          <p:cNvPr id="21" name="文本框 20"/>
          <p:cNvSpPr txBox="1"/>
          <p:nvPr/>
        </p:nvSpPr>
        <p:spPr>
          <a:xfrm>
            <a:off x="2767330" y="401320"/>
            <a:ext cx="6657975" cy="646331"/>
          </a:xfrm>
          <a:prstGeom prst="rect">
            <a:avLst/>
          </a:prstGeom>
          <a:solidFill>
            <a:srgbClr val="C4AC87">
              <a:alpha val="46000"/>
            </a:srgbClr>
          </a:solidFill>
        </p:spPr>
        <p:txBody>
          <a:bodyPr wrap="square" rtlCol="0">
            <a:spAutoFit/>
          </a:bodyPr>
          <a:lstStyle/>
          <a:p>
            <a:r>
              <a:rPr lang="en-US" altLang="zh-CN" sz="3600" b="1" dirty="0">
                <a:solidFill>
                  <a:srgbClr val="9C6A4A"/>
                </a:solidFill>
                <a:latin typeface="微软雅黑 Light" panose="020B0502040204020203" charset="-122"/>
                <a:ea typeface="微软雅黑 Light" panose="020B0502040204020203" charset="-122"/>
              </a:rPr>
              <a:t>What </a:t>
            </a:r>
            <a:r>
              <a:rPr lang="en-US" sz="3600" b="1" dirty="0">
                <a:solidFill>
                  <a:srgbClr val="9C6A4A"/>
                </a:solidFill>
                <a:latin typeface="微软雅黑 Light" panose="020B0502040204020203" charset="-122"/>
                <a:ea typeface="微软雅黑 Light" panose="020B0502040204020203" charset="-122"/>
              </a:rPr>
              <a:t>does each </a:t>
            </a:r>
            <a:r>
              <a:rPr lang="en-US" sz="3600" b="1" dirty="0">
                <a:solidFill>
                  <a:srgbClr val="FF0000"/>
                </a:solidFill>
                <a:latin typeface="微软雅黑 Light" panose="020B0502040204020203" charset="-122"/>
                <a:ea typeface="微软雅黑 Light" panose="020B0502040204020203" charset="-122"/>
              </a:rPr>
              <a:t>figure</a:t>
            </a:r>
            <a:r>
              <a:rPr lang="en-US" sz="3600" b="1" dirty="0">
                <a:solidFill>
                  <a:srgbClr val="9C6A4A"/>
                </a:solidFill>
                <a:latin typeface="微软雅黑 Light" panose="020B0502040204020203" charset="-122"/>
                <a:ea typeface="微软雅黑 Light" panose="020B0502040204020203" charset="-122"/>
              </a:rPr>
              <a:t> mean?</a:t>
            </a:r>
            <a:endParaRPr lang="en-US" sz="3600" b="1" dirty="0">
              <a:solidFill>
                <a:srgbClr val="9C6A4A"/>
              </a:solidFill>
              <a:latin typeface="微软雅黑 Light" panose="020B0502040204020203" charset="-122"/>
              <a:ea typeface="微软雅黑 Light" panose="020B0502040204020203" charset="-122"/>
            </a:endParaRPr>
          </a:p>
        </p:txBody>
      </p:sp>
      <p:grpSp>
        <p:nvGrpSpPr>
          <p:cNvPr id="34" name="组合 33"/>
          <p:cNvGrpSpPr/>
          <p:nvPr/>
        </p:nvGrpSpPr>
        <p:grpSpPr>
          <a:xfrm>
            <a:off x="224790" y="257810"/>
            <a:ext cx="2110740" cy="1730375"/>
            <a:chOff x="354" y="406"/>
            <a:chExt cx="3324" cy="2725"/>
          </a:xfrm>
        </p:grpSpPr>
        <p:pic>
          <p:nvPicPr>
            <p:cNvPr id="35" name="图片 3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632" y="128"/>
              <a:ext cx="2725" cy="3282"/>
            </a:xfrm>
            <a:prstGeom prst="rect">
              <a:avLst/>
            </a:prstGeom>
          </p:spPr>
        </p:pic>
        <p:sp>
          <p:nvSpPr>
            <p:cNvPr id="36" name="文本框 18"/>
            <p:cNvSpPr txBox="1"/>
            <p:nvPr/>
          </p:nvSpPr>
          <p:spPr>
            <a:xfrm>
              <a:off x="471" y="1070"/>
              <a:ext cx="3207" cy="1212"/>
            </a:xfrm>
            <a:prstGeom prst="rect">
              <a:avLst/>
            </a:prstGeom>
            <a:noFill/>
          </p:spPr>
          <p:txBody>
            <a:bodyPr wrap="square" rtlCol="0">
              <a:spAutoFit/>
            </a:bodyPr>
            <a:lstStyle/>
            <a:p>
              <a:pPr algn="ctr"/>
              <a:r>
                <a:rPr lang="en-US" altLang="zh-CN" sz="4400" dirty="0" smtClean="0">
                  <a:solidFill>
                    <a:srgbClr val="9C6A4A"/>
                  </a:solidFill>
                  <a:latin typeface="微软雅黑 Light" panose="020B0502040204020203" charset="-122"/>
                  <a:ea typeface="微软雅黑 Light" panose="020B0502040204020203" charset="-122"/>
                  <a:cs typeface="+mn-ea"/>
                  <a:sym typeface="+mn-lt"/>
                </a:rPr>
                <a:t>Part 2</a:t>
              </a:r>
              <a:endParaRPr lang="en-US" altLang="zh-CN" sz="4400" dirty="0" smtClean="0">
                <a:solidFill>
                  <a:srgbClr val="9C6A4A"/>
                </a:solidFill>
                <a:latin typeface="微软雅黑 Light" panose="020B0502040204020203" charset="-122"/>
                <a:ea typeface="微软雅黑 Light" panose="020B0502040204020203" charset="-122"/>
                <a:cs typeface="+mn-ea"/>
                <a:sym typeface="+mn-lt"/>
              </a:endParaRPr>
            </a:p>
          </p:txBody>
        </p:sp>
      </p:grpSp>
      <p:sp>
        <p:nvSpPr>
          <p:cNvPr id="33" name="Text Box 29"/>
          <p:cNvSpPr txBox="1"/>
          <p:nvPr/>
        </p:nvSpPr>
        <p:spPr>
          <a:xfrm rot="19931412">
            <a:off x="8501068" y="2921625"/>
            <a:ext cx="3559028" cy="1445260"/>
          </a:xfrm>
          <a:prstGeom prst="rect">
            <a:avLst/>
          </a:prstGeom>
          <a:solidFill>
            <a:schemeClr val="bg1">
              <a:lumMod val="85000"/>
            </a:schemeClr>
          </a:solidFill>
          <a:ln w="9525">
            <a:noFill/>
          </a:ln>
        </p:spPr>
        <p:txBody>
          <a:bodyPr wrap="square">
            <a:spAutoFit/>
          </a:bodyPr>
          <a:lstStyle/>
          <a:p>
            <a:pPr algn="ctr" eaLnBrk="1" hangingPunct="1"/>
            <a:r>
              <a:rPr lang="en-US" altLang="zh-CN" sz="4400" dirty="0" smtClean="0">
                <a:solidFill>
                  <a:srgbClr val="9C6A4A"/>
                </a:solidFill>
                <a:latin typeface="Calibri" panose="020F0502020204030204" pitchFamily="34" charset="0"/>
                <a:ea typeface="宋体" panose="02010600030101010101" pitchFamily="2" charset="-122"/>
              </a:rPr>
              <a:t>Severe</a:t>
            </a:r>
            <a:endParaRPr lang="en-US" altLang="zh-CN" sz="4400" dirty="0" smtClean="0">
              <a:solidFill>
                <a:srgbClr val="9C6A4A"/>
              </a:solidFill>
              <a:latin typeface="Calibri" panose="020F0502020204030204" pitchFamily="34" charset="0"/>
              <a:ea typeface="宋体" panose="02010600030101010101" pitchFamily="2" charset="-122"/>
            </a:endParaRPr>
          </a:p>
          <a:p>
            <a:pPr algn="ctr" eaLnBrk="1" hangingPunct="1"/>
            <a:r>
              <a:rPr lang="en-US" altLang="zh-CN" sz="4400" dirty="0" smtClean="0">
                <a:solidFill>
                  <a:srgbClr val="9C6A4A"/>
                </a:solidFill>
                <a:latin typeface="Calibri" panose="020F0502020204030204" pitchFamily="34" charset="0"/>
                <a:ea typeface="宋体" panose="02010600030101010101" pitchFamily="2" charset="-122"/>
              </a:rPr>
              <a:t>disaster</a:t>
            </a:r>
            <a:endParaRPr lang="en-US" altLang="zh-CN" sz="4400" dirty="0">
              <a:solidFill>
                <a:srgbClr val="9C6A4A"/>
              </a:solidFill>
              <a:latin typeface="Calibri" panose="020F050202020403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fade">
                                      <p:cBhvr>
                                        <p:cTn id="7" dur="1000"/>
                                        <p:tgtEl>
                                          <p:spTgt spid="8200"/>
                                        </p:tgtEl>
                                      </p:cBhvr>
                                    </p:animEffect>
                                    <p:anim calcmode="lin" valueType="num">
                                      <p:cBhvr>
                                        <p:cTn id="8" dur="1000" fill="hold"/>
                                        <p:tgtEl>
                                          <p:spTgt spid="8200"/>
                                        </p:tgtEl>
                                        <p:attrNameLst>
                                          <p:attrName>ppt_x</p:attrName>
                                        </p:attrNameLst>
                                      </p:cBhvr>
                                      <p:tavLst>
                                        <p:tav tm="0">
                                          <p:val>
                                            <p:strVal val="#ppt_x"/>
                                          </p:val>
                                        </p:tav>
                                        <p:tav tm="100000">
                                          <p:val>
                                            <p:strVal val="#ppt_x"/>
                                          </p:val>
                                        </p:tav>
                                      </p:tavLst>
                                    </p:anim>
                                    <p:anim calcmode="lin" valueType="num">
                                      <p:cBhvr>
                                        <p:cTn id="9" dur="1000" fill="hold"/>
                                        <p:tgtEl>
                                          <p:spTgt spid="820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201"/>
                                        </p:tgtEl>
                                        <p:attrNameLst>
                                          <p:attrName>style.visibility</p:attrName>
                                        </p:attrNameLst>
                                      </p:cBhvr>
                                      <p:to>
                                        <p:strVal val="visible"/>
                                      </p:to>
                                    </p:set>
                                    <p:animEffect transition="in" filter="fade">
                                      <p:cBhvr>
                                        <p:cTn id="12" dur="1000"/>
                                        <p:tgtEl>
                                          <p:spTgt spid="8201"/>
                                        </p:tgtEl>
                                      </p:cBhvr>
                                    </p:animEffect>
                                    <p:anim calcmode="lin" valueType="num">
                                      <p:cBhvr>
                                        <p:cTn id="13" dur="1000" fill="hold"/>
                                        <p:tgtEl>
                                          <p:spTgt spid="8201"/>
                                        </p:tgtEl>
                                        <p:attrNameLst>
                                          <p:attrName>ppt_x</p:attrName>
                                        </p:attrNameLst>
                                      </p:cBhvr>
                                      <p:tavLst>
                                        <p:tav tm="0">
                                          <p:val>
                                            <p:strVal val="#ppt_x"/>
                                          </p:val>
                                        </p:tav>
                                        <p:tav tm="100000">
                                          <p:val>
                                            <p:strVal val="#ppt_x"/>
                                          </p:val>
                                        </p:tav>
                                      </p:tavLst>
                                    </p:anim>
                                    <p:anim calcmode="lin" valueType="num">
                                      <p:cBhvr>
                                        <p:cTn id="14" dur="1000" fill="hold"/>
                                        <p:tgtEl>
                                          <p:spTgt spid="820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202"/>
                                        </p:tgtEl>
                                        <p:attrNameLst>
                                          <p:attrName>style.visibility</p:attrName>
                                        </p:attrNameLst>
                                      </p:cBhvr>
                                      <p:to>
                                        <p:strVal val="visible"/>
                                      </p:to>
                                    </p:set>
                                    <p:animEffect transition="in" filter="fade">
                                      <p:cBhvr>
                                        <p:cTn id="17" dur="1000"/>
                                        <p:tgtEl>
                                          <p:spTgt spid="8202"/>
                                        </p:tgtEl>
                                      </p:cBhvr>
                                    </p:animEffect>
                                    <p:anim calcmode="lin" valueType="num">
                                      <p:cBhvr>
                                        <p:cTn id="18" dur="1000" fill="hold"/>
                                        <p:tgtEl>
                                          <p:spTgt spid="8202"/>
                                        </p:tgtEl>
                                        <p:attrNameLst>
                                          <p:attrName>ppt_x</p:attrName>
                                        </p:attrNameLst>
                                      </p:cBhvr>
                                      <p:tavLst>
                                        <p:tav tm="0">
                                          <p:val>
                                            <p:strVal val="#ppt_x"/>
                                          </p:val>
                                        </p:tav>
                                        <p:tav tm="100000">
                                          <p:val>
                                            <p:strVal val="#ppt_x"/>
                                          </p:val>
                                        </p:tav>
                                      </p:tavLst>
                                    </p:anim>
                                    <p:anim calcmode="lin" valueType="num">
                                      <p:cBhvr>
                                        <p:cTn id="19" dur="1000" fill="hold"/>
                                        <p:tgtEl>
                                          <p:spTgt spid="820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203"/>
                                        </p:tgtEl>
                                        <p:attrNameLst>
                                          <p:attrName>style.visibility</p:attrName>
                                        </p:attrNameLst>
                                      </p:cBhvr>
                                      <p:to>
                                        <p:strVal val="visible"/>
                                      </p:to>
                                    </p:set>
                                    <p:animEffect transition="in" filter="fade">
                                      <p:cBhvr>
                                        <p:cTn id="22" dur="1000"/>
                                        <p:tgtEl>
                                          <p:spTgt spid="8203"/>
                                        </p:tgtEl>
                                      </p:cBhvr>
                                    </p:animEffect>
                                    <p:anim calcmode="lin" valueType="num">
                                      <p:cBhvr>
                                        <p:cTn id="23" dur="1000" fill="hold"/>
                                        <p:tgtEl>
                                          <p:spTgt spid="8203"/>
                                        </p:tgtEl>
                                        <p:attrNameLst>
                                          <p:attrName>ppt_x</p:attrName>
                                        </p:attrNameLst>
                                      </p:cBhvr>
                                      <p:tavLst>
                                        <p:tav tm="0">
                                          <p:val>
                                            <p:strVal val="#ppt_x"/>
                                          </p:val>
                                        </p:tav>
                                        <p:tav tm="100000">
                                          <p:val>
                                            <p:strVal val="#ppt_x"/>
                                          </p:val>
                                        </p:tav>
                                      </p:tavLst>
                                    </p:anim>
                                    <p:anim calcmode="lin" valueType="num">
                                      <p:cBhvr>
                                        <p:cTn id="24" dur="1000" fill="hold"/>
                                        <p:tgtEl>
                                          <p:spTgt spid="820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anim calcmode="lin" valueType="num">
                                      <p:cBhvr>
                                        <p:cTn id="33" dur="1000" fill="hold"/>
                                        <p:tgtEl>
                                          <p:spTgt spid="29"/>
                                        </p:tgtEl>
                                        <p:attrNameLst>
                                          <p:attrName>ppt_x</p:attrName>
                                        </p:attrNameLst>
                                      </p:cBhvr>
                                      <p:tavLst>
                                        <p:tav tm="0">
                                          <p:val>
                                            <p:strVal val="#ppt_x"/>
                                          </p:val>
                                        </p:tav>
                                        <p:tav tm="100000">
                                          <p:val>
                                            <p:strVal val="#ppt_x"/>
                                          </p:val>
                                        </p:tav>
                                      </p:tavLst>
                                    </p:anim>
                                    <p:anim calcmode="lin" valueType="num">
                                      <p:cBhvr>
                                        <p:cTn id="34" dur="1000" fill="hold"/>
                                        <p:tgtEl>
                                          <p:spTgt spid="2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207"/>
                                        </p:tgtEl>
                                        <p:attrNameLst>
                                          <p:attrName>style.visibility</p:attrName>
                                        </p:attrNameLst>
                                      </p:cBhvr>
                                      <p:to>
                                        <p:strVal val="visible"/>
                                      </p:to>
                                    </p:set>
                                    <p:animEffect transition="in" filter="fade">
                                      <p:cBhvr>
                                        <p:cTn id="37" dur="1000"/>
                                        <p:tgtEl>
                                          <p:spTgt spid="8207"/>
                                        </p:tgtEl>
                                      </p:cBhvr>
                                    </p:animEffect>
                                    <p:anim calcmode="lin" valueType="num">
                                      <p:cBhvr>
                                        <p:cTn id="38" dur="1000" fill="hold"/>
                                        <p:tgtEl>
                                          <p:spTgt spid="8207"/>
                                        </p:tgtEl>
                                        <p:attrNameLst>
                                          <p:attrName>ppt_x</p:attrName>
                                        </p:attrNameLst>
                                      </p:cBhvr>
                                      <p:tavLst>
                                        <p:tav tm="0">
                                          <p:val>
                                            <p:strVal val="#ppt_x"/>
                                          </p:val>
                                        </p:tav>
                                        <p:tav tm="100000">
                                          <p:val>
                                            <p:strVal val="#ppt_x"/>
                                          </p:val>
                                        </p:tav>
                                      </p:tavLst>
                                    </p:anim>
                                    <p:anim calcmode="lin" valueType="num">
                                      <p:cBhvr>
                                        <p:cTn id="39" dur="1000" fill="hold"/>
                                        <p:tgtEl>
                                          <p:spTgt spid="820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8214"/>
                                        </p:tgtEl>
                                        <p:attrNameLst>
                                          <p:attrName>style.visibility</p:attrName>
                                        </p:attrNameLst>
                                      </p:cBhvr>
                                      <p:to>
                                        <p:strVal val="visible"/>
                                      </p:to>
                                    </p:set>
                                    <p:animEffect transition="in" filter="slide(fromBottom)">
                                      <p:cBhvr>
                                        <p:cTn id="44" dur="500"/>
                                        <p:tgtEl>
                                          <p:spTgt spid="8214"/>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8215"/>
                                        </p:tgtEl>
                                        <p:attrNameLst>
                                          <p:attrName>style.visibility</p:attrName>
                                        </p:attrNameLst>
                                      </p:cBhvr>
                                      <p:to>
                                        <p:strVal val="visible"/>
                                      </p:to>
                                    </p:set>
                                    <p:animEffect transition="in" filter="slide(fromBottom)">
                                      <p:cBhvr>
                                        <p:cTn id="55" dur="500"/>
                                        <p:tgtEl>
                                          <p:spTgt spid="8215"/>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additive="base">
                                        <p:cTn id="60" dur="500" fill="hold"/>
                                        <p:tgtEl>
                                          <p:spTgt spid="22"/>
                                        </p:tgtEl>
                                        <p:attrNameLst>
                                          <p:attrName>ppt_x</p:attrName>
                                        </p:attrNameLst>
                                      </p:cBhvr>
                                      <p:tavLst>
                                        <p:tav tm="0">
                                          <p:val>
                                            <p:strVal val="#ppt_x"/>
                                          </p:val>
                                        </p:tav>
                                        <p:tav tm="100000">
                                          <p:val>
                                            <p:strVal val="#ppt_x"/>
                                          </p:val>
                                        </p:tav>
                                      </p:tavLst>
                                    </p:anim>
                                    <p:anim calcmode="lin" valueType="num">
                                      <p:cBhvr additive="base">
                                        <p:cTn id="6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2" presetClass="entr" presetSubtype="4" fill="hold" grpId="0" nodeType="clickEffect">
                                  <p:stCondLst>
                                    <p:cond delay="0"/>
                                  </p:stCondLst>
                                  <p:childTnLst>
                                    <p:set>
                                      <p:cBhvr>
                                        <p:cTn id="65" dur="1" fill="hold">
                                          <p:stCondLst>
                                            <p:cond delay="0"/>
                                          </p:stCondLst>
                                        </p:cTn>
                                        <p:tgtEl>
                                          <p:spTgt spid="8216"/>
                                        </p:tgtEl>
                                        <p:attrNameLst>
                                          <p:attrName>style.visibility</p:attrName>
                                        </p:attrNameLst>
                                      </p:cBhvr>
                                      <p:to>
                                        <p:strVal val="visible"/>
                                      </p:to>
                                    </p:set>
                                    <p:animEffect transition="in" filter="slide(fromBottom)">
                                      <p:cBhvr>
                                        <p:cTn id="66" dur="500"/>
                                        <p:tgtEl>
                                          <p:spTgt spid="8216"/>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additive="base">
                                        <p:cTn id="71" dur="500" fill="hold"/>
                                        <p:tgtEl>
                                          <p:spTgt spid="31"/>
                                        </p:tgtEl>
                                        <p:attrNameLst>
                                          <p:attrName>ppt_x</p:attrName>
                                        </p:attrNameLst>
                                      </p:cBhvr>
                                      <p:tavLst>
                                        <p:tav tm="0">
                                          <p:val>
                                            <p:strVal val="#ppt_x"/>
                                          </p:val>
                                        </p:tav>
                                        <p:tav tm="100000">
                                          <p:val>
                                            <p:strVal val="#ppt_x"/>
                                          </p:val>
                                        </p:tav>
                                      </p:tavLst>
                                    </p:anim>
                                    <p:anim calcmode="lin" valueType="num">
                                      <p:cBhvr additive="base">
                                        <p:cTn id="7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2" presetClass="entr" presetSubtype="4"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slide(fromBottom)">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ppt_x"/>
                                          </p:val>
                                        </p:tav>
                                        <p:tav tm="100000">
                                          <p:val>
                                            <p:strVal val="#ppt_x"/>
                                          </p:val>
                                        </p:tav>
                                      </p:tavLst>
                                    </p:anim>
                                    <p:anim calcmode="lin" valueType="num">
                                      <p:cBhvr additive="base">
                                        <p:cTn id="8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2" presetClass="entr" presetSubtype="4" fill="hold" grpId="0" nodeType="clickEffect">
                                  <p:stCondLst>
                                    <p:cond delay="0"/>
                                  </p:stCondLst>
                                  <p:childTnLst>
                                    <p:set>
                                      <p:cBhvr>
                                        <p:cTn id="87" dur="1" fill="hold">
                                          <p:stCondLst>
                                            <p:cond delay="0"/>
                                          </p:stCondLst>
                                        </p:cTn>
                                        <p:tgtEl>
                                          <p:spTgt spid="8217"/>
                                        </p:tgtEl>
                                        <p:attrNameLst>
                                          <p:attrName>style.visibility</p:attrName>
                                        </p:attrNameLst>
                                      </p:cBhvr>
                                      <p:to>
                                        <p:strVal val="visible"/>
                                      </p:to>
                                    </p:set>
                                    <p:animEffect transition="in" filter="slide(fromBottom)">
                                      <p:cBhvr>
                                        <p:cTn id="88" dur="500"/>
                                        <p:tgtEl>
                                          <p:spTgt spid="8217"/>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32"/>
                                        </p:tgtEl>
                                        <p:attrNameLst>
                                          <p:attrName>style.visibility</p:attrName>
                                        </p:attrNameLst>
                                      </p:cBhvr>
                                      <p:to>
                                        <p:strVal val="visible"/>
                                      </p:to>
                                    </p:set>
                                    <p:anim calcmode="lin" valueType="num">
                                      <p:cBhvr additive="base">
                                        <p:cTn id="93" dur="500" fill="hold"/>
                                        <p:tgtEl>
                                          <p:spTgt spid="32"/>
                                        </p:tgtEl>
                                        <p:attrNameLst>
                                          <p:attrName>ppt_x</p:attrName>
                                        </p:attrNameLst>
                                      </p:cBhvr>
                                      <p:tavLst>
                                        <p:tav tm="0">
                                          <p:val>
                                            <p:strVal val="#ppt_x"/>
                                          </p:val>
                                        </p:tav>
                                        <p:tav tm="100000">
                                          <p:val>
                                            <p:strVal val="#ppt_x"/>
                                          </p:val>
                                        </p:tav>
                                      </p:tavLst>
                                    </p:anim>
                                    <p:anim calcmode="lin" valueType="num">
                                      <p:cBhvr additive="base">
                                        <p:cTn id="9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2" presetClass="entr" presetSubtype="4" fill="hold" grpId="0" nodeType="click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slide(fromBottom)">
                                      <p:cBhvr>
                                        <p:cTn id="99" dur="500"/>
                                        <p:tgtEl>
                                          <p:spTgt spid="30"/>
                                        </p:tgtEl>
                                      </p:cBhvr>
                                    </p:animEffect>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25"/>
                                        </p:tgtEl>
                                        <p:attrNameLst>
                                          <p:attrName>style.visibility</p:attrName>
                                        </p:attrNameLst>
                                      </p:cBhvr>
                                      <p:to>
                                        <p:strVal val="visible"/>
                                      </p:to>
                                    </p:set>
                                    <p:anim calcmode="lin" valueType="num">
                                      <p:cBhvr additive="base">
                                        <p:cTn id="104" dur="500" fill="hold"/>
                                        <p:tgtEl>
                                          <p:spTgt spid="25"/>
                                        </p:tgtEl>
                                        <p:attrNameLst>
                                          <p:attrName>ppt_x</p:attrName>
                                        </p:attrNameLst>
                                      </p:cBhvr>
                                      <p:tavLst>
                                        <p:tav tm="0">
                                          <p:val>
                                            <p:strVal val="#ppt_x"/>
                                          </p:val>
                                        </p:tav>
                                        <p:tav tm="100000">
                                          <p:val>
                                            <p:strVal val="#ppt_x"/>
                                          </p:val>
                                        </p:tav>
                                      </p:tavLst>
                                    </p:anim>
                                    <p:anim calcmode="lin" valueType="num">
                                      <p:cBhvr additive="base">
                                        <p:cTn id="10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2" presetClass="entr" presetSubtype="4" fill="hold" grpId="0" nodeType="clickEffect">
                                  <p:stCondLst>
                                    <p:cond delay="0"/>
                                  </p:stCondLst>
                                  <p:childTnLst>
                                    <p:set>
                                      <p:cBhvr>
                                        <p:cTn id="109" dur="1" fill="hold">
                                          <p:stCondLst>
                                            <p:cond delay="0"/>
                                          </p:stCondLst>
                                        </p:cTn>
                                        <p:tgtEl>
                                          <p:spTgt spid="8220"/>
                                        </p:tgtEl>
                                        <p:attrNameLst>
                                          <p:attrName>style.visibility</p:attrName>
                                        </p:attrNameLst>
                                      </p:cBhvr>
                                      <p:to>
                                        <p:strVal val="visible"/>
                                      </p:to>
                                    </p:set>
                                    <p:animEffect transition="in" filter="slide(fromBottom)">
                                      <p:cBhvr>
                                        <p:cTn id="110" dur="500"/>
                                        <p:tgtEl>
                                          <p:spTgt spid="8220"/>
                                        </p:tgtEl>
                                      </p:cBhvr>
                                    </p:animEffect>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3"/>
                                        </p:tgtEl>
                                        <p:attrNameLst>
                                          <p:attrName>style.visibility</p:attrName>
                                        </p:attrNameLst>
                                      </p:cBhvr>
                                      <p:to>
                                        <p:strVal val="visible"/>
                                      </p:to>
                                    </p:set>
                                    <p:animEffect transition="in" filter="wipe(down)">
                                      <p:cBhvr>
                                        <p:cTn id="115" dur="580">
                                          <p:stCondLst>
                                            <p:cond delay="0"/>
                                          </p:stCondLst>
                                        </p:cTn>
                                        <p:tgtEl>
                                          <p:spTgt spid="33"/>
                                        </p:tgtEl>
                                      </p:cBhvr>
                                    </p:animEffect>
                                    <p:anim calcmode="lin" valueType="num">
                                      <p:cBhvr>
                                        <p:cTn id="116"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21" dur="26">
                                          <p:stCondLst>
                                            <p:cond delay="650"/>
                                          </p:stCondLst>
                                        </p:cTn>
                                        <p:tgtEl>
                                          <p:spTgt spid="33"/>
                                        </p:tgtEl>
                                      </p:cBhvr>
                                      <p:to x="100000" y="60000"/>
                                    </p:animScale>
                                    <p:animScale>
                                      <p:cBhvr>
                                        <p:cTn id="122" dur="166" decel="50000">
                                          <p:stCondLst>
                                            <p:cond delay="676"/>
                                          </p:stCondLst>
                                        </p:cTn>
                                        <p:tgtEl>
                                          <p:spTgt spid="33"/>
                                        </p:tgtEl>
                                      </p:cBhvr>
                                      <p:to x="100000" y="100000"/>
                                    </p:animScale>
                                    <p:animScale>
                                      <p:cBhvr>
                                        <p:cTn id="123" dur="26">
                                          <p:stCondLst>
                                            <p:cond delay="1312"/>
                                          </p:stCondLst>
                                        </p:cTn>
                                        <p:tgtEl>
                                          <p:spTgt spid="33"/>
                                        </p:tgtEl>
                                      </p:cBhvr>
                                      <p:to x="100000" y="80000"/>
                                    </p:animScale>
                                    <p:animScale>
                                      <p:cBhvr>
                                        <p:cTn id="124" dur="166" decel="50000">
                                          <p:stCondLst>
                                            <p:cond delay="1338"/>
                                          </p:stCondLst>
                                        </p:cTn>
                                        <p:tgtEl>
                                          <p:spTgt spid="33"/>
                                        </p:tgtEl>
                                      </p:cBhvr>
                                      <p:to x="100000" y="100000"/>
                                    </p:animScale>
                                    <p:animScale>
                                      <p:cBhvr>
                                        <p:cTn id="125" dur="26">
                                          <p:stCondLst>
                                            <p:cond delay="1642"/>
                                          </p:stCondLst>
                                        </p:cTn>
                                        <p:tgtEl>
                                          <p:spTgt spid="33"/>
                                        </p:tgtEl>
                                      </p:cBhvr>
                                      <p:to x="100000" y="90000"/>
                                    </p:animScale>
                                    <p:animScale>
                                      <p:cBhvr>
                                        <p:cTn id="126" dur="166" decel="50000">
                                          <p:stCondLst>
                                            <p:cond delay="1668"/>
                                          </p:stCondLst>
                                        </p:cTn>
                                        <p:tgtEl>
                                          <p:spTgt spid="33"/>
                                        </p:tgtEl>
                                      </p:cBhvr>
                                      <p:to x="100000" y="100000"/>
                                    </p:animScale>
                                    <p:animScale>
                                      <p:cBhvr>
                                        <p:cTn id="127" dur="26">
                                          <p:stCondLst>
                                            <p:cond delay="1808"/>
                                          </p:stCondLst>
                                        </p:cTn>
                                        <p:tgtEl>
                                          <p:spTgt spid="33"/>
                                        </p:tgtEl>
                                      </p:cBhvr>
                                      <p:to x="100000" y="95000"/>
                                    </p:animScale>
                                    <p:animScale>
                                      <p:cBhvr>
                                        <p:cTn id="128" dur="166" decel="50000">
                                          <p:stCondLst>
                                            <p:cond delay="1834"/>
                                          </p:stCondLst>
                                        </p:cTn>
                                        <p:tgtEl>
                                          <p:spTgt spid="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bldLvl="0" animBg="1"/>
      <p:bldP spid="8201" grpId="0" bldLvl="0" animBg="1"/>
      <p:bldP spid="8202" grpId="0" bldLvl="0" animBg="1"/>
      <p:bldP spid="8203" grpId="0" bldLvl="0" animBg="1"/>
      <p:bldP spid="8207" grpId="0" bldLvl="0" animBg="1"/>
      <p:bldP spid="8214" grpId="0"/>
      <p:bldP spid="8215" grpId="0"/>
      <p:bldP spid="8216" grpId="0"/>
      <p:bldP spid="8217" grpId="0"/>
      <p:bldP spid="8220" grpId="0"/>
      <p:bldP spid="27" grpId="0"/>
      <p:bldP spid="28" grpId="0" bldLvl="0" animBg="1"/>
      <p:bldP spid="29" grpId="0" bldLvl="0" animBg="1"/>
      <p:bldP spid="30" grpId="0"/>
      <p:bldP spid="3" grpId="0"/>
      <p:bldP spid="22" grpId="0"/>
      <p:bldP spid="24" grpId="0"/>
      <p:bldP spid="25" grpId="0"/>
      <p:bldP spid="31" grpId="0"/>
      <p:bldP spid="32" grpId="0"/>
      <p:bldP spid="3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5" name="矩形 1834"/>
          <p:cNvSpPr/>
          <p:nvPr/>
        </p:nvSpPr>
        <p:spPr>
          <a:xfrm rot="20280000">
            <a:off x="106680" y="1439545"/>
            <a:ext cx="10988040" cy="4506595"/>
          </a:xfrm>
          <a:prstGeom prst="rect">
            <a:avLst/>
          </a:prstGeom>
          <a:noFill/>
          <a:ln w="190500">
            <a:solidFill>
              <a:srgbClr val="C4AC87">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25" name="Text Box 11"/>
          <p:cNvSpPr txBox="1"/>
          <p:nvPr/>
        </p:nvSpPr>
        <p:spPr>
          <a:xfrm>
            <a:off x="2523808" y="1448753"/>
            <a:ext cx="2691130" cy="460375"/>
          </a:xfrm>
          <a:prstGeom prst="rect">
            <a:avLst/>
          </a:prstGeom>
          <a:noFill/>
          <a:ln w="9525">
            <a:noFill/>
          </a:ln>
        </p:spPr>
        <p:txBody>
          <a:bodyPr wrap="none">
            <a:spAutoFit/>
          </a:bodyPr>
          <a:lstStyle/>
          <a:p>
            <a:pPr eaLnBrk="1" hangingPunct="1"/>
            <a:r>
              <a:rPr lang="en-US" altLang="zh-CN" sz="2400" i="1" u="sng" dirty="0">
                <a:solidFill>
                  <a:srgbClr val="A07B50"/>
                </a:solidFill>
                <a:latin typeface="Comic Sans MS" panose="030F0702030302020204" pitchFamily="66" charset="0"/>
              </a:rPr>
              <a:t>Hard hills of rock</a:t>
            </a:r>
            <a:endParaRPr lang="en-US" altLang="zh-CN" sz="2400" i="1" u="sng" dirty="0">
              <a:solidFill>
                <a:srgbClr val="A07B50"/>
              </a:solidFill>
              <a:latin typeface="Comic Sans MS" panose="030F0702030302020204" pitchFamily="66" charset="0"/>
            </a:endParaRPr>
          </a:p>
        </p:txBody>
      </p:sp>
      <p:sp>
        <p:nvSpPr>
          <p:cNvPr id="9226" name="Text Box 12"/>
          <p:cNvSpPr txBox="1"/>
          <p:nvPr/>
        </p:nvSpPr>
        <p:spPr>
          <a:xfrm>
            <a:off x="2570163" y="2978468"/>
            <a:ext cx="1077595" cy="460375"/>
          </a:xfrm>
          <a:prstGeom prst="rect">
            <a:avLst/>
          </a:prstGeom>
          <a:noFill/>
          <a:ln w="9525">
            <a:noFill/>
          </a:ln>
        </p:spPr>
        <p:txBody>
          <a:bodyPr wrap="none">
            <a:spAutoFit/>
          </a:bodyPr>
          <a:lstStyle/>
          <a:p>
            <a:pPr eaLnBrk="1" hangingPunct="1"/>
            <a:r>
              <a:rPr lang="en-US" altLang="zh-CN" sz="2400" i="1" u="sng" dirty="0">
                <a:solidFill>
                  <a:srgbClr val="A07B50"/>
                </a:solidFill>
                <a:latin typeface="Comic Sans MS" panose="030F0702030302020204" pitchFamily="66" charset="0"/>
              </a:rPr>
              <a:t>Bricks</a:t>
            </a:r>
            <a:endParaRPr lang="en-US" altLang="zh-CN" sz="2400" i="1" u="sng" dirty="0">
              <a:solidFill>
                <a:srgbClr val="A07B50"/>
              </a:solidFill>
              <a:latin typeface="Comic Sans MS" panose="030F0702030302020204" pitchFamily="66" charset="0"/>
            </a:endParaRPr>
          </a:p>
        </p:txBody>
      </p:sp>
      <p:sp>
        <p:nvSpPr>
          <p:cNvPr id="9227" name="Text Box 13"/>
          <p:cNvSpPr txBox="1"/>
          <p:nvPr/>
        </p:nvSpPr>
        <p:spPr>
          <a:xfrm>
            <a:off x="2570163" y="3516630"/>
            <a:ext cx="1264285" cy="460375"/>
          </a:xfrm>
          <a:prstGeom prst="rect">
            <a:avLst/>
          </a:prstGeom>
          <a:noFill/>
          <a:ln w="9525">
            <a:noFill/>
          </a:ln>
        </p:spPr>
        <p:txBody>
          <a:bodyPr wrap="none">
            <a:spAutoFit/>
          </a:bodyPr>
          <a:lstStyle/>
          <a:p>
            <a:pPr eaLnBrk="1" hangingPunct="1"/>
            <a:r>
              <a:rPr lang="en-US" altLang="zh-CN" sz="2400" i="1" u="sng" dirty="0">
                <a:solidFill>
                  <a:srgbClr val="A07B50"/>
                </a:solidFill>
                <a:latin typeface="Comic Sans MS" panose="030F0702030302020204" pitchFamily="66" charset="0"/>
              </a:rPr>
              <a:t>Bridges</a:t>
            </a:r>
            <a:endParaRPr lang="en-US" altLang="zh-CN" sz="2400" i="1" u="sng" dirty="0">
              <a:solidFill>
                <a:srgbClr val="A07B50"/>
              </a:solidFill>
              <a:latin typeface="Comic Sans MS" panose="030F0702030302020204" pitchFamily="66" charset="0"/>
            </a:endParaRPr>
          </a:p>
        </p:txBody>
      </p:sp>
      <p:sp>
        <p:nvSpPr>
          <p:cNvPr id="9228" name="Text Box 14"/>
          <p:cNvSpPr txBox="1"/>
          <p:nvPr/>
        </p:nvSpPr>
        <p:spPr>
          <a:xfrm>
            <a:off x="2570480" y="4254500"/>
            <a:ext cx="2825750" cy="460375"/>
          </a:xfrm>
          <a:prstGeom prst="rect">
            <a:avLst/>
          </a:prstGeom>
          <a:noFill/>
          <a:ln w="9525">
            <a:noFill/>
          </a:ln>
        </p:spPr>
        <p:txBody>
          <a:bodyPr wrap="none">
            <a:spAutoFit/>
          </a:bodyPr>
          <a:lstStyle/>
          <a:p>
            <a:pPr eaLnBrk="1" hangingPunct="1"/>
            <a:r>
              <a:rPr lang="en-US" altLang="zh-CN" sz="2400" i="1" u="sng" dirty="0">
                <a:solidFill>
                  <a:srgbClr val="A07B50"/>
                </a:solidFill>
                <a:latin typeface="Comic Sans MS" panose="030F0702030302020204" pitchFamily="66" charset="0"/>
              </a:rPr>
              <a:t>The railway tracks</a:t>
            </a:r>
            <a:endParaRPr lang="en-US" altLang="zh-CN" sz="2400" i="1" u="sng" dirty="0">
              <a:solidFill>
                <a:srgbClr val="A07B50"/>
              </a:solidFill>
              <a:latin typeface="Comic Sans MS" panose="030F0702030302020204" pitchFamily="66" charset="0"/>
            </a:endParaRPr>
          </a:p>
        </p:txBody>
      </p:sp>
      <p:sp>
        <p:nvSpPr>
          <p:cNvPr id="9229" name="Text Box 15"/>
          <p:cNvSpPr txBox="1"/>
          <p:nvPr/>
        </p:nvSpPr>
        <p:spPr>
          <a:xfrm>
            <a:off x="2664460" y="5442268"/>
            <a:ext cx="889000" cy="460375"/>
          </a:xfrm>
          <a:prstGeom prst="rect">
            <a:avLst/>
          </a:prstGeom>
          <a:noFill/>
          <a:ln w="9525">
            <a:noFill/>
          </a:ln>
        </p:spPr>
        <p:txBody>
          <a:bodyPr wrap="none">
            <a:spAutoFit/>
          </a:bodyPr>
          <a:lstStyle/>
          <a:p>
            <a:pPr eaLnBrk="1" hangingPunct="1"/>
            <a:r>
              <a:rPr lang="en-US" altLang="zh-CN" sz="2400" i="1" u="sng" dirty="0">
                <a:solidFill>
                  <a:srgbClr val="A07B50"/>
                </a:solidFill>
                <a:latin typeface="Comic Sans MS" panose="030F0702030302020204" pitchFamily="66" charset="0"/>
              </a:rPr>
              <a:t>Sand</a:t>
            </a:r>
            <a:endParaRPr lang="en-US" altLang="zh-CN" sz="2400" i="1" u="sng" dirty="0">
              <a:solidFill>
                <a:srgbClr val="A07B50"/>
              </a:solidFill>
              <a:latin typeface="Comic Sans MS" panose="030F0702030302020204" pitchFamily="66" charset="0"/>
            </a:endParaRPr>
          </a:p>
        </p:txBody>
      </p:sp>
      <p:sp>
        <p:nvSpPr>
          <p:cNvPr id="9224" name="Text Box 16"/>
          <p:cNvSpPr txBox="1"/>
          <p:nvPr/>
        </p:nvSpPr>
        <p:spPr>
          <a:xfrm>
            <a:off x="1351717" y="2363788"/>
            <a:ext cx="677108" cy="2350965"/>
          </a:xfrm>
          <a:prstGeom prst="rect">
            <a:avLst/>
          </a:prstGeom>
          <a:solidFill>
            <a:srgbClr val="C4AC87">
              <a:alpha val="47000"/>
            </a:srgbClr>
          </a:solidFill>
          <a:ln w="9525">
            <a:noFill/>
          </a:ln>
        </p:spPr>
        <p:txBody>
          <a:bodyPr vert="eaVert" wrap="none">
            <a:spAutoFit/>
          </a:bodyPr>
          <a:lstStyle/>
          <a:p>
            <a:pPr eaLnBrk="1" hangingPunct="1"/>
            <a:r>
              <a:rPr lang="en-US" altLang="zh-CN" sz="3200" dirty="0">
                <a:latin typeface="Comic Sans MS" panose="030F0702030302020204" pitchFamily="66" charset="0"/>
              </a:rPr>
              <a:t>at 3:42 a.m.</a:t>
            </a:r>
            <a:endParaRPr lang="en-US" altLang="zh-CN" sz="3200" dirty="0">
              <a:latin typeface="Comic Sans MS" panose="030F0702030302020204" pitchFamily="66" charset="0"/>
            </a:endParaRPr>
          </a:p>
        </p:txBody>
      </p:sp>
      <p:sp>
        <p:nvSpPr>
          <p:cNvPr id="9234" name="Text Box 18"/>
          <p:cNvSpPr txBox="1"/>
          <p:nvPr/>
        </p:nvSpPr>
        <p:spPr>
          <a:xfrm>
            <a:off x="5519738" y="1449070"/>
            <a:ext cx="3232785" cy="460375"/>
          </a:xfrm>
          <a:prstGeom prst="rect">
            <a:avLst/>
          </a:prstGeom>
          <a:noFill/>
          <a:ln w="9525">
            <a:noFill/>
          </a:ln>
        </p:spPr>
        <p:txBody>
          <a:bodyPr wrap="none">
            <a:spAutoFit/>
          </a:bodyPr>
          <a:lstStyle/>
          <a:p>
            <a:pPr eaLnBrk="1" hangingPunct="1"/>
            <a:r>
              <a:rPr lang="en-US" altLang="zh-CN" sz="2400" dirty="0">
                <a:latin typeface="Comic Sans MS" panose="030F0702030302020204" pitchFamily="66" charset="0"/>
              </a:rPr>
              <a:t>became rivers of dirt</a:t>
            </a:r>
            <a:endParaRPr lang="en-US" altLang="zh-CN" sz="2400" dirty="0">
              <a:latin typeface="Comic Sans MS" panose="030F0702030302020204" pitchFamily="66" charset="0"/>
            </a:endParaRPr>
          </a:p>
        </p:txBody>
      </p:sp>
      <p:sp>
        <p:nvSpPr>
          <p:cNvPr id="9235" name="Text Box 19"/>
          <p:cNvSpPr txBox="1"/>
          <p:nvPr/>
        </p:nvSpPr>
        <p:spPr>
          <a:xfrm>
            <a:off x="5549583" y="2978468"/>
            <a:ext cx="2941320" cy="460375"/>
          </a:xfrm>
          <a:prstGeom prst="rect">
            <a:avLst/>
          </a:prstGeom>
          <a:noFill/>
          <a:ln w="9525">
            <a:noFill/>
          </a:ln>
        </p:spPr>
        <p:txBody>
          <a:bodyPr wrap="none">
            <a:spAutoFit/>
          </a:bodyPr>
          <a:lstStyle/>
          <a:p>
            <a:pPr eaLnBrk="1" hangingPunct="1"/>
            <a:r>
              <a:rPr lang="en-US" altLang="zh-CN" sz="2400" dirty="0">
                <a:latin typeface="Comic Sans MS" panose="030F0702030302020204" pitchFamily="66" charset="0"/>
              </a:rPr>
              <a:t>covered the ground</a:t>
            </a:r>
            <a:endParaRPr lang="en-US" altLang="zh-CN" sz="2400" dirty="0">
              <a:latin typeface="Comic Sans MS" panose="030F0702030302020204" pitchFamily="66" charset="0"/>
            </a:endParaRPr>
          </a:p>
        </p:txBody>
      </p:sp>
      <p:sp>
        <p:nvSpPr>
          <p:cNvPr id="9236" name="Text Box 20"/>
          <p:cNvSpPr txBox="1"/>
          <p:nvPr/>
        </p:nvSpPr>
        <p:spPr>
          <a:xfrm>
            <a:off x="4560888" y="3516313"/>
            <a:ext cx="5235575" cy="460375"/>
          </a:xfrm>
          <a:prstGeom prst="rect">
            <a:avLst/>
          </a:prstGeom>
          <a:noFill/>
          <a:ln w="9525">
            <a:noFill/>
          </a:ln>
        </p:spPr>
        <p:txBody>
          <a:bodyPr wrap="none">
            <a:spAutoFit/>
          </a:bodyPr>
          <a:lstStyle/>
          <a:p>
            <a:pPr eaLnBrk="1" hangingPunct="1"/>
            <a:r>
              <a:rPr lang="en-US" altLang="zh-CN" sz="2400" dirty="0">
                <a:latin typeface="Comic Sans MS" panose="030F0702030302020204" pitchFamily="66" charset="0"/>
              </a:rPr>
              <a:t>had fallen and were unsafe to cross</a:t>
            </a:r>
            <a:endParaRPr lang="en-US" altLang="zh-CN" sz="2400" dirty="0">
              <a:latin typeface="Comic Sans MS" panose="030F0702030302020204" pitchFamily="66" charset="0"/>
            </a:endParaRPr>
          </a:p>
        </p:txBody>
      </p:sp>
      <p:sp>
        <p:nvSpPr>
          <p:cNvPr id="9237" name="Text Box 21"/>
          <p:cNvSpPr txBox="1"/>
          <p:nvPr/>
        </p:nvSpPr>
        <p:spPr>
          <a:xfrm>
            <a:off x="5520055" y="4254500"/>
            <a:ext cx="4246880" cy="460375"/>
          </a:xfrm>
          <a:prstGeom prst="rect">
            <a:avLst/>
          </a:prstGeom>
          <a:noFill/>
          <a:ln w="9525">
            <a:noFill/>
          </a:ln>
        </p:spPr>
        <p:txBody>
          <a:bodyPr wrap="none">
            <a:spAutoFit/>
          </a:bodyPr>
          <a:lstStyle/>
          <a:p>
            <a:pPr eaLnBrk="1" hangingPunct="1"/>
            <a:r>
              <a:rPr lang="en-US" altLang="zh-CN" sz="2400" dirty="0">
                <a:latin typeface="Comic Sans MS" panose="030F0702030302020204" pitchFamily="66" charset="0"/>
              </a:rPr>
              <a:t>were </a:t>
            </a:r>
            <a:r>
              <a:rPr lang="en-US" altLang="zh-CN" sz="2400" u="sng" dirty="0">
                <a:latin typeface="Comic Sans MS" panose="030F0702030302020204" pitchFamily="66" charset="0"/>
              </a:rPr>
              <a:t>useless</a:t>
            </a:r>
            <a:r>
              <a:rPr lang="en-US" altLang="zh-CN" sz="2400" dirty="0">
                <a:latin typeface="Comic Sans MS" panose="030F0702030302020204" pitchFamily="66" charset="0"/>
              </a:rPr>
              <a:t> pieces of </a:t>
            </a:r>
            <a:r>
              <a:rPr lang="en-US" altLang="zh-CN" sz="2400" u="sng" dirty="0">
                <a:latin typeface="Comic Sans MS" panose="030F0702030302020204" pitchFamily="66" charset="0"/>
              </a:rPr>
              <a:t>metal</a:t>
            </a:r>
            <a:endParaRPr lang="en-US" altLang="zh-CN" sz="2400" u="sng" dirty="0">
              <a:latin typeface="Comic Sans MS" panose="030F0702030302020204" pitchFamily="66" charset="0"/>
            </a:endParaRPr>
          </a:p>
        </p:txBody>
      </p:sp>
      <p:sp>
        <p:nvSpPr>
          <p:cNvPr id="9239" name="Text Box 23"/>
          <p:cNvSpPr txBox="1"/>
          <p:nvPr/>
        </p:nvSpPr>
        <p:spPr>
          <a:xfrm>
            <a:off x="5693728" y="5442268"/>
            <a:ext cx="2294255" cy="460375"/>
          </a:xfrm>
          <a:prstGeom prst="rect">
            <a:avLst/>
          </a:prstGeom>
          <a:noFill/>
          <a:ln w="9525">
            <a:noFill/>
          </a:ln>
        </p:spPr>
        <p:txBody>
          <a:bodyPr wrap="none">
            <a:spAutoFit/>
          </a:bodyPr>
          <a:lstStyle/>
          <a:p>
            <a:pPr eaLnBrk="1" hangingPunct="1"/>
            <a:r>
              <a:rPr lang="en-US" altLang="zh-CN" sz="2400" dirty="0">
                <a:latin typeface="Comic Sans MS" panose="030F0702030302020204" pitchFamily="66" charset="0"/>
              </a:rPr>
              <a:t>filled the wells</a:t>
            </a:r>
            <a:endParaRPr lang="en-US" altLang="zh-CN" sz="2400" dirty="0">
              <a:latin typeface="Comic Sans MS" panose="030F0702030302020204" pitchFamily="66" charset="0"/>
            </a:endParaRPr>
          </a:p>
        </p:txBody>
      </p:sp>
      <p:sp>
        <p:nvSpPr>
          <p:cNvPr id="25" name="Text Box 27"/>
          <p:cNvSpPr txBox="1"/>
          <p:nvPr/>
        </p:nvSpPr>
        <p:spPr>
          <a:xfrm>
            <a:off x="6185535" y="2173605"/>
            <a:ext cx="1610995" cy="460375"/>
          </a:xfrm>
          <a:prstGeom prst="rect">
            <a:avLst/>
          </a:prstGeom>
          <a:noFill/>
          <a:ln w="9525">
            <a:noFill/>
          </a:ln>
        </p:spPr>
        <p:txBody>
          <a:bodyPr wrap="none">
            <a:spAutoFit/>
          </a:bodyPr>
          <a:lstStyle/>
          <a:p>
            <a:pPr eaLnBrk="1" hangingPunct="1"/>
            <a:r>
              <a:rPr lang="en-US" altLang="zh-CN" sz="2400" dirty="0">
                <a:latin typeface="Comic Sans MS" panose="030F0702030302020204" pitchFamily="66" charset="0"/>
              </a:rPr>
              <a:t>were gone</a:t>
            </a:r>
            <a:endParaRPr lang="en-US" altLang="zh-CN" sz="2400" dirty="0">
              <a:latin typeface="Comic Sans MS" panose="030F0702030302020204" pitchFamily="66" charset="0"/>
            </a:endParaRPr>
          </a:p>
        </p:txBody>
      </p:sp>
      <p:cxnSp>
        <p:nvCxnSpPr>
          <p:cNvPr id="9231" name="直接连接符 26"/>
          <p:cNvCxnSpPr/>
          <p:nvPr/>
        </p:nvCxnSpPr>
        <p:spPr>
          <a:xfrm>
            <a:off x="2335530" y="1448753"/>
            <a:ext cx="0" cy="4453890"/>
          </a:xfrm>
          <a:prstGeom prst="line">
            <a:avLst/>
          </a:prstGeom>
          <a:ln w="44450" cap="flat" cmpd="sng">
            <a:solidFill>
              <a:srgbClr val="9C6A4A"/>
            </a:solidFill>
            <a:prstDash val="sysDash"/>
            <a:headEnd type="none" w="med" len="med"/>
            <a:tailEnd type="none" w="med" len="med"/>
          </a:ln>
        </p:spPr>
      </p:cxnSp>
      <p:sp>
        <p:nvSpPr>
          <p:cNvPr id="33" name="Text Box 12"/>
          <p:cNvSpPr txBox="1"/>
          <p:nvPr/>
        </p:nvSpPr>
        <p:spPr>
          <a:xfrm>
            <a:off x="2570480" y="4825048"/>
            <a:ext cx="3360420" cy="460375"/>
          </a:xfrm>
          <a:prstGeom prst="rect">
            <a:avLst/>
          </a:prstGeom>
          <a:noFill/>
          <a:ln w="9525">
            <a:noFill/>
          </a:ln>
        </p:spPr>
        <p:txBody>
          <a:bodyPr wrap="none">
            <a:spAutoFit/>
          </a:bodyPr>
          <a:lstStyle/>
          <a:p>
            <a:pPr eaLnBrk="1" hangingPunct="1"/>
            <a:r>
              <a:rPr lang="en-US" altLang="zh-CN" sz="2400" i="1" u="sng" dirty="0">
                <a:solidFill>
                  <a:srgbClr val="A07B50"/>
                </a:solidFill>
                <a:latin typeface="Comic Sans MS" panose="030F0702030302020204" pitchFamily="66" charset="0"/>
              </a:rPr>
              <a:t>Cow, pigs and chickens</a:t>
            </a:r>
            <a:endParaRPr lang="en-US" altLang="zh-CN" sz="2400" i="1" u="sng" dirty="0">
              <a:solidFill>
                <a:srgbClr val="A07B50"/>
              </a:solidFill>
              <a:latin typeface="Comic Sans MS" panose="030F0702030302020204" pitchFamily="66" charset="0"/>
            </a:endParaRPr>
          </a:p>
        </p:txBody>
      </p:sp>
      <p:sp>
        <p:nvSpPr>
          <p:cNvPr id="34" name="Text Box 12"/>
          <p:cNvSpPr txBox="1"/>
          <p:nvPr/>
        </p:nvSpPr>
        <p:spPr>
          <a:xfrm>
            <a:off x="2566988" y="1988503"/>
            <a:ext cx="3451860" cy="829945"/>
          </a:xfrm>
          <a:prstGeom prst="rect">
            <a:avLst/>
          </a:prstGeom>
          <a:noFill/>
          <a:ln w="9525">
            <a:noFill/>
          </a:ln>
        </p:spPr>
        <p:txBody>
          <a:bodyPr wrap="none">
            <a:spAutoFit/>
          </a:bodyPr>
          <a:lstStyle/>
          <a:p>
            <a:pPr eaLnBrk="1" hangingPunct="1"/>
            <a:r>
              <a:rPr lang="en-US" altLang="zh-CN" sz="2400" i="1" u="sng" dirty="0">
                <a:solidFill>
                  <a:srgbClr val="A07B50"/>
                </a:solidFill>
                <a:latin typeface="Comic Sans MS" panose="030F0702030302020204" pitchFamily="66" charset="0"/>
              </a:rPr>
              <a:t>Factories and buildings</a:t>
            </a:r>
            <a:endParaRPr lang="en-US" altLang="zh-CN" sz="2400" i="1" u="sng" dirty="0">
              <a:solidFill>
                <a:srgbClr val="A07B50"/>
              </a:solidFill>
              <a:latin typeface="Comic Sans MS" panose="030F0702030302020204" pitchFamily="66" charset="0"/>
            </a:endParaRPr>
          </a:p>
          <a:p>
            <a:pPr eaLnBrk="1" hangingPunct="1"/>
            <a:r>
              <a:rPr lang="en-US" altLang="zh-CN" sz="2400" i="1" u="sng" dirty="0">
                <a:solidFill>
                  <a:srgbClr val="A07B50"/>
                </a:solidFill>
                <a:latin typeface="Comic Sans MS" panose="030F0702030302020204" pitchFamily="66" charset="0"/>
              </a:rPr>
              <a:t>Homes and hospitals</a:t>
            </a:r>
            <a:endParaRPr lang="en-US" altLang="zh-CN" sz="2400" i="1" u="sng" dirty="0">
              <a:solidFill>
                <a:srgbClr val="A07B50"/>
              </a:solidFill>
              <a:latin typeface="Comic Sans MS" panose="030F0702030302020204" pitchFamily="66" charset="0"/>
            </a:endParaRPr>
          </a:p>
        </p:txBody>
      </p:sp>
      <p:sp>
        <p:nvSpPr>
          <p:cNvPr id="35" name="Text Box 27"/>
          <p:cNvSpPr txBox="1"/>
          <p:nvPr/>
        </p:nvSpPr>
        <p:spPr>
          <a:xfrm>
            <a:off x="6018848" y="4825048"/>
            <a:ext cx="1644015" cy="460375"/>
          </a:xfrm>
          <a:prstGeom prst="rect">
            <a:avLst/>
          </a:prstGeom>
          <a:noFill/>
          <a:ln w="9525">
            <a:noFill/>
          </a:ln>
        </p:spPr>
        <p:txBody>
          <a:bodyPr wrap="none">
            <a:spAutoFit/>
          </a:bodyPr>
          <a:lstStyle/>
          <a:p>
            <a:pPr eaLnBrk="1" hangingPunct="1"/>
            <a:r>
              <a:rPr lang="en-US" altLang="zh-CN" sz="2400" dirty="0">
                <a:latin typeface="Comic Sans MS" panose="030F0702030302020204" pitchFamily="66" charset="0"/>
              </a:rPr>
              <a:t>were dead</a:t>
            </a:r>
            <a:endParaRPr lang="en-US" altLang="zh-CN" sz="2400" dirty="0">
              <a:latin typeface="Comic Sans MS" panose="030F0702030302020204" pitchFamily="66" charset="0"/>
            </a:endParaRPr>
          </a:p>
        </p:txBody>
      </p:sp>
      <p:sp>
        <p:nvSpPr>
          <p:cNvPr id="22" name="Text Box 29"/>
          <p:cNvSpPr txBox="1"/>
          <p:nvPr/>
        </p:nvSpPr>
        <p:spPr>
          <a:xfrm rot="20291412">
            <a:off x="8235315" y="5019993"/>
            <a:ext cx="3955415" cy="768350"/>
          </a:xfrm>
          <a:prstGeom prst="rect">
            <a:avLst/>
          </a:prstGeom>
          <a:solidFill>
            <a:schemeClr val="bg1">
              <a:lumMod val="85000"/>
            </a:schemeClr>
          </a:solidFill>
          <a:ln w="9525">
            <a:noFill/>
          </a:ln>
        </p:spPr>
        <p:txBody>
          <a:bodyPr wrap="none">
            <a:spAutoFit/>
          </a:bodyPr>
          <a:lstStyle/>
          <a:p>
            <a:pPr algn="ctr" eaLnBrk="1" hangingPunct="1"/>
            <a:r>
              <a:rPr lang="en-US" altLang="zh-CN" sz="4400" dirty="0">
                <a:solidFill>
                  <a:srgbClr val="A07B50"/>
                </a:solidFill>
                <a:latin typeface="Calibri" panose="020F0502020204030204" pitchFamily="34" charset="0"/>
                <a:ea typeface="宋体" panose="02010600030101010101" pitchFamily="2" charset="-122"/>
              </a:rPr>
              <a:t>Disastrous effect</a:t>
            </a:r>
            <a:endParaRPr lang="en-US" altLang="zh-CN" sz="4400" dirty="0">
              <a:solidFill>
                <a:srgbClr val="A07B50"/>
              </a:solidFill>
              <a:latin typeface="Calibri" panose="020F0502020204030204" pitchFamily="34" charset="0"/>
              <a:ea typeface="宋体" panose="02010600030101010101" pitchFamily="2" charset="-122"/>
            </a:endParaRPr>
          </a:p>
        </p:txBody>
      </p:sp>
      <p:sp>
        <p:nvSpPr>
          <p:cNvPr id="21" name="文本框 20"/>
          <p:cNvSpPr txBox="1"/>
          <p:nvPr/>
        </p:nvSpPr>
        <p:spPr>
          <a:xfrm>
            <a:off x="2767330" y="401320"/>
            <a:ext cx="7692708" cy="646331"/>
          </a:xfrm>
          <a:prstGeom prst="rect">
            <a:avLst/>
          </a:prstGeom>
          <a:solidFill>
            <a:srgbClr val="C4AC87">
              <a:alpha val="62000"/>
            </a:srgbClr>
          </a:solidFill>
        </p:spPr>
        <p:txBody>
          <a:bodyPr wrap="square" rtlCol="0">
            <a:spAutoFit/>
          </a:bodyPr>
          <a:lstStyle/>
          <a:p>
            <a:r>
              <a:rPr lang="en-US" altLang="zh-CN" sz="3600" b="1" dirty="0">
                <a:solidFill>
                  <a:srgbClr val="9C6A4A"/>
                </a:solidFill>
                <a:latin typeface="微软雅黑 Light" panose="020B0502040204020203" charset="-122"/>
                <a:ea typeface="微软雅黑 Light" panose="020B0502040204020203" charset="-122"/>
              </a:rPr>
              <a:t>What </a:t>
            </a:r>
            <a:r>
              <a:rPr lang="en-US" sz="3600" b="1" dirty="0" smtClean="0">
                <a:solidFill>
                  <a:srgbClr val="9C6A4A"/>
                </a:solidFill>
                <a:latin typeface="微软雅黑 Light" panose="020B0502040204020203" charset="-122"/>
                <a:ea typeface="微软雅黑 Light" panose="020B0502040204020203" charset="-122"/>
              </a:rPr>
              <a:t>happen</a:t>
            </a:r>
            <a:r>
              <a:rPr lang="en-US" altLang="zh-CN" sz="3600" b="1" dirty="0" smtClean="0">
                <a:solidFill>
                  <a:srgbClr val="9C6A4A"/>
                </a:solidFill>
                <a:latin typeface="微软雅黑 Light" panose="020B0502040204020203" charset="-122"/>
                <a:ea typeface="微软雅黑 Light" panose="020B0502040204020203" charset="-122"/>
              </a:rPr>
              <a:t>ed</a:t>
            </a:r>
            <a:r>
              <a:rPr lang="en-US" sz="3600" b="1" dirty="0" smtClean="0">
                <a:solidFill>
                  <a:srgbClr val="9C6A4A"/>
                </a:solidFill>
                <a:latin typeface="微软雅黑 Light" panose="020B0502040204020203" charset="-122"/>
                <a:ea typeface="微软雅黑 Light" panose="020B0502040204020203" charset="-122"/>
              </a:rPr>
              <a:t> </a:t>
            </a:r>
            <a:r>
              <a:rPr lang="en-US" sz="3600" b="1" dirty="0">
                <a:solidFill>
                  <a:srgbClr val="9C6A4A"/>
                </a:solidFill>
                <a:latin typeface="微软雅黑 Light" panose="020B0502040204020203" charset="-122"/>
                <a:ea typeface="微软雅黑 Light" panose="020B0502040204020203" charset="-122"/>
              </a:rPr>
              <a:t>to these </a:t>
            </a:r>
            <a:r>
              <a:rPr lang="en-US" sz="3600" b="1" dirty="0">
                <a:solidFill>
                  <a:srgbClr val="FF0000"/>
                </a:solidFill>
                <a:latin typeface="微软雅黑 Light" panose="020B0502040204020203" charset="-122"/>
                <a:ea typeface="微软雅黑 Light" panose="020B0502040204020203" charset="-122"/>
              </a:rPr>
              <a:t>things</a:t>
            </a:r>
            <a:r>
              <a:rPr lang="en-US" sz="3600" b="1" dirty="0">
                <a:solidFill>
                  <a:srgbClr val="9C6A4A"/>
                </a:solidFill>
                <a:latin typeface="微软雅黑 Light" panose="020B0502040204020203" charset="-122"/>
                <a:ea typeface="微软雅黑 Light" panose="020B0502040204020203" charset="-122"/>
              </a:rPr>
              <a:t>?</a:t>
            </a:r>
            <a:endParaRPr lang="en-US" sz="3600" b="1" dirty="0">
              <a:solidFill>
                <a:srgbClr val="9C6A4A"/>
              </a:solidFill>
              <a:latin typeface="微软雅黑 Light" panose="020B0502040204020203" charset="-122"/>
              <a:ea typeface="微软雅黑 Light" panose="020B0502040204020203" charset="-122"/>
            </a:endParaRPr>
          </a:p>
        </p:txBody>
      </p:sp>
      <p:grpSp>
        <p:nvGrpSpPr>
          <p:cNvPr id="24" name="组合 23"/>
          <p:cNvGrpSpPr/>
          <p:nvPr/>
        </p:nvGrpSpPr>
        <p:grpSpPr>
          <a:xfrm>
            <a:off x="224790" y="257810"/>
            <a:ext cx="2110740" cy="1730375"/>
            <a:chOff x="354" y="406"/>
            <a:chExt cx="3324" cy="2725"/>
          </a:xfrm>
        </p:grpSpPr>
        <p:pic>
          <p:nvPicPr>
            <p:cNvPr id="26" name="图片 2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632" y="128"/>
              <a:ext cx="2725" cy="3282"/>
            </a:xfrm>
            <a:prstGeom prst="rect">
              <a:avLst/>
            </a:prstGeom>
          </p:spPr>
        </p:pic>
        <p:sp>
          <p:nvSpPr>
            <p:cNvPr id="27" name="文本框 18"/>
            <p:cNvSpPr txBox="1"/>
            <p:nvPr/>
          </p:nvSpPr>
          <p:spPr>
            <a:xfrm>
              <a:off x="471" y="1070"/>
              <a:ext cx="3207" cy="1212"/>
            </a:xfrm>
            <a:prstGeom prst="rect">
              <a:avLst/>
            </a:prstGeom>
            <a:noFill/>
          </p:spPr>
          <p:txBody>
            <a:bodyPr wrap="square" rtlCol="0">
              <a:spAutoFit/>
            </a:bodyPr>
            <a:lstStyle/>
            <a:p>
              <a:pPr algn="ctr"/>
              <a:r>
                <a:rPr lang="en-US" altLang="zh-CN" sz="4400" dirty="0" smtClean="0">
                  <a:solidFill>
                    <a:srgbClr val="9C6A4A"/>
                  </a:solidFill>
                  <a:latin typeface="微软雅黑 Light" panose="020B0502040204020203" charset="-122"/>
                  <a:ea typeface="微软雅黑 Light" panose="020B0502040204020203" charset="-122"/>
                  <a:cs typeface="+mn-ea"/>
                  <a:sym typeface="+mn-lt"/>
                </a:rPr>
                <a:t>Part 2</a:t>
              </a:r>
              <a:endParaRPr lang="en-US" altLang="zh-CN" sz="4400" dirty="0" smtClean="0">
                <a:solidFill>
                  <a:srgbClr val="9C6A4A"/>
                </a:solidFill>
                <a:latin typeface="微软雅黑 Light" panose="020B0502040204020203" charset="-122"/>
                <a:ea typeface="微软雅黑 Light" panose="020B0502040204020203" charset="-122"/>
                <a:cs typeface="+mn-ea"/>
                <a:sym typeface="+mn-lt"/>
              </a:endParaRPr>
            </a:p>
          </p:txBody>
        </p:sp>
      </p:grpSp>
      <p:sp>
        <p:nvSpPr>
          <p:cNvPr id="2" name="文本框 1"/>
          <p:cNvSpPr txBox="1"/>
          <p:nvPr/>
        </p:nvSpPr>
        <p:spPr>
          <a:xfrm>
            <a:off x="2524027" y="6075680"/>
            <a:ext cx="5894804" cy="583565"/>
          </a:xfrm>
          <a:prstGeom prst="rect">
            <a:avLst/>
          </a:prstGeom>
          <a:noFill/>
        </p:spPr>
        <p:txBody>
          <a:bodyPr wrap="square" rtlCol="0">
            <a:spAutoFit/>
          </a:bodyPr>
          <a:lstStyle/>
          <a:p>
            <a:pPr algn="ctr"/>
            <a:r>
              <a:rPr lang="en-US" altLang="zh-CN" sz="3200" dirty="0">
                <a:solidFill>
                  <a:schemeClr val="tx1"/>
                </a:solidFill>
                <a:latin typeface="+mj-ea"/>
                <a:ea typeface="+mj-ea"/>
                <a:cs typeface="Monotype Corsiva" panose="03010101010201010101" pitchFamily="66" charset="0"/>
              </a:rPr>
              <a:t>A large city lay in ruins!!!</a:t>
            </a:r>
            <a:endParaRPr lang="en-US" altLang="zh-CN" sz="3200" dirty="0">
              <a:solidFill>
                <a:schemeClr val="tx1"/>
              </a:solidFill>
              <a:latin typeface="+mj-ea"/>
              <a:ea typeface="+mj-ea"/>
              <a:cs typeface="Monotype Corsiva" panose="03010101010201010101"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25"/>
                                        </p:tgtEl>
                                        <p:attrNameLst>
                                          <p:attrName>style.visibility</p:attrName>
                                        </p:attrNameLst>
                                      </p:cBhvr>
                                      <p:to>
                                        <p:strVal val="visible"/>
                                      </p:to>
                                    </p:set>
                                    <p:animEffect transition="in" filter="fade">
                                      <p:cBhvr>
                                        <p:cTn id="7" dur="1000"/>
                                        <p:tgtEl>
                                          <p:spTgt spid="9225"/>
                                        </p:tgtEl>
                                      </p:cBhvr>
                                    </p:animEffect>
                                    <p:anim calcmode="lin" valueType="num">
                                      <p:cBhvr>
                                        <p:cTn id="8" dur="1000" fill="hold"/>
                                        <p:tgtEl>
                                          <p:spTgt spid="9225"/>
                                        </p:tgtEl>
                                        <p:attrNameLst>
                                          <p:attrName>ppt_x</p:attrName>
                                        </p:attrNameLst>
                                      </p:cBhvr>
                                      <p:tavLst>
                                        <p:tav tm="0">
                                          <p:val>
                                            <p:strVal val="#ppt_x"/>
                                          </p:val>
                                        </p:tav>
                                        <p:tav tm="100000">
                                          <p:val>
                                            <p:strVal val="#ppt_x"/>
                                          </p:val>
                                        </p:tav>
                                      </p:tavLst>
                                    </p:anim>
                                    <p:anim calcmode="lin" valueType="num">
                                      <p:cBhvr>
                                        <p:cTn id="9" dur="1000" fill="hold"/>
                                        <p:tgtEl>
                                          <p:spTgt spid="92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226"/>
                                        </p:tgtEl>
                                        <p:attrNameLst>
                                          <p:attrName>style.visibility</p:attrName>
                                        </p:attrNameLst>
                                      </p:cBhvr>
                                      <p:to>
                                        <p:strVal val="visible"/>
                                      </p:to>
                                    </p:set>
                                    <p:animEffect transition="in" filter="fade">
                                      <p:cBhvr>
                                        <p:cTn id="17" dur="1000"/>
                                        <p:tgtEl>
                                          <p:spTgt spid="9226"/>
                                        </p:tgtEl>
                                      </p:cBhvr>
                                    </p:animEffect>
                                    <p:anim calcmode="lin" valueType="num">
                                      <p:cBhvr>
                                        <p:cTn id="18" dur="1000" fill="hold"/>
                                        <p:tgtEl>
                                          <p:spTgt spid="9226"/>
                                        </p:tgtEl>
                                        <p:attrNameLst>
                                          <p:attrName>ppt_x</p:attrName>
                                        </p:attrNameLst>
                                      </p:cBhvr>
                                      <p:tavLst>
                                        <p:tav tm="0">
                                          <p:val>
                                            <p:strVal val="#ppt_x"/>
                                          </p:val>
                                        </p:tav>
                                        <p:tav tm="100000">
                                          <p:val>
                                            <p:strVal val="#ppt_x"/>
                                          </p:val>
                                        </p:tav>
                                      </p:tavLst>
                                    </p:anim>
                                    <p:anim calcmode="lin" valueType="num">
                                      <p:cBhvr>
                                        <p:cTn id="19" dur="1000" fill="hold"/>
                                        <p:tgtEl>
                                          <p:spTgt spid="922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227"/>
                                        </p:tgtEl>
                                        <p:attrNameLst>
                                          <p:attrName>style.visibility</p:attrName>
                                        </p:attrNameLst>
                                      </p:cBhvr>
                                      <p:to>
                                        <p:strVal val="visible"/>
                                      </p:to>
                                    </p:set>
                                    <p:animEffect transition="in" filter="fade">
                                      <p:cBhvr>
                                        <p:cTn id="22" dur="1000"/>
                                        <p:tgtEl>
                                          <p:spTgt spid="9227"/>
                                        </p:tgtEl>
                                      </p:cBhvr>
                                    </p:animEffect>
                                    <p:anim calcmode="lin" valueType="num">
                                      <p:cBhvr>
                                        <p:cTn id="23" dur="1000" fill="hold"/>
                                        <p:tgtEl>
                                          <p:spTgt spid="9227"/>
                                        </p:tgtEl>
                                        <p:attrNameLst>
                                          <p:attrName>ppt_x</p:attrName>
                                        </p:attrNameLst>
                                      </p:cBhvr>
                                      <p:tavLst>
                                        <p:tav tm="0">
                                          <p:val>
                                            <p:strVal val="#ppt_x"/>
                                          </p:val>
                                        </p:tav>
                                        <p:tav tm="100000">
                                          <p:val>
                                            <p:strVal val="#ppt_x"/>
                                          </p:val>
                                        </p:tav>
                                      </p:tavLst>
                                    </p:anim>
                                    <p:anim calcmode="lin" valueType="num">
                                      <p:cBhvr>
                                        <p:cTn id="24" dur="1000" fill="hold"/>
                                        <p:tgtEl>
                                          <p:spTgt spid="922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228"/>
                                        </p:tgtEl>
                                        <p:attrNameLst>
                                          <p:attrName>style.visibility</p:attrName>
                                        </p:attrNameLst>
                                      </p:cBhvr>
                                      <p:to>
                                        <p:strVal val="visible"/>
                                      </p:to>
                                    </p:set>
                                    <p:animEffect transition="in" filter="fade">
                                      <p:cBhvr>
                                        <p:cTn id="27" dur="1000"/>
                                        <p:tgtEl>
                                          <p:spTgt spid="9228"/>
                                        </p:tgtEl>
                                      </p:cBhvr>
                                    </p:animEffect>
                                    <p:anim calcmode="lin" valueType="num">
                                      <p:cBhvr>
                                        <p:cTn id="28" dur="1000" fill="hold"/>
                                        <p:tgtEl>
                                          <p:spTgt spid="9228"/>
                                        </p:tgtEl>
                                        <p:attrNameLst>
                                          <p:attrName>ppt_x</p:attrName>
                                        </p:attrNameLst>
                                      </p:cBhvr>
                                      <p:tavLst>
                                        <p:tav tm="0">
                                          <p:val>
                                            <p:strVal val="#ppt_x"/>
                                          </p:val>
                                        </p:tav>
                                        <p:tav tm="100000">
                                          <p:val>
                                            <p:strVal val="#ppt_x"/>
                                          </p:val>
                                        </p:tav>
                                      </p:tavLst>
                                    </p:anim>
                                    <p:anim calcmode="lin" valueType="num">
                                      <p:cBhvr>
                                        <p:cTn id="29" dur="1000" fill="hold"/>
                                        <p:tgtEl>
                                          <p:spTgt spid="922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anim calcmode="lin" valueType="num">
                                      <p:cBhvr>
                                        <p:cTn id="33" dur="1000" fill="hold"/>
                                        <p:tgtEl>
                                          <p:spTgt spid="33"/>
                                        </p:tgtEl>
                                        <p:attrNameLst>
                                          <p:attrName>ppt_x</p:attrName>
                                        </p:attrNameLst>
                                      </p:cBhvr>
                                      <p:tavLst>
                                        <p:tav tm="0">
                                          <p:val>
                                            <p:strVal val="#ppt_x"/>
                                          </p:val>
                                        </p:tav>
                                        <p:tav tm="100000">
                                          <p:val>
                                            <p:strVal val="#ppt_x"/>
                                          </p:val>
                                        </p:tav>
                                      </p:tavLst>
                                    </p:anim>
                                    <p:anim calcmode="lin" valueType="num">
                                      <p:cBhvr>
                                        <p:cTn id="34" dur="1000" fill="hold"/>
                                        <p:tgtEl>
                                          <p:spTgt spid="3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229"/>
                                        </p:tgtEl>
                                        <p:attrNameLst>
                                          <p:attrName>style.visibility</p:attrName>
                                        </p:attrNameLst>
                                      </p:cBhvr>
                                      <p:to>
                                        <p:strVal val="visible"/>
                                      </p:to>
                                    </p:set>
                                    <p:animEffect transition="in" filter="fade">
                                      <p:cBhvr>
                                        <p:cTn id="37" dur="1000"/>
                                        <p:tgtEl>
                                          <p:spTgt spid="9229"/>
                                        </p:tgtEl>
                                      </p:cBhvr>
                                    </p:animEffect>
                                    <p:anim calcmode="lin" valueType="num">
                                      <p:cBhvr>
                                        <p:cTn id="38" dur="1000" fill="hold"/>
                                        <p:tgtEl>
                                          <p:spTgt spid="9229"/>
                                        </p:tgtEl>
                                        <p:attrNameLst>
                                          <p:attrName>ppt_x</p:attrName>
                                        </p:attrNameLst>
                                      </p:cBhvr>
                                      <p:tavLst>
                                        <p:tav tm="0">
                                          <p:val>
                                            <p:strVal val="#ppt_x"/>
                                          </p:val>
                                        </p:tav>
                                        <p:tav tm="100000">
                                          <p:val>
                                            <p:strVal val="#ppt_x"/>
                                          </p:val>
                                        </p:tav>
                                      </p:tavLst>
                                    </p:anim>
                                    <p:anim calcmode="lin" valueType="num">
                                      <p:cBhvr>
                                        <p:cTn id="39" dur="1000" fill="hold"/>
                                        <p:tgtEl>
                                          <p:spTgt spid="922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9234"/>
                                        </p:tgtEl>
                                        <p:attrNameLst>
                                          <p:attrName>style.visibility</p:attrName>
                                        </p:attrNameLst>
                                      </p:cBhvr>
                                      <p:to>
                                        <p:strVal val="visible"/>
                                      </p:to>
                                    </p:set>
                                    <p:animEffect transition="in" filter="slide(fromBottom)">
                                      <p:cBhvr>
                                        <p:cTn id="44" dur="500"/>
                                        <p:tgtEl>
                                          <p:spTgt spid="9234"/>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slide(fromBottom)">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grpId="0" nodeType="clickEffect">
                                  <p:stCondLst>
                                    <p:cond delay="0"/>
                                  </p:stCondLst>
                                  <p:childTnLst>
                                    <p:set>
                                      <p:cBhvr>
                                        <p:cTn id="53" dur="1" fill="hold">
                                          <p:stCondLst>
                                            <p:cond delay="0"/>
                                          </p:stCondLst>
                                        </p:cTn>
                                        <p:tgtEl>
                                          <p:spTgt spid="9235"/>
                                        </p:tgtEl>
                                        <p:attrNameLst>
                                          <p:attrName>style.visibility</p:attrName>
                                        </p:attrNameLst>
                                      </p:cBhvr>
                                      <p:to>
                                        <p:strVal val="visible"/>
                                      </p:to>
                                    </p:set>
                                    <p:animEffect transition="in" filter="slide(fromBottom)">
                                      <p:cBhvr>
                                        <p:cTn id="54" dur="500"/>
                                        <p:tgtEl>
                                          <p:spTgt spid="9235"/>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nodeType="clickEffect">
                                  <p:stCondLst>
                                    <p:cond delay="0"/>
                                  </p:stCondLst>
                                  <p:childTnLst>
                                    <p:set>
                                      <p:cBhvr>
                                        <p:cTn id="58" dur="1" fill="hold">
                                          <p:stCondLst>
                                            <p:cond delay="0"/>
                                          </p:stCondLst>
                                        </p:cTn>
                                        <p:tgtEl>
                                          <p:spTgt spid="9236">
                                            <p:txEl>
                                              <p:pRg st="0" end="0"/>
                                            </p:txEl>
                                          </p:spTgt>
                                        </p:tgtEl>
                                        <p:attrNameLst>
                                          <p:attrName>style.visibility</p:attrName>
                                        </p:attrNameLst>
                                      </p:cBhvr>
                                      <p:to>
                                        <p:strVal val="visible"/>
                                      </p:to>
                                    </p:set>
                                    <p:animEffect transition="in" filter="slide(fromBottom)">
                                      <p:cBhvr>
                                        <p:cTn id="59" dur="500"/>
                                        <p:tgtEl>
                                          <p:spTgt spid="9236">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4" fill="hold" grpId="0" nodeType="clickEffect">
                                  <p:stCondLst>
                                    <p:cond delay="0"/>
                                  </p:stCondLst>
                                  <p:childTnLst>
                                    <p:set>
                                      <p:cBhvr>
                                        <p:cTn id="63" dur="1" fill="hold">
                                          <p:stCondLst>
                                            <p:cond delay="0"/>
                                          </p:stCondLst>
                                        </p:cTn>
                                        <p:tgtEl>
                                          <p:spTgt spid="9237"/>
                                        </p:tgtEl>
                                        <p:attrNameLst>
                                          <p:attrName>style.visibility</p:attrName>
                                        </p:attrNameLst>
                                      </p:cBhvr>
                                      <p:to>
                                        <p:strVal val="visible"/>
                                      </p:to>
                                    </p:set>
                                    <p:animEffect transition="in" filter="slide(fromBottom)">
                                      <p:cBhvr>
                                        <p:cTn id="64" dur="500"/>
                                        <p:tgtEl>
                                          <p:spTgt spid="9237"/>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4" fill="hold" grpId="0" nodeType="click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slide(fromBottom)">
                                      <p:cBhvr>
                                        <p:cTn id="69" dur="500"/>
                                        <p:tgtEl>
                                          <p:spTgt spid="35"/>
                                        </p:tgtEl>
                                      </p:cBhvr>
                                    </p:animEffect>
                                  </p:childTnLst>
                                </p:cTn>
                              </p:par>
                            </p:childTnLst>
                          </p:cTn>
                        </p:par>
                      </p:childTnLst>
                    </p:cTn>
                  </p:par>
                  <p:par>
                    <p:cTn id="70" fill="hold">
                      <p:stCondLst>
                        <p:cond delay="indefinite"/>
                      </p:stCondLst>
                      <p:childTnLst>
                        <p:par>
                          <p:cTn id="71" fill="hold">
                            <p:stCondLst>
                              <p:cond delay="0"/>
                            </p:stCondLst>
                            <p:childTnLst>
                              <p:par>
                                <p:cTn id="72" presetID="12" presetClass="entr" presetSubtype="4" fill="hold" nodeType="clickEffect">
                                  <p:stCondLst>
                                    <p:cond delay="0"/>
                                  </p:stCondLst>
                                  <p:childTnLst>
                                    <p:set>
                                      <p:cBhvr>
                                        <p:cTn id="73" dur="1" fill="hold">
                                          <p:stCondLst>
                                            <p:cond delay="0"/>
                                          </p:stCondLst>
                                        </p:cTn>
                                        <p:tgtEl>
                                          <p:spTgt spid="9239">
                                            <p:txEl>
                                              <p:pRg st="0" end="0"/>
                                            </p:txEl>
                                          </p:spTgt>
                                        </p:tgtEl>
                                        <p:attrNameLst>
                                          <p:attrName>style.visibility</p:attrName>
                                        </p:attrNameLst>
                                      </p:cBhvr>
                                      <p:to>
                                        <p:strVal val="visible"/>
                                      </p:to>
                                    </p:set>
                                    <p:animEffect transition="in" filter="slide(fromBottom)">
                                      <p:cBhvr>
                                        <p:cTn id="74" dur="500"/>
                                        <p:tgtEl>
                                          <p:spTgt spid="9239">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2"/>
                                        </p:tgtEl>
                                        <p:attrNameLst>
                                          <p:attrName>style.visibility</p:attrName>
                                        </p:attrNameLst>
                                      </p:cBhvr>
                                      <p:to>
                                        <p:strVal val="visible"/>
                                      </p:to>
                                    </p:set>
                                    <p:animEffect transition="in" filter="blinds(horizontal)">
                                      <p:cBhvr>
                                        <p:cTn id="79" dur="500"/>
                                        <p:tgtEl>
                                          <p:spTgt spid="2"/>
                                        </p:tgtEl>
                                      </p:cBhvr>
                                    </p:animEffect>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wipe(down)">
                                      <p:cBhvr>
                                        <p:cTn id="84" dur="580">
                                          <p:stCondLst>
                                            <p:cond delay="0"/>
                                          </p:stCondLst>
                                        </p:cTn>
                                        <p:tgtEl>
                                          <p:spTgt spid="22"/>
                                        </p:tgtEl>
                                      </p:cBhvr>
                                    </p:animEffect>
                                    <p:anim calcmode="lin" valueType="num">
                                      <p:cBhvr>
                                        <p:cTn id="85"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90" dur="26">
                                          <p:stCondLst>
                                            <p:cond delay="650"/>
                                          </p:stCondLst>
                                        </p:cTn>
                                        <p:tgtEl>
                                          <p:spTgt spid="22"/>
                                        </p:tgtEl>
                                      </p:cBhvr>
                                      <p:to x="100000" y="60000"/>
                                    </p:animScale>
                                    <p:animScale>
                                      <p:cBhvr>
                                        <p:cTn id="91" dur="166" decel="50000">
                                          <p:stCondLst>
                                            <p:cond delay="676"/>
                                          </p:stCondLst>
                                        </p:cTn>
                                        <p:tgtEl>
                                          <p:spTgt spid="22"/>
                                        </p:tgtEl>
                                      </p:cBhvr>
                                      <p:to x="100000" y="100000"/>
                                    </p:animScale>
                                    <p:animScale>
                                      <p:cBhvr>
                                        <p:cTn id="92" dur="26">
                                          <p:stCondLst>
                                            <p:cond delay="1312"/>
                                          </p:stCondLst>
                                        </p:cTn>
                                        <p:tgtEl>
                                          <p:spTgt spid="22"/>
                                        </p:tgtEl>
                                      </p:cBhvr>
                                      <p:to x="100000" y="80000"/>
                                    </p:animScale>
                                    <p:animScale>
                                      <p:cBhvr>
                                        <p:cTn id="93" dur="166" decel="50000">
                                          <p:stCondLst>
                                            <p:cond delay="1338"/>
                                          </p:stCondLst>
                                        </p:cTn>
                                        <p:tgtEl>
                                          <p:spTgt spid="22"/>
                                        </p:tgtEl>
                                      </p:cBhvr>
                                      <p:to x="100000" y="100000"/>
                                    </p:animScale>
                                    <p:animScale>
                                      <p:cBhvr>
                                        <p:cTn id="94" dur="26">
                                          <p:stCondLst>
                                            <p:cond delay="1642"/>
                                          </p:stCondLst>
                                        </p:cTn>
                                        <p:tgtEl>
                                          <p:spTgt spid="22"/>
                                        </p:tgtEl>
                                      </p:cBhvr>
                                      <p:to x="100000" y="90000"/>
                                    </p:animScale>
                                    <p:animScale>
                                      <p:cBhvr>
                                        <p:cTn id="95" dur="166" decel="50000">
                                          <p:stCondLst>
                                            <p:cond delay="1668"/>
                                          </p:stCondLst>
                                        </p:cTn>
                                        <p:tgtEl>
                                          <p:spTgt spid="22"/>
                                        </p:tgtEl>
                                      </p:cBhvr>
                                      <p:to x="100000" y="100000"/>
                                    </p:animScale>
                                    <p:animScale>
                                      <p:cBhvr>
                                        <p:cTn id="96" dur="26">
                                          <p:stCondLst>
                                            <p:cond delay="1808"/>
                                          </p:stCondLst>
                                        </p:cTn>
                                        <p:tgtEl>
                                          <p:spTgt spid="22"/>
                                        </p:tgtEl>
                                      </p:cBhvr>
                                      <p:to x="100000" y="95000"/>
                                    </p:animScale>
                                    <p:animScale>
                                      <p:cBhvr>
                                        <p:cTn id="97"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p:bldP spid="9226" grpId="0"/>
      <p:bldP spid="9227" grpId="0"/>
      <p:bldP spid="9228" grpId="0"/>
      <p:bldP spid="9229" grpId="0"/>
      <p:bldP spid="9234" grpId="0"/>
      <p:bldP spid="9235" grpId="0"/>
      <p:bldP spid="9237" grpId="0"/>
      <p:bldP spid="25" grpId="0"/>
      <p:bldP spid="33" grpId="0"/>
      <p:bldP spid="34" grpId="0"/>
      <p:bldP spid="35" grpId="0"/>
      <p:bldP spid="22" grpId="0" bldLvl="0" animBg="1"/>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8" name="AutoShape 6"/>
          <p:cNvSpPr/>
          <p:nvPr/>
        </p:nvSpPr>
        <p:spPr>
          <a:xfrm>
            <a:off x="5562600" y="1116013"/>
            <a:ext cx="1512888" cy="576262"/>
          </a:xfrm>
          <a:prstGeom prst="rightArrow">
            <a:avLst>
              <a:gd name="adj1" fmla="val 50000"/>
              <a:gd name="adj2" fmla="val 65633"/>
            </a:avLst>
          </a:prstGeom>
          <a:solidFill>
            <a:srgbClr val="D4B476"/>
          </a:solidFill>
          <a:ln w="9525" cap="flat" cmpd="sng">
            <a:noFill/>
            <a:prstDash val="solid"/>
            <a:miter/>
            <a:headEnd type="none" w="med" len="med"/>
            <a:tailEnd type="none" w="med" len="med"/>
          </a:ln>
        </p:spPr>
        <p:txBody>
          <a:bodyPr wrap="none" anchor="ctr"/>
          <a:lstStyle/>
          <a:p>
            <a:endParaRPr lang="zh-CN" altLang="en-US" dirty="0">
              <a:latin typeface="Comic Sans MS" panose="030F0702030302020204" pitchFamily="66" charset="0"/>
            </a:endParaRPr>
          </a:p>
        </p:txBody>
      </p:sp>
      <p:sp>
        <p:nvSpPr>
          <p:cNvPr id="79879" name="Text Box 7"/>
          <p:cNvSpPr txBox="1"/>
          <p:nvPr/>
        </p:nvSpPr>
        <p:spPr>
          <a:xfrm>
            <a:off x="7038975" y="433388"/>
            <a:ext cx="3448050" cy="1938020"/>
          </a:xfrm>
          <a:prstGeom prst="rect">
            <a:avLst/>
          </a:prstGeom>
          <a:noFill/>
          <a:ln w="9525">
            <a:noFill/>
          </a:ln>
        </p:spPr>
        <p:txBody>
          <a:bodyPr>
            <a:spAutoFit/>
          </a:bodyPr>
          <a:lstStyle/>
          <a:p>
            <a:pPr algn="ctr">
              <a:spcBef>
                <a:spcPct val="50000"/>
              </a:spcBef>
            </a:pPr>
            <a:r>
              <a:rPr lang="en-US" altLang="zh-CN" sz="4000" dirty="0">
                <a:latin typeface="Monotype Corsiva" panose="03010101010201010101" pitchFamily="66" charset="0"/>
                <a:ea typeface="宋体" panose="02010600030101010101" pitchFamily="2" charset="-122"/>
              </a:rPr>
              <a:t>It seemed as if the world were </a:t>
            </a:r>
            <a:r>
              <a:rPr lang="en-US" altLang="zh-CN" sz="4000" dirty="0">
                <a:solidFill>
                  <a:srgbClr val="FF0000"/>
                </a:solidFill>
                <a:latin typeface="Monotype Corsiva" panose="03010101010201010101" pitchFamily="66" charset="0"/>
                <a:ea typeface="宋体" panose="02010600030101010101" pitchFamily="2" charset="-122"/>
              </a:rPr>
              <a:t>coming to an end</a:t>
            </a:r>
            <a:r>
              <a:rPr lang="en-US" altLang="zh-CN" sz="4000" dirty="0">
                <a:latin typeface="Monotype Corsiva" panose="03010101010201010101" pitchFamily="66" charset="0"/>
                <a:ea typeface="宋体" panose="02010600030101010101" pitchFamily="2" charset="-122"/>
              </a:rPr>
              <a:t>!</a:t>
            </a:r>
            <a:endParaRPr lang="en-US" altLang="zh-CN" sz="4000" dirty="0">
              <a:latin typeface="Monotype Corsiva" panose="03010101010201010101" pitchFamily="66" charset="0"/>
              <a:ea typeface="宋体" panose="02010600030101010101" pitchFamily="2" charset="-122"/>
            </a:endParaRPr>
          </a:p>
        </p:txBody>
      </p:sp>
      <p:sp>
        <p:nvSpPr>
          <p:cNvPr id="79880" name="Rectangle 8"/>
          <p:cNvSpPr>
            <a:spLocks noRot="1"/>
          </p:cNvSpPr>
          <p:nvPr/>
        </p:nvSpPr>
        <p:spPr>
          <a:xfrm>
            <a:off x="982663" y="433388"/>
            <a:ext cx="4932362" cy="2255837"/>
          </a:xfrm>
          <a:prstGeom prst="rect">
            <a:avLst/>
          </a:prstGeom>
          <a:noFill/>
          <a:ln w="9525">
            <a:noFill/>
          </a:ln>
        </p:spPr>
        <p:txBody>
          <a:bodyPr/>
          <a:lstStyle/>
          <a:p>
            <a:pPr marL="0" lvl="1" indent="-285750" algn="ctr">
              <a:buClr>
                <a:schemeClr val="folHlink"/>
              </a:buClr>
              <a:buFont typeface="Wingdings" panose="05000000000000000000" pitchFamily="2" charset="2"/>
            </a:pPr>
            <a:r>
              <a:rPr lang="en-US" altLang="zh-CN" sz="4000" dirty="0">
                <a:latin typeface="Monotype Corsiva" panose="03010101010201010101" pitchFamily="66" charset="0"/>
                <a:ea typeface="宋体" panose="02010600030101010101" pitchFamily="2" charset="-122"/>
              </a:rPr>
              <a:t>One of the most</a:t>
            </a:r>
            <a:endParaRPr lang="en-US" altLang="zh-CN" sz="4000" dirty="0">
              <a:latin typeface="Monotype Corsiva" panose="03010101010201010101" pitchFamily="66" charset="0"/>
              <a:ea typeface="宋体" panose="02010600030101010101" pitchFamily="2" charset="-122"/>
            </a:endParaRPr>
          </a:p>
          <a:p>
            <a:pPr marL="0" lvl="1" indent="-285750" algn="ctr">
              <a:buClr>
                <a:schemeClr val="folHlink"/>
              </a:buClr>
              <a:buFont typeface="Wingdings" panose="05000000000000000000" pitchFamily="2" charset="2"/>
            </a:pPr>
            <a:r>
              <a:rPr lang="en-US" altLang="zh-CN" sz="4000" dirty="0">
                <a:solidFill>
                  <a:srgbClr val="FF0000"/>
                </a:solidFill>
                <a:latin typeface="Monotype Corsiva" panose="03010101010201010101" pitchFamily="66" charset="0"/>
                <a:ea typeface="宋体" panose="02010600030101010101" pitchFamily="2" charset="-122"/>
              </a:rPr>
              <a:t>deadly</a:t>
            </a:r>
            <a:r>
              <a:rPr lang="en-US" altLang="zh-CN" sz="4000" dirty="0">
                <a:latin typeface="Monotype Corsiva" panose="03010101010201010101" pitchFamily="66" charset="0"/>
                <a:ea typeface="宋体" panose="02010600030101010101" pitchFamily="2" charset="-122"/>
              </a:rPr>
              <a:t> earthquakes</a:t>
            </a:r>
            <a:endParaRPr lang="en-US" altLang="zh-CN" sz="4000" dirty="0">
              <a:latin typeface="Monotype Corsiva" panose="03010101010201010101" pitchFamily="66" charset="0"/>
              <a:ea typeface="宋体" panose="02010600030101010101" pitchFamily="2" charset="-122"/>
            </a:endParaRPr>
          </a:p>
          <a:p>
            <a:pPr marL="0" lvl="1" indent="-285750" algn="ctr">
              <a:buClr>
                <a:schemeClr val="folHlink"/>
              </a:buClr>
              <a:buFont typeface="Wingdings" panose="05000000000000000000" pitchFamily="2" charset="2"/>
            </a:pPr>
            <a:r>
              <a:rPr lang="en-US" altLang="zh-CN" sz="4000" dirty="0">
                <a:latin typeface="Monotype Corsiva" panose="03010101010201010101" pitchFamily="66" charset="0"/>
                <a:ea typeface="宋体" panose="02010600030101010101" pitchFamily="2" charset="-122"/>
              </a:rPr>
              <a:t>of the 20th century!</a:t>
            </a:r>
            <a:endParaRPr lang="en-US" altLang="zh-CN" sz="4000" dirty="0">
              <a:latin typeface="Monotype Corsiva" panose="03010101010201010101" pitchFamily="66" charset="0"/>
              <a:ea typeface="宋体" panose="02010600030101010101" pitchFamily="2" charset="-122"/>
            </a:endParaRPr>
          </a:p>
        </p:txBody>
      </p:sp>
      <p:sp>
        <p:nvSpPr>
          <p:cNvPr id="11" name="AutoShape 4"/>
          <p:cNvSpPr/>
          <p:nvPr/>
        </p:nvSpPr>
        <p:spPr>
          <a:xfrm>
            <a:off x="4679950" y="3384550"/>
            <a:ext cx="2928938" cy="2565400"/>
          </a:xfrm>
          <a:prstGeom prst="irregularSeal2">
            <a:avLst/>
          </a:prstGeom>
          <a:solidFill>
            <a:schemeClr val="bg1">
              <a:lumMod val="85000"/>
            </a:schemeClr>
          </a:solidFill>
          <a:ln w="9525" cap="flat" cmpd="sng">
            <a:noFill/>
            <a:prstDash val="solid"/>
            <a:miter/>
            <a:headEnd type="none" w="med" len="med"/>
            <a:tailEnd type="none" w="med" len="med"/>
          </a:ln>
        </p:spPr>
        <p:txBody>
          <a:bodyPr wrap="none" anchor="ctr"/>
          <a:lstStyle/>
          <a:p>
            <a:pPr algn="ctr"/>
            <a:r>
              <a:rPr lang="en-US" altLang="zh-CN" sz="3600" dirty="0">
                <a:solidFill>
                  <a:srgbClr val="FF0000"/>
                </a:solidFill>
                <a:latin typeface="Times New Roman" panose="02020603050405020304" pitchFamily="18" charset="0"/>
              </a:rPr>
              <a:t>feelings</a:t>
            </a:r>
            <a:endParaRPr lang="en-US" altLang="zh-CN" sz="3600" dirty="0">
              <a:solidFill>
                <a:srgbClr val="FF0000"/>
              </a:solidFill>
              <a:latin typeface="Times New Roman" panose="02020603050405020304" pitchFamily="18" charset="0"/>
            </a:endParaRPr>
          </a:p>
        </p:txBody>
      </p:sp>
      <p:sp>
        <p:nvSpPr>
          <p:cNvPr id="12" name="Oval 6"/>
          <p:cNvSpPr/>
          <p:nvPr/>
        </p:nvSpPr>
        <p:spPr>
          <a:xfrm>
            <a:off x="2489200" y="3573463"/>
            <a:ext cx="2362200" cy="762000"/>
          </a:xfrm>
          <a:prstGeom prst="ellipse">
            <a:avLst/>
          </a:prstGeom>
          <a:solidFill>
            <a:schemeClr val="bg1"/>
          </a:solidFill>
          <a:ln w="9525" cap="flat" cmpd="sng">
            <a:solidFill>
              <a:schemeClr val="tx1"/>
            </a:solidFill>
            <a:prstDash val="solid"/>
            <a:headEnd type="none" w="med" len="med"/>
            <a:tailEnd type="none" w="med" len="med"/>
          </a:ln>
        </p:spPr>
        <p:txBody>
          <a:bodyPr wrap="none" anchor="ctr"/>
          <a:lstStyle/>
          <a:p>
            <a:pPr algn="ctr"/>
            <a:r>
              <a:rPr lang="en-US" altLang="zh-CN" sz="2800" dirty="0">
                <a:latin typeface="Times New Roman" panose="02020603050405020304" pitchFamily="18" charset="0"/>
              </a:rPr>
              <a:t>shocked</a:t>
            </a:r>
            <a:endParaRPr lang="en-US" altLang="zh-CN" sz="2800" dirty="0">
              <a:latin typeface="Times New Roman" panose="02020603050405020304" pitchFamily="18" charset="0"/>
            </a:endParaRPr>
          </a:p>
        </p:txBody>
      </p:sp>
      <p:sp>
        <p:nvSpPr>
          <p:cNvPr id="13" name="Oval 7"/>
          <p:cNvSpPr/>
          <p:nvPr/>
        </p:nvSpPr>
        <p:spPr>
          <a:xfrm>
            <a:off x="2320925" y="5568950"/>
            <a:ext cx="2362200" cy="762000"/>
          </a:xfrm>
          <a:prstGeom prst="ellipse">
            <a:avLst/>
          </a:prstGeom>
          <a:solidFill>
            <a:schemeClr val="bg1"/>
          </a:solidFill>
          <a:ln w="9525" cap="flat" cmpd="sng">
            <a:solidFill>
              <a:schemeClr val="tx1"/>
            </a:solidFill>
            <a:prstDash val="solid"/>
            <a:headEnd type="none" w="med" len="med"/>
            <a:tailEnd type="none" w="med" len="med"/>
          </a:ln>
        </p:spPr>
        <p:txBody>
          <a:bodyPr wrap="none" anchor="ctr"/>
          <a:lstStyle/>
          <a:p>
            <a:pPr algn="ctr"/>
            <a:r>
              <a:rPr lang="en-US" altLang="zh-CN" sz="2400" dirty="0">
                <a:latin typeface="Times New Roman" panose="02020603050405020304" pitchFamily="18" charset="0"/>
              </a:rPr>
              <a:t>heart-broken</a:t>
            </a:r>
            <a:endParaRPr lang="en-US" altLang="zh-CN" sz="2400" dirty="0">
              <a:latin typeface="Times New Roman" panose="02020603050405020304" pitchFamily="18" charset="0"/>
            </a:endParaRPr>
          </a:p>
        </p:txBody>
      </p:sp>
      <p:sp>
        <p:nvSpPr>
          <p:cNvPr id="14" name="Oval 8"/>
          <p:cNvSpPr/>
          <p:nvPr/>
        </p:nvSpPr>
        <p:spPr>
          <a:xfrm>
            <a:off x="1847850" y="4640263"/>
            <a:ext cx="2362200" cy="762000"/>
          </a:xfrm>
          <a:prstGeom prst="ellipse">
            <a:avLst/>
          </a:prstGeom>
          <a:solidFill>
            <a:schemeClr val="bg1"/>
          </a:solidFill>
          <a:ln w="9525" cap="flat" cmpd="sng">
            <a:solidFill>
              <a:schemeClr val="tx1"/>
            </a:solidFill>
            <a:prstDash val="solid"/>
            <a:headEnd type="none" w="med" len="med"/>
            <a:tailEnd type="none" w="med" len="med"/>
          </a:ln>
        </p:spPr>
        <p:txBody>
          <a:bodyPr wrap="none" anchor="ctr"/>
          <a:lstStyle/>
          <a:p>
            <a:pPr algn="ctr"/>
            <a:r>
              <a:rPr lang="en-US" altLang="zh-CN" sz="2400" dirty="0">
                <a:latin typeface="Times New Roman" panose="02020603050405020304" pitchFamily="18" charset="0"/>
              </a:rPr>
              <a:t>hopeless</a:t>
            </a:r>
            <a:endParaRPr lang="en-US" altLang="zh-CN" sz="2400" dirty="0">
              <a:latin typeface="Times New Roman" panose="02020603050405020304" pitchFamily="18" charset="0"/>
            </a:endParaRPr>
          </a:p>
        </p:txBody>
      </p:sp>
      <p:sp>
        <p:nvSpPr>
          <p:cNvPr id="15" name="Oval 9"/>
          <p:cNvSpPr/>
          <p:nvPr/>
        </p:nvSpPr>
        <p:spPr>
          <a:xfrm>
            <a:off x="6213475" y="5570538"/>
            <a:ext cx="2362200" cy="762000"/>
          </a:xfrm>
          <a:prstGeom prst="ellipse">
            <a:avLst/>
          </a:prstGeom>
          <a:solidFill>
            <a:schemeClr val="bg1"/>
          </a:solidFill>
          <a:ln w="9525" cap="flat" cmpd="sng">
            <a:solidFill>
              <a:schemeClr val="tx1"/>
            </a:solidFill>
            <a:prstDash val="solid"/>
            <a:headEnd type="none" w="med" len="med"/>
            <a:tailEnd type="none" w="med" len="med"/>
          </a:ln>
        </p:spPr>
        <p:txBody>
          <a:bodyPr wrap="none" anchor="ctr"/>
          <a:lstStyle/>
          <a:p>
            <a:pPr algn="ctr"/>
            <a:r>
              <a:rPr lang="en-US" altLang="zh-CN" sz="2400" dirty="0">
                <a:latin typeface="Times New Roman" panose="02020603050405020304" pitchFamily="18" charset="0"/>
              </a:rPr>
              <a:t>desperate</a:t>
            </a:r>
            <a:endParaRPr lang="en-US" altLang="zh-CN" sz="2400" dirty="0">
              <a:latin typeface="Times New Roman" panose="02020603050405020304" pitchFamily="18" charset="0"/>
            </a:endParaRPr>
          </a:p>
        </p:txBody>
      </p:sp>
      <p:sp>
        <p:nvSpPr>
          <p:cNvPr id="17" name="Oval 11"/>
          <p:cNvSpPr/>
          <p:nvPr/>
        </p:nvSpPr>
        <p:spPr>
          <a:xfrm>
            <a:off x="7593013" y="3417888"/>
            <a:ext cx="2595562" cy="938212"/>
          </a:xfrm>
          <a:prstGeom prst="ellipse">
            <a:avLst/>
          </a:prstGeom>
          <a:solidFill>
            <a:schemeClr val="bg1"/>
          </a:solidFill>
          <a:ln w="9525" cap="flat" cmpd="sng">
            <a:solidFill>
              <a:schemeClr val="tx1"/>
            </a:solidFill>
            <a:prstDash val="solid"/>
            <a:headEnd type="none" w="med" len="med"/>
            <a:tailEnd type="none" w="med" len="med"/>
          </a:ln>
        </p:spPr>
        <p:txBody>
          <a:bodyPr wrap="none" anchor="ctr"/>
          <a:lstStyle/>
          <a:p>
            <a:pPr algn="ctr"/>
            <a:r>
              <a:rPr lang="en-US" altLang="zh-CN" sz="2400" dirty="0">
                <a:latin typeface="Times New Roman" panose="02020603050405020304" pitchFamily="18" charset="0"/>
              </a:rPr>
              <a:t>scared/frightened</a:t>
            </a:r>
            <a:endParaRPr lang="en-US" altLang="zh-CN" sz="2400" dirty="0">
              <a:latin typeface="Times New Roman" panose="02020603050405020304" pitchFamily="18" charset="0"/>
            </a:endParaRPr>
          </a:p>
        </p:txBody>
      </p:sp>
      <p:sp>
        <p:nvSpPr>
          <p:cNvPr id="21" name="Oval 9"/>
          <p:cNvSpPr/>
          <p:nvPr/>
        </p:nvSpPr>
        <p:spPr>
          <a:xfrm>
            <a:off x="7666038" y="4621213"/>
            <a:ext cx="1817687" cy="762000"/>
          </a:xfrm>
          <a:prstGeom prst="ellipse">
            <a:avLst/>
          </a:prstGeom>
          <a:solidFill>
            <a:schemeClr val="bg1"/>
          </a:solidFill>
          <a:ln w="9525" cap="flat" cmpd="sng">
            <a:solidFill>
              <a:schemeClr val="tx1"/>
            </a:solidFill>
            <a:prstDash val="solid"/>
            <a:headEnd type="none" w="med" len="med"/>
            <a:tailEnd type="none" w="med" len="med"/>
          </a:ln>
        </p:spPr>
        <p:txBody>
          <a:bodyPr wrap="none" anchor="ctr"/>
          <a:lstStyle/>
          <a:p>
            <a:pPr algn="ctr"/>
            <a:r>
              <a:rPr lang="en-US" altLang="zh-CN" sz="2400" dirty="0">
                <a:latin typeface="Times New Roman" panose="02020603050405020304" pitchFamily="18" charset="0"/>
              </a:rPr>
              <a:t>helpless</a:t>
            </a:r>
            <a:endParaRPr lang="en-US" altLang="zh-CN" sz="2400" dirty="0">
              <a:latin typeface="Times New Roman" panose="02020603050405020304" pitchFamily="18" charset="0"/>
            </a:endParaRPr>
          </a:p>
        </p:txBody>
      </p:sp>
      <p:sp>
        <p:nvSpPr>
          <p:cNvPr id="20" name="Text Box 2"/>
          <p:cNvSpPr txBox="1"/>
          <p:nvPr/>
        </p:nvSpPr>
        <p:spPr>
          <a:xfrm>
            <a:off x="2259013" y="2443163"/>
            <a:ext cx="7355840" cy="583565"/>
          </a:xfrm>
          <a:prstGeom prst="rect">
            <a:avLst/>
          </a:prstGeom>
          <a:noFill/>
          <a:ln w="9525">
            <a:noFill/>
          </a:ln>
        </p:spPr>
        <p:txBody>
          <a:bodyPr wrap="none">
            <a:spAutoFit/>
          </a:bodyPr>
          <a:lstStyle/>
          <a:p>
            <a:pPr eaLnBrk="1" hangingPunct="1"/>
            <a:r>
              <a:rPr lang="en-US" altLang="zh-CN" sz="3200" dirty="0">
                <a:solidFill>
                  <a:srgbClr val="9C6A4A"/>
                </a:solidFill>
                <a:latin typeface="Comic Sans MS" panose="030F0702030302020204" pitchFamily="66" charset="0"/>
              </a:rPr>
              <a:t>Can you imagine how people felt then?</a:t>
            </a:r>
            <a:endParaRPr lang="en-US" altLang="zh-CN" sz="3200" dirty="0">
              <a:solidFill>
                <a:srgbClr val="9C6A4A"/>
              </a:solidFill>
              <a:latin typeface="Comic Sans MS" panose="030F0702030302020204" pitchFamily="66" charset="0"/>
            </a:endParaRPr>
          </a:p>
        </p:txBody>
      </p:sp>
      <p:sp>
        <p:nvSpPr>
          <p:cNvPr id="1835" name="矩形 1834"/>
          <p:cNvSpPr/>
          <p:nvPr/>
        </p:nvSpPr>
        <p:spPr>
          <a:xfrm>
            <a:off x="358140" y="265430"/>
            <a:ext cx="11549380" cy="6300470"/>
          </a:xfrm>
          <a:prstGeom prst="rect">
            <a:avLst/>
          </a:prstGeom>
          <a:noFill/>
          <a:ln w="190500">
            <a:solidFill>
              <a:srgbClr val="C4AC87">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9880"/>
                                        </p:tgtEl>
                                        <p:attrNameLst>
                                          <p:attrName>style.visibility</p:attrName>
                                        </p:attrNameLst>
                                      </p:cBhvr>
                                      <p:to>
                                        <p:strVal val="visible"/>
                                      </p:to>
                                    </p:set>
                                    <p:animEffect transition="in" filter="fade">
                                      <p:cBhvr>
                                        <p:cTn id="7" dur="1000"/>
                                        <p:tgtEl>
                                          <p:spTgt spid="79880"/>
                                        </p:tgtEl>
                                      </p:cBhvr>
                                    </p:animEffect>
                                    <p:anim calcmode="lin" valueType="num">
                                      <p:cBhvr>
                                        <p:cTn id="8" dur="1000" fill="hold"/>
                                        <p:tgtEl>
                                          <p:spTgt spid="79880"/>
                                        </p:tgtEl>
                                        <p:attrNameLst>
                                          <p:attrName>ppt_x</p:attrName>
                                        </p:attrNameLst>
                                      </p:cBhvr>
                                      <p:tavLst>
                                        <p:tav tm="0">
                                          <p:val>
                                            <p:strVal val="#ppt_x"/>
                                          </p:val>
                                        </p:tav>
                                        <p:tav tm="100000">
                                          <p:val>
                                            <p:strVal val="#ppt_x"/>
                                          </p:val>
                                        </p:tav>
                                      </p:tavLst>
                                    </p:anim>
                                    <p:anim calcmode="lin" valueType="num">
                                      <p:cBhvr>
                                        <p:cTn id="9" dur="1000" fill="hold"/>
                                        <p:tgtEl>
                                          <p:spTgt spid="7988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79878"/>
                                        </p:tgtEl>
                                        <p:attrNameLst>
                                          <p:attrName>style.visibility</p:attrName>
                                        </p:attrNameLst>
                                      </p:cBhvr>
                                      <p:to>
                                        <p:strVal val="visible"/>
                                      </p:to>
                                    </p:set>
                                    <p:animEffect transition="in" filter="blinds(horizontal)">
                                      <p:cBhvr>
                                        <p:cTn id="14" dur="500"/>
                                        <p:tgtEl>
                                          <p:spTgt spid="79878"/>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79879"/>
                                        </p:tgtEl>
                                        <p:attrNameLst>
                                          <p:attrName>style.visibility</p:attrName>
                                        </p:attrNameLst>
                                      </p:cBhvr>
                                      <p:to>
                                        <p:strVal val="visible"/>
                                      </p:to>
                                    </p:set>
                                    <p:animEffect transition="in" filter="blinds(horizontal)">
                                      <p:cBhvr>
                                        <p:cTn id="19" dur="500"/>
                                        <p:tgtEl>
                                          <p:spTgt spid="79879"/>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slide(fromBottom)">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2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dissolve">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slide(fromBottom)">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bldLvl="0" animBg="1"/>
      <p:bldP spid="79879" grpId="0"/>
      <p:bldP spid="79880" grpId="0"/>
      <p:bldP spid="11" grpId="0" bldLvl="0" animBg="1"/>
      <p:bldP spid="12" grpId="0" bldLvl="0" animBg="1"/>
      <p:bldP spid="13" grpId="0" bldLvl="0" animBg="1"/>
      <p:bldP spid="14" grpId="0" bldLvl="0" animBg="1"/>
      <p:bldP spid="15" grpId="0" bldLvl="0" animBg="1"/>
      <p:bldP spid="17" grpId="0" bldLvl="0" animBg="1"/>
      <p:bldP spid="21" grpId="0" bldLvl="0" animBg="1"/>
      <p:bldP spid="20" grpId="0"/>
    </p:bldLst>
  </p:timing>
</p:sld>
</file>

<file path=ppt/tags/tag1.xml><?xml version="1.0" encoding="utf-8"?>
<p:tagLst xmlns:p="http://schemas.openxmlformats.org/presentationml/2006/main">
  <p:tag name="KSO_WM_UNIT_PLACING_PICTURE_USER_VIEWPORT" val="{&quot;height&quot;:6240,&quot;width&quot;:11680}"/>
</p:tagLst>
</file>

<file path=ppt/theme/theme1.xml><?xml version="1.0" encoding="utf-8"?>
<a:theme xmlns:a="http://schemas.openxmlformats.org/drawingml/2006/main" name="Office 主题">
  <a:themeElements>
    <a:clrScheme name="01-蓝色方案2">
      <a:dk1>
        <a:srgbClr val="000000"/>
      </a:dk1>
      <a:lt1>
        <a:srgbClr val="FFFFFF"/>
      </a:lt1>
      <a:dk2>
        <a:srgbClr val="262626"/>
      </a:dk2>
      <a:lt2>
        <a:srgbClr val="F8F8F8"/>
      </a:lt2>
      <a:accent1>
        <a:srgbClr val="0089D2"/>
      </a:accent1>
      <a:accent2>
        <a:srgbClr val="039BE6"/>
      </a:accent2>
      <a:accent3>
        <a:srgbClr val="00A7F3"/>
      </a:accent3>
      <a:accent4>
        <a:srgbClr val="28B5F4"/>
      </a:accent4>
      <a:accent5>
        <a:srgbClr val="4FC2F9"/>
      </a:accent5>
      <a:accent6>
        <a:srgbClr val="80D5F9"/>
      </a:accent6>
      <a:hlink>
        <a:srgbClr val="0070C0"/>
      </a:hlink>
      <a:folHlink>
        <a:srgbClr val="0089D2"/>
      </a:folHlink>
    </a:clrScheme>
    <a:fontScheme name="Temp">
      <a:majorFont>
        <a:latin typeface="Jokerman"/>
        <a:ea typeface="微软雅黑"/>
        <a:cs typeface=""/>
      </a:majorFont>
      <a:minorFont>
        <a:latin typeface="Joker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01-蓝色方案2">
    <a:dk1>
      <a:srgbClr val="000000"/>
    </a:dk1>
    <a:lt1>
      <a:srgbClr val="FFFFFF"/>
    </a:lt1>
    <a:dk2>
      <a:srgbClr val="262626"/>
    </a:dk2>
    <a:lt2>
      <a:srgbClr val="F8F8F8"/>
    </a:lt2>
    <a:accent1>
      <a:srgbClr val="0089D2"/>
    </a:accent1>
    <a:accent2>
      <a:srgbClr val="039BE6"/>
    </a:accent2>
    <a:accent3>
      <a:srgbClr val="00A7F3"/>
    </a:accent3>
    <a:accent4>
      <a:srgbClr val="28B5F4"/>
    </a:accent4>
    <a:accent5>
      <a:srgbClr val="4FC2F9"/>
    </a:accent5>
    <a:accent6>
      <a:srgbClr val="80D5F9"/>
    </a:accent6>
    <a:hlink>
      <a:srgbClr val="0070C0"/>
    </a:hlink>
    <a:folHlink>
      <a:srgbClr val="0089D2"/>
    </a:folHlink>
  </a:clrScheme>
</a:themeOverride>
</file>

<file path=docProps/app.xml><?xml version="1.0" encoding="utf-8"?>
<Properties xmlns="http://schemas.openxmlformats.org/officeDocument/2006/extended-properties" xmlns:vt="http://schemas.openxmlformats.org/officeDocument/2006/docPropsVTypes">
  <TotalTime>0</TotalTime>
  <Words>3683</Words>
  <Application>WPS 演示</Application>
  <PresentationFormat>宽屏</PresentationFormat>
  <Paragraphs>290</Paragraphs>
  <Slides>17</Slides>
  <Notes>2</Notes>
  <HiddenSlides>0</HiddenSlides>
  <MMClips>3</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17</vt:i4>
      </vt:variant>
    </vt:vector>
  </HeadingPairs>
  <TitlesOfParts>
    <vt:vector size="42" baseType="lpstr">
      <vt:lpstr>Arial</vt:lpstr>
      <vt:lpstr>宋体</vt:lpstr>
      <vt:lpstr>Wingdings</vt:lpstr>
      <vt:lpstr>Lato Black</vt:lpstr>
      <vt:lpstr>Roboto</vt:lpstr>
      <vt:lpstr>微软雅黑 Light</vt:lpstr>
      <vt:lpstr>Comic Sans MS</vt:lpstr>
      <vt:lpstr>Calibri</vt:lpstr>
      <vt:lpstr>Calibri</vt:lpstr>
      <vt:lpstr>Monotype Corsiva</vt:lpstr>
      <vt:lpstr>Times New Roman</vt:lpstr>
      <vt:lpstr>华文新魏</vt:lpstr>
      <vt:lpstr>Book Antiqua</vt:lpstr>
      <vt:lpstr>Dotum</vt:lpstr>
      <vt:lpstr>Malgun Gothic</vt:lpstr>
      <vt:lpstr>Jokerman</vt:lpstr>
      <vt:lpstr>微软雅黑</vt:lpstr>
      <vt:lpstr>Arial Unicode MS</vt:lpstr>
      <vt:lpstr>Jellyka - Nathaniel, a Mystery</vt:lpstr>
      <vt:lpstr>Dotum</vt:lpstr>
      <vt:lpstr>Wingdings</vt:lpstr>
      <vt:lpstr>Shit Happens</vt:lpstr>
      <vt:lpstr>HelveticaNeue</vt:lpstr>
      <vt:lpstr>NumberOnly</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熊猫办公tukuppt.com</Company>
  <LinksUpToDate>false</LinksUpToDate>
  <SharedDoc>false</SharedDoc>
  <HyperlinksChanged>false</HyperlinksChanged>
  <AppVersion>14.0000</AppVersion>
  <Manager>熊猫办公</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熊猫办公专注正版ppt</dc:title>
  <dc:creator>virginia</dc:creator>
  <dc:description>熊猫办公</dc:description>
  <cp:lastModifiedBy>南山有谷堆</cp:lastModifiedBy>
  <cp:revision>22</cp:revision>
  <dcterms:created xsi:type="dcterms:W3CDTF">2020-09-21T09:17:00Z</dcterms:created>
  <dcterms:modified xsi:type="dcterms:W3CDTF">2020-09-25T06:34:39Z</dcterms:modified>
  <cp:version>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