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10172" r:id="rId3"/>
    <p:sldId id="9717" r:id="rId4"/>
    <p:sldId id="10073" r:id="rId6"/>
    <p:sldId id="10117" r:id="rId7"/>
    <p:sldId id="10129" r:id="rId8"/>
    <p:sldId id="10145" r:id="rId9"/>
    <p:sldId id="10077" r:id="rId10"/>
    <p:sldId id="10136" r:id="rId11"/>
    <p:sldId id="10149" r:id="rId12"/>
    <p:sldId id="10128" r:id="rId13"/>
    <p:sldId id="10150" r:id="rId14"/>
    <p:sldId id="10116" r:id="rId15"/>
    <p:sldId id="10162" r:id="rId16"/>
    <p:sldId id="10124" r:id="rId17"/>
    <p:sldId id="10146" r:id="rId18"/>
    <p:sldId id="10111" r:id="rId19"/>
    <p:sldId id="10163" r:id="rId20"/>
    <p:sldId id="10132" r:id="rId21"/>
    <p:sldId id="10143" r:id="rId22"/>
    <p:sldId id="10151" r:id="rId23"/>
    <p:sldId id="10135" r:id="rId24"/>
    <p:sldId id="10072" r:id="rId25"/>
  </p:sldIdLst>
  <p:sldSz cx="12858750" cy="723265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rlin Sans FB" panose="020E0602020502020306" pitchFamily="34" charset="0"/>
      <p:regular r:id="rId34"/>
      <p:bold r:id="rId35"/>
    </p:embeddedFont>
    <p:embeddedFont>
      <p:font typeface="锐字工房洪荒之光中黑简1.0" panose="02010600030101010101" charset="-122"/>
      <p:regular r:id="rId36"/>
    </p:embeddedFont>
    <p:embeddedFont>
      <p:font typeface="华文隶书" panose="02010800040101010101" charset="-122"/>
      <p:regular r:id="rId37"/>
    </p:embeddedFont>
    <p:embeddedFont>
      <p:font typeface="Berlin Sans FB Demi" panose="020E0802020502020306" pitchFamily="34" charset="0"/>
      <p:bold r:id="rId38"/>
    </p:embeddedFont>
    <p:embeddedFont>
      <p:font typeface="微软雅黑" panose="020B0503020204020204" pitchFamily="34" charset="-122"/>
      <p:regular r:id="rId39"/>
    </p:embeddedFont>
    <p:embeddedFont>
      <p:font typeface="Segoe UI Black" panose="020B0A02040204020203" pitchFamily="34" charset="0"/>
      <p:bold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  <p:embeddedFont>
      <p:font typeface="Calibri Light" panose="020F0302020204030204" charset="0"/>
      <p:regular r:id="rId45"/>
      <p:italic r:id="rId46"/>
    </p:embeddedFont>
    <p:embeddedFont>
      <p:font typeface="Impact" panose="020B0806030902050204" pitchFamily="34" charset="0"/>
      <p:regular r:id="rId47"/>
    </p:embeddedFont>
    <p:embeddedFont>
      <p:font typeface="仿宋_GB2312" panose="02010609030101010101" pitchFamily="49" charset="-122"/>
      <p:regular r:id="rId48"/>
    </p:embeddedFont>
    <p:embeddedFont>
      <p:font typeface="Broadway" panose="04040905080B02020502" pitchFamily="82" charset="0"/>
      <p:regular r:id="rId49"/>
    </p:embeddedFont>
    <p:embeddedFont>
      <p:font typeface="华文新魏" panose="02010800040101010101" pitchFamily="2" charset="-122"/>
      <p:regular r:id="rId5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EEB286"/>
    <a:srgbClr val="87C8DB"/>
    <a:srgbClr val="82C293"/>
    <a:srgbClr val="9FD0B0"/>
    <a:srgbClr val="B5AC3C"/>
    <a:srgbClr val="53B3CB"/>
    <a:srgbClr val="E2752C"/>
    <a:srgbClr val="4A9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 autoAdjust="0"/>
    <p:restoredTop sz="95293" autoAdjust="0"/>
  </p:normalViewPr>
  <p:slideViewPr>
    <p:cSldViewPr>
      <p:cViewPr>
        <p:scale>
          <a:sx n="90" d="100"/>
          <a:sy n="90" d="100"/>
        </p:scale>
        <p:origin x="-64" y="-88"/>
      </p:cViewPr>
      <p:guideLst>
        <p:guide orient="horz" pos="328"/>
        <p:guide orient="horz" pos="4145"/>
        <p:guide pos="4036"/>
        <p:guide pos="534"/>
        <p:guide pos="7487"/>
        <p:guide pos="691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0" Type="http://schemas.openxmlformats.org/officeDocument/2006/relationships/font" Target="fonts/font21.fntdata"/><Relationship Id="rId5" Type="http://schemas.openxmlformats.org/officeDocument/2006/relationships/notesMaster" Target="notesMasters/notesMaster1.xml"/><Relationship Id="rId49" Type="http://schemas.openxmlformats.org/officeDocument/2006/relationships/font" Target="fonts/font20.fntdata"/><Relationship Id="rId48" Type="http://schemas.openxmlformats.org/officeDocument/2006/relationships/font" Target="fonts/font19.fntdata"/><Relationship Id="rId47" Type="http://schemas.openxmlformats.org/officeDocument/2006/relationships/font" Target="fonts/font18.fntdata"/><Relationship Id="rId46" Type="http://schemas.openxmlformats.org/officeDocument/2006/relationships/font" Target="fonts/font17.fntdata"/><Relationship Id="rId45" Type="http://schemas.openxmlformats.org/officeDocument/2006/relationships/font" Target="fonts/font16.fntdata"/><Relationship Id="rId44" Type="http://schemas.openxmlformats.org/officeDocument/2006/relationships/font" Target="fonts/font15.fntdata"/><Relationship Id="rId43" Type="http://schemas.openxmlformats.org/officeDocument/2006/relationships/font" Target="fonts/font14.fntdata"/><Relationship Id="rId42" Type="http://schemas.openxmlformats.org/officeDocument/2006/relationships/font" Target="fonts/font13.fntdata"/><Relationship Id="rId41" Type="http://schemas.openxmlformats.org/officeDocument/2006/relationships/font" Target="fonts/font12.fntdata"/><Relationship Id="rId40" Type="http://schemas.openxmlformats.org/officeDocument/2006/relationships/font" Target="fonts/font11.fntdata"/><Relationship Id="rId4" Type="http://schemas.openxmlformats.org/officeDocument/2006/relationships/slide" Target="slides/slide2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1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21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Calibri" panose="020F0502020204030204" pitchFamily="34" charset="0"/>
              </a:rPr>
              <a:t>2</a:t>
            </a:r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2018/7/19</a:t>
            </a:r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zh-CN"/>
              <a:t>27</a:t>
            </a:r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zh-CN"/>
              <a:t>8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0"/>
            <a:r>
              <a:rPr lang="zh-CN" altLang="en-US"/>
              <a:t>第二级</a:t>
            </a:r>
            <a:endParaRPr lang="zh-CN" altLang="en-US"/>
          </a:p>
          <a:p>
            <a:pPr lvl="0"/>
            <a:r>
              <a:rPr lang="zh-CN" altLang="en-US"/>
              <a:t>第三级</a:t>
            </a:r>
            <a:endParaRPr lang="zh-CN" altLang="en-US"/>
          </a:p>
          <a:p>
            <a:pPr lvl="0"/>
            <a:r>
              <a:rPr lang="zh-CN" altLang="en-US"/>
              <a:t>第四级</a:t>
            </a:r>
            <a:endParaRPr lang="zh-CN" altLang="en-US"/>
          </a:p>
          <a:p>
            <a:pPr lvl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2018/7/19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3000">
        <p:circle/>
      </p:transition>
    </mc:Choice>
    <mc:Fallback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16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20.png"/><Relationship Id="rId2" Type="http://schemas.openxmlformats.org/officeDocument/2006/relationships/hyperlink" Target="The.Gold.Rush_2.wmv" TargetMode="Externa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4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hyperlink" Target="http://dvd.com.cn/movie/86.html" TargetMode="External"/><Relationship Id="rId7" Type="http://schemas.openxmlformats.org/officeDocument/2006/relationships/image" Target="../media/image29.jpeg"/><Relationship Id="rId6" Type="http://schemas.openxmlformats.org/officeDocument/2006/relationships/hyperlink" Target="http://www.dvddown.com/list.asp?diqu=&#27431;&#32654;&#22320;&#21306;&amp;page=66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2.wav"/><Relationship Id="rId7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6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803981" y="1314601"/>
            <a:ext cx="6895796" cy="528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22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22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22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22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22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22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22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71" y="2398159"/>
            <a:ext cx="3542659" cy="35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711161" y="1705030"/>
            <a:ext cx="380049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220" b="1">
                <a:latin typeface="华文新魏" panose="02010800040101010101" pitchFamily="2" charset="-122"/>
              </a:rPr>
              <a:t>知识产权声明</a:t>
            </a:r>
            <a:endParaRPr lang="zh-CN" altLang="en-US" sz="422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sp>
        <p:nvSpPr>
          <p:cNvPr id="49" name="Chord 48"/>
          <p:cNvSpPr/>
          <p:nvPr/>
        </p:nvSpPr>
        <p:spPr>
          <a:xfrm rot="6300000">
            <a:off x="5065826" y="5745022"/>
            <a:ext cx="2777897" cy="2743200"/>
          </a:xfrm>
          <a:prstGeom prst="chord">
            <a:avLst>
              <a:gd name="adj1" fmla="val 4234771"/>
              <a:gd name="adj2" fmla="val 15531980"/>
            </a:avLst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rc 43"/>
          <p:cNvSpPr/>
          <p:nvPr/>
        </p:nvSpPr>
        <p:spPr>
          <a:xfrm>
            <a:off x="3971925" y="4667314"/>
            <a:ext cx="4915535" cy="4977709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635" y="6964867"/>
            <a:ext cx="321310" cy="325374"/>
          </a:xfrm>
          <a:prstGeom prst="ellipse">
            <a:avLst/>
          </a:prstGeom>
          <a:solidFill>
            <a:srgbClr val="82C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8"/>
          <p:cNvSpPr/>
          <p:nvPr/>
        </p:nvSpPr>
        <p:spPr>
          <a:xfrm>
            <a:off x="8726170" y="6964867"/>
            <a:ext cx="321310" cy="325374"/>
          </a:xfrm>
          <a:prstGeom prst="ellipse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90" y="4503341"/>
            <a:ext cx="321310" cy="325374"/>
          </a:xfrm>
          <a:prstGeom prst="ellipse">
            <a:avLst/>
          </a:prstGeom>
          <a:solidFill>
            <a:srgbClr val="D7D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25" y="5251830"/>
            <a:ext cx="321310" cy="325374"/>
          </a:xfrm>
          <a:prstGeom prst="ellipse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19930" y="5251830"/>
            <a:ext cx="321310" cy="325374"/>
          </a:xfrm>
          <a:prstGeom prst="ellipse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58489" y="5812078"/>
            <a:ext cx="1159386" cy="1144905"/>
          </a:xfrm>
          <a:prstGeom prst="teardrop">
            <a:avLst/>
          </a:prstGeom>
          <a:solidFill>
            <a:srgbClr val="82C29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48099" y="4103543"/>
            <a:ext cx="1159386" cy="1144905"/>
          </a:xfrm>
          <a:prstGeom prst="teardrop">
            <a:avLst/>
          </a:prstGeom>
          <a:solidFill>
            <a:srgbClr val="87C8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74124" y="4103543"/>
            <a:ext cx="1159386" cy="1144905"/>
          </a:xfrm>
          <a:prstGeom prst="teardrop">
            <a:avLst/>
          </a:prstGeom>
          <a:solidFill>
            <a:srgbClr val="EEB2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34219" y="5812078"/>
            <a:ext cx="1159386" cy="1144905"/>
          </a:xfrm>
          <a:prstGeom prst="teardrop">
            <a:avLst/>
          </a:prstGeom>
          <a:solidFill>
            <a:srgbClr val="87C8D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7875" y="3035300"/>
            <a:ext cx="1144905" cy="1159386"/>
          </a:xfrm>
          <a:prstGeom prst="teardrop">
            <a:avLst/>
          </a:prstGeom>
          <a:solidFill>
            <a:srgbClr val="D7D18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3"/>
          <p:cNvSpPr txBox="1"/>
          <p:nvPr/>
        </p:nvSpPr>
        <p:spPr>
          <a:xfrm>
            <a:off x="1821180" y="727075"/>
            <a:ext cx="336232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914400"/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2 Childhood</a:t>
            </a:r>
            <a:endParaRPr lang="en-US" altLang="zh-CN" sz="1600" spc="5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4682" y="1447374"/>
            <a:ext cx="662072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Berlin Sans FB Demi" panose="020E0802020502020306" pitchFamily="34" charset="0"/>
              </a:rPr>
              <a:t>What was Chaplin’s childhood like?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1440" y="6280621"/>
            <a:ext cx="210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Berlin Sans FB Demi" panose="020E0802020502020306" pitchFamily="34" charset="0"/>
              </a:rPr>
              <a:t>Not easy!</a:t>
            </a:r>
            <a:endParaRPr lang="zh-CN" altLang="en-US" sz="3600" b="1" dirty="0">
              <a:latin typeface="Berlin Sans FB Demi" panose="020E0802020502020306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8695" y="4768453"/>
            <a:ext cx="3201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poor family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uncertain income</a:t>
            </a:r>
            <a:endParaRPr lang="zh-CN" altLang="en-US" sz="3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87123" y="3570860"/>
            <a:ext cx="3579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astonishing training</a:t>
            </a:r>
            <a:endParaRPr lang="zh-CN" alt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83752" y="2527494"/>
            <a:ext cx="261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Father’s death</a:t>
            </a:r>
            <a:endParaRPr lang="zh-CN" altLang="en-US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712083" y="3544317"/>
            <a:ext cx="398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sick mother &amp; brother</a:t>
            </a:r>
            <a:endParaRPr lang="zh-CN" altLang="en-US" sz="3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9381703" y="5263798"/>
            <a:ext cx="3383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popular child actor</a:t>
            </a:r>
            <a:endParaRPr lang="zh-CN" alt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31310" y="1456085"/>
            <a:ext cx="843051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Berlin Sans FB Demi" panose="020E0802020502020306" pitchFamily="34" charset="0"/>
              </a:rPr>
              <a:t>Did his childhood help him in his later career?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664" y="4305495"/>
            <a:ext cx="3384375" cy="523220"/>
          </a:xfrm>
          <a:prstGeom prst="rect">
            <a:avLst/>
          </a:prstGeom>
          <a:solidFill>
            <a:srgbClr val="9FD0B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understood lives well</a:t>
            </a:r>
            <a:endParaRPr lang="zh-CN" altLang="en-US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265889" y="3112269"/>
            <a:ext cx="3222229" cy="523220"/>
          </a:xfrm>
          <a:prstGeom prst="rect">
            <a:avLst/>
          </a:prstGeom>
          <a:solidFill>
            <a:srgbClr val="9FD0B0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was skillful in acting</a:t>
            </a:r>
            <a:endParaRPr lang="zh-CN" alt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689141" y="4783842"/>
            <a:ext cx="4075796" cy="523220"/>
          </a:xfrm>
          <a:prstGeom prst="rect">
            <a:avLst/>
          </a:prstGeom>
          <a:solidFill>
            <a:srgbClr val="9FD0B0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was experienced in acting</a:t>
            </a:r>
            <a:endParaRPr lang="zh-CN" altLang="en-US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70956" y="2104157"/>
            <a:ext cx="3384375" cy="523220"/>
          </a:xfrm>
          <a:prstGeom prst="rect">
            <a:avLst/>
          </a:prstGeom>
          <a:solidFill>
            <a:srgbClr val="9FD0B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understood lives well</a:t>
            </a:r>
            <a:endParaRPr lang="zh-CN" altLang="en-US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953816" y="3089367"/>
            <a:ext cx="3384375" cy="523220"/>
          </a:xfrm>
          <a:prstGeom prst="rect">
            <a:avLst/>
          </a:prstGeom>
          <a:solidFill>
            <a:srgbClr val="9FD0B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understood lives well</a:t>
            </a:r>
            <a:endParaRPr lang="zh-CN" altLang="en-US" sz="28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522719" y="68769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  <p:sp>
        <p:nvSpPr>
          <p:cNvPr id="2" name="云形 1"/>
          <p:cNvSpPr/>
          <p:nvPr/>
        </p:nvSpPr>
        <p:spPr>
          <a:xfrm rot="724400">
            <a:off x="8435340" y="233045"/>
            <a:ext cx="4048760" cy="1298575"/>
          </a:xfrm>
          <a:prstGeom prst="cloud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latin typeface="Berlin Sans FB Demi" panose="020E0802020502020306" pitchFamily="34" charset="0"/>
              </a:rPr>
              <a:t>Challenging!</a:t>
            </a:r>
            <a:endParaRPr lang="en-US" altLang="zh-CN" sz="3600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1" grpId="0"/>
      <p:bldP spid="42" grpId="0"/>
      <p:bldP spid="43" grpId="0" animBg="1"/>
      <p:bldP spid="45" grpId="0" animBg="1"/>
      <p:bldP spid="46" grpId="0" animBg="1"/>
      <p:bldP spid="47" grpId="0" animBg="1"/>
      <p:bldP spid="52" grpId="0" animBg="1"/>
      <p:bldP spid="53" grpId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154420" y="525145"/>
            <a:ext cx="3753485" cy="5908040"/>
          </a:xfrm>
          <a:prstGeom prst="rect">
            <a:avLst/>
          </a:prstGeom>
          <a:noFill/>
          <a:ln w="101600" cmpd="thickThin">
            <a:solidFill>
              <a:srgbClr val="4A985E">
                <a:alpha val="94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Berlin Sans FB Demi" panose="020E0802020502020306" pitchFamily="34" charset="0"/>
                <a:cs typeface="Berlin Sans FB Demi" panose="020E0802020502020306" pitchFamily="34" charset="0"/>
              </a:rPr>
              <a:t>Life is a tragedy when seen in close-up, but a comedy in long-shot.</a:t>
            </a:r>
            <a:endParaRPr lang="en-US" altLang="zh-CN" sz="5400">
              <a:latin typeface="Berlin Sans FB Demi" panose="020E0802020502020306" pitchFamily="34" charset="0"/>
              <a:cs typeface="Berlin Sans FB Demi" panose="020E0802020502020306" pitchFamily="34" charset="0"/>
            </a:endParaRPr>
          </a:p>
        </p:txBody>
      </p:sp>
      <p:pic>
        <p:nvPicPr>
          <p:cNvPr id="2" name="图片 1" descr="微信图片_20200925205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525780"/>
            <a:ext cx="4385310" cy="590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sp>
        <p:nvSpPr>
          <p:cNvPr id="25" name="文本框 3"/>
          <p:cNvSpPr txBox="1"/>
          <p:nvPr/>
        </p:nvSpPr>
        <p:spPr>
          <a:xfrm>
            <a:off x="1821180" y="784860"/>
            <a:ext cx="331343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914400"/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3 Character</a:t>
            </a:r>
            <a:endParaRPr lang="en-US" altLang="zh-CN" sz="1600" spc="5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" name="图片 25" descr="img_084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l="32129" r="31061"/>
          <a:stretch>
            <a:fillRect/>
          </a:stretch>
        </p:blipFill>
        <p:spPr>
          <a:xfrm>
            <a:off x="452711" y="1456085"/>
            <a:ext cx="1704975" cy="5165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Text Box 8"/>
          <p:cNvSpPr txBox="1"/>
          <p:nvPr/>
        </p:nvSpPr>
        <p:spPr>
          <a:xfrm>
            <a:off x="2972991" y="1600101"/>
            <a:ext cx="3276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0" dirty="0"/>
              <a:t>   </a:t>
            </a:r>
            <a:r>
              <a:rPr lang="en-US" altLang="zh-CN" sz="3200" b="1" i="0" dirty="0" smtClean="0"/>
              <a:t>his </a:t>
            </a:r>
            <a:r>
              <a:rPr lang="en-US" altLang="zh-CN" sz="3200" b="1" i="0" dirty="0"/>
              <a:t>appearance</a:t>
            </a:r>
            <a:endParaRPr lang="en-US" altLang="zh-CN" sz="3200" b="1" i="0" dirty="0"/>
          </a:p>
        </p:txBody>
      </p:sp>
      <p:sp>
        <p:nvSpPr>
          <p:cNvPr id="28" name="Text Box 13"/>
          <p:cNvSpPr txBox="1"/>
          <p:nvPr/>
        </p:nvSpPr>
        <p:spPr>
          <a:xfrm>
            <a:off x="3141290" y="2896245"/>
            <a:ext cx="29400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0" dirty="0" smtClean="0"/>
              <a:t>  a </a:t>
            </a:r>
            <a:r>
              <a:rPr lang="en-US" altLang="zh-CN" sz="3200" b="1" i="0" dirty="0"/>
              <a:t>social </a:t>
            </a:r>
            <a:r>
              <a:rPr lang="en-US" altLang="zh-CN" sz="3200" b="1" i="0" dirty="0" smtClean="0"/>
              <a:t>failure </a:t>
            </a:r>
            <a:endParaRPr lang="en-US" altLang="zh-CN" sz="3200" b="1" i="0" dirty="0"/>
          </a:p>
        </p:txBody>
      </p:sp>
      <p:sp>
        <p:nvSpPr>
          <p:cNvPr id="29" name="文本框 9"/>
          <p:cNvSpPr txBox="1"/>
          <p:nvPr/>
        </p:nvSpPr>
        <p:spPr>
          <a:xfrm>
            <a:off x="5205214" y="738683"/>
            <a:ext cx="4635500" cy="7175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50800" tIns="50800" rIns="50800" bIns="50800" spcCol="38100" anchor="ctr">
            <a:spAutoFit/>
          </a:bodyPr>
          <a:lstStyle>
            <a:lvl1pPr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indent="2286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indent="4572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indent="6858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indent="9144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5pPr>
            <a:lvl6pPr indent="11430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6pPr>
            <a:lvl7pPr indent="13716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7pPr>
            <a:lvl8pPr indent="16002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8pPr>
            <a:lvl9pPr indent="18288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Berlin Sans FB Demi" panose="020E0802020502020306" pitchFamily="34" charset="0"/>
                <a:cs typeface="Impact" panose="020B0806030902050204" pitchFamily="34" charset="0"/>
                <a:sym typeface="Chalkduster"/>
              </a:rPr>
              <a:t>—— the </a:t>
            </a:r>
            <a:r>
              <a:rPr kumimoji="0" lang="en-US" altLang="zh-CN" sz="4000" b="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Berlin Sans FB Demi" panose="020E0802020502020306" pitchFamily="34" charset="0"/>
                <a:cs typeface="Impact" panose="020B0806030902050204" pitchFamily="34" charset="0"/>
                <a:sym typeface="Chalkduster"/>
              </a:rPr>
              <a:t>little tramp</a:t>
            </a:r>
            <a:endParaRPr kumimoji="0" lang="en-US" altLang="zh-CN" sz="40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Berlin Sans FB Demi" panose="020E0802020502020306" pitchFamily="34" charset="0"/>
              <a:cs typeface="Impact" panose="020B0806030902050204" pitchFamily="34" charset="0"/>
              <a:sym typeface="Chalkduster"/>
            </a:endParaRPr>
          </a:p>
        </p:txBody>
      </p:sp>
      <p:sp>
        <p:nvSpPr>
          <p:cNvPr id="30" name="Text Box 28"/>
          <p:cNvSpPr txBox="1"/>
          <p:nvPr/>
        </p:nvSpPr>
        <p:spPr>
          <a:xfrm>
            <a:off x="2752378" y="3732582"/>
            <a:ext cx="7920880" cy="557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1350">
              <a:spcBef>
                <a:spcPct val="50000"/>
              </a:spcBef>
            </a:pPr>
            <a:r>
              <a:rPr lang="en-US" altLang="zh-CN" sz="3200" b="1" dirty="0">
                <a:solidFill>
                  <a:srgbClr val="1C1C1C"/>
                </a:solidFill>
                <a:latin typeface="Berlin Sans FB Demi" panose="020E0802020502020306" pitchFamily="34" charset="0"/>
              </a:rPr>
              <a:t>Why was this character loved by people?</a:t>
            </a:r>
            <a:endParaRPr lang="en-US" altLang="zh-CN" sz="3200" b="1" dirty="0">
              <a:solidFill>
                <a:srgbClr val="1C1C1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4269135" y="2248173"/>
            <a:ext cx="504056" cy="57606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15890" y="4552429"/>
            <a:ext cx="196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optimistic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05239" y="4552429"/>
            <a:ext cx="2271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determined</a:t>
            </a:r>
            <a:endParaRPr lang="zh-CN" alt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1503" y="4552428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 kind</a:t>
            </a:r>
            <a:endParaRPr lang="zh-CN" altLang="en-US" sz="3200" b="1" dirty="0"/>
          </a:p>
        </p:txBody>
      </p:sp>
      <p:sp>
        <p:nvSpPr>
          <p:cNvPr id="33" name="文本框 10"/>
          <p:cNvSpPr txBox="1"/>
          <p:nvPr/>
        </p:nvSpPr>
        <p:spPr>
          <a:xfrm>
            <a:off x="2670035" y="5272509"/>
            <a:ext cx="9087931" cy="1057017"/>
          </a:xfrm>
          <a:prstGeom prst="rect">
            <a:avLst/>
          </a:prstGeom>
          <a:noFill/>
          <a:ln w="25400" cap="flat" cmpd="thickThin">
            <a:solidFill>
              <a:srgbClr val="7030A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35717" tIns="35717" rIns="35717" bIns="35717" spcCol="26788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131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The little tramp is just a </a:t>
            </a:r>
            <a:r>
              <a:rPr kumimoji="0" lang="en-US" altLang="zh-CN" sz="2800" b="1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social failure, </a:t>
            </a: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but he </a:t>
            </a:r>
            <a:r>
              <a:rPr kumimoji="0" lang="en-US" altLang="zh-CN" sz="3200" b="1" u="none" strike="noStrike" kern="1200" cap="none" spc="0" normalizeH="0" baseline="0" noProof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inspired</a:t>
            </a:r>
            <a:r>
              <a:rPr kumimoji="0" lang="en-US" altLang="zh-CN" sz="3200" b="1" u="none" strike="noStrike" kern="1200" cap="none" spc="0" normalizeH="0" noProof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 </a:t>
            </a:r>
            <a:r>
              <a:rPr kumimoji="0" lang="en-US" altLang="zh-CN" sz="2800" b="1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many </a:t>
            </a:r>
            <a:endParaRPr kumimoji="0" lang="en-US" altLang="zh-CN" sz="2800" b="1" u="none" strike="noStrike" kern="1200" cap="none" spc="0" normalizeH="0" baseline="0" noProof="1" smtClean="0">
              <a:ln>
                <a:noFill/>
              </a:ln>
              <a:effectLst/>
              <a:uLnTx/>
              <a:uFillTx/>
              <a:ea typeface="+mn-ea"/>
              <a:cs typeface="Arial Narrow" panose="020B0606020202030204" pitchFamily="34" charset="0"/>
              <a:sym typeface="Chalkduster"/>
            </a:endParaRPr>
          </a:p>
          <a:p>
            <a:pPr marL="0" marR="0" lvl="0" indent="0" algn="l" defTabSz="32131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people </a:t>
            </a:r>
            <a:r>
              <a:rPr kumimoji="0" lang="en-US" altLang="zh-CN" sz="3200" b="1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with optimism, determination and kindness</a:t>
            </a:r>
            <a:r>
              <a:rPr kumimoji="0" lang="en-US" altLang="zh-CN" sz="2800" b="1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ea typeface="+mn-ea"/>
                <a:cs typeface="Arial Narrow" panose="020B0606020202030204" pitchFamily="34" charset="0"/>
                <a:sym typeface="Chalkduster"/>
              </a:rPr>
              <a:t>.</a:t>
            </a:r>
            <a:endParaRPr kumimoji="0" lang="en-US" altLang="zh-CN" sz="2800" b="1" u="none" strike="noStrike" kern="1200" cap="none" spc="0" normalizeH="0" baseline="0" noProof="1">
              <a:ln>
                <a:noFill/>
              </a:ln>
              <a:effectLst/>
              <a:uLnTx/>
              <a:uFillTx/>
              <a:ea typeface="+mn-ea"/>
              <a:cs typeface="Arial Narrow" panose="020B0606020202030204" pitchFamily="34" charset="0"/>
              <a:sym typeface="Chalkduster"/>
            </a:endParaRPr>
          </a:p>
        </p:txBody>
      </p:sp>
      <p:sp>
        <p:nvSpPr>
          <p:cNvPr id="34" name="云形 33"/>
          <p:cNvSpPr/>
          <p:nvPr/>
        </p:nvSpPr>
        <p:spPr>
          <a:xfrm rot="724400">
            <a:off x="9072597" y="1658678"/>
            <a:ext cx="3112751" cy="1504735"/>
          </a:xfrm>
          <a:prstGeom prst="cloud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Berlin Sans FB Demi" panose="020E0802020502020306" pitchFamily="34" charset="0"/>
              </a:rPr>
              <a:t>Charming!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68819" y="68769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bldLvl="0" animBg="1"/>
      <p:bldP spid="30" grpId="0" animBg="1"/>
      <p:bldP spid="2" grpId="0" animBg="1"/>
      <p:bldP spid="3" grpId="0"/>
      <p:bldP spid="8" grpId="0"/>
      <p:bldP spid="10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463665" y="389255"/>
            <a:ext cx="4121785" cy="6185535"/>
          </a:xfrm>
          <a:prstGeom prst="rect">
            <a:avLst/>
          </a:prstGeom>
          <a:noFill/>
          <a:ln w="101600" cmpd="thickThin">
            <a:solidFill>
              <a:srgbClr val="4A985E">
                <a:alpha val="90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>
                <a:latin typeface="Berlin Sans FB Demi" panose="020E0802020502020306" pitchFamily="34" charset="0"/>
                <a:cs typeface="Berlin Sans FB Demi" panose="020E0802020502020306" pitchFamily="34" charset="0"/>
              </a:rPr>
              <a:t>My pain may be the reason for somebody's laugh. But my laugh must never be the reason for somebody's pain.</a:t>
            </a:r>
            <a:endParaRPr lang="en-US" altLang="zh-CN" sz="4400">
              <a:latin typeface="Berlin Sans FB Demi" panose="020E0802020502020306" pitchFamily="34" charset="0"/>
              <a:cs typeface="Berlin Sans FB Demi" panose="020E0802020502020306" pitchFamily="34" charset="0"/>
            </a:endParaRPr>
          </a:p>
        </p:txBody>
      </p:sp>
      <p:pic>
        <p:nvPicPr>
          <p:cNvPr id="3" name="图片 2" descr="Img3787305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695" y="321310"/>
            <a:ext cx="4057650" cy="6086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1100783" y="1996440"/>
            <a:ext cx="2122477" cy="1178560"/>
          </a:xfrm>
          <a:prstGeom prst="rect">
            <a:avLst/>
          </a:prstGeom>
          <a:solidFill>
            <a:srgbClr val="D7D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10" dirty="0" smtClean="0"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background</a:t>
            </a:r>
            <a:endParaRPr lang="en-US" sz="2810" dirty="0"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6200000" flipV="1">
            <a:off x="3654425" y="3869055"/>
            <a:ext cx="1548765" cy="160656"/>
          </a:xfrm>
          <a:prstGeom prst="line">
            <a:avLst/>
          </a:prstGeom>
          <a:ln w="19050">
            <a:solidFill>
              <a:srgbClr val="87C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3815079" y="3869055"/>
            <a:ext cx="1548765" cy="160656"/>
          </a:xfrm>
          <a:prstGeom prst="line">
            <a:avLst/>
          </a:prstGeom>
          <a:ln w="19050">
            <a:solidFill>
              <a:srgbClr val="87C8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919854" y="1996440"/>
            <a:ext cx="1289119" cy="1178560"/>
          </a:xfrm>
          <a:prstGeom prst="rect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10" dirty="0" smtClean="0"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time</a:t>
            </a:r>
            <a:endParaRPr lang="en-US" sz="2810" dirty="0"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rot="16200000" flipV="1">
            <a:off x="5448935" y="3869055"/>
            <a:ext cx="1548765" cy="160656"/>
          </a:xfrm>
          <a:prstGeom prst="line">
            <a:avLst/>
          </a:prstGeom>
          <a:ln w="19050">
            <a:solidFill>
              <a:srgbClr val="9FD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 flipH="1" flipV="1">
            <a:off x="5609589" y="3869055"/>
            <a:ext cx="1548765" cy="160656"/>
          </a:xfrm>
          <a:prstGeom prst="line">
            <a:avLst/>
          </a:prstGeom>
          <a:ln w="19050">
            <a:solidFill>
              <a:srgbClr val="9FD0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714364" y="1996440"/>
            <a:ext cx="1289119" cy="1178560"/>
          </a:xfrm>
          <a:prstGeom prst="rect">
            <a:avLst/>
          </a:prstGeom>
          <a:solidFill>
            <a:srgbClr val="9FD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10" dirty="0" smtClean="0"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place</a:t>
            </a:r>
            <a:endParaRPr lang="en-US" sz="2810" dirty="0"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16200000" flipV="1">
            <a:off x="7270115" y="3869055"/>
            <a:ext cx="1548765" cy="160656"/>
          </a:xfrm>
          <a:prstGeom prst="line">
            <a:avLst/>
          </a:prstGeom>
          <a:ln w="19050">
            <a:solidFill>
              <a:srgbClr val="EEB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7430769" y="3869055"/>
            <a:ext cx="1548765" cy="160656"/>
          </a:xfrm>
          <a:prstGeom prst="line">
            <a:avLst/>
          </a:prstGeom>
          <a:ln w="19050">
            <a:solidFill>
              <a:srgbClr val="EEB2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7535544" y="1996440"/>
            <a:ext cx="1289119" cy="1178560"/>
          </a:xfrm>
          <a:prstGeom prst="rect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purpose</a:t>
            </a:r>
            <a:endParaRPr lang="en-US" sz="2400" dirty="0"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rot="16200000" flipV="1">
            <a:off x="9051290" y="3869055"/>
            <a:ext cx="1548765" cy="160656"/>
          </a:xfrm>
          <a:prstGeom prst="line">
            <a:avLst/>
          </a:prstGeom>
          <a:ln w="19050">
            <a:solidFill>
              <a:srgbClr val="D7D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 flipH="1" flipV="1">
            <a:off x="9211944" y="3869055"/>
            <a:ext cx="1548765" cy="160656"/>
          </a:xfrm>
          <a:prstGeom prst="line">
            <a:avLst/>
          </a:prstGeom>
          <a:ln w="19050">
            <a:solidFill>
              <a:srgbClr val="D7D1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9316718" y="1996440"/>
            <a:ext cx="1707239" cy="1178560"/>
          </a:xfrm>
          <a:prstGeom prst="rect">
            <a:avLst/>
          </a:prstGeom>
          <a:solidFill>
            <a:srgbClr val="D7D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dirty="0" smtClean="0"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difficulties</a:t>
            </a:r>
            <a:endParaRPr lang="en-US" sz="2400" dirty="0"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1" name="Right Arrow 160"/>
          <p:cNvSpPr/>
          <p:nvPr/>
        </p:nvSpPr>
        <p:spPr>
          <a:xfrm>
            <a:off x="3223260" y="2304415"/>
            <a:ext cx="696595" cy="516255"/>
          </a:xfrm>
          <a:prstGeom prst="rightArrow">
            <a:avLst/>
          </a:prstGeom>
          <a:solidFill>
            <a:srgbClr val="D7D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165090" y="2327910"/>
            <a:ext cx="495300" cy="516255"/>
          </a:xfrm>
          <a:prstGeom prst="rightArrow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6972935" y="2327910"/>
            <a:ext cx="495300" cy="516255"/>
          </a:xfrm>
          <a:prstGeom prst="rightArrow">
            <a:avLst/>
          </a:prstGeom>
          <a:solidFill>
            <a:srgbClr val="9FD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8780780" y="2327910"/>
            <a:ext cx="495300" cy="516255"/>
          </a:xfrm>
          <a:prstGeom prst="rightArrow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文本框 3"/>
          <p:cNvSpPr txBox="1"/>
          <p:nvPr/>
        </p:nvSpPr>
        <p:spPr>
          <a:xfrm>
            <a:off x="1820545" y="727075"/>
            <a:ext cx="318897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4 </a:t>
            </a:r>
            <a:r>
              <a:rPr lang="en-US" altLang="zh-CN" sz="3200" b="1" dirty="0">
                <a:latin typeface="Berlin Sans FB Demi" panose="020E0802020502020306" pitchFamily="34" charset="0"/>
              </a:rPr>
              <a:t>Example </a:t>
            </a:r>
            <a:endParaRPr lang="en-US" altLang="zh-CN" sz="3200" b="1" dirty="0">
              <a:latin typeface="Berlin Sans FB Demi" panose="020E0802020502020306" pitchFamily="34" charset="0"/>
            </a:endParaRPr>
          </a:p>
        </p:txBody>
      </p:sp>
      <p:sp>
        <p:nvSpPr>
          <p:cNvPr id="56" name="文本框 9"/>
          <p:cNvSpPr txBox="1"/>
          <p:nvPr/>
        </p:nvSpPr>
        <p:spPr>
          <a:xfrm>
            <a:off x="6789415" y="1243151"/>
            <a:ext cx="4635500" cy="7175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50800" tIns="50800" rIns="50800" bIns="50800" spcCol="38100" anchor="ctr">
            <a:spAutoFit/>
          </a:bodyPr>
          <a:lstStyle>
            <a:lvl1pPr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indent="2286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indent="4572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indent="6858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indent="9144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5pPr>
            <a:lvl6pPr indent="11430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6pPr>
            <a:lvl7pPr indent="13716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7pPr>
            <a:lvl8pPr indent="16002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8pPr>
            <a:lvl9pPr indent="1828800" algn="ctr" defTabSz="457200">
              <a:defRPr sz="5400">
                <a:solidFill>
                  <a:schemeClr val="tx1"/>
                </a:solidFill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marL="0" marR="0" lvl="0" indent="0" algn="ctr" defTabSz="4572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1" smtClean="0">
                <a:ln>
                  <a:noFill/>
                </a:ln>
                <a:effectLst/>
                <a:uLnTx/>
                <a:uFillTx/>
                <a:latin typeface="Berlin Sans FB Demi" panose="020E0802020502020306" pitchFamily="34" charset="0"/>
                <a:cs typeface="Impact" panose="020B0806030902050204" pitchFamily="34" charset="0"/>
                <a:sym typeface="Chalkduster"/>
              </a:rPr>
              <a:t>—— T</a:t>
            </a:r>
            <a:r>
              <a:rPr lang="en-US" altLang="zh-CN" sz="4000" noProof="1" smtClean="0">
                <a:latin typeface="Berlin Sans FB Demi" panose="020E0802020502020306" pitchFamily="34" charset="0"/>
                <a:cs typeface="Impact" panose="020B0806030902050204" pitchFamily="34" charset="0"/>
              </a:rPr>
              <a:t>he Gold Rush</a:t>
            </a:r>
            <a:endParaRPr kumimoji="0" lang="en-US" altLang="zh-CN" sz="4000" b="0" i="0" u="none" strike="noStrike" kern="1200" cap="none" spc="0" normalizeH="0" baseline="0" noProof="1">
              <a:ln>
                <a:noFill/>
              </a:ln>
              <a:effectLst/>
              <a:uLnTx/>
              <a:uFillTx/>
              <a:latin typeface="Berlin Sans FB Demi" panose="020E0802020502020306" pitchFamily="34" charset="0"/>
              <a:cs typeface="Impact" panose="020B0806030902050204" pitchFamily="34" charset="0"/>
              <a:sym typeface="Chalkduster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405039" y="4768453"/>
            <a:ext cx="2160240" cy="1008112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In the end 19</a:t>
            </a:r>
            <a:r>
              <a:rPr lang="en-US" altLang="zh-CN" sz="2800" b="1" baseline="30000" dirty="0" smtClean="0">
                <a:solidFill>
                  <a:schemeClr val="tx1"/>
                </a:solidFill>
              </a:rPr>
              <a:t>th</a:t>
            </a:r>
            <a:r>
              <a:rPr lang="en-US" altLang="zh-CN" sz="2800" b="1" dirty="0" smtClean="0">
                <a:solidFill>
                  <a:schemeClr val="tx1"/>
                </a:solidFill>
              </a:rPr>
              <a:t> century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781303" y="4768453"/>
            <a:ext cx="1296144" cy="1008112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Alaska 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7186044" y="4768453"/>
            <a:ext cx="2090035" cy="1008112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In search of gold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9453711" y="4758308"/>
            <a:ext cx="2160240" cy="1008112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No gold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No food</a:t>
            </a:r>
            <a:endParaRPr lang="en-US" altLang="zh-CN" sz="2800" b="1" dirty="0" smtClean="0">
              <a:solidFill>
                <a:schemeClr val="tx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en-US" altLang="zh-CN" sz="2800" b="1" dirty="0" smtClean="0">
                <a:solidFill>
                  <a:schemeClr val="tx1"/>
                </a:solidFill>
              </a:rPr>
              <a:t>Snowstorm 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65" name="Text Box 28"/>
          <p:cNvSpPr txBox="1"/>
          <p:nvPr/>
        </p:nvSpPr>
        <p:spPr>
          <a:xfrm>
            <a:off x="3405039" y="5920581"/>
            <a:ext cx="7618918" cy="10498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1350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1C1C1C"/>
                </a:solidFill>
                <a:latin typeface="Berlin Sans FB Demi" panose="020E0802020502020306" pitchFamily="34" charset="0"/>
              </a:rPr>
              <a:t>How did the little tramp make a sad situation entertaining?</a:t>
            </a:r>
            <a:endParaRPr lang="en-US" altLang="zh-CN" sz="3200" b="1" dirty="0">
              <a:solidFill>
                <a:srgbClr val="1C1C1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68819" y="68769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" y="3472309"/>
            <a:ext cx="3173625" cy="3498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43" grpId="0" animBg="1"/>
      <p:bldP spid="82" grpId="0" animBg="1"/>
      <p:bldP spid="90" grpId="0" animBg="1"/>
      <p:bldP spid="97" grpId="0" animBg="1"/>
      <p:bldP spid="161" grpId="0" animBg="1"/>
      <p:bldP spid="162" grpId="0" animBg="1"/>
      <p:bldP spid="163" grpId="0" animBg="1"/>
      <p:bldP spid="164" grpId="0" animBg="1"/>
      <p:bldP spid="56" grpId="0"/>
      <p:bldP spid="18" grpId="0" animBg="1"/>
      <p:bldP spid="59" grpId="0" animBg="1"/>
      <p:bldP spid="60" grpId="0" animBg="1"/>
      <p:bldP spid="63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1016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pic>
        <p:nvPicPr>
          <p:cNvPr id="2" name="图片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16" y="111368"/>
            <a:ext cx="9721079" cy="69613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sp>
        <p:nvSpPr>
          <p:cNvPr id="41" name="文本框 3"/>
          <p:cNvSpPr txBox="1"/>
          <p:nvPr/>
        </p:nvSpPr>
        <p:spPr>
          <a:xfrm>
            <a:off x="1820545" y="655320"/>
            <a:ext cx="314896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4 </a:t>
            </a:r>
            <a:r>
              <a:rPr lang="en-US" altLang="zh-CN" sz="3200" b="1" dirty="0">
                <a:latin typeface="Berlin Sans FB Demi" panose="020E0802020502020306" pitchFamily="34" charset="0"/>
              </a:rPr>
              <a:t>Example  </a:t>
            </a:r>
            <a:endParaRPr lang="en-US" altLang="zh-CN" sz="3200" b="1" dirty="0">
              <a:latin typeface="Berlin Sans FB Demi" panose="020E0802020502020306" pitchFamily="34" charset="0"/>
            </a:endParaRPr>
          </a:p>
        </p:txBody>
      </p:sp>
      <p:sp>
        <p:nvSpPr>
          <p:cNvPr id="42" name="Text Box 28"/>
          <p:cNvSpPr txBox="1"/>
          <p:nvPr/>
        </p:nvSpPr>
        <p:spPr>
          <a:xfrm>
            <a:off x="801414" y="1312069"/>
            <a:ext cx="11722967" cy="557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4291" tIns="32146" rIns="64291" bIns="321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41350">
              <a:spcBef>
                <a:spcPct val="50000"/>
              </a:spcBef>
            </a:pPr>
            <a:r>
              <a:rPr lang="en-US" altLang="zh-CN" sz="3200" b="1" dirty="0" smtClean="0">
                <a:solidFill>
                  <a:srgbClr val="1C1C1C"/>
                </a:solidFill>
                <a:latin typeface="Berlin Sans FB Demi" panose="020E0802020502020306" pitchFamily="34" charset="0"/>
              </a:rPr>
              <a:t>How did the little tramp make a sad situation entertaining?</a:t>
            </a:r>
            <a:endParaRPr lang="en-US" altLang="zh-CN" sz="3200" b="1" dirty="0">
              <a:solidFill>
                <a:srgbClr val="1C1C1C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754" y="3929176"/>
            <a:ext cx="2844317" cy="236988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n-lt"/>
                <a:ea typeface="仿宋_GB2312" panose="02010609030101010101" pitchFamily="49" charset="-122"/>
              </a:rPr>
              <a:t>He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仿宋_GB2312" panose="02010609030101010101" pitchFamily="49" charset="-122"/>
              </a:rPr>
              <a:t>cuts off </a:t>
            </a:r>
            <a:r>
              <a:rPr lang="en-US" altLang="zh-CN" sz="2800" b="1" dirty="0">
                <a:latin typeface="+mn-lt"/>
                <a:ea typeface="仿宋_GB2312" panose="02010609030101010101" pitchFamily="49" charset="-122"/>
              </a:rPr>
              <a:t>the leather top of the shoe and 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仿宋_GB2312" panose="02010609030101010101" pitchFamily="49" charset="-122"/>
              </a:rPr>
              <a:t>shares</a:t>
            </a:r>
            <a:r>
              <a:rPr lang="en-US" altLang="zh-CN" sz="2800" b="1" dirty="0">
                <a:latin typeface="+mn-lt"/>
                <a:ea typeface="仿宋_GB2312" panose="02010609030101010101" pitchFamily="49" charset="-122"/>
              </a:rPr>
              <a:t> the shoe with the other </a:t>
            </a:r>
            <a:r>
              <a:rPr lang="en-US" altLang="zh-CN" sz="2800" b="1" dirty="0" smtClean="0">
                <a:latin typeface="+mn-lt"/>
                <a:ea typeface="仿宋_GB2312" panose="02010609030101010101" pitchFamily="49" charset="-122"/>
              </a:rPr>
              <a:t>fellow.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3151" y="3904357"/>
            <a:ext cx="2664296" cy="1938992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lt"/>
                <a:ea typeface="仿宋_GB2312" panose="02010609030101010101" pitchFamily="49" charset="-122"/>
              </a:rPr>
              <a:t>He tries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仿宋_GB2312" panose="02010609030101010101" pitchFamily="49" charset="-122"/>
              </a:rPr>
              <a:t>cutting and chewing </a:t>
            </a:r>
            <a:r>
              <a:rPr lang="en-US" altLang="zh-CN" sz="2800" b="1" dirty="0">
                <a:latin typeface="+mn-lt"/>
                <a:ea typeface="仿宋_GB2312" panose="02010609030101010101" pitchFamily="49" charset="-122"/>
              </a:rPr>
              <a:t>the bottom of the </a:t>
            </a:r>
            <a:r>
              <a:rPr lang="en-US" altLang="zh-CN" sz="2800" b="1" dirty="0" smtClean="0">
                <a:latin typeface="+mn-lt"/>
                <a:ea typeface="仿宋_GB2312" panose="02010609030101010101" pitchFamily="49" charset="-122"/>
              </a:rPr>
              <a:t>shoe.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894843" y="3904357"/>
            <a:ext cx="2880320" cy="1446550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+mn-lt"/>
                <a:ea typeface="仿宋_GB2312" panose="02010609030101010101" pitchFamily="49" charset="-122"/>
              </a:rPr>
              <a:t>He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仿宋_GB2312" panose="02010609030101010101" pitchFamily="49" charset="-122"/>
              </a:rPr>
              <a:t>picks out </a:t>
            </a:r>
            <a:r>
              <a:rPr lang="en-US" altLang="zh-CN" sz="2800" b="1" dirty="0">
                <a:latin typeface="+mn-lt"/>
                <a:ea typeface="仿宋_GB2312" panose="02010609030101010101" pitchFamily="49" charset="-122"/>
              </a:rPr>
              <a:t>the lace of the shoe and eats </a:t>
            </a:r>
            <a:r>
              <a:rPr lang="en-US" altLang="zh-CN" sz="2800" b="1" dirty="0" smtClean="0">
                <a:latin typeface="+mn-lt"/>
                <a:ea typeface="仿宋_GB2312" panose="02010609030101010101" pitchFamily="49" charset="-122"/>
              </a:rPr>
              <a:t>it.</a:t>
            </a:r>
            <a:endParaRPr lang="zh-CN" altLang="en-US" sz="28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4575" y="5920581"/>
            <a:ext cx="38389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 as if </a:t>
            </a:r>
            <a:r>
              <a:rPr lang="en-US" altLang="zh-CN" sz="2400" b="1" dirty="0" smtClean="0">
                <a:latin typeface="+mn-lt"/>
                <a:ea typeface="仿宋_GB2312" panose="02010609030101010101" pitchFamily="49" charset="-122"/>
              </a:rPr>
              <a:t>it </a:t>
            </a:r>
            <a:r>
              <a:rPr lang="en-US" altLang="zh-CN" sz="2400" b="1" dirty="0">
                <a:latin typeface="+mn-lt"/>
                <a:ea typeface="仿宋_GB2312" panose="02010609030101010101" pitchFamily="49" charset="-122"/>
              </a:rPr>
              <a:t>were the finest steak</a:t>
            </a:r>
            <a:r>
              <a:rPr lang="en-US" altLang="zh-CN" sz="2400" b="1" dirty="0" smtClean="0">
                <a:latin typeface="+mn-lt"/>
              </a:rPr>
              <a:t> 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4843" y="5416525"/>
            <a:ext cx="29270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n-lt"/>
                <a:ea typeface="仿宋_GB2312" panose="02010609030101010101" pitchFamily="49" charset="-122"/>
              </a:rPr>
              <a:t>as if it were spaghetti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00809" y="6465092"/>
            <a:ext cx="59799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+mn-lt"/>
                <a:ea typeface="仿宋_GB2312" panose="02010609030101010101" pitchFamily="49" charset="-122"/>
              </a:rPr>
              <a:t>He eats each mouthful with great enjoyment.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49" name="云形 48"/>
          <p:cNvSpPr/>
          <p:nvPr/>
        </p:nvSpPr>
        <p:spPr>
          <a:xfrm rot="724400">
            <a:off x="9236710" y="5828181"/>
            <a:ext cx="3406811" cy="1504735"/>
          </a:xfrm>
          <a:prstGeom prst="cloud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Berlin Sans FB Demi" panose="020E0802020502020306" pitchFamily="34" charset="0"/>
              </a:rPr>
              <a:t>Convincing!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68819" y="68769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671" y="3575685"/>
            <a:ext cx="90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</a:rPr>
              <a:t>First </a:t>
            </a:r>
            <a:endParaRPr lang="en-US" altLang="zh-CN" sz="28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055" y="3544317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Then 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3339" y="3513771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</a:rPr>
              <a:t>Finally 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693071" y="4480421"/>
            <a:ext cx="720080" cy="50405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7077447" y="4480421"/>
            <a:ext cx="817396" cy="50405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8" y="1960141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560" y="1972359"/>
            <a:ext cx="2574287" cy="1864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159" y="1960141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4" grpId="0" animBg="1"/>
      <p:bldP spid="32" grpId="0" animBg="1"/>
      <p:bldP spid="49" grpId="0" animBg="1"/>
      <p:bldP spid="4" grpId="0"/>
      <p:bldP spid="7" grpId="0"/>
      <p:bldP spid="8" grpId="0"/>
      <p:bldP spid="10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615430" y="601980"/>
            <a:ext cx="4140200" cy="5908040"/>
          </a:xfrm>
          <a:prstGeom prst="rect">
            <a:avLst/>
          </a:prstGeom>
          <a:noFill/>
          <a:ln w="101600" cmpd="thickThin">
            <a:solidFill>
              <a:srgbClr val="4A985E">
                <a:alpha val="95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Berlin Sans FB Demi" panose="020E0802020502020306" pitchFamily="34" charset="0"/>
                <a:cs typeface="Berlin Sans FB Demi" panose="020E0802020502020306" pitchFamily="34" charset="0"/>
              </a:rPr>
              <a:t>I have many problems in my life. But my lips don't know that. They always smile.</a:t>
            </a:r>
            <a:endParaRPr lang="en-US" altLang="zh-CN" sz="5400">
              <a:latin typeface="Berlin Sans FB Demi" panose="020E0802020502020306" pitchFamily="34" charset="0"/>
              <a:cs typeface="Berlin Sans FB Demi" panose="020E0802020502020306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807" y="756920"/>
            <a:ext cx="4885238" cy="5598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sp>
        <p:nvSpPr>
          <p:cNvPr id="26" name="Content Placeholder 2"/>
          <p:cNvSpPr txBox="1"/>
          <p:nvPr/>
        </p:nvSpPr>
        <p:spPr>
          <a:xfrm>
            <a:off x="10445115" y="3529355"/>
            <a:ext cx="1459230" cy="427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anose="020B0604020202020204" pitchFamily="34" charset="0"/>
              <a:buNone/>
            </a:pP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</a:rPr>
              <a:t>Lorem ipsum dolor sit consectetur adipiscing elit. </a:t>
            </a:r>
            <a:endParaRPr lang="en-US" sz="12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11" descr="483521dbta66ac6779d77&amp;6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99" y="975096"/>
            <a:ext cx="1458757" cy="33411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15" descr="e-3192750-s20160719125535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516" y="4445309"/>
            <a:ext cx="1446107" cy="145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17" descr="193139_33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042" y="2567884"/>
            <a:ext cx="1602773" cy="3424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19" descr="3585375-201611202043278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323" y="1002928"/>
            <a:ext cx="1473262" cy="1472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Picture 29" descr="200642515592735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50" y="1002928"/>
            <a:ext cx="1458595" cy="33133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Picture 14" descr="867288334_s3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750" y="4445309"/>
            <a:ext cx="1440180" cy="14752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3"/>
          <p:cNvSpPr txBox="1"/>
          <p:nvPr/>
        </p:nvSpPr>
        <p:spPr>
          <a:xfrm>
            <a:off x="1818005" y="952029"/>
            <a:ext cx="3943350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5 </a:t>
            </a:r>
            <a:r>
              <a:rPr lang="en-US" altLang="zh-CN" sz="3200" b="1" dirty="0" smtClean="0">
                <a:latin typeface="Berlin Sans FB Demi" panose="020E0802020502020306" pitchFamily="34" charset="0"/>
              </a:rPr>
              <a:t>Achievement</a:t>
            </a:r>
            <a:endParaRPr lang="en-US" altLang="zh-CN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4796" y="1844416"/>
            <a:ext cx="27991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wrote</a:t>
            </a:r>
            <a:endParaRPr lang="zh-CN" altLang="en-US" sz="3200" b="1" dirty="0"/>
          </a:p>
        </p:txBody>
      </p:sp>
      <p:sp>
        <p:nvSpPr>
          <p:cNvPr id="43" name="Rounded Rectangle 10"/>
          <p:cNvSpPr>
            <a:spLocks noChangeAspect="1"/>
          </p:cNvSpPr>
          <p:nvPr/>
        </p:nvSpPr>
        <p:spPr>
          <a:xfrm>
            <a:off x="875006" y="2604513"/>
            <a:ext cx="591001" cy="591002"/>
          </a:xfrm>
          <a:prstGeom prst="roundRect">
            <a:avLst/>
          </a:prstGeom>
          <a:solidFill>
            <a:srgbClr val="82C29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ounded Rectangle 11"/>
          <p:cNvSpPr>
            <a:spLocks noChangeAspect="1"/>
          </p:cNvSpPr>
          <p:nvPr/>
        </p:nvSpPr>
        <p:spPr>
          <a:xfrm>
            <a:off x="873966" y="3361090"/>
            <a:ext cx="592675" cy="592675"/>
          </a:xfrm>
          <a:prstGeom prst="roundRect">
            <a:avLst/>
          </a:prstGeom>
          <a:solidFill>
            <a:srgbClr val="D7D18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14"/>
          <p:cNvSpPr>
            <a:spLocks noChangeAspect="1"/>
          </p:cNvSpPr>
          <p:nvPr/>
        </p:nvSpPr>
        <p:spPr>
          <a:xfrm>
            <a:off x="886725" y="1844416"/>
            <a:ext cx="592675" cy="592675"/>
          </a:xfrm>
          <a:prstGeom prst="roundRect">
            <a:avLst/>
          </a:prstGeom>
          <a:solidFill>
            <a:srgbClr val="87C8D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ounded Rectangle 16"/>
          <p:cNvSpPr>
            <a:spLocks noChangeAspect="1"/>
          </p:cNvSpPr>
          <p:nvPr/>
        </p:nvSpPr>
        <p:spPr>
          <a:xfrm>
            <a:off x="4322234" y="2607861"/>
            <a:ext cx="592675" cy="591002"/>
          </a:xfrm>
          <a:prstGeom prst="roundRect">
            <a:avLst/>
          </a:prstGeom>
          <a:solidFill>
            <a:srgbClr val="87C8DB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Rounded Rectangle 17"/>
          <p:cNvSpPr>
            <a:spLocks noChangeAspect="1"/>
          </p:cNvSpPr>
          <p:nvPr/>
        </p:nvSpPr>
        <p:spPr>
          <a:xfrm>
            <a:off x="4320560" y="3361263"/>
            <a:ext cx="592675" cy="592675"/>
          </a:xfrm>
          <a:prstGeom prst="roundRect">
            <a:avLst/>
          </a:prstGeom>
          <a:solidFill>
            <a:srgbClr val="82C29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Rounded Rectangle 23"/>
          <p:cNvSpPr>
            <a:spLocks noChangeAspect="1"/>
          </p:cNvSpPr>
          <p:nvPr/>
        </p:nvSpPr>
        <p:spPr>
          <a:xfrm>
            <a:off x="4333954" y="1847764"/>
            <a:ext cx="592675" cy="592675"/>
          </a:xfrm>
          <a:prstGeom prst="roundRect">
            <a:avLst/>
          </a:prstGeom>
          <a:solidFill>
            <a:srgbClr val="EEB28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91181" y="1844415"/>
            <a:ext cx="27991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directed</a:t>
            </a:r>
            <a:endParaRPr lang="zh-CN" altLang="en-US" sz="32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030101" y="2615308"/>
            <a:ext cx="27991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starred in</a:t>
            </a:r>
            <a:endParaRPr lang="en-US" sz="32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546225" y="2604762"/>
            <a:ext cx="28054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produced</a:t>
            </a:r>
            <a:endParaRPr lang="zh-CN" alt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546283" y="3353858"/>
            <a:ext cx="279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 given</a:t>
            </a:r>
            <a:endParaRPr lang="zh-CN" altLang="en-US" sz="32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21467" y="3353858"/>
            <a:ext cx="175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 loved</a:t>
            </a:r>
            <a:endParaRPr lang="zh-CN" altLang="en-US" sz="3200" b="1" dirty="0"/>
          </a:p>
        </p:txBody>
      </p:sp>
      <p:sp>
        <p:nvSpPr>
          <p:cNvPr id="57" name="Rounded Rectangle 23"/>
          <p:cNvSpPr>
            <a:spLocks noChangeAspect="1"/>
          </p:cNvSpPr>
          <p:nvPr/>
        </p:nvSpPr>
        <p:spPr>
          <a:xfrm>
            <a:off x="886725" y="4106553"/>
            <a:ext cx="592675" cy="592675"/>
          </a:xfrm>
          <a:prstGeom prst="roundRect">
            <a:avLst/>
          </a:prstGeom>
          <a:solidFill>
            <a:srgbClr val="EEB28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07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ounded Rectangle 11"/>
          <p:cNvSpPr>
            <a:spLocks noChangeAspect="1"/>
          </p:cNvSpPr>
          <p:nvPr/>
        </p:nvSpPr>
        <p:spPr>
          <a:xfrm>
            <a:off x="4333953" y="4082501"/>
            <a:ext cx="592675" cy="592675"/>
          </a:xfrm>
          <a:prstGeom prst="roundRect">
            <a:avLst/>
          </a:prstGeom>
          <a:solidFill>
            <a:srgbClr val="D7D187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08</a:t>
            </a:r>
            <a:endParaRPr lang="en-US" altLang="zh-CN" sz="18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1985" y="4106553"/>
            <a:ext cx="29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 remembered</a:t>
            </a:r>
            <a:endParaRPr lang="zh-CN" altLang="en-US" sz="3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998369" y="4086450"/>
            <a:ext cx="2799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inspire</a:t>
            </a:r>
            <a:endParaRPr lang="zh-CN" altLang="en-US" sz="3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668819" y="140777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28940" y="6328951"/>
            <a:ext cx="5633085" cy="5835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dirty="0">
                <a:latin typeface="Berlin Sans FB Demi" panose="020E0802020502020306" pitchFamily="34" charset="0"/>
              </a:rPr>
              <a:t>A Master of Nonverbal Humor</a:t>
            </a:r>
            <a:endParaRPr lang="en-US" altLang="zh-CN" sz="3200" dirty="0">
              <a:latin typeface="Berlin Sans FB Demi" panose="020E0802020502020306" pitchFamily="34" charset="0"/>
            </a:endParaRPr>
          </a:p>
        </p:txBody>
      </p:sp>
      <p:sp>
        <p:nvSpPr>
          <p:cNvPr id="32" name="云形 31"/>
          <p:cNvSpPr/>
          <p:nvPr/>
        </p:nvSpPr>
        <p:spPr>
          <a:xfrm rot="724400">
            <a:off x="3379771" y="4665379"/>
            <a:ext cx="3943998" cy="1504735"/>
          </a:xfrm>
          <a:prstGeom prst="cloud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Berlin Sans FB Demi" panose="020E0802020502020306" pitchFamily="34" charset="0"/>
              </a:rPr>
              <a:t>Outstanding!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3" grpId="0" bldLvl="0" animBg="1"/>
      <p:bldP spid="44" grpId="0" bldLvl="0" animBg="1"/>
      <p:bldP spid="45" grpId="0" bldLvl="0" animBg="1"/>
      <p:bldP spid="46" grpId="0" bldLvl="0" animBg="1"/>
      <p:bldP spid="50" grpId="0" bldLvl="0" animBg="1"/>
      <p:bldP spid="51" grpId="0" bldLvl="0" animBg="1"/>
      <p:bldP spid="52" grpId="0"/>
      <p:bldP spid="53" grpId="0"/>
      <p:bldP spid="54" grpId="0"/>
      <p:bldP spid="55" grpId="0"/>
      <p:bldP spid="56" grpId="0"/>
      <p:bldP spid="57" grpId="0" bldLvl="0" animBg="1"/>
      <p:bldP spid="58" grpId="0" bldLvl="0" animBg="1"/>
      <p:bldP spid="59" grpId="0"/>
      <p:bldP spid="60" grpId="0"/>
      <p:bldP spid="4" grpId="0" bldLvl="0" animBg="1"/>
      <p:bldP spid="3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sp>
        <p:nvSpPr>
          <p:cNvPr id="89" name="文本框 41987"/>
          <p:cNvSpPr txBox="1"/>
          <p:nvPr/>
        </p:nvSpPr>
        <p:spPr>
          <a:xfrm>
            <a:off x="2804829" y="1240061"/>
            <a:ext cx="768687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1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i="0" dirty="0">
                <a:latin typeface="Berlin Sans FB Demi" panose="020E0802020502020306" pitchFamily="34" charset="0"/>
              </a:rPr>
              <a:t>What makes </a:t>
            </a:r>
            <a:r>
              <a:rPr lang="en-US" altLang="zh-CN" sz="3200" i="0" dirty="0" smtClean="0">
                <a:latin typeface="Berlin Sans FB Demi" panose="020E0802020502020306" pitchFamily="34" charset="0"/>
              </a:rPr>
              <a:t>a </a:t>
            </a:r>
            <a:r>
              <a:rPr lang="en-US" altLang="zh-CN" sz="3200" b="1" i="0" dirty="0">
                <a:solidFill>
                  <a:srgbClr val="7030A0"/>
                </a:solidFill>
                <a:latin typeface="Berlin Sans FB Demi" panose="020E0802020502020306" pitchFamily="34" charset="0"/>
              </a:rPr>
              <a:t>master</a:t>
            </a:r>
            <a:r>
              <a:rPr lang="en-US" altLang="zh-CN" sz="3200" i="0" dirty="0">
                <a:latin typeface="Berlin Sans FB Demi" panose="020E0802020502020306" pitchFamily="34" charset="0"/>
              </a:rPr>
              <a:t> in one’s own field?</a:t>
            </a:r>
            <a:endParaRPr lang="en-US" altLang="zh-CN" sz="3200" i="0" dirty="0">
              <a:latin typeface="Berlin Sans FB Demi" panose="020E0802020502020306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921293" y="441523"/>
            <a:ext cx="244666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Discussion </a:t>
            </a:r>
            <a:endParaRPr lang="zh-CN" altLang="en-US" sz="3200" dirty="0">
              <a:latin typeface="Segoe UI Black" panose="020B0A02040204020203" pitchFamily="34" charset="0"/>
            </a:endParaRPr>
          </a:p>
        </p:txBody>
      </p:sp>
      <p:grpSp>
        <p:nvGrpSpPr>
          <p:cNvPr id="92" name="Group 4"/>
          <p:cNvGrpSpPr>
            <a:grpSpLocks noChangeAspect="1"/>
          </p:cNvGrpSpPr>
          <p:nvPr/>
        </p:nvGrpSpPr>
        <p:grpSpPr bwMode="auto">
          <a:xfrm>
            <a:off x="3944529" y="2366624"/>
            <a:ext cx="4320386" cy="4314213"/>
            <a:chOff x="2290" y="936"/>
            <a:chExt cx="2932" cy="2928"/>
          </a:xfrm>
        </p:grpSpPr>
        <p:sp>
          <p:nvSpPr>
            <p:cNvPr id="93" name="Freeform 5"/>
            <p:cNvSpPr/>
            <p:nvPr/>
          </p:nvSpPr>
          <p:spPr bwMode="auto">
            <a:xfrm>
              <a:off x="2546" y="1192"/>
              <a:ext cx="786" cy="1416"/>
            </a:xfrm>
            <a:custGeom>
              <a:avLst/>
              <a:gdLst>
                <a:gd name="T0" fmla="*/ 93 w 206"/>
                <a:gd name="T1" fmla="*/ 84 h 371"/>
                <a:gd name="T2" fmla="*/ 157 w 206"/>
                <a:gd name="T3" fmla="*/ 84 h 371"/>
                <a:gd name="T4" fmla="*/ 205 w 206"/>
                <a:gd name="T5" fmla="*/ 132 h 371"/>
                <a:gd name="T6" fmla="*/ 205 w 206"/>
                <a:gd name="T7" fmla="*/ 47 h 371"/>
                <a:gd name="T8" fmla="*/ 200 w 206"/>
                <a:gd name="T9" fmla="*/ 41 h 371"/>
                <a:gd name="T10" fmla="*/ 50 w 206"/>
                <a:gd name="T11" fmla="*/ 41 h 371"/>
                <a:gd name="T12" fmla="*/ 41 w 206"/>
                <a:gd name="T13" fmla="*/ 49 h 371"/>
                <a:gd name="T14" fmla="*/ 41 w 206"/>
                <a:gd name="T15" fmla="*/ 199 h 371"/>
                <a:gd name="T16" fmla="*/ 47 w 206"/>
                <a:gd name="T17" fmla="*/ 205 h 371"/>
                <a:gd name="T18" fmla="*/ 108 w 206"/>
                <a:gd name="T19" fmla="*/ 265 h 371"/>
                <a:gd name="T20" fmla="*/ 127 w 206"/>
                <a:gd name="T21" fmla="*/ 284 h 371"/>
                <a:gd name="T22" fmla="*/ 127 w 206"/>
                <a:gd name="T23" fmla="*/ 349 h 371"/>
                <a:gd name="T24" fmla="*/ 108 w 206"/>
                <a:gd name="T25" fmla="*/ 368 h 371"/>
                <a:gd name="T26" fmla="*/ 160 w 206"/>
                <a:gd name="T27" fmla="*/ 368 h 371"/>
                <a:gd name="T28" fmla="*/ 186 w 206"/>
                <a:gd name="T29" fmla="*/ 371 h 371"/>
                <a:gd name="T30" fmla="*/ 186 w 206"/>
                <a:gd name="T31" fmla="*/ 262 h 371"/>
                <a:gd name="T32" fmla="*/ 170 w 206"/>
                <a:gd name="T33" fmla="*/ 242 h 371"/>
                <a:gd name="T34" fmla="*/ 133 w 206"/>
                <a:gd name="T35" fmla="*/ 205 h 371"/>
                <a:gd name="T36" fmla="*/ 84 w 206"/>
                <a:gd name="T37" fmla="*/ 156 h 371"/>
                <a:gd name="T38" fmla="*/ 84 w 206"/>
                <a:gd name="T39" fmla="*/ 92 h 371"/>
                <a:gd name="T40" fmla="*/ 93 w 206"/>
                <a:gd name="T41" fmla="*/ 8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6" h="371">
                  <a:moveTo>
                    <a:pt x="93" y="84"/>
                  </a:moveTo>
                  <a:cubicBezTo>
                    <a:pt x="110" y="66"/>
                    <a:pt x="139" y="66"/>
                    <a:pt x="157" y="84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0" y="41"/>
                    <a:pt x="200" y="41"/>
                    <a:pt x="200" y="41"/>
                  </a:cubicBezTo>
                  <a:cubicBezTo>
                    <a:pt x="158" y="0"/>
                    <a:pt x="91" y="0"/>
                    <a:pt x="50" y="41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0" y="91"/>
                    <a:pt x="0" y="158"/>
                    <a:pt x="41" y="199"/>
                  </a:cubicBezTo>
                  <a:cubicBezTo>
                    <a:pt x="47" y="205"/>
                    <a:pt x="47" y="205"/>
                    <a:pt x="47" y="205"/>
                  </a:cubicBezTo>
                  <a:cubicBezTo>
                    <a:pt x="108" y="265"/>
                    <a:pt x="108" y="265"/>
                    <a:pt x="108" y="265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45" y="302"/>
                    <a:pt x="145" y="331"/>
                    <a:pt x="127" y="349"/>
                  </a:cubicBezTo>
                  <a:cubicBezTo>
                    <a:pt x="108" y="368"/>
                    <a:pt x="108" y="368"/>
                    <a:pt x="108" y="368"/>
                  </a:cubicBezTo>
                  <a:cubicBezTo>
                    <a:pt x="160" y="368"/>
                    <a:pt x="160" y="368"/>
                    <a:pt x="160" y="368"/>
                  </a:cubicBezTo>
                  <a:cubicBezTo>
                    <a:pt x="169" y="368"/>
                    <a:pt x="177" y="369"/>
                    <a:pt x="186" y="371"/>
                  </a:cubicBezTo>
                  <a:cubicBezTo>
                    <a:pt x="206" y="338"/>
                    <a:pt x="206" y="295"/>
                    <a:pt x="186" y="262"/>
                  </a:cubicBezTo>
                  <a:cubicBezTo>
                    <a:pt x="181" y="255"/>
                    <a:pt x="176" y="248"/>
                    <a:pt x="170" y="242"/>
                  </a:cubicBezTo>
                  <a:cubicBezTo>
                    <a:pt x="133" y="205"/>
                    <a:pt x="133" y="205"/>
                    <a:pt x="133" y="205"/>
                  </a:cubicBezTo>
                  <a:cubicBezTo>
                    <a:pt x="84" y="156"/>
                    <a:pt x="84" y="156"/>
                    <a:pt x="84" y="156"/>
                  </a:cubicBezTo>
                  <a:cubicBezTo>
                    <a:pt x="67" y="139"/>
                    <a:pt x="67" y="110"/>
                    <a:pt x="84" y="92"/>
                  </a:cubicBezTo>
                  <a:lnTo>
                    <a:pt x="93" y="84"/>
                  </a:lnTo>
                  <a:close/>
                </a:path>
              </a:pathLst>
            </a:custGeom>
            <a:solidFill>
              <a:srgbClr val="EEB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4" name="Freeform 6"/>
            <p:cNvSpPr/>
            <p:nvPr/>
          </p:nvSpPr>
          <p:spPr bwMode="auto">
            <a:xfrm>
              <a:off x="3054" y="936"/>
              <a:ext cx="1130" cy="1256"/>
            </a:xfrm>
            <a:custGeom>
              <a:avLst/>
              <a:gdLst>
                <a:gd name="T0" fmla="*/ 190 w 296"/>
                <a:gd name="T1" fmla="*/ 0 h 329"/>
                <a:gd name="T2" fmla="*/ 178 w 296"/>
                <a:gd name="T3" fmla="*/ 0 h 329"/>
                <a:gd name="T4" fmla="*/ 72 w 296"/>
                <a:gd name="T5" fmla="*/ 105 h 329"/>
                <a:gd name="T6" fmla="*/ 72 w 296"/>
                <a:gd name="T7" fmla="*/ 114 h 329"/>
                <a:gd name="T8" fmla="*/ 72 w 296"/>
                <a:gd name="T9" fmla="*/ 199 h 329"/>
                <a:gd name="T10" fmla="*/ 72 w 296"/>
                <a:gd name="T11" fmla="*/ 226 h 329"/>
                <a:gd name="T12" fmla="*/ 27 w 296"/>
                <a:gd name="T13" fmla="*/ 272 h 329"/>
                <a:gd name="T14" fmla="*/ 0 w 296"/>
                <a:gd name="T15" fmla="*/ 272 h 329"/>
                <a:gd name="T16" fmla="*/ 37 w 296"/>
                <a:gd name="T17" fmla="*/ 309 h 329"/>
                <a:gd name="T18" fmla="*/ 53 w 296"/>
                <a:gd name="T19" fmla="*/ 329 h 329"/>
                <a:gd name="T20" fmla="*/ 130 w 296"/>
                <a:gd name="T21" fmla="*/ 252 h 329"/>
                <a:gd name="T22" fmla="*/ 133 w 296"/>
                <a:gd name="T23" fmla="*/ 226 h 329"/>
                <a:gd name="T24" fmla="*/ 133 w 296"/>
                <a:gd name="T25" fmla="*/ 174 h 329"/>
                <a:gd name="T26" fmla="*/ 133 w 296"/>
                <a:gd name="T27" fmla="*/ 105 h 329"/>
                <a:gd name="T28" fmla="*/ 178 w 296"/>
                <a:gd name="T29" fmla="*/ 60 h 329"/>
                <a:gd name="T30" fmla="*/ 190 w 296"/>
                <a:gd name="T31" fmla="*/ 60 h 329"/>
                <a:gd name="T32" fmla="*/ 236 w 296"/>
                <a:gd name="T33" fmla="*/ 105 h 329"/>
                <a:gd name="T34" fmla="*/ 236 w 296"/>
                <a:gd name="T35" fmla="*/ 174 h 329"/>
                <a:gd name="T36" fmla="*/ 296 w 296"/>
                <a:gd name="T37" fmla="*/ 114 h 329"/>
                <a:gd name="T38" fmla="*/ 296 w 296"/>
                <a:gd name="T39" fmla="*/ 105 h 329"/>
                <a:gd name="T40" fmla="*/ 190 w 296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329">
                  <a:moveTo>
                    <a:pt x="190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20" y="0"/>
                    <a:pt x="72" y="47"/>
                    <a:pt x="72" y="105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226"/>
                    <a:pt x="72" y="226"/>
                    <a:pt x="72" y="226"/>
                  </a:cubicBezTo>
                  <a:cubicBezTo>
                    <a:pt x="72" y="251"/>
                    <a:pt x="52" y="272"/>
                    <a:pt x="27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37" y="309"/>
                    <a:pt x="37" y="309"/>
                    <a:pt x="37" y="309"/>
                  </a:cubicBezTo>
                  <a:cubicBezTo>
                    <a:pt x="43" y="315"/>
                    <a:pt x="48" y="322"/>
                    <a:pt x="53" y="329"/>
                  </a:cubicBezTo>
                  <a:cubicBezTo>
                    <a:pt x="90" y="320"/>
                    <a:pt x="120" y="290"/>
                    <a:pt x="130" y="252"/>
                  </a:cubicBezTo>
                  <a:cubicBezTo>
                    <a:pt x="132" y="244"/>
                    <a:pt x="133" y="235"/>
                    <a:pt x="133" y="226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80"/>
                    <a:pt x="153" y="60"/>
                    <a:pt x="178" y="60"/>
                  </a:cubicBezTo>
                  <a:cubicBezTo>
                    <a:pt x="190" y="60"/>
                    <a:pt x="190" y="60"/>
                    <a:pt x="190" y="60"/>
                  </a:cubicBezTo>
                  <a:cubicBezTo>
                    <a:pt x="215" y="60"/>
                    <a:pt x="236" y="80"/>
                    <a:pt x="236" y="105"/>
                  </a:cubicBezTo>
                  <a:cubicBezTo>
                    <a:pt x="236" y="174"/>
                    <a:pt x="236" y="174"/>
                    <a:pt x="236" y="174"/>
                  </a:cubicBezTo>
                  <a:cubicBezTo>
                    <a:pt x="296" y="114"/>
                    <a:pt x="296" y="114"/>
                    <a:pt x="296" y="114"/>
                  </a:cubicBezTo>
                  <a:cubicBezTo>
                    <a:pt x="296" y="105"/>
                    <a:pt x="296" y="105"/>
                    <a:pt x="296" y="105"/>
                  </a:cubicBezTo>
                  <a:cubicBezTo>
                    <a:pt x="296" y="47"/>
                    <a:pt x="249" y="0"/>
                    <a:pt x="190" y="0"/>
                  </a:cubicBezTo>
                  <a:close/>
                </a:path>
              </a:pathLst>
            </a:custGeom>
            <a:solidFill>
              <a:srgbClr val="87C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5" name="Freeform 7"/>
            <p:cNvSpPr/>
            <p:nvPr/>
          </p:nvSpPr>
          <p:spPr bwMode="auto">
            <a:xfrm>
              <a:off x="3550" y="1192"/>
              <a:ext cx="1416" cy="782"/>
            </a:xfrm>
            <a:custGeom>
              <a:avLst/>
              <a:gdLst>
                <a:gd name="T0" fmla="*/ 330 w 371"/>
                <a:gd name="T1" fmla="*/ 49 h 205"/>
                <a:gd name="T2" fmla="*/ 321 w 371"/>
                <a:gd name="T3" fmla="*/ 41 h 205"/>
                <a:gd name="T4" fmla="*/ 172 w 371"/>
                <a:gd name="T5" fmla="*/ 41 h 205"/>
                <a:gd name="T6" fmla="*/ 166 w 371"/>
                <a:gd name="T7" fmla="*/ 47 h 205"/>
                <a:gd name="T8" fmla="*/ 106 w 371"/>
                <a:gd name="T9" fmla="*/ 107 h 205"/>
                <a:gd name="T10" fmla="*/ 86 w 371"/>
                <a:gd name="T11" fmla="*/ 126 h 205"/>
                <a:gd name="T12" fmla="*/ 22 w 371"/>
                <a:gd name="T13" fmla="*/ 126 h 205"/>
                <a:gd name="T14" fmla="*/ 3 w 371"/>
                <a:gd name="T15" fmla="*/ 107 h 205"/>
                <a:gd name="T16" fmla="*/ 3 w 371"/>
                <a:gd name="T17" fmla="*/ 159 h 205"/>
                <a:gd name="T18" fmla="*/ 0 w 371"/>
                <a:gd name="T19" fmla="*/ 185 h 205"/>
                <a:gd name="T20" fmla="*/ 109 w 371"/>
                <a:gd name="T21" fmla="*/ 185 h 205"/>
                <a:gd name="T22" fmla="*/ 129 w 371"/>
                <a:gd name="T23" fmla="*/ 169 h 205"/>
                <a:gd name="T24" fmla="*/ 166 w 371"/>
                <a:gd name="T25" fmla="*/ 132 h 205"/>
                <a:gd name="T26" fmla="*/ 214 w 371"/>
                <a:gd name="T27" fmla="*/ 84 h 205"/>
                <a:gd name="T28" fmla="*/ 279 w 371"/>
                <a:gd name="T29" fmla="*/ 84 h 205"/>
                <a:gd name="T30" fmla="*/ 287 w 371"/>
                <a:gd name="T31" fmla="*/ 92 h 205"/>
                <a:gd name="T32" fmla="*/ 287 w 371"/>
                <a:gd name="T33" fmla="*/ 156 h 205"/>
                <a:gd name="T34" fmla="*/ 239 w 371"/>
                <a:gd name="T35" fmla="*/ 205 h 205"/>
                <a:gd name="T36" fmla="*/ 324 w 371"/>
                <a:gd name="T37" fmla="*/ 205 h 205"/>
                <a:gd name="T38" fmla="*/ 330 w 371"/>
                <a:gd name="T39" fmla="*/ 199 h 205"/>
                <a:gd name="T40" fmla="*/ 330 w 371"/>
                <a:gd name="T41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1" h="205">
                  <a:moveTo>
                    <a:pt x="330" y="49"/>
                  </a:moveTo>
                  <a:cubicBezTo>
                    <a:pt x="321" y="41"/>
                    <a:pt x="321" y="41"/>
                    <a:pt x="321" y="41"/>
                  </a:cubicBezTo>
                  <a:cubicBezTo>
                    <a:pt x="280" y="0"/>
                    <a:pt x="213" y="0"/>
                    <a:pt x="172" y="41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69" y="144"/>
                    <a:pt x="40" y="144"/>
                    <a:pt x="22" y="126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8"/>
                    <a:pt x="2" y="177"/>
                    <a:pt x="0" y="185"/>
                  </a:cubicBezTo>
                  <a:cubicBezTo>
                    <a:pt x="33" y="205"/>
                    <a:pt x="75" y="205"/>
                    <a:pt x="109" y="185"/>
                  </a:cubicBezTo>
                  <a:cubicBezTo>
                    <a:pt x="116" y="181"/>
                    <a:pt x="123" y="175"/>
                    <a:pt x="129" y="169"/>
                  </a:cubicBezTo>
                  <a:cubicBezTo>
                    <a:pt x="166" y="132"/>
                    <a:pt x="166" y="132"/>
                    <a:pt x="166" y="132"/>
                  </a:cubicBezTo>
                  <a:cubicBezTo>
                    <a:pt x="214" y="84"/>
                    <a:pt x="214" y="84"/>
                    <a:pt x="214" y="84"/>
                  </a:cubicBezTo>
                  <a:cubicBezTo>
                    <a:pt x="232" y="66"/>
                    <a:pt x="261" y="66"/>
                    <a:pt x="279" y="84"/>
                  </a:cubicBezTo>
                  <a:cubicBezTo>
                    <a:pt x="287" y="92"/>
                    <a:pt x="287" y="92"/>
                    <a:pt x="287" y="92"/>
                  </a:cubicBezTo>
                  <a:cubicBezTo>
                    <a:pt x="305" y="110"/>
                    <a:pt x="305" y="139"/>
                    <a:pt x="287" y="156"/>
                  </a:cubicBezTo>
                  <a:cubicBezTo>
                    <a:pt x="239" y="205"/>
                    <a:pt x="239" y="205"/>
                    <a:pt x="239" y="205"/>
                  </a:cubicBezTo>
                  <a:cubicBezTo>
                    <a:pt x="324" y="205"/>
                    <a:pt x="324" y="205"/>
                    <a:pt x="324" y="205"/>
                  </a:cubicBezTo>
                  <a:cubicBezTo>
                    <a:pt x="330" y="199"/>
                    <a:pt x="330" y="199"/>
                    <a:pt x="330" y="199"/>
                  </a:cubicBezTo>
                  <a:cubicBezTo>
                    <a:pt x="371" y="158"/>
                    <a:pt x="371" y="91"/>
                    <a:pt x="330" y="49"/>
                  </a:cubicBezTo>
                  <a:close/>
                </a:path>
              </a:pathLst>
            </a:custGeom>
            <a:solidFill>
              <a:srgbClr val="9F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6" name="Freeform 8"/>
            <p:cNvSpPr/>
            <p:nvPr/>
          </p:nvSpPr>
          <p:spPr bwMode="auto">
            <a:xfrm>
              <a:off x="3966" y="1696"/>
              <a:ext cx="1256" cy="1130"/>
            </a:xfrm>
            <a:custGeom>
              <a:avLst/>
              <a:gdLst>
                <a:gd name="T0" fmla="*/ 223 w 329"/>
                <a:gd name="T1" fmla="*/ 73 h 296"/>
                <a:gd name="T2" fmla="*/ 215 w 329"/>
                <a:gd name="T3" fmla="*/ 73 h 296"/>
                <a:gd name="T4" fmla="*/ 130 w 329"/>
                <a:gd name="T5" fmla="*/ 73 h 296"/>
                <a:gd name="T6" fmla="*/ 102 w 329"/>
                <a:gd name="T7" fmla="*/ 73 h 296"/>
                <a:gd name="T8" fmla="*/ 57 w 329"/>
                <a:gd name="T9" fmla="*/ 27 h 296"/>
                <a:gd name="T10" fmla="*/ 57 w 329"/>
                <a:gd name="T11" fmla="*/ 0 h 296"/>
                <a:gd name="T12" fmla="*/ 20 w 329"/>
                <a:gd name="T13" fmla="*/ 37 h 296"/>
                <a:gd name="T14" fmla="*/ 0 w 329"/>
                <a:gd name="T15" fmla="*/ 53 h 296"/>
                <a:gd name="T16" fmla="*/ 77 w 329"/>
                <a:gd name="T17" fmla="*/ 130 h 296"/>
                <a:gd name="T18" fmla="*/ 102 w 329"/>
                <a:gd name="T19" fmla="*/ 133 h 296"/>
                <a:gd name="T20" fmla="*/ 155 w 329"/>
                <a:gd name="T21" fmla="*/ 133 h 296"/>
                <a:gd name="T22" fmla="*/ 223 w 329"/>
                <a:gd name="T23" fmla="*/ 133 h 296"/>
                <a:gd name="T24" fmla="*/ 269 w 329"/>
                <a:gd name="T25" fmla="*/ 178 h 296"/>
                <a:gd name="T26" fmla="*/ 269 w 329"/>
                <a:gd name="T27" fmla="*/ 191 h 296"/>
                <a:gd name="T28" fmla="*/ 223 w 329"/>
                <a:gd name="T29" fmla="*/ 236 h 296"/>
                <a:gd name="T30" fmla="*/ 155 w 329"/>
                <a:gd name="T31" fmla="*/ 236 h 296"/>
                <a:gd name="T32" fmla="*/ 215 w 329"/>
                <a:gd name="T33" fmla="*/ 296 h 296"/>
                <a:gd name="T34" fmla="*/ 223 w 329"/>
                <a:gd name="T35" fmla="*/ 296 h 296"/>
                <a:gd name="T36" fmla="*/ 329 w 329"/>
                <a:gd name="T37" fmla="*/ 191 h 296"/>
                <a:gd name="T38" fmla="*/ 329 w 329"/>
                <a:gd name="T39" fmla="*/ 178 h 296"/>
                <a:gd name="T40" fmla="*/ 223 w 329"/>
                <a:gd name="T41" fmla="*/ 7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9" h="296">
                  <a:moveTo>
                    <a:pt x="223" y="73"/>
                  </a:moveTo>
                  <a:cubicBezTo>
                    <a:pt x="215" y="73"/>
                    <a:pt x="215" y="73"/>
                    <a:pt x="215" y="73"/>
                  </a:cubicBezTo>
                  <a:cubicBezTo>
                    <a:pt x="130" y="73"/>
                    <a:pt x="130" y="73"/>
                    <a:pt x="130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77" y="73"/>
                    <a:pt x="57" y="52"/>
                    <a:pt x="57" y="2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4" y="43"/>
                    <a:pt x="7" y="49"/>
                    <a:pt x="0" y="53"/>
                  </a:cubicBezTo>
                  <a:cubicBezTo>
                    <a:pt x="9" y="91"/>
                    <a:pt x="39" y="121"/>
                    <a:pt x="77" y="130"/>
                  </a:cubicBezTo>
                  <a:cubicBezTo>
                    <a:pt x="85" y="132"/>
                    <a:pt x="94" y="133"/>
                    <a:pt x="102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48" y="133"/>
                    <a:pt x="269" y="153"/>
                    <a:pt x="269" y="178"/>
                  </a:cubicBezTo>
                  <a:cubicBezTo>
                    <a:pt x="269" y="191"/>
                    <a:pt x="269" y="191"/>
                    <a:pt x="269" y="191"/>
                  </a:cubicBezTo>
                  <a:cubicBezTo>
                    <a:pt x="269" y="216"/>
                    <a:pt x="248" y="236"/>
                    <a:pt x="223" y="236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82" y="296"/>
                    <a:pt x="329" y="249"/>
                    <a:pt x="329" y="191"/>
                  </a:cubicBezTo>
                  <a:cubicBezTo>
                    <a:pt x="329" y="178"/>
                    <a:pt x="329" y="178"/>
                    <a:pt x="329" y="178"/>
                  </a:cubicBezTo>
                  <a:cubicBezTo>
                    <a:pt x="329" y="120"/>
                    <a:pt x="282" y="73"/>
                    <a:pt x="223" y="73"/>
                  </a:cubicBezTo>
                  <a:close/>
                </a:path>
              </a:pathLst>
            </a:custGeom>
            <a:solidFill>
              <a:srgbClr val="D7D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4184" y="2192"/>
              <a:ext cx="782" cy="1416"/>
            </a:xfrm>
            <a:custGeom>
              <a:avLst/>
              <a:gdLst>
                <a:gd name="T0" fmla="*/ 164 w 205"/>
                <a:gd name="T1" fmla="*/ 172 h 371"/>
                <a:gd name="T2" fmla="*/ 158 w 205"/>
                <a:gd name="T3" fmla="*/ 166 h 371"/>
                <a:gd name="T4" fmla="*/ 98 w 205"/>
                <a:gd name="T5" fmla="*/ 106 h 371"/>
                <a:gd name="T6" fmla="*/ 78 w 205"/>
                <a:gd name="T7" fmla="*/ 87 h 371"/>
                <a:gd name="T8" fmla="*/ 78 w 205"/>
                <a:gd name="T9" fmla="*/ 22 h 371"/>
                <a:gd name="T10" fmla="*/ 98 w 205"/>
                <a:gd name="T11" fmla="*/ 3 h 371"/>
                <a:gd name="T12" fmla="*/ 45 w 205"/>
                <a:gd name="T13" fmla="*/ 3 h 371"/>
                <a:gd name="T14" fmla="*/ 20 w 205"/>
                <a:gd name="T15" fmla="*/ 0 h 371"/>
                <a:gd name="T16" fmla="*/ 20 w 205"/>
                <a:gd name="T17" fmla="*/ 109 h 371"/>
                <a:gd name="T18" fmla="*/ 36 w 205"/>
                <a:gd name="T19" fmla="*/ 129 h 371"/>
                <a:gd name="T20" fmla="*/ 73 w 205"/>
                <a:gd name="T21" fmla="*/ 166 h 371"/>
                <a:gd name="T22" fmla="*/ 121 w 205"/>
                <a:gd name="T23" fmla="*/ 215 h 371"/>
                <a:gd name="T24" fmla="*/ 121 w 205"/>
                <a:gd name="T25" fmla="*/ 279 h 371"/>
                <a:gd name="T26" fmla="*/ 113 w 205"/>
                <a:gd name="T27" fmla="*/ 287 h 371"/>
                <a:gd name="T28" fmla="*/ 48 w 205"/>
                <a:gd name="T29" fmla="*/ 287 h 371"/>
                <a:gd name="T30" fmla="*/ 0 w 205"/>
                <a:gd name="T31" fmla="*/ 239 h 371"/>
                <a:gd name="T32" fmla="*/ 0 w 205"/>
                <a:gd name="T33" fmla="*/ 325 h 371"/>
                <a:gd name="T34" fmla="*/ 6 w 205"/>
                <a:gd name="T35" fmla="*/ 330 h 371"/>
                <a:gd name="T36" fmla="*/ 155 w 205"/>
                <a:gd name="T37" fmla="*/ 330 h 371"/>
                <a:gd name="T38" fmla="*/ 164 w 205"/>
                <a:gd name="T39" fmla="*/ 322 h 371"/>
                <a:gd name="T40" fmla="*/ 164 w 205"/>
                <a:gd name="T41" fmla="*/ 17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371">
                  <a:moveTo>
                    <a:pt x="164" y="172"/>
                  </a:moveTo>
                  <a:cubicBezTo>
                    <a:pt x="158" y="166"/>
                    <a:pt x="158" y="166"/>
                    <a:pt x="158" y="16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61" y="69"/>
                    <a:pt x="61" y="40"/>
                    <a:pt x="78" y="2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37" y="3"/>
                    <a:pt x="28" y="2"/>
                    <a:pt x="20" y="0"/>
                  </a:cubicBezTo>
                  <a:cubicBezTo>
                    <a:pt x="0" y="33"/>
                    <a:pt x="0" y="76"/>
                    <a:pt x="20" y="109"/>
                  </a:cubicBezTo>
                  <a:cubicBezTo>
                    <a:pt x="24" y="116"/>
                    <a:pt x="29" y="123"/>
                    <a:pt x="36" y="129"/>
                  </a:cubicBezTo>
                  <a:cubicBezTo>
                    <a:pt x="73" y="166"/>
                    <a:pt x="73" y="166"/>
                    <a:pt x="73" y="166"/>
                  </a:cubicBezTo>
                  <a:cubicBezTo>
                    <a:pt x="121" y="215"/>
                    <a:pt x="121" y="215"/>
                    <a:pt x="121" y="215"/>
                  </a:cubicBezTo>
                  <a:cubicBezTo>
                    <a:pt x="139" y="232"/>
                    <a:pt x="139" y="261"/>
                    <a:pt x="121" y="279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95" y="305"/>
                    <a:pt x="66" y="305"/>
                    <a:pt x="48" y="287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6" y="330"/>
                    <a:pt x="6" y="330"/>
                    <a:pt x="6" y="330"/>
                  </a:cubicBezTo>
                  <a:cubicBezTo>
                    <a:pt x="47" y="371"/>
                    <a:pt x="114" y="371"/>
                    <a:pt x="155" y="330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205" y="280"/>
                    <a:pt x="205" y="213"/>
                    <a:pt x="164" y="172"/>
                  </a:cubicBezTo>
                  <a:close/>
                </a:path>
              </a:pathLst>
            </a:custGeom>
            <a:solidFill>
              <a:srgbClr val="EEB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8" name="Freeform 10"/>
            <p:cNvSpPr/>
            <p:nvPr/>
          </p:nvSpPr>
          <p:spPr bwMode="auto">
            <a:xfrm>
              <a:off x="3329" y="2608"/>
              <a:ext cx="1133" cy="1256"/>
            </a:xfrm>
            <a:custGeom>
              <a:avLst/>
              <a:gdLst>
                <a:gd name="T0" fmla="*/ 260 w 297"/>
                <a:gd name="T1" fmla="*/ 20 h 329"/>
                <a:gd name="T2" fmla="*/ 244 w 297"/>
                <a:gd name="T3" fmla="*/ 0 h 329"/>
                <a:gd name="T4" fmla="*/ 167 w 297"/>
                <a:gd name="T5" fmla="*/ 77 h 329"/>
                <a:gd name="T6" fmla="*/ 164 w 297"/>
                <a:gd name="T7" fmla="*/ 103 h 329"/>
                <a:gd name="T8" fmla="*/ 164 w 297"/>
                <a:gd name="T9" fmla="*/ 155 h 329"/>
                <a:gd name="T10" fmla="*/ 164 w 297"/>
                <a:gd name="T11" fmla="*/ 224 h 329"/>
                <a:gd name="T12" fmla="*/ 118 w 297"/>
                <a:gd name="T13" fmla="*/ 269 h 329"/>
                <a:gd name="T14" fmla="*/ 106 w 297"/>
                <a:gd name="T15" fmla="*/ 269 h 329"/>
                <a:gd name="T16" fmla="*/ 61 w 297"/>
                <a:gd name="T17" fmla="*/ 224 h 329"/>
                <a:gd name="T18" fmla="*/ 61 w 297"/>
                <a:gd name="T19" fmla="*/ 155 h 329"/>
                <a:gd name="T20" fmla="*/ 0 w 297"/>
                <a:gd name="T21" fmla="*/ 216 h 329"/>
                <a:gd name="T22" fmla="*/ 0 w 297"/>
                <a:gd name="T23" fmla="*/ 224 h 329"/>
                <a:gd name="T24" fmla="*/ 106 w 297"/>
                <a:gd name="T25" fmla="*/ 329 h 329"/>
                <a:gd name="T26" fmla="*/ 118 w 297"/>
                <a:gd name="T27" fmla="*/ 329 h 329"/>
                <a:gd name="T28" fmla="*/ 224 w 297"/>
                <a:gd name="T29" fmla="*/ 224 h 329"/>
                <a:gd name="T30" fmla="*/ 224 w 297"/>
                <a:gd name="T31" fmla="*/ 216 h 329"/>
                <a:gd name="T32" fmla="*/ 224 w 297"/>
                <a:gd name="T33" fmla="*/ 130 h 329"/>
                <a:gd name="T34" fmla="*/ 224 w 297"/>
                <a:gd name="T35" fmla="*/ 103 h 329"/>
                <a:gd name="T36" fmla="*/ 269 w 297"/>
                <a:gd name="T37" fmla="*/ 57 h 329"/>
                <a:gd name="T38" fmla="*/ 297 w 297"/>
                <a:gd name="T39" fmla="*/ 57 h 329"/>
                <a:gd name="T40" fmla="*/ 260 w 297"/>
                <a:gd name="T4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7" h="329">
                  <a:moveTo>
                    <a:pt x="260" y="20"/>
                  </a:moveTo>
                  <a:cubicBezTo>
                    <a:pt x="253" y="14"/>
                    <a:pt x="248" y="7"/>
                    <a:pt x="244" y="0"/>
                  </a:cubicBezTo>
                  <a:cubicBezTo>
                    <a:pt x="206" y="9"/>
                    <a:pt x="176" y="39"/>
                    <a:pt x="167" y="77"/>
                  </a:cubicBezTo>
                  <a:cubicBezTo>
                    <a:pt x="165" y="85"/>
                    <a:pt x="164" y="94"/>
                    <a:pt x="164" y="103"/>
                  </a:cubicBezTo>
                  <a:cubicBezTo>
                    <a:pt x="164" y="155"/>
                    <a:pt x="164" y="155"/>
                    <a:pt x="164" y="155"/>
                  </a:cubicBezTo>
                  <a:cubicBezTo>
                    <a:pt x="164" y="224"/>
                    <a:pt x="164" y="224"/>
                    <a:pt x="164" y="224"/>
                  </a:cubicBezTo>
                  <a:cubicBezTo>
                    <a:pt x="164" y="249"/>
                    <a:pt x="143" y="269"/>
                    <a:pt x="118" y="269"/>
                  </a:cubicBezTo>
                  <a:cubicBezTo>
                    <a:pt x="106" y="269"/>
                    <a:pt x="106" y="269"/>
                    <a:pt x="106" y="269"/>
                  </a:cubicBezTo>
                  <a:cubicBezTo>
                    <a:pt x="81" y="269"/>
                    <a:pt x="61" y="249"/>
                    <a:pt x="61" y="224"/>
                  </a:cubicBezTo>
                  <a:cubicBezTo>
                    <a:pt x="61" y="155"/>
                    <a:pt x="61" y="155"/>
                    <a:pt x="61" y="15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82"/>
                    <a:pt x="48" y="329"/>
                    <a:pt x="106" y="329"/>
                  </a:cubicBezTo>
                  <a:cubicBezTo>
                    <a:pt x="118" y="329"/>
                    <a:pt x="118" y="329"/>
                    <a:pt x="118" y="329"/>
                  </a:cubicBezTo>
                  <a:cubicBezTo>
                    <a:pt x="177" y="329"/>
                    <a:pt x="224" y="282"/>
                    <a:pt x="224" y="224"/>
                  </a:cubicBezTo>
                  <a:cubicBezTo>
                    <a:pt x="224" y="216"/>
                    <a:pt x="224" y="216"/>
                    <a:pt x="224" y="216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78"/>
                    <a:pt x="244" y="57"/>
                    <a:pt x="269" y="57"/>
                  </a:cubicBezTo>
                  <a:cubicBezTo>
                    <a:pt x="297" y="57"/>
                    <a:pt x="297" y="57"/>
                    <a:pt x="297" y="57"/>
                  </a:cubicBezTo>
                  <a:lnTo>
                    <a:pt x="260" y="20"/>
                  </a:lnTo>
                  <a:close/>
                </a:path>
              </a:pathLst>
            </a:custGeom>
            <a:solidFill>
              <a:srgbClr val="87C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99" name="Freeform 11"/>
            <p:cNvSpPr/>
            <p:nvPr/>
          </p:nvSpPr>
          <p:spPr bwMode="auto">
            <a:xfrm>
              <a:off x="2546" y="2826"/>
              <a:ext cx="1420" cy="782"/>
            </a:xfrm>
            <a:custGeom>
              <a:avLst/>
              <a:gdLst>
                <a:gd name="T0" fmla="*/ 263 w 372"/>
                <a:gd name="T1" fmla="*/ 20 h 205"/>
                <a:gd name="T2" fmla="*/ 242 w 372"/>
                <a:gd name="T3" fmla="*/ 36 h 205"/>
                <a:gd name="T4" fmla="*/ 205 w 372"/>
                <a:gd name="T5" fmla="*/ 73 h 205"/>
                <a:gd name="T6" fmla="*/ 157 w 372"/>
                <a:gd name="T7" fmla="*/ 121 h 205"/>
                <a:gd name="T8" fmla="*/ 93 w 372"/>
                <a:gd name="T9" fmla="*/ 121 h 205"/>
                <a:gd name="T10" fmla="*/ 84 w 372"/>
                <a:gd name="T11" fmla="*/ 113 h 205"/>
                <a:gd name="T12" fmla="*/ 84 w 372"/>
                <a:gd name="T13" fmla="*/ 49 h 205"/>
                <a:gd name="T14" fmla="*/ 133 w 372"/>
                <a:gd name="T15" fmla="*/ 0 h 205"/>
                <a:gd name="T16" fmla="*/ 47 w 372"/>
                <a:gd name="T17" fmla="*/ 0 h 205"/>
                <a:gd name="T18" fmla="*/ 41 w 372"/>
                <a:gd name="T19" fmla="*/ 6 h 205"/>
                <a:gd name="T20" fmla="*/ 41 w 372"/>
                <a:gd name="T21" fmla="*/ 156 h 205"/>
                <a:gd name="T22" fmla="*/ 50 w 372"/>
                <a:gd name="T23" fmla="*/ 164 h 205"/>
                <a:gd name="T24" fmla="*/ 200 w 372"/>
                <a:gd name="T25" fmla="*/ 164 h 205"/>
                <a:gd name="T26" fmla="*/ 205 w 372"/>
                <a:gd name="T27" fmla="*/ 159 h 205"/>
                <a:gd name="T28" fmla="*/ 266 w 372"/>
                <a:gd name="T29" fmla="*/ 98 h 205"/>
                <a:gd name="T30" fmla="*/ 285 w 372"/>
                <a:gd name="T31" fmla="*/ 79 h 205"/>
                <a:gd name="T32" fmla="*/ 349 w 372"/>
                <a:gd name="T33" fmla="*/ 79 h 205"/>
                <a:gd name="T34" fmla="*/ 369 w 372"/>
                <a:gd name="T35" fmla="*/ 98 h 205"/>
                <a:gd name="T36" fmla="*/ 369 w 372"/>
                <a:gd name="T37" fmla="*/ 46 h 205"/>
                <a:gd name="T38" fmla="*/ 372 w 372"/>
                <a:gd name="T39" fmla="*/ 20 h 205"/>
                <a:gd name="T40" fmla="*/ 263 w 372"/>
                <a:gd name="T41" fmla="*/ 2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2" h="205">
                  <a:moveTo>
                    <a:pt x="263" y="20"/>
                  </a:moveTo>
                  <a:cubicBezTo>
                    <a:pt x="255" y="24"/>
                    <a:pt x="249" y="30"/>
                    <a:pt x="242" y="36"/>
                  </a:cubicBezTo>
                  <a:cubicBezTo>
                    <a:pt x="205" y="73"/>
                    <a:pt x="205" y="73"/>
                    <a:pt x="205" y="73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39" y="139"/>
                    <a:pt x="110" y="139"/>
                    <a:pt x="93" y="121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67" y="95"/>
                    <a:pt x="67" y="66"/>
                    <a:pt x="84" y="4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0" y="47"/>
                    <a:pt x="0" y="114"/>
                    <a:pt x="41" y="156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91" y="205"/>
                    <a:pt x="158" y="205"/>
                    <a:pt x="200" y="164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85" y="79"/>
                    <a:pt x="285" y="79"/>
                    <a:pt x="285" y="79"/>
                  </a:cubicBezTo>
                  <a:cubicBezTo>
                    <a:pt x="303" y="61"/>
                    <a:pt x="332" y="61"/>
                    <a:pt x="349" y="79"/>
                  </a:cubicBezTo>
                  <a:cubicBezTo>
                    <a:pt x="369" y="98"/>
                    <a:pt x="369" y="98"/>
                    <a:pt x="369" y="98"/>
                  </a:cubicBezTo>
                  <a:cubicBezTo>
                    <a:pt x="369" y="46"/>
                    <a:pt x="369" y="46"/>
                    <a:pt x="369" y="46"/>
                  </a:cubicBezTo>
                  <a:cubicBezTo>
                    <a:pt x="369" y="37"/>
                    <a:pt x="370" y="28"/>
                    <a:pt x="372" y="20"/>
                  </a:cubicBezTo>
                  <a:cubicBezTo>
                    <a:pt x="338" y="0"/>
                    <a:pt x="296" y="0"/>
                    <a:pt x="263" y="20"/>
                  </a:cubicBezTo>
                  <a:close/>
                </a:path>
              </a:pathLst>
            </a:custGeom>
            <a:solidFill>
              <a:srgbClr val="9FD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0" name="Freeform 12"/>
            <p:cNvSpPr/>
            <p:nvPr/>
          </p:nvSpPr>
          <p:spPr bwMode="auto">
            <a:xfrm>
              <a:off x="2290" y="1974"/>
              <a:ext cx="1260" cy="1130"/>
            </a:xfrm>
            <a:custGeom>
              <a:avLst/>
              <a:gdLst>
                <a:gd name="T0" fmla="*/ 253 w 330"/>
                <a:gd name="T1" fmla="*/ 166 h 296"/>
                <a:gd name="T2" fmla="*/ 227 w 330"/>
                <a:gd name="T3" fmla="*/ 163 h 296"/>
                <a:gd name="T4" fmla="*/ 175 w 330"/>
                <a:gd name="T5" fmla="*/ 163 h 296"/>
                <a:gd name="T6" fmla="*/ 106 w 330"/>
                <a:gd name="T7" fmla="*/ 163 h 296"/>
                <a:gd name="T8" fmla="*/ 61 w 330"/>
                <a:gd name="T9" fmla="*/ 118 h 296"/>
                <a:gd name="T10" fmla="*/ 61 w 330"/>
                <a:gd name="T11" fmla="*/ 105 h 296"/>
                <a:gd name="T12" fmla="*/ 106 w 330"/>
                <a:gd name="T13" fmla="*/ 60 h 296"/>
                <a:gd name="T14" fmla="*/ 175 w 330"/>
                <a:gd name="T15" fmla="*/ 60 h 296"/>
                <a:gd name="T16" fmla="*/ 114 w 330"/>
                <a:gd name="T17" fmla="*/ 0 h 296"/>
                <a:gd name="T18" fmla="*/ 106 w 330"/>
                <a:gd name="T19" fmla="*/ 0 h 296"/>
                <a:gd name="T20" fmla="*/ 0 w 330"/>
                <a:gd name="T21" fmla="*/ 105 h 296"/>
                <a:gd name="T22" fmla="*/ 0 w 330"/>
                <a:gd name="T23" fmla="*/ 118 h 296"/>
                <a:gd name="T24" fmla="*/ 106 w 330"/>
                <a:gd name="T25" fmla="*/ 223 h 296"/>
                <a:gd name="T26" fmla="*/ 114 w 330"/>
                <a:gd name="T27" fmla="*/ 223 h 296"/>
                <a:gd name="T28" fmla="*/ 200 w 330"/>
                <a:gd name="T29" fmla="*/ 223 h 296"/>
                <a:gd name="T30" fmla="*/ 227 w 330"/>
                <a:gd name="T31" fmla="*/ 223 h 296"/>
                <a:gd name="T32" fmla="*/ 272 w 330"/>
                <a:gd name="T33" fmla="*/ 269 h 296"/>
                <a:gd name="T34" fmla="*/ 272 w 330"/>
                <a:gd name="T35" fmla="*/ 296 h 296"/>
                <a:gd name="T36" fmla="*/ 309 w 330"/>
                <a:gd name="T37" fmla="*/ 259 h 296"/>
                <a:gd name="T38" fmla="*/ 330 w 330"/>
                <a:gd name="T39" fmla="*/ 243 h 296"/>
                <a:gd name="T40" fmla="*/ 253 w 330"/>
                <a:gd name="T41" fmla="*/ 16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0" h="296">
                  <a:moveTo>
                    <a:pt x="253" y="166"/>
                  </a:moveTo>
                  <a:cubicBezTo>
                    <a:pt x="244" y="164"/>
                    <a:pt x="236" y="163"/>
                    <a:pt x="227" y="163"/>
                  </a:cubicBezTo>
                  <a:cubicBezTo>
                    <a:pt x="175" y="163"/>
                    <a:pt x="175" y="163"/>
                    <a:pt x="175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81" y="163"/>
                    <a:pt x="61" y="143"/>
                    <a:pt x="61" y="11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80"/>
                    <a:pt x="81" y="60"/>
                    <a:pt x="106" y="60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76"/>
                    <a:pt x="48" y="223"/>
                    <a:pt x="106" y="223"/>
                  </a:cubicBezTo>
                  <a:cubicBezTo>
                    <a:pt x="114" y="223"/>
                    <a:pt x="114" y="223"/>
                    <a:pt x="114" y="223"/>
                  </a:cubicBezTo>
                  <a:cubicBezTo>
                    <a:pt x="200" y="223"/>
                    <a:pt x="200" y="223"/>
                    <a:pt x="20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52" y="223"/>
                    <a:pt x="272" y="244"/>
                    <a:pt x="272" y="269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16" y="253"/>
                    <a:pt x="322" y="247"/>
                    <a:pt x="330" y="243"/>
                  </a:cubicBezTo>
                  <a:cubicBezTo>
                    <a:pt x="320" y="205"/>
                    <a:pt x="290" y="175"/>
                    <a:pt x="253" y="166"/>
                  </a:cubicBezTo>
                  <a:close/>
                </a:path>
              </a:pathLst>
            </a:custGeom>
            <a:solidFill>
              <a:srgbClr val="D16E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  <p:sp>
          <p:nvSpPr>
            <p:cNvPr id="101" name="Freeform 13"/>
            <p:cNvSpPr/>
            <p:nvPr/>
          </p:nvSpPr>
          <p:spPr bwMode="auto">
            <a:xfrm>
              <a:off x="2290" y="1974"/>
              <a:ext cx="1260" cy="1130"/>
            </a:xfrm>
            <a:custGeom>
              <a:avLst/>
              <a:gdLst>
                <a:gd name="T0" fmla="*/ 253 w 330"/>
                <a:gd name="T1" fmla="*/ 166 h 296"/>
                <a:gd name="T2" fmla="*/ 227 w 330"/>
                <a:gd name="T3" fmla="*/ 163 h 296"/>
                <a:gd name="T4" fmla="*/ 175 w 330"/>
                <a:gd name="T5" fmla="*/ 163 h 296"/>
                <a:gd name="T6" fmla="*/ 106 w 330"/>
                <a:gd name="T7" fmla="*/ 163 h 296"/>
                <a:gd name="T8" fmla="*/ 61 w 330"/>
                <a:gd name="T9" fmla="*/ 118 h 296"/>
                <a:gd name="T10" fmla="*/ 61 w 330"/>
                <a:gd name="T11" fmla="*/ 105 h 296"/>
                <a:gd name="T12" fmla="*/ 106 w 330"/>
                <a:gd name="T13" fmla="*/ 60 h 296"/>
                <a:gd name="T14" fmla="*/ 175 w 330"/>
                <a:gd name="T15" fmla="*/ 60 h 296"/>
                <a:gd name="T16" fmla="*/ 114 w 330"/>
                <a:gd name="T17" fmla="*/ 0 h 296"/>
                <a:gd name="T18" fmla="*/ 106 w 330"/>
                <a:gd name="T19" fmla="*/ 0 h 296"/>
                <a:gd name="T20" fmla="*/ 0 w 330"/>
                <a:gd name="T21" fmla="*/ 105 h 296"/>
                <a:gd name="T22" fmla="*/ 0 w 330"/>
                <a:gd name="T23" fmla="*/ 118 h 296"/>
                <a:gd name="T24" fmla="*/ 106 w 330"/>
                <a:gd name="T25" fmla="*/ 223 h 296"/>
                <a:gd name="T26" fmla="*/ 114 w 330"/>
                <a:gd name="T27" fmla="*/ 223 h 296"/>
                <a:gd name="T28" fmla="*/ 200 w 330"/>
                <a:gd name="T29" fmla="*/ 223 h 296"/>
                <a:gd name="T30" fmla="*/ 227 w 330"/>
                <a:gd name="T31" fmla="*/ 223 h 296"/>
                <a:gd name="T32" fmla="*/ 272 w 330"/>
                <a:gd name="T33" fmla="*/ 269 h 296"/>
                <a:gd name="T34" fmla="*/ 272 w 330"/>
                <a:gd name="T35" fmla="*/ 296 h 296"/>
                <a:gd name="T36" fmla="*/ 309 w 330"/>
                <a:gd name="T37" fmla="*/ 259 h 296"/>
                <a:gd name="T38" fmla="*/ 330 w 330"/>
                <a:gd name="T39" fmla="*/ 243 h 296"/>
                <a:gd name="T40" fmla="*/ 253 w 330"/>
                <a:gd name="T41" fmla="*/ 16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0" h="296">
                  <a:moveTo>
                    <a:pt x="253" y="166"/>
                  </a:moveTo>
                  <a:cubicBezTo>
                    <a:pt x="244" y="164"/>
                    <a:pt x="236" y="163"/>
                    <a:pt x="227" y="163"/>
                  </a:cubicBezTo>
                  <a:cubicBezTo>
                    <a:pt x="175" y="163"/>
                    <a:pt x="175" y="163"/>
                    <a:pt x="175" y="163"/>
                  </a:cubicBezTo>
                  <a:cubicBezTo>
                    <a:pt x="106" y="163"/>
                    <a:pt x="106" y="163"/>
                    <a:pt x="106" y="163"/>
                  </a:cubicBezTo>
                  <a:cubicBezTo>
                    <a:pt x="81" y="163"/>
                    <a:pt x="61" y="143"/>
                    <a:pt x="61" y="11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80"/>
                    <a:pt x="81" y="60"/>
                    <a:pt x="106" y="60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8" y="0"/>
                    <a:pt x="0" y="47"/>
                    <a:pt x="0" y="10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76"/>
                    <a:pt x="48" y="223"/>
                    <a:pt x="106" y="223"/>
                  </a:cubicBezTo>
                  <a:cubicBezTo>
                    <a:pt x="114" y="223"/>
                    <a:pt x="114" y="223"/>
                    <a:pt x="114" y="223"/>
                  </a:cubicBezTo>
                  <a:cubicBezTo>
                    <a:pt x="200" y="223"/>
                    <a:pt x="200" y="223"/>
                    <a:pt x="200" y="223"/>
                  </a:cubicBezTo>
                  <a:cubicBezTo>
                    <a:pt x="227" y="223"/>
                    <a:pt x="227" y="223"/>
                    <a:pt x="227" y="223"/>
                  </a:cubicBezTo>
                  <a:cubicBezTo>
                    <a:pt x="252" y="223"/>
                    <a:pt x="272" y="244"/>
                    <a:pt x="272" y="269"/>
                  </a:cubicBezTo>
                  <a:cubicBezTo>
                    <a:pt x="272" y="296"/>
                    <a:pt x="272" y="296"/>
                    <a:pt x="272" y="296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16" y="253"/>
                    <a:pt x="322" y="247"/>
                    <a:pt x="330" y="243"/>
                  </a:cubicBezTo>
                  <a:cubicBezTo>
                    <a:pt x="320" y="205"/>
                    <a:pt x="290" y="175"/>
                    <a:pt x="253" y="166"/>
                  </a:cubicBezTo>
                  <a:close/>
                </a:path>
              </a:pathLst>
            </a:custGeom>
            <a:solidFill>
              <a:srgbClr val="D7D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4736262" y="1819312"/>
            <a:ext cx="4501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determination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16059" y="2822096"/>
            <a:ext cx="196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optimism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387423" y="4192841"/>
            <a:ext cx="2918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talent/gift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03958" y="5737615"/>
            <a:ext cx="369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 willingness to learn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00844" y="6568653"/>
            <a:ext cx="2508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motivation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297468" y="5776565"/>
            <a:ext cx="276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 </a:t>
            </a:r>
            <a:r>
              <a:rPr lang="en-US" sz="3200" b="1" dirty="0" smtClean="0">
                <a:latin typeface="+mn-lt"/>
              </a:rPr>
              <a:t>self-control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90750" y="2743835"/>
            <a:ext cx="23304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confidence…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252911" y="4192389"/>
            <a:ext cx="257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+mn-lt"/>
              </a:rPr>
              <a:t>patience</a:t>
            </a:r>
            <a:endParaRPr lang="id-ID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-61595"/>
            <a:ext cx="4163060" cy="3772535"/>
          </a:xfrm>
          <a:prstGeom prst="rect">
            <a:avLst/>
          </a:prstGeom>
        </p:spPr>
      </p:pic>
      <p:pic>
        <p:nvPicPr>
          <p:cNvPr id="5" name="图片 4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727440" y="-36830"/>
            <a:ext cx="4163060" cy="3772535"/>
          </a:xfrm>
          <a:prstGeom prst="rect">
            <a:avLst/>
          </a:prstGeom>
        </p:spPr>
      </p:pic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17160000">
            <a:off x="-248189" y="3910330"/>
            <a:ext cx="3631469" cy="3772535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4440000" flipH="1">
            <a:off x="9443816" y="3910330"/>
            <a:ext cx="3631469" cy="37725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557395" y="1789430"/>
            <a:ext cx="35280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87C8DB"/>
                </a:solidFill>
              </a:rPr>
              <a:t>Unit 3</a:t>
            </a:r>
            <a:endParaRPr lang="en-US" altLang="zh-CN" sz="8000" b="1" dirty="0">
              <a:solidFill>
                <a:srgbClr val="9FD0B0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427730" y="3011805"/>
            <a:ext cx="5752465" cy="0"/>
          </a:xfrm>
          <a:prstGeom prst="line">
            <a:avLst/>
          </a:prstGeom>
          <a:ln>
            <a:solidFill>
              <a:srgbClr val="87C8D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444875" y="3937635"/>
            <a:ext cx="5752465" cy="0"/>
          </a:xfrm>
          <a:prstGeom prst="line">
            <a:avLst/>
          </a:prstGeom>
          <a:ln>
            <a:solidFill>
              <a:srgbClr val="87C8DB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532831" y="3124200"/>
            <a:ext cx="9121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9FD0B0"/>
                </a:solidFill>
                <a:latin typeface="Berlin Sans FB" panose="020E0602020502020306" pitchFamily="34" charset="0"/>
                <a:ea typeface="锐字工房洪荒之光中黑简1.0" panose="02010600030101010101" charset="-122"/>
              </a:rPr>
              <a:t>A Master of Nonverbal </a:t>
            </a:r>
            <a:r>
              <a:rPr lang="en-US" altLang="zh-CN" sz="4400" b="1" dirty="0" err="1" smtClean="0">
                <a:solidFill>
                  <a:srgbClr val="9FD0B0"/>
                </a:solidFill>
                <a:latin typeface="Berlin Sans FB" panose="020E0602020502020306" pitchFamily="34" charset="0"/>
                <a:ea typeface="锐字工房洪荒之光中黑简1.0" panose="02010600030101010101" charset="-122"/>
              </a:rPr>
              <a:t>Humour</a:t>
            </a:r>
            <a:endParaRPr lang="en-US" altLang="zh-CN" sz="4400" b="1" dirty="0">
              <a:solidFill>
                <a:schemeClr val="tx1"/>
              </a:solidFill>
              <a:latin typeface="Berlin Sans FB" panose="020E0602020502020306" pitchFamily="34" charset="0"/>
              <a:ea typeface="锐字工房洪荒之光中黑简1.0" panose="0201060003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781303" y="4192389"/>
            <a:ext cx="996315" cy="143510"/>
            <a:chOff x="8471" y="7282"/>
            <a:chExt cx="1569" cy="226"/>
          </a:xfrm>
        </p:grpSpPr>
        <p:sp>
          <p:nvSpPr>
            <p:cNvPr id="16" name=" 16"/>
            <p:cNvSpPr/>
            <p:nvPr/>
          </p:nvSpPr>
          <p:spPr>
            <a:xfrm>
              <a:off x="8471" y="7282"/>
              <a:ext cx="227" cy="227"/>
            </a:xfrm>
            <a:prstGeom prst="ellipse">
              <a:avLst/>
            </a:prstGeom>
            <a:solidFill>
              <a:srgbClr val="87C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 16"/>
            <p:cNvSpPr/>
            <p:nvPr/>
          </p:nvSpPr>
          <p:spPr>
            <a:xfrm>
              <a:off x="8910" y="7282"/>
              <a:ext cx="227" cy="227"/>
            </a:xfrm>
            <a:prstGeom prst="ellipse">
              <a:avLst/>
            </a:prstGeom>
            <a:solidFill>
              <a:srgbClr val="9FD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 16"/>
            <p:cNvSpPr/>
            <p:nvPr/>
          </p:nvSpPr>
          <p:spPr>
            <a:xfrm>
              <a:off x="9349" y="7282"/>
              <a:ext cx="227" cy="227"/>
            </a:xfrm>
            <a:prstGeom prst="ellipse">
              <a:avLst/>
            </a:prstGeom>
            <a:solidFill>
              <a:srgbClr val="E2E2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 16"/>
            <p:cNvSpPr/>
            <p:nvPr/>
          </p:nvSpPr>
          <p:spPr>
            <a:xfrm>
              <a:off x="9814" y="7282"/>
              <a:ext cx="227" cy="227"/>
            </a:xfrm>
            <a:prstGeom prst="ellipse">
              <a:avLst/>
            </a:prstGeom>
            <a:solidFill>
              <a:srgbClr val="EEB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653790" y="4588510"/>
            <a:ext cx="577786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台州市第一中学 周媚 董妮娅 陈泓静</a:t>
            </a:r>
            <a:endParaRPr lang="zh-CN" altLang="en-US" sz="2800"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330780-1Z222105045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441325"/>
            <a:ext cx="3175000" cy="6350000"/>
          </a:xfrm>
          <a:prstGeom prst="rect">
            <a:avLst/>
          </a:prstGeom>
        </p:spPr>
      </p:pic>
      <p:pic>
        <p:nvPicPr>
          <p:cNvPr id="3" name="图片 2" descr="微信图片_202009261921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825" y="441325"/>
            <a:ext cx="4663440" cy="63506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50560" y="412750"/>
            <a:ext cx="39573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Try to be a master.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79335" y="810260"/>
            <a:ext cx="566420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1016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21293" y="1271354"/>
            <a:ext cx="257197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Assignment </a:t>
            </a:r>
            <a:endParaRPr lang="zh-CN" altLang="en-US" sz="3200" dirty="0">
              <a:latin typeface="Segoe UI Black" panose="020B0A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8444" y="2429932"/>
            <a:ext cx="7996998" cy="2554545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3200" b="1" dirty="0" smtClean="0"/>
              <a:t>You are expected to writing a summary of the passage according to the main ideas of the paragraphs.</a:t>
            </a:r>
            <a:endParaRPr lang="en-US" altLang="zh-CN" sz="3200" b="1" dirty="0" smtClean="0"/>
          </a:p>
          <a:p>
            <a:pPr marL="342900" indent="-342900">
              <a:buAutoNum type="arabicPeriod"/>
            </a:pPr>
            <a:r>
              <a:rPr lang="en-US" altLang="zh-CN" sz="3200" b="1" dirty="0" smtClean="0"/>
              <a:t>Surf the Internet and find more information about Charlie Chaplin.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787525" y="3000737"/>
            <a:ext cx="8705850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 dirty="0" smtClean="0">
                <a:solidFill>
                  <a:srgbClr val="82C293"/>
                </a:solidFill>
                <a:latin typeface="Broadway" panose="04040905080B02020502" pitchFamily="82" charset="0"/>
                <a:ea typeface="锐字工房洪荒之光中黑简1.0" panose="02010600030101010101" charset="-122"/>
                <a:cs typeface="Arial" panose="020B0604020202020204" pitchFamily="34" charset="0"/>
              </a:rPr>
              <a:t>Thank you!</a:t>
            </a:r>
            <a:endParaRPr lang="zh-CN" altLang="en-US" sz="8000" dirty="0">
              <a:solidFill>
                <a:srgbClr val="87C8DB"/>
              </a:solidFill>
              <a:latin typeface="Broadway" panose="04040905080B02020502" pitchFamily="82" charset="0"/>
              <a:ea typeface="锐字工房洪荒之光中黑简1.0" panose="0201060003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pic>
        <p:nvPicPr>
          <p:cNvPr id="13" name="Picture 2" descr="帽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62" y="656604"/>
            <a:ext cx="13668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裤子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62" y="3609354"/>
            <a:ext cx="1727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鞋子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62" y="6633542"/>
            <a:ext cx="23749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5"/>
          <p:cNvGrpSpPr>
            <a:grpSpLocks noChangeAspect="1"/>
          </p:cNvGrpSpPr>
          <p:nvPr/>
        </p:nvGrpSpPr>
        <p:grpSpPr bwMode="auto">
          <a:xfrm>
            <a:off x="4773662" y="3823667"/>
            <a:ext cx="3662363" cy="504825"/>
            <a:chOff x="0" y="0"/>
            <a:chExt cx="5769" cy="794"/>
          </a:xfrm>
        </p:grpSpPr>
        <p:pic>
          <p:nvPicPr>
            <p:cNvPr id="18" name="Picture 6" descr="棍子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5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棍子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14"/>
              <a:ext cx="1800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363962" y="843929"/>
            <a:ext cx="2667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a small round black hat</a:t>
            </a:r>
            <a:endParaRPr lang="en-US" altLang="zh-CN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580362" y="4831729"/>
            <a:ext cx="256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large trousers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059162" y="6254129"/>
            <a:ext cx="3311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worn-out shoes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828975" y="3752229"/>
            <a:ext cx="21732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walking stick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utoUpdateAnimBg="0"/>
      <p:bldP spid="21" grpId="0" bldLvl="0" autoUpdateAnimBg="0"/>
      <p:bldP spid="22" grpId="0" bldLvl="0" autoUpdateAnimBg="0"/>
      <p:bldP spid="23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17987" y="1189624"/>
            <a:ext cx="3130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Charlie</a:t>
            </a:r>
            <a:endParaRPr lang="en-US" altLang="zh-CN" sz="400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4679" y="5560541"/>
            <a:ext cx="3888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tx1"/>
                </a:solidFill>
                <a:effectLst/>
                <a:latin typeface="Berlin Sans FB Demi" panose="020E0802020502020306" pitchFamily="34" charset="0"/>
              </a:rPr>
              <a:t>Charlie Chaplin</a:t>
            </a:r>
            <a:endParaRPr lang="en-US" altLang="zh-CN" sz="4000" dirty="0">
              <a:solidFill>
                <a:schemeClr val="tx1"/>
              </a:solidFill>
              <a:effectLst/>
              <a:latin typeface="Berlin Sans FB Demi" panose="020E0802020502020306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821935" y="952029"/>
            <a:ext cx="379813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wear a moustache</a:t>
            </a:r>
            <a:endParaRPr lang="en-US" altLang="zh-CN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1016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03" y="303957"/>
            <a:ext cx="3847996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6069335" y="1304454"/>
            <a:ext cx="1828800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1016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pic>
        <p:nvPicPr>
          <p:cNvPr id="4" name="图片 3" descr="ChMkJ1vhKBaIfSJ0AAHpxUN1Rl4AAs_FwETOcMAAend7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" y="0"/>
            <a:ext cx="12845415" cy="722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截图2017032520242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620" y="10160"/>
            <a:ext cx="5297170" cy="4800600"/>
          </a:xfrm>
          <a:prstGeom prst="rect">
            <a:avLst/>
          </a:prstGeom>
        </p:spPr>
      </p:pic>
      <p:pic>
        <p:nvPicPr>
          <p:cNvPr id="10" name="图片 9" descr="截图20170325202420_副本"/>
          <p:cNvPicPr>
            <a:picLocks noChangeAspect="1"/>
          </p:cNvPicPr>
          <p:nvPr/>
        </p:nvPicPr>
        <p:blipFill>
          <a:blip r:embed="rId1"/>
          <a:srcRect l="12765"/>
          <a:stretch>
            <a:fillRect/>
          </a:stretch>
        </p:blipFill>
        <p:spPr>
          <a:xfrm rot="5400000" flipH="1">
            <a:off x="9154256" y="3524885"/>
            <a:ext cx="3631469" cy="3772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43493" y="5087986"/>
            <a:ext cx="4881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Chaplin plays in a _______,</a:t>
            </a:r>
            <a:endParaRPr lang="zh-CN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58471" y="3147515"/>
            <a:ext cx="193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 smtClean="0"/>
              <a:t>Humour</a:t>
            </a:r>
            <a:endParaRPr lang="zh-CN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81104" y="1960141"/>
            <a:ext cx="217418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expressions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81104" y="2679114"/>
            <a:ext cx="217418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gestures</a:t>
            </a:r>
            <a:endParaRPr lang="zh-CN" alt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81104" y="3406245"/>
            <a:ext cx="217418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behaviors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81103" y="4120381"/>
            <a:ext cx="217418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appearance</a:t>
            </a:r>
            <a:endParaRPr lang="zh-CN" altLang="en-US" sz="3200" b="1" dirty="0"/>
          </a:p>
        </p:txBody>
      </p:sp>
      <p:sp>
        <p:nvSpPr>
          <p:cNvPr id="11" name="右箭头 10"/>
          <p:cNvSpPr/>
          <p:nvPr/>
        </p:nvSpPr>
        <p:spPr>
          <a:xfrm rot="10800000">
            <a:off x="6396165" y="3209741"/>
            <a:ext cx="2448272" cy="228157"/>
          </a:xfrm>
          <a:prstGeom prst="rightArrow">
            <a:avLst/>
          </a:prstGeom>
          <a:solidFill>
            <a:srgbClr val="9FD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805639" y="2617558"/>
            <a:ext cx="2516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/>
              <a:t>Nonverbal </a:t>
            </a:r>
            <a:endParaRPr lang="zh-CN" alt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33031" y="736005"/>
            <a:ext cx="3098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entertaining  a.</a:t>
            </a:r>
            <a:endParaRPr lang="zh-CN" alt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45399" y="736005"/>
            <a:ext cx="2474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entertain v. </a:t>
            </a:r>
            <a:endParaRPr lang="zh-CN" alt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2420" y="5021943"/>
            <a:ext cx="1154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</a:t>
            </a:r>
            <a:endParaRPr lang="zh-CN" alt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2005" y="5095691"/>
            <a:ext cx="3989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a play without </a:t>
            </a:r>
            <a:r>
              <a:rPr lang="en-US" altLang="zh-CN" sz="3200" b="1" dirty="0" smtClean="0"/>
              <a:t>talking.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9207"/>
            <a:ext cx="2972991" cy="2972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995" y="-1"/>
            <a:ext cx="3745264" cy="2104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图片 17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93275" y="66969"/>
            <a:ext cx="5455963" cy="176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68875" y="1648460"/>
            <a:ext cx="6152515" cy="908685"/>
            <a:chOff x="8688" y="4121"/>
            <a:chExt cx="7414" cy="1096"/>
          </a:xfrm>
        </p:grpSpPr>
        <p:sp>
          <p:nvSpPr>
            <p:cNvPr id="40" name="MH_SubTitle_1"/>
            <p:cNvSpPr/>
            <p:nvPr>
              <p:custDataLst>
                <p:tags r:id="rId1"/>
              </p:custDataLst>
            </p:nvPr>
          </p:nvSpPr>
          <p:spPr>
            <a:xfrm>
              <a:off x="10012" y="4163"/>
              <a:ext cx="6090" cy="1004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rgbClr val="87C8DB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>
              <a:noAutofit/>
            </a:bodyPr>
            <a:lstStyle/>
            <a:p>
              <a:pPr algn="ctr"/>
              <a:endParaRPr lang="en-US" altLang="zh-CN" sz="1200" b="1" spc="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MH_Other_1"/>
            <p:cNvSpPr/>
            <p:nvPr>
              <p:custDataLst>
                <p:tags r:id="rId2"/>
              </p:custDataLst>
            </p:nvPr>
          </p:nvSpPr>
          <p:spPr>
            <a:xfrm>
              <a:off x="8688" y="4121"/>
              <a:ext cx="1621" cy="1097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rgbClr val="87C8DB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215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MH_Others_2"/>
          <p:cNvSpPr/>
          <p:nvPr>
            <p:custDataLst>
              <p:tags r:id="rId3"/>
            </p:custDataLst>
          </p:nvPr>
        </p:nvSpPr>
        <p:spPr>
          <a:xfrm>
            <a:off x="1060" y="773557"/>
            <a:ext cx="1460309" cy="500046"/>
          </a:xfrm>
          <a:prstGeom prst="rect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4"/>
            </p:custDataLst>
          </p:nvPr>
        </p:nvSpPr>
        <p:spPr>
          <a:xfrm>
            <a:off x="1460823" y="728001"/>
            <a:ext cx="2329498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87C8DB"/>
                </a:solidFill>
                <a:latin typeface="+mn-lt"/>
                <a:ea typeface="锐字工房洪荒之光中黑简1.0" panose="02010600030101010101" charset="-122"/>
                <a:sym typeface="Arial" panose="020B0604020202020204" pitchFamily="34" charset="0"/>
              </a:rPr>
              <a:t>Main ideas </a:t>
            </a:r>
            <a:endParaRPr lang="zh-CN" altLang="en-US" sz="4000" b="1" dirty="0">
              <a:solidFill>
                <a:srgbClr val="87C8DB"/>
              </a:solidFill>
              <a:latin typeface="+mn-lt"/>
              <a:ea typeface="锐字工房洪荒之光中黑简1.0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5"/>
            </p:custDataLst>
          </p:nvPr>
        </p:nvSpPr>
        <p:spPr>
          <a:xfrm>
            <a:off x="3773853" y="773557"/>
            <a:ext cx="9084190" cy="500046"/>
          </a:xfrm>
          <a:prstGeom prst="rect">
            <a:avLst/>
          </a:prstGeom>
          <a:solidFill>
            <a:srgbClr val="87C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25" tIns="48212" rIns="96425" bIns="48212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6"/>
          <a:srcRect l="12765"/>
          <a:stretch>
            <a:fillRect/>
          </a:stretch>
        </p:blipFill>
        <p:spPr>
          <a:xfrm rot="16200000">
            <a:off x="71851" y="3538220"/>
            <a:ext cx="3631469" cy="37725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000625" y="2720340"/>
            <a:ext cx="6152515" cy="908685"/>
            <a:chOff x="8688" y="4121"/>
            <a:chExt cx="7414" cy="1096"/>
          </a:xfrm>
        </p:grpSpPr>
        <p:sp>
          <p:nvSpPr>
            <p:cNvPr id="4" name="MH_SubTitle_1"/>
            <p:cNvSpPr/>
            <p:nvPr>
              <p:custDataLst>
                <p:tags r:id="rId7"/>
              </p:custDataLst>
            </p:nvPr>
          </p:nvSpPr>
          <p:spPr>
            <a:xfrm>
              <a:off x="10012" y="4163"/>
              <a:ext cx="6090" cy="1004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rgbClr val="9FD0B0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>
              <a:noAutofit/>
            </a:bodyPr>
            <a:lstStyle/>
            <a:p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8"/>
              </p:custDataLst>
            </p:nvPr>
          </p:nvSpPr>
          <p:spPr>
            <a:xfrm>
              <a:off x="8688" y="4121"/>
              <a:ext cx="1621" cy="1097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rgbClr val="9FD0B0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4215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en-US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00625" y="3802380"/>
            <a:ext cx="6152515" cy="908685"/>
            <a:chOff x="8688" y="4121"/>
            <a:chExt cx="7414" cy="1096"/>
          </a:xfrm>
        </p:grpSpPr>
        <p:sp>
          <p:nvSpPr>
            <p:cNvPr id="8" name="MH_SubTitle_1"/>
            <p:cNvSpPr/>
            <p:nvPr>
              <p:custDataLst>
                <p:tags r:id="rId9"/>
              </p:custDataLst>
            </p:nvPr>
          </p:nvSpPr>
          <p:spPr>
            <a:xfrm>
              <a:off x="10012" y="4163"/>
              <a:ext cx="6090" cy="1004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rgbClr val="D7D187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>
              <a:noAutofit/>
            </a:bodyPr>
            <a:lstStyle/>
            <a:p>
              <a:pPr algn="ctr"/>
              <a:endParaRPr lang="en-US" altLang="zh-CN" sz="1200" b="1" spc="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10"/>
              </p:custDataLst>
            </p:nvPr>
          </p:nvSpPr>
          <p:spPr>
            <a:xfrm>
              <a:off x="8688" y="4121"/>
              <a:ext cx="1621" cy="1097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rgbClr val="D7D187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4215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421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00625" y="4858385"/>
            <a:ext cx="6152515" cy="908685"/>
            <a:chOff x="8688" y="4121"/>
            <a:chExt cx="7414" cy="1096"/>
          </a:xfrm>
        </p:grpSpPr>
        <p:sp>
          <p:nvSpPr>
            <p:cNvPr id="18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0012" y="4163"/>
              <a:ext cx="6090" cy="1004"/>
            </a:xfrm>
            <a:custGeom>
              <a:avLst/>
              <a:gdLst>
                <a:gd name="connsiteX0" fmla="*/ 122108 w 732631"/>
                <a:gd name="connsiteY0" fmla="*/ 0 h 5307012"/>
                <a:gd name="connsiteX1" fmla="*/ 610523 w 732631"/>
                <a:gd name="connsiteY1" fmla="*/ 0 h 5307012"/>
                <a:gd name="connsiteX2" fmla="*/ 732631 w 732631"/>
                <a:gd name="connsiteY2" fmla="*/ 122108 h 5307012"/>
                <a:gd name="connsiteX3" fmla="*/ 732631 w 732631"/>
                <a:gd name="connsiteY3" fmla="*/ 5307012 h 5307012"/>
                <a:gd name="connsiteX4" fmla="*/ 732631 w 732631"/>
                <a:gd name="connsiteY4" fmla="*/ 5307012 h 5307012"/>
                <a:gd name="connsiteX5" fmla="*/ 0 w 732631"/>
                <a:gd name="connsiteY5" fmla="*/ 5307012 h 5307012"/>
                <a:gd name="connsiteX6" fmla="*/ 0 w 732631"/>
                <a:gd name="connsiteY6" fmla="*/ 5307012 h 5307012"/>
                <a:gd name="connsiteX7" fmla="*/ 0 w 732631"/>
                <a:gd name="connsiteY7" fmla="*/ 122108 h 5307012"/>
                <a:gd name="connsiteX8" fmla="*/ 122108 w 732631"/>
                <a:gd name="connsiteY8" fmla="*/ 0 h 530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2631" h="5307012">
                  <a:moveTo>
                    <a:pt x="732631" y="884525"/>
                  </a:moveTo>
                  <a:lnTo>
                    <a:pt x="732631" y="4422487"/>
                  </a:lnTo>
                  <a:cubicBezTo>
                    <a:pt x="732631" y="4910992"/>
                    <a:pt x="725084" y="5307008"/>
                    <a:pt x="715774" y="5307008"/>
                  </a:cubicBezTo>
                  <a:lnTo>
                    <a:pt x="0" y="5307008"/>
                  </a:lnTo>
                  <a:lnTo>
                    <a:pt x="0" y="5307008"/>
                  </a:lnTo>
                  <a:lnTo>
                    <a:pt x="0" y="4"/>
                  </a:lnTo>
                  <a:lnTo>
                    <a:pt x="0" y="4"/>
                  </a:lnTo>
                  <a:lnTo>
                    <a:pt x="715774" y="4"/>
                  </a:lnTo>
                  <a:cubicBezTo>
                    <a:pt x="725084" y="4"/>
                    <a:pt x="732631" y="396020"/>
                    <a:pt x="732631" y="884525"/>
                  </a:cubicBezTo>
                  <a:close/>
                </a:path>
              </a:pathLst>
            </a:custGeom>
            <a:solidFill>
              <a:srgbClr val="EEB286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>
              <a:noAutofit/>
            </a:bodyPr>
            <a:lstStyle/>
            <a:p>
              <a:pPr algn="ctr"/>
              <a:endParaRPr lang="en-US" altLang="zh-CN" sz="1200" b="1" spc="30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MH_Other_1"/>
            <p:cNvSpPr/>
            <p:nvPr>
              <p:custDataLst>
                <p:tags r:id="rId12"/>
              </p:custDataLst>
            </p:nvPr>
          </p:nvSpPr>
          <p:spPr>
            <a:xfrm>
              <a:off x="8688" y="4121"/>
              <a:ext cx="1621" cy="1097"/>
            </a:xfrm>
            <a:custGeom>
              <a:avLst/>
              <a:gdLst>
                <a:gd name="connsiteX0" fmla="*/ 0 w 872351"/>
                <a:gd name="connsiteY0" fmla="*/ 0 h 721783"/>
                <a:gd name="connsiteX1" fmla="*/ 697880 w 872351"/>
                <a:gd name="connsiteY1" fmla="*/ 0 h 721783"/>
                <a:gd name="connsiteX2" fmla="*/ 872351 w 872351"/>
                <a:gd name="connsiteY2" fmla="*/ 360892 h 721783"/>
                <a:gd name="connsiteX3" fmla="*/ 697880 w 872351"/>
                <a:gd name="connsiteY3" fmla="*/ 721783 h 721783"/>
                <a:gd name="connsiteX4" fmla="*/ 0 w 872351"/>
                <a:gd name="connsiteY4" fmla="*/ 721783 h 72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351" h="721783">
                  <a:moveTo>
                    <a:pt x="0" y="0"/>
                  </a:moveTo>
                  <a:lnTo>
                    <a:pt x="697880" y="0"/>
                  </a:lnTo>
                  <a:lnTo>
                    <a:pt x="872351" y="360892"/>
                  </a:lnTo>
                  <a:lnTo>
                    <a:pt x="697880" y="721783"/>
                  </a:lnTo>
                  <a:lnTo>
                    <a:pt x="0" y="721783"/>
                  </a:lnTo>
                  <a:close/>
                </a:path>
              </a:pathLst>
            </a:custGeom>
            <a:solidFill>
              <a:srgbClr val="EEB286"/>
            </a:solidFill>
            <a:ln w="762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4215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en-US" sz="42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MH_SubTitle_1"/>
          <p:cNvSpPr/>
          <p:nvPr>
            <p:custDataLst>
              <p:tags r:id="rId13"/>
            </p:custDataLst>
          </p:nvPr>
        </p:nvSpPr>
        <p:spPr>
          <a:xfrm>
            <a:off x="6087110" y="5981700"/>
            <a:ext cx="5146040" cy="832485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endParaRPr lang="en-US" altLang="zh-CN" sz="1200" b="1" spc="300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Other_1"/>
          <p:cNvSpPr/>
          <p:nvPr>
            <p:custDataLst>
              <p:tags r:id="rId14"/>
            </p:custDataLst>
          </p:nvPr>
        </p:nvSpPr>
        <p:spPr>
          <a:xfrm>
            <a:off x="4989195" y="5947410"/>
            <a:ext cx="1342390" cy="909320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4215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4215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 Box 7"/>
          <p:cNvSpPr txBox="1"/>
          <p:nvPr/>
        </p:nvSpPr>
        <p:spPr>
          <a:xfrm>
            <a:off x="236687" y="2153967"/>
            <a:ext cx="4248497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i="0" dirty="0"/>
              <a:t>Please </a:t>
            </a:r>
            <a:r>
              <a:rPr lang="en-US" altLang="zh-CN" sz="3200" b="1" i="0" dirty="0" smtClean="0"/>
              <a:t>skim the passage and find </a:t>
            </a:r>
            <a:r>
              <a:rPr lang="en-US" altLang="zh-CN" sz="3200" b="1" i="0" dirty="0"/>
              <a:t>out the main idea of each paragraph.</a:t>
            </a:r>
            <a:endParaRPr lang="en-US" altLang="zh-CN" sz="3200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6461148" y="1807380"/>
            <a:ext cx="17500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Influence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2771" y="2882991"/>
            <a:ext cx="190563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Childhood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2771" y="3965031"/>
            <a:ext cx="1807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Character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3317" y="5078204"/>
            <a:ext cx="1614805" cy="462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US" altLang="zh-CN" sz="3200" b="1" dirty="0" smtClean="0">
                <a:latin typeface="+mn-lt"/>
              </a:rPr>
              <a:t>E</a:t>
            </a:r>
            <a:r>
              <a:rPr lang="en-US" altLang="zh-CN" sz="3200" b="1" dirty="0">
                <a:latin typeface="+mn-lt"/>
              </a:rPr>
              <a:t>xample </a:t>
            </a:r>
            <a:endParaRPr lang="en-US" altLang="zh-CN" sz="32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9831" y="6109540"/>
            <a:ext cx="24022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Achievement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3" y="87933"/>
            <a:ext cx="369684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main ideas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/>
      <p:bldP spid="6" grpId="0"/>
      <p:bldP spid="10" grpId="0"/>
      <p:bldP spid="11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截图20170325202420_副本"/>
          <p:cNvPicPr>
            <a:picLocks noChangeAspect="1"/>
          </p:cNvPicPr>
          <p:nvPr/>
        </p:nvPicPr>
        <p:blipFill>
          <a:blip r:embed="rId1"/>
          <a:srcRect l="12765" r="30049" b="13550"/>
          <a:stretch>
            <a:fillRect/>
          </a:stretch>
        </p:blipFill>
        <p:spPr>
          <a:xfrm rot="1260000">
            <a:off x="-363220" y="-544830"/>
            <a:ext cx="2380615" cy="3261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56740" y="807720"/>
            <a:ext cx="3150235" cy="583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defTabSz="914400"/>
            <a:r>
              <a:rPr lang="en-US" altLang="zh-CN" sz="3200" dirty="0" smtClean="0">
                <a:solidFill>
                  <a:schemeClr val="tx1"/>
                </a:solidFill>
                <a:latin typeface="Berlin Sans FB Demi" panose="020E0802020502020306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Para 1 Influence</a:t>
            </a:r>
            <a:endParaRPr lang="en-US" altLang="zh-CN" sz="1600" spc="500" dirty="0">
              <a:solidFill>
                <a:schemeClr val="tx1">
                  <a:lumMod val="50000"/>
                  <a:lumOff val="50000"/>
                </a:schemeClr>
              </a:solidFill>
              <a:uFillTx/>
              <a:latin typeface="Berlin Sans FB Demi" panose="020E0802020502020306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1" name="图片 30" descr="截图20170325202420_副本"/>
          <p:cNvPicPr>
            <a:picLocks noChangeAspect="1"/>
          </p:cNvPicPr>
          <p:nvPr/>
        </p:nvPicPr>
        <p:blipFill>
          <a:blip r:embed="rId1"/>
          <a:srcRect l="12765" r="40162" b="17657"/>
          <a:stretch>
            <a:fillRect/>
          </a:stretch>
        </p:blipFill>
        <p:spPr>
          <a:xfrm rot="960000" flipH="1" flipV="1">
            <a:off x="11414125" y="4504690"/>
            <a:ext cx="1959610" cy="31064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0800000">
            <a:off x="1550852" y="1672109"/>
            <a:ext cx="1135987" cy="926137"/>
            <a:chOff x="3456897" y="3211271"/>
            <a:chExt cx="1232193" cy="1004428"/>
          </a:xfrm>
        </p:grpSpPr>
        <p:sp>
          <p:nvSpPr>
            <p:cNvPr id="3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EEB2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zh-C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1532832" y="3266251"/>
            <a:ext cx="1135987" cy="926137"/>
            <a:chOff x="3456897" y="3211271"/>
            <a:chExt cx="1232193" cy="1004428"/>
          </a:xfrm>
        </p:grpSpPr>
        <p:sp>
          <p:nvSpPr>
            <p:cNvPr id="16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87C8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997006" y="1886172"/>
            <a:ext cx="4476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1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79905" y="3506897"/>
            <a:ext cx="44767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2</a:t>
            </a:r>
            <a:endParaRPr lang="en-US" altLang="zh-CN" sz="2400">
              <a:solidFill>
                <a:schemeClr val="bg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868226" y="1816125"/>
            <a:ext cx="5777075" cy="59093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x-none" sz="3200" b="1" dirty="0" smtClean="0">
                <a:latin typeface="Berlin Sans FB Demi" panose="020E0802020502020306" pitchFamily="34" charset="0"/>
              </a:rPr>
              <a:t>How did people suffer?</a:t>
            </a:r>
            <a:endParaRPr lang="zh-CN" altLang="en-US" sz="3200" b="1" dirty="0">
              <a:latin typeface="Berlin Sans FB Demi" panose="020E0802020502020306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884805" y="3416300"/>
            <a:ext cx="7477760" cy="59055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lvl="0"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x-none" sz="3200" b="1" dirty="0" smtClean="0">
                <a:latin typeface="Berlin Sans FB Demi" panose="020E0802020502020306" pitchFamily="34" charset="0"/>
              </a:rPr>
              <a:t>How did Chaplin inluence people's life?</a:t>
            </a:r>
            <a:endParaRPr lang="zh-CN" altLang="en-US" sz="3200" b="1" dirty="0">
              <a:latin typeface="Berlin Sans FB Demi" panose="020E0802020502020306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4547" y="5356169"/>
            <a:ext cx="7145228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l">
              <a:buFont typeface="Arial" panose="020B0604020202020204" pitchFamily="34" charset="0"/>
              <a:buNone/>
            </a:pPr>
            <a:r>
              <a:rPr lang="en-US" altLang="x-none" sz="3200" b="1" dirty="0" smtClean="0">
                <a:latin typeface="Berlin Sans FB Demi" panose="020E0802020502020306" pitchFamily="34" charset="0"/>
              </a:rPr>
              <a:t> Up to now nobody has been able to do </a:t>
            </a:r>
            <a:r>
              <a:rPr lang="en-US" alt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this</a:t>
            </a:r>
            <a:r>
              <a:rPr lang="en-US" altLang="x-none" sz="3200" b="1" dirty="0" smtClean="0">
                <a:latin typeface="Berlin Sans FB Demi" panose="020E0802020502020306" pitchFamily="34" charset="0"/>
              </a:rPr>
              <a:t> better than Charlie Chaplin.</a:t>
            </a:r>
            <a:endParaRPr lang="zh-CN" altLang="en-US" sz="3200" b="1" dirty="0">
              <a:latin typeface="Berlin Sans FB Demi" panose="020E0802020502020306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1554" y="2343372"/>
            <a:ext cx="763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People </a:t>
            </a:r>
            <a:r>
              <a:rPr lang="en-US" altLang="zh-C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felt depressed </a:t>
            </a:r>
            <a:r>
              <a:rPr lang="en-US" altLang="zh-CN" sz="3200" b="1" dirty="0" smtClean="0">
                <a:latin typeface="+mn-lt"/>
              </a:rPr>
              <a:t>through two world wars and the hard years in between.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1554" y="3957938"/>
            <a:ext cx="77742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+mn-lt"/>
              </a:rPr>
              <a:t>He </a:t>
            </a:r>
            <a:r>
              <a:rPr lang="en-US" altLang="zh-C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brightened</a:t>
            </a:r>
            <a:r>
              <a:rPr lang="en-US" altLang="zh-CN" sz="3200" b="1" dirty="0" smtClean="0">
                <a:latin typeface="+mn-lt"/>
              </a:rPr>
              <a:t> people’s lives, </a:t>
            </a:r>
            <a:r>
              <a:rPr lang="en-US" altLang="zh-C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made</a:t>
            </a:r>
            <a:r>
              <a:rPr lang="en-US" altLang="zh-CN" sz="3200" b="1" dirty="0" smtClean="0">
                <a:latin typeface="+mn-lt"/>
              </a:rPr>
              <a:t> them laugh and </a:t>
            </a:r>
            <a:r>
              <a:rPr lang="en-US" altLang="zh-C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 with </a:t>
            </a:r>
            <a:r>
              <a:rPr lang="en-US" altLang="zh-CN" sz="3200" b="1" dirty="0" smtClean="0">
                <a:latin typeface="+mn-lt"/>
              </a:rPr>
              <a:t>their lives.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0" name="上弧形箭头 29"/>
          <p:cNvSpPr/>
          <p:nvPr/>
        </p:nvSpPr>
        <p:spPr>
          <a:xfrm rot="16200000">
            <a:off x="1265821" y="4747432"/>
            <a:ext cx="2129850" cy="10197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云形 35"/>
          <p:cNvSpPr/>
          <p:nvPr/>
        </p:nvSpPr>
        <p:spPr>
          <a:xfrm rot="724400">
            <a:off x="8195939" y="499823"/>
            <a:ext cx="4248472" cy="1504735"/>
          </a:xfrm>
          <a:prstGeom prst="cloud">
            <a:avLst/>
          </a:prstGeom>
          <a:solidFill>
            <a:srgbClr val="EEB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Berlin Sans FB Demi" panose="020E0802020502020306" pitchFamily="34" charset="0"/>
              </a:rPr>
              <a:t>Incomparable!</a:t>
            </a:r>
            <a:endParaRPr lang="zh-CN" altLang="en-US" sz="3200" dirty="0">
              <a:latin typeface="Berlin Sans FB Demi" panose="020E0802020502020306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8819" y="68769"/>
            <a:ext cx="297870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Read for details</a:t>
            </a:r>
            <a:endParaRPr lang="zh-CN" altLang="en-US" sz="2800" dirty="0">
              <a:latin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5" grpId="0"/>
      <p:bldP spid="26" grpId="0"/>
      <p:bldP spid="27" grpId="0" animBg="1"/>
      <p:bldP spid="28" grpId="0"/>
      <p:bldP spid="29" grpId="0"/>
      <p:bldP spid="30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308725" y="949960"/>
            <a:ext cx="3753485" cy="5077460"/>
          </a:xfrm>
          <a:prstGeom prst="rect">
            <a:avLst/>
          </a:prstGeom>
          <a:noFill/>
          <a:ln w="101600" cmpd="thickThin">
            <a:solidFill>
              <a:srgbClr val="4A985E">
                <a:alpha val="82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>
                <a:latin typeface="Berlin Sans FB Demi" panose="020E0802020502020306" pitchFamily="34" charset="0"/>
                <a:cs typeface="Berlin Sans FB Demi" panose="020E0802020502020306" pitchFamily="34" charset="0"/>
              </a:rPr>
              <a:t>You'll find that life is still worthwhile if you just smile.</a:t>
            </a:r>
            <a:endParaRPr lang="en-US" altLang="zh-CN" sz="5400">
              <a:latin typeface="Berlin Sans FB Demi" panose="020E0802020502020306" pitchFamily="34" charset="0"/>
              <a:cs typeface="Berlin Sans FB Demi" panose="020E0802020502020306" pitchFamily="34" charset="0"/>
            </a:endParaRPr>
          </a:p>
        </p:txBody>
      </p:sp>
      <p:pic>
        <p:nvPicPr>
          <p:cNvPr id="3" name="图片 2" descr="微信图片_20200925205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10" y="688340"/>
            <a:ext cx="4064000" cy="560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11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12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13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14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2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p="http://schemas.openxmlformats.org/presentationml/2006/main">
  <p:tag name="MH" val="20160830110855"/>
  <p:tag name="MH_LIBRARY" val="CONTENTS"/>
  <p:tag name="MH_TYPE" val="OTHERS"/>
  <p:tag name="ID" val="545820"/>
</p:tagLst>
</file>

<file path=ppt/tags/tag6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7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ags/tag8.xml><?xml version="1.0" encoding="utf-8"?>
<p:tagLst xmlns:p="http://schemas.openxmlformats.org/presentationml/2006/main">
  <p:tag name="MH" val="20161022203525"/>
  <p:tag name="MH_LIBRARY" val="GRAPHIC"/>
  <p:tag name="MH_TYPE" val="SubTitle"/>
  <p:tag name="MH_ORDER" val="1"/>
</p:tagLst>
</file>

<file path=ppt/tags/tag9.xml><?xml version="1.0" encoding="utf-8"?>
<p:tagLst xmlns:p="http://schemas.openxmlformats.org/presentationml/2006/main">
  <p:tag name="MH" val="20161022203525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自定义设计方案">
  <a:themeElements>
    <a:clrScheme name="001通用彩色">
      <a:dk1>
        <a:sysClr val="windowText" lastClr="000000"/>
      </a:dk1>
      <a:lt1>
        <a:sysClr val="window" lastClr="FFFFFF"/>
      </a:lt1>
      <a:dk2>
        <a:srgbClr val="663A77"/>
      </a:dk2>
      <a:lt2>
        <a:srgbClr val="757070"/>
      </a:lt2>
      <a:accent1>
        <a:srgbClr val="FFB850"/>
      </a:accent1>
      <a:accent2>
        <a:srgbClr val="01ACBE"/>
      </a:accent2>
      <a:accent3>
        <a:srgbClr val="E87071"/>
      </a:accent3>
      <a:accent4>
        <a:srgbClr val="663A77"/>
      </a:accent4>
      <a:accent5>
        <a:srgbClr val="FFB850"/>
      </a:accent5>
      <a:accent6>
        <a:srgbClr val="01ACBE"/>
      </a:accent6>
      <a:hlink>
        <a:srgbClr val="E87071"/>
      </a:hlink>
      <a:folHlink>
        <a:srgbClr val="663A7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2956</Words>
  <Application>WPS 演示</Application>
  <PresentationFormat>自定义</PresentationFormat>
  <Paragraphs>286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Berlin Sans FB</vt:lpstr>
      <vt:lpstr>锐字工房洪荒之光中黑简1.0</vt:lpstr>
      <vt:lpstr>华文隶书</vt:lpstr>
      <vt:lpstr>Berlin Sans FB Demi</vt:lpstr>
      <vt:lpstr>微软雅黑</vt:lpstr>
      <vt:lpstr>Times New Roman</vt:lpstr>
      <vt:lpstr>Segoe UI Black</vt:lpstr>
      <vt:lpstr>Arial Narrow</vt:lpstr>
      <vt:lpstr>Arial Unicode MS</vt:lpstr>
      <vt:lpstr>Calibri Light</vt:lpstr>
      <vt:lpstr>Chalkduster</vt:lpstr>
      <vt:lpstr>Shit Happens</vt:lpstr>
      <vt:lpstr>Impact</vt:lpstr>
      <vt:lpstr>仿宋_GB2312</vt:lpstr>
      <vt:lpstr>Broadway</vt:lpstr>
      <vt:lpstr>HelveticaNeue</vt:lpstr>
      <vt:lpstr>NumberOnly</vt:lpstr>
      <vt:lpstr>华文新魏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15244985398962</dc:title>
  <dc:creator/>
  <cp:lastModifiedBy>南山有谷堆</cp:lastModifiedBy>
  <cp:revision>42</cp:revision>
  <dcterms:created xsi:type="dcterms:W3CDTF">2017-03-13T14:42:00Z</dcterms:created>
  <dcterms:modified xsi:type="dcterms:W3CDTF">2020-09-27T07:23:18Z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