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heme/theme5.xml" ContentType="application/vnd.openxmlformats-officedocument.theme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1" r:id="rId3"/>
    <p:sldMasterId id="2147483684" r:id="rId4"/>
  </p:sldMasterIdLst>
  <p:notesMasterIdLst>
    <p:notesMasterId r:id="rId30"/>
  </p:notesMasterIdLst>
  <p:sldIdLst>
    <p:sldId id="906" r:id="rId5"/>
    <p:sldId id="659" r:id="rId6"/>
    <p:sldId id="797" r:id="rId7"/>
    <p:sldId id="798" r:id="rId8"/>
    <p:sldId id="799" r:id="rId9"/>
    <p:sldId id="860" r:id="rId10"/>
    <p:sldId id="807" r:id="rId11"/>
    <p:sldId id="888" r:id="rId12"/>
    <p:sldId id="889" r:id="rId13"/>
    <p:sldId id="890" r:id="rId14"/>
    <p:sldId id="891" r:id="rId15"/>
    <p:sldId id="809" r:id="rId16"/>
    <p:sldId id="810" r:id="rId17"/>
    <p:sldId id="892" r:id="rId18"/>
    <p:sldId id="811" r:id="rId19"/>
    <p:sldId id="796" r:id="rId20"/>
    <p:sldId id="808" r:id="rId21"/>
    <p:sldId id="893" r:id="rId22"/>
    <p:sldId id="894" r:id="rId23"/>
    <p:sldId id="673" r:id="rId24"/>
    <p:sldId id="895" r:id="rId25"/>
    <p:sldId id="896" r:id="rId26"/>
    <p:sldId id="897" r:id="rId27"/>
    <p:sldId id="898" r:id="rId28"/>
    <p:sldId id="671" r:id="rId29"/>
  </p:sldIdLst>
  <p:sldSz cx="12192000" cy="6858000"/>
  <p:notesSz cx="6858000" cy="9144000"/>
  <p:embeddedFontLst>
    <p:embeddedFont>
      <p:font typeface="字魂酷乐潮玩体" panose="02010600030101010101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10600030101010101" pitchFamily="2" charset="-122"/>
      <p:regular r:id="rId36"/>
      <p:bold r:id="rId37"/>
    </p:embeddedFont>
    <p:embeddedFont>
      <p:font typeface="等线 Light" panose="02010600030101010101" pitchFamily="2" charset="-122"/>
      <p:regular r:id="rId38"/>
    </p:embeddedFont>
    <p:embeddedFont>
      <p:font typeface="华文新魏" panose="02010800040101010101" pitchFamily="2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mei" initials="d" lastIdx="1" clrIdx="0"/>
  <p:cmAuthor id="2" name="微软用户" initials="微" lastIdx="1" clrIdx="1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F96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A0059-4254-4839-9ED5-8E91C041F05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17" Type="http://schemas.openxmlformats.org/officeDocument/2006/relationships/tags" Target="../tags/tag128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63" Type="http://schemas.openxmlformats.org/officeDocument/2006/relationships/tags" Target="../tags/tag74.xml"/><Relationship Id="rId84" Type="http://schemas.openxmlformats.org/officeDocument/2006/relationships/tags" Target="../tags/tag95.xml"/><Relationship Id="rId138" Type="http://schemas.openxmlformats.org/officeDocument/2006/relationships/tags" Target="../tags/tag149.xml"/><Relationship Id="rId159" Type="http://schemas.openxmlformats.org/officeDocument/2006/relationships/tags" Target="../tags/tag170.xml"/><Relationship Id="rId170" Type="http://schemas.openxmlformats.org/officeDocument/2006/relationships/slideMaster" Target="../slideMasters/slideMaster4.xml"/><Relationship Id="rId107" Type="http://schemas.openxmlformats.org/officeDocument/2006/relationships/tags" Target="../tags/tag118.xml"/><Relationship Id="rId11" Type="http://schemas.openxmlformats.org/officeDocument/2006/relationships/tags" Target="../tags/tag22.xml"/><Relationship Id="rId32" Type="http://schemas.openxmlformats.org/officeDocument/2006/relationships/tags" Target="../tags/tag43.xml"/><Relationship Id="rId53" Type="http://schemas.openxmlformats.org/officeDocument/2006/relationships/tags" Target="../tags/tag64.xml"/><Relationship Id="rId74" Type="http://schemas.openxmlformats.org/officeDocument/2006/relationships/tags" Target="../tags/tag85.xml"/><Relationship Id="rId128" Type="http://schemas.openxmlformats.org/officeDocument/2006/relationships/tags" Target="../tags/tag139.xml"/><Relationship Id="rId149" Type="http://schemas.openxmlformats.org/officeDocument/2006/relationships/tags" Target="../tags/tag160.xml"/><Relationship Id="rId5" Type="http://schemas.openxmlformats.org/officeDocument/2006/relationships/tags" Target="../tags/tag16.xml"/><Relationship Id="rId95" Type="http://schemas.openxmlformats.org/officeDocument/2006/relationships/tags" Target="../tags/tag106.xml"/><Relationship Id="rId160" Type="http://schemas.openxmlformats.org/officeDocument/2006/relationships/tags" Target="../tags/tag171.xml"/><Relationship Id="rId22" Type="http://schemas.openxmlformats.org/officeDocument/2006/relationships/tags" Target="../tags/tag33.xml"/><Relationship Id="rId43" Type="http://schemas.openxmlformats.org/officeDocument/2006/relationships/tags" Target="../tags/tag54.xml"/><Relationship Id="rId64" Type="http://schemas.openxmlformats.org/officeDocument/2006/relationships/tags" Target="../tags/tag75.xml"/><Relationship Id="rId118" Type="http://schemas.openxmlformats.org/officeDocument/2006/relationships/tags" Target="../tags/tag129.xml"/><Relationship Id="rId139" Type="http://schemas.openxmlformats.org/officeDocument/2006/relationships/tags" Target="../tags/tag150.xml"/><Relationship Id="rId85" Type="http://schemas.openxmlformats.org/officeDocument/2006/relationships/tags" Target="../tags/tag96.xml"/><Relationship Id="rId150" Type="http://schemas.openxmlformats.org/officeDocument/2006/relationships/tags" Target="../tags/tag161.xml"/><Relationship Id="rId12" Type="http://schemas.openxmlformats.org/officeDocument/2006/relationships/tags" Target="../tags/tag23.xml"/><Relationship Id="rId33" Type="http://schemas.openxmlformats.org/officeDocument/2006/relationships/tags" Target="../tags/tag44.xml"/><Relationship Id="rId108" Type="http://schemas.openxmlformats.org/officeDocument/2006/relationships/tags" Target="../tags/tag119.xml"/><Relationship Id="rId129" Type="http://schemas.openxmlformats.org/officeDocument/2006/relationships/tags" Target="../tags/tag140.xml"/><Relationship Id="rId54" Type="http://schemas.openxmlformats.org/officeDocument/2006/relationships/tags" Target="../tags/tag65.xml"/><Relationship Id="rId70" Type="http://schemas.openxmlformats.org/officeDocument/2006/relationships/tags" Target="../tags/tag81.xml"/><Relationship Id="rId75" Type="http://schemas.openxmlformats.org/officeDocument/2006/relationships/tags" Target="../tags/tag86.xml"/><Relationship Id="rId91" Type="http://schemas.openxmlformats.org/officeDocument/2006/relationships/tags" Target="../tags/tag102.xml"/><Relationship Id="rId96" Type="http://schemas.openxmlformats.org/officeDocument/2006/relationships/tags" Target="../tags/tag107.xml"/><Relationship Id="rId140" Type="http://schemas.openxmlformats.org/officeDocument/2006/relationships/tags" Target="../tags/tag151.xml"/><Relationship Id="rId145" Type="http://schemas.openxmlformats.org/officeDocument/2006/relationships/tags" Target="../tags/tag156.xml"/><Relationship Id="rId161" Type="http://schemas.openxmlformats.org/officeDocument/2006/relationships/tags" Target="../tags/tag172.xml"/><Relationship Id="rId166" Type="http://schemas.openxmlformats.org/officeDocument/2006/relationships/tags" Target="../tags/tag17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23" Type="http://schemas.openxmlformats.org/officeDocument/2006/relationships/tags" Target="../tags/tag34.xml"/><Relationship Id="rId28" Type="http://schemas.openxmlformats.org/officeDocument/2006/relationships/tags" Target="../tags/tag39.xml"/><Relationship Id="rId49" Type="http://schemas.openxmlformats.org/officeDocument/2006/relationships/tags" Target="../tags/tag60.xml"/><Relationship Id="rId114" Type="http://schemas.openxmlformats.org/officeDocument/2006/relationships/tags" Target="../tags/tag125.xml"/><Relationship Id="rId119" Type="http://schemas.openxmlformats.org/officeDocument/2006/relationships/tags" Target="../tags/tag130.xml"/><Relationship Id="rId44" Type="http://schemas.openxmlformats.org/officeDocument/2006/relationships/tags" Target="../tags/tag55.xml"/><Relationship Id="rId60" Type="http://schemas.openxmlformats.org/officeDocument/2006/relationships/tags" Target="../tags/tag71.xml"/><Relationship Id="rId65" Type="http://schemas.openxmlformats.org/officeDocument/2006/relationships/tags" Target="../tags/tag76.xml"/><Relationship Id="rId81" Type="http://schemas.openxmlformats.org/officeDocument/2006/relationships/tags" Target="../tags/tag92.xml"/><Relationship Id="rId86" Type="http://schemas.openxmlformats.org/officeDocument/2006/relationships/tags" Target="../tags/tag97.xml"/><Relationship Id="rId130" Type="http://schemas.openxmlformats.org/officeDocument/2006/relationships/tags" Target="../tags/tag141.xml"/><Relationship Id="rId135" Type="http://schemas.openxmlformats.org/officeDocument/2006/relationships/tags" Target="../tags/tag146.xml"/><Relationship Id="rId151" Type="http://schemas.openxmlformats.org/officeDocument/2006/relationships/tags" Target="../tags/tag162.xml"/><Relationship Id="rId156" Type="http://schemas.openxmlformats.org/officeDocument/2006/relationships/tags" Target="../tags/tag167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109" Type="http://schemas.openxmlformats.org/officeDocument/2006/relationships/tags" Target="../tags/tag120.xml"/><Relationship Id="rId34" Type="http://schemas.openxmlformats.org/officeDocument/2006/relationships/tags" Target="../tags/tag45.xml"/><Relationship Id="rId50" Type="http://schemas.openxmlformats.org/officeDocument/2006/relationships/tags" Target="../tags/tag61.xml"/><Relationship Id="rId55" Type="http://schemas.openxmlformats.org/officeDocument/2006/relationships/tags" Target="../tags/tag66.xml"/><Relationship Id="rId76" Type="http://schemas.openxmlformats.org/officeDocument/2006/relationships/tags" Target="../tags/tag87.xml"/><Relationship Id="rId97" Type="http://schemas.openxmlformats.org/officeDocument/2006/relationships/tags" Target="../tags/tag108.xml"/><Relationship Id="rId104" Type="http://schemas.openxmlformats.org/officeDocument/2006/relationships/tags" Target="../tags/tag115.xml"/><Relationship Id="rId120" Type="http://schemas.openxmlformats.org/officeDocument/2006/relationships/tags" Target="../tags/tag131.xml"/><Relationship Id="rId125" Type="http://schemas.openxmlformats.org/officeDocument/2006/relationships/tags" Target="../tags/tag136.xml"/><Relationship Id="rId141" Type="http://schemas.openxmlformats.org/officeDocument/2006/relationships/tags" Target="../tags/tag152.xml"/><Relationship Id="rId146" Type="http://schemas.openxmlformats.org/officeDocument/2006/relationships/tags" Target="../tags/tag157.xml"/><Relationship Id="rId167" Type="http://schemas.openxmlformats.org/officeDocument/2006/relationships/tags" Target="../tags/tag178.xml"/><Relationship Id="rId7" Type="http://schemas.openxmlformats.org/officeDocument/2006/relationships/tags" Target="../tags/tag18.xml"/><Relationship Id="rId71" Type="http://schemas.openxmlformats.org/officeDocument/2006/relationships/tags" Target="../tags/tag82.xml"/><Relationship Id="rId92" Type="http://schemas.openxmlformats.org/officeDocument/2006/relationships/tags" Target="../tags/tag103.xml"/><Relationship Id="rId162" Type="http://schemas.openxmlformats.org/officeDocument/2006/relationships/tags" Target="../tags/tag173.xml"/><Relationship Id="rId2" Type="http://schemas.openxmlformats.org/officeDocument/2006/relationships/tags" Target="../tags/tag13.xml"/><Relationship Id="rId29" Type="http://schemas.openxmlformats.org/officeDocument/2006/relationships/tags" Target="../tags/tag40.xml"/><Relationship Id="rId24" Type="http://schemas.openxmlformats.org/officeDocument/2006/relationships/tags" Target="../tags/tag35.xml"/><Relationship Id="rId40" Type="http://schemas.openxmlformats.org/officeDocument/2006/relationships/tags" Target="../tags/tag51.xml"/><Relationship Id="rId45" Type="http://schemas.openxmlformats.org/officeDocument/2006/relationships/tags" Target="../tags/tag56.xml"/><Relationship Id="rId66" Type="http://schemas.openxmlformats.org/officeDocument/2006/relationships/tags" Target="../tags/tag77.xml"/><Relationship Id="rId87" Type="http://schemas.openxmlformats.org/officeDocument/2006/relationships/tags" Target="../tags/tag98.xml"/><Relationship Id="rId110" Type="http://schemas.openxmlformats.org/officeDocument/2006/relationships/tags" Target="../tags/tag121.xml"/><Relationship Id="rId115" Type="http://schemas.openxmlformats.org/officeDocument/2006/relationships/tags" Target="../tags/tag126.xml"/><Relationship Id="rId131" Type="http://schemas.openxmlformats.org/officeDocument/2006/relationships/tags" Target="../tags/tag142.xml"/><Relationship Id="rId136" Type="http://schemas.openxmlformats.org/officeDocument/2006/relationships/tags" Target="../tags/tag147.xml"/><Relationship Id="rId157" Type="http://schemas.openxmlformats.org/officeDocument/2006/relationships/tags" Target="../tags/tag168.xml"/><Relationship Id="rId61" Type="http://schemas.openxmlformats.org/officeDocument/2006/relationships/tags" Target="../tags/tag72.xml"/><Relationship Id="rId82" Type="http://schemas.openxmlformats.org/officeDocument/2006/relationships/tags" Target="../tags/tag93.xml"/><Relationship Id="rId152" Type="http://schemas.openxmlformats.org/officeDocument/2006/relationships/tags" Target="../tags/tag163.xml"/><Relationship Id="rId19" Type="http://schemas.openxmlformats.org/officeDocument/2006/relationships/tags" Target="../tags/tag30.xml"/><Relationship Id="rId14" Type="http://schemas.openxmlformats.org/officeDocument/2006/relationships/tags" Target="../tags/tag25.xml"/><Relationship Id="rId30" Type="http://schemas.openxmlformats.org/officeDocument/2006/relationships/tags" Target="../tags/tag41.xml"/><Relationship Id="rId35" Type="http://schemas.openxmlformats.org/officeDocument/2006/relationships/tags" Target="../tags/tag46.xml"/><Relationship Id="rId56" Type="http://schemas.openxmlformats.org/officeDocument/2006/relationships/tags" Target="../tags/tag67.xml"/><Relationship Id="rId77" Type="http://schemas.openxmlformats.org/officeDocument/2006/relationships/tags" Target="../tags/tag88.xml"/><Relationship Id="rId100" Type="http://schemas.openxmlformats.org/officeDocument/2006/relationships/tags" Target="../tags/tag111.xml"/><Relationship Id="rId105" Type="http://schemas.openxmlformats.org/officeDocument/2006/relationships/tags" Target="../tags/tag116.xml"/><Relationship Id="rId126" Type="http://schemas.openxmlformats.org/officeDocument/2006/relationships/tags" Target="../tags/tag137.xml"/><Relationship Id="rId147" Type="http://schemas.openxmlformats.org/officeDocument/2006/relationships/tags" Target="../tags/tag158.xml"/><Relationship Id="rId168" Type="http://schemas.openxmlformats.org/officeDocument/2006/relationships/tags" Target="../tags/tag179.xml"/><Relationship Id="rId8" Type="http://schemas.openxmlformats.org/officeDocument/2006/relationships/tags" Target="../tags/tag19.xml"/><Relationship Id="rId51" Type="http://schemas.openxmlformats.org/officeDocument/2006/relationships/tags" Target="../tags/tag62.xml"/><Relationship Id="rId72" Type="http://schemas.openxmlformats.org/officeDocument/2006/relationships/tags" Target="../tags/tag83.xml"/><Relationship Id="rId93" Type="http://schemas.openxmlformats.org/officeDocument/2006/relationships/tags" Target="../tags/tag104.xml"/><Relationship Id="rId98" Type="http://schemas.openxmlformats.org/officeDocument/2006/relationships/tags" Target="../tags/tag109.xml"/><Relationship Id="rId121" Type="http://schemas.openxmlformats.org/officeDocument/2006/relationships/tags" Target="../tags/tag132.xml"/><Relationship Id="rId142" Type="http://schemas.openxmlformats.org/officeDocument/2006/relationships/tags" Target="../tags/tag153.xml"/><Relationship Id="rId163" Type="http://schemas.openxmlformats.org/officeDocument/2006/relationships/tags" Target="../tags/tag174.xml"/><Relationship Id="rId3" Type="http://schemas.openxmlformats.org/officeDocument/2006/relationships/tags" Target="../tags/tag14.xml"/><Relationship Id="rId25" Type="http://schemas.openxmlformats.org/officeDocument/2006/relationships/tags" Target="../tags/tag36.xml"/><Relationship Id="rId46" Type="http://schemas.openxmlformats.org/officeDocument/2006/relationships/tags" Target="../tags/tag57.xml"/><Relationship Id="rId67" Type="http://schemas.openxmlformats.org/officeDocument/2006/relationships/tags" Target="../tags/tag78.xml"/><Relationship Id="rId116" Type="http://schemas.openxmlformats.org/officeDocument/2006/relationships/tags" Target="../tags/tag127.xml"/><Relationship Id="rId137" Type="http://schemas.openxmlformats.org/officeDocument/2006/relationships/tags" Target="../tags/tag148.xml"/><Relationship Id="rId158" Type="http://schemas.openxmlformats.org/officeDocument/2006/relationships/tags" Target="../tags/tag169.xml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62" Type="http://schemas.openxmlformats.org/officeDocument/2006/relationships/tags" Target="../tags/tag73.xml"/><Relationship Id="rId83" Type="http://schemas.openxmlformats.org/officeDocument/2006/relationships/tags" Target="../tags/tag94.xml"/><Relationship Id="rId88" Type="http://schemas.openxmlformats.org/officeDocument/2006/relationships/tags" Target="../tags/tag99.xml"/><Relationship Id="rId111" Type="http://schemas.openxmlformats.org/officeDocument/2006/relationships/tags" Target="../tags/tag122.xml"/><Relationship Id="rId132" Type="http://schemas.openxmlformats.org/officeDocument/2006/relationships/tags" Target="../tags/tag143.xml"/><Relationship Id="rId153" Type="http://schemas.openxmlformats.org/officeDocument/2006/relationships/tags" Target="../tags/tag164.xml"/><Relationship Id="rId15" Type="http://schemas.openxmlformats.org/officeDocument/2006/relationships/tags" Target="../tags/tag26.xml"/><Relationship Id="rId36" Type="http://schemas.openxmlformats.org/officeDocument/2006/relationships/tags" Target="../tags/tag47.xml"/><Relationship Id="rId57" Type="http://schemas.openxmlformats.org/officeDocument/2006/relationships/tags" Target="../tags/tag68.xml"/><Relationship Id="rId106" Type="http://schemas.openxmlformats.org/officeDocument/2006/relationships/tags" Target="../tags/tag117.xml"/><Relationship Id="rId127" Type="http://schemas.openxmlformats.org/officeDocument/2006/relationships/tags" Target="../tags/tag138.xml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52" Type="http://schemas.openxmlformats.org/officeDocument/2006/relationships/tags" Target="../tags/tag63.xml"/><Relationship Id="rId73" Type="http://schemas.openxmlformats.org/officeDocument/2006/relationships/tags" Target="../tags/tag84.xml"/><Relationship Id="rId78" Type="http://schemas.openxmlformats.org/officeDocument/2006/relationships/tags" Target="../tags/tag89.xml"/><Relationship Id="rId94" Type="http://schemas.openxmlformats.org/officeDocument/2006/relationships/tags" Target="../tags/tag105.xml"/><Relationship Id="rId99" Type="http://schemas.openxmlformats.org/officeDocument/2006/relationships/tags" Target="../tags/tag110.xml"/><Relationship Id="rId101" Type="http://schemas.openxmlformats.org/officeDocument/2006/relationships/tags" Target="../tags/tag112.xml"/><Relationship Id="rId122" Type="http://schemas.openxmlformats.org/officeDocument/2006/relationships/tags" Target="../tags/tag133.xml"/><Relationship Id="rId143" Type="http://schemas.openxmlformats.org/officeDocument/2006/relationships/tags" Target="../tags/tag154.xml"/><Relationship Id="rId148" Type="http://schemas.openxmlformats.org/officeDocument/2006/relationships/tags" Target="../tags/tag159.xml"/><Relationship Id="rId164" Type="http://schemas.openxmlformats.org/officeDocument/2006/relationships/tags" Target="../tags/tag175.xml"/><Relationship Id="rId169" Type="http://schemas.openxmlformats.org/officeDocument/2006/relationships/tags" Target="../tags/tag18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26" Type="http://schemas.openxmlformats.org/officeDocument/2006/relationships/tags" Target="../tags/tag37.xml"/><Relationship Id="rId47" Type="http://schemas.openxmlformats.org/officeDocument/2006/relationships/tags" Target="../tags/tag58.xml"/><Relationship Id="rId68" Type="http://schemas.openxmlformats.org/officeDocument/2006/relationships/tags" Target="../tags/tag79.xml"/><Relationship Id="rId89" Type="http://schemas.openxmlformats.org/officeDocument/2006/relationships/tags" Target="../tags/tag100.xml"/><Relationship Id="rId112" Type="http://schemas.openxmlformats.org/officeDocument/2006/relationships/tags" Target="../tags/tag123.xml"/><Relationship Id="rId133" Type="http://schemas.openxmlformats.org/officeDocument/2006/relationships/tags" Target="../tags/tag144.xml"/><Relationship Id="rId154" Type="http://schemas.openxmlformats.org/officeDocument/2006/relationships/tags" Target="../tags/tag165.xml"/><Relationship Id="rId16" Type="http://schemas.openxmlformats.org/officeDocument/2006/relationships/tags" Target="../tags/tag27.xml"/><Relationship Id="rId37" Type="http://schemas.openxmlformats.org/officeDocument/2006/relationships/tags" Target="../tags/tag48.xml"/><Relationship Id="rId58" Type="http://schemas.openxmlformats.org/officeDocument/2006/relationships/tags" Target="../tags/tag69.xml"/><Relationship Id="rId79" Type="http://schemas.openxmlformats.org/officeDocument/2006/relationships/tags" Target="../tags/tag90.xml"/><Relationship Id="rId102" Type="http://schemas.openxmlformats.org/officeDocument/2006/relationships/tags" Target="../tags/tag113.xml"/><Relationship Id="rId123" Type="http://schemas.openxmlformats.org/officeDocument/2006/relationships/tags" Target="../tags/tag134.xml"/><Relationship Id="rId144" Type="http://schemas.openxmlformats.org/officeDocument/2006/relationships/tags" Target="../tags/tag155.xml"/><Relationship Id="rId90" Type="http://schemas.openxmlformats.org/officeDocument/2006/relationships/tags" Target="../tags/tag101.xml"/><Relationship Id="rId165" Type="http://schemas.openxmlformats.org/officeDocument/2006/relationships/tags" Target="../tags/tag176.xml"/><Relationship Id="rId27" Type="http://schemas.openxmlformats.org/officeDocument/2006/relationships/tags" Target="../tags/tag38.xml"/><Relationship Id="rId48" Type="http://schemas.openxmlformats.org/officeDocument/2006/relationships/tags" Target="../tags/tag59.xml"/><Relationship Id="rId69" Type="http://schemas.openxmlformats.org/officeDocument/2006/relationships/tags" Target="../tags/tag80.xml"/><Relationship Id="rId113" Type="http://schemas.openxmlformats.org/officeDocument/2006/relationships/tags" Target="../tags/tag124.xml"/><Relationship Id="rId134" Type="http://schemas.openxmlformats.org/officeDocument/2006/relationships/tags" Target="../tags/tag145.xml"/><Relationship Id="rId80" Type="http://schemas.openxmlformats.org/officeDocument/2006/relationships/tags" Target="../tags/tag91.xml"/><Relationship Id="rId155" Type="http://schemas.openxmlformats.org/officeDocument/2006/relationships/tags" Target="../tags/tag166.xml"/><Relationship Id="rId17" Type="http://schemas.openxmlformats.org/officeDocument/2006/relationships/tags" Target="../tags/tag28.xml"/><Relationship Id="rId38" Type="http://schemas.openxmlformats.org/officeDocument/2006/relationships/tags" Target="../tags/tag49.xml"/><Relationship Id="rId59" Type="http://schemas.openxmlformats.org/officeDocument/2006/relationships/tags" Target="../tags/tag70.xml"/><Relationship Id="rId103" Type="http://schemas.openxmlformats.org/officeDocument/2006/relationships/tags" Target="../tags/tag114.xml"/><Relationship Id="rId124" Type="http://schemas.openxmlformats.org/officeDocument/2006/relationships/tags" Target="../tags/tag135.xml"/></Relationships>
</file>

<file path=ppt/slideLayouts/_rels/slideLayout35.xml.rels><?xml version="1.0" encoding="UTF-8" standalone="yes"?>
<Relationships xmlns="http://schemas.openxmlformats.org/package/2006/relationships"><Relationship Id="rId26" Type="http://schemas.openxmlformats.org/officeDocument/2006/relationships/tags" Target="../tags/tag206.xml"/><Relationship Id="rId21" Type="http://schemas.openxmlformats.org/officeDocument/2006/relationships/tags" Target="../tags/tag201.xml"/><Relationship Id="rId42" Type="http://schemas.openxmlformats.org/officeDocument/2006/relationships/tags" Target="../tags/tag222.xml"/><Relationship Id="rId47" Type="http://schemas.openxmlformats.org/officeDocument/2006/relationships/tags" Target="../tags/tag227.xml"/><Relationship Id="rId63" Type="http://schemas.openxmlformats.org/officeDocument/2006/relationships/tags" Target="../tags/tag243.xml"/><Relationship Id="rId68" Type="http://schemas.openxmlformats.org/officeDocument/2006/relationships/tags" Target="../tags/tag248.xml"/><Relationship Id="rId84" Type="http://schemas.openxmlformats.org/officeDocument/2006/relationships/tags" Target="../tags/tag264.xml"/><Relationship Id="rId89" Type="http://schemas.openxmlformats.org/officeDocument/2006/relationships/tags" Target="../tags/tag269.xml"/><Relationship Id="rId112" Type="http://schemas.openxmlformats.org/officeDocument/2006/relationships/tags" Target="../tags/tag292.xml"/><Relationship Id="rId16" Type="http://schemas.openxmlformats.org/officeDocument/2006/relationships/tags" Target="../tags/tag196.xml"/><Relationship Id="rId107" Type="http://schemas.openxmlformats.org/officeDocument/2006/relationships/tags" Target="../tags/tag287.xml"/><Relationship Id="rId11" Type="http://schemas.openxmlformats.org/officeDocument/2006/relationships/tags" Target="../tags/tag191.xml"/><Relationship Id="rId32" Type="http://schemas.openxmlformats.org/officeDocument/2006/relationships/tags" Target="../tags/tag212.xml"/><Relationship Id="rId37" Type="http://schemas.openxmlformats.org/officeDocument/2006/relationships/tags" Target="../tags/tag217.xml"/><Relationship Id="rId53" Type="http://schemas.openxmlformats.org/officeDocument/2006/relationships/tags" Target="../tags/tag233.xml"/><Relationship Id="rId58" Type="http://schemas.openxmlformats.org/officeDocument/2006/relationships/tags" Target="../tags/tag238.xml"/><Relationship Id="rId74" Type="http://schemas.openxmlformats.org/officeDocument/2006/relationships/tags" Target="../tags/tag254.xml"/><Relationship Id="rId79" Type="http://schemas.openxmlformats.org/officeDocument/2006/relationships/tags" Target="../tags/tag259.xml"/><Relationship Id="rId102" Type="http://schemas.openxmlformats.org/officeDocument/2006/relationships/tags" Target="../tags/tag282.xml"/><Relationship Id="rId5" Type="http://schemas.openxmlformats.org/officeDocument/2006/relationships/tags" Target="../tags/tag185.xml"/><Relationship Id="rId90" Type="http://schemas.openxmlformats.org/officeDocument/2006/relationships/tags" Target="../tags/tag270.xml"/><Relationship Id="rId95" Type="http://schemas.openxmlformats.org/officeDocument/2006/relationships/tags" Target="../tags/tag275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43" Type="http://schemas.openxmlformats.org/officeDocument/2006/relationships/tags" Target="../tags/tag223.xml"/><Relationship Id="rId48" Type="http://schemas.openxmlformats.org/officeDocument/2006/relationships/tags" Target="../tags/tag228.xml"/><Relationship Id="rId64" Type="http://schemas.openxmlformats.org/officeDocument/2006/relationships/tags" Target="../tags/tag244.xml"/><Relationship Id="rId69" Type="http://schemas.openxmlformats.org/officeDocument/2006/relationships/tags" Target="../tags/tag249.xml"/><Relationship Id="rId113" Type="http://schemas.openxmlformats.org/officeDocument/2006/relationships/tags" Target="../tags/tag293.xml"/><Relationship Id="rId80" Type="http://schemas.openxmlformats.org/officeDocument/2006/relationships/tags" Target="../tags/tag260.xml"/><Relationship Id="rId85" Type="http://schemas.openxmlformats.org/officeDocument/2006/relationships/tags" Target="../tags/tag265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33" Type="http://schemas.openxmlformats.org/officeDocument/2006/relationships/tags" Target="../tags/tag213.xml"/><Relationship Id="rId38" Type="http://schemas.openxmlformats.org/officeDocument/2006/relationships/tags" Target="../tags/tag218.xml"/><Relationship Id="rId59" Type="http://schemas.openxmlformats.org/officeDocument/2006/relationships/tags" Target="../tags/tag239.xml"/><Relationship Id="rId103" Type="http://schemas.openxmlformats.org/officeDocument/2006/relationships/tags" Target="../tags/tag283.xml"/><Relationship Id="rId108" Type="http://schemas.openxmlformats.org/officeDocument/2006/relationships/tags" Target="../tags/tag288.xml"/><Relationship Id="rId54" Type="http://schemas.openxmlformats.org/officeDocument/2006/relationships/tags" Target="../tags/tag234.xml"/><Relationship Id="rId70" Type="http://schemas.openxmlformats.org/officeDocument/2006/relationships/tags" Target="../tags/tag250.xml"/><Relationship Id="rId75" Type="http://schemas.openxmlformats.org/officeDocument/2006/relationships/tags" Target="../tags/tag255.xml"/><Relationship Id="rId91" Type="http://schemas.openxmlformats.org/officeDocument/2006/relationships/tags" Target="../tags/tag271.xml"/><Relationship Id="rId96" Type="http://schemas.openxmlformats.org/officeDocument/2006/relationships/tags" Target="../tags/tag276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36" Type="http://schemas.openxmlformats.org/officeDocument/2006/relationships/tags" Target="../tags/tag216.xml"/><Relationship Id="rId49" Type="http://schemas.openxmlformats.org/officeDocument/2006/relationships/tags" Target="../tags/tag229.xml"/><Relationship Id="rId57" Type="http://schemas.openxmlformats.org/officeDocument/2006/relationships/tags" Target="../tags/tag237.xml"/><Relationship Id="rId106" Type="http://schemas.openxmlformats.org/officeDocument/2006/relationships/tags" Target="../tags/tag286.xml"/><Relationship Id="rId114" Type="http://schemas.openxmlformats.org/officeDocument/2006/relationships/tags" Target="../tags/tag294.xml"/><Relationship Id="rId10" Type="http://schemas.openxmlformats.org/officeDocument/2006/relationships/tags" Target="../tags/tag190.xml"/><Relationship Id="rId31" Type="http://schemas.openxmlformats.org/officeDocument/2006/relationships/tags" Target="../tags/tag211.xml"/><Relationship Id="rId44" Type="http://schemas.openxmlformats.org/officeDocument/2006/relationships/tags" Target="../tags/tag224.xml"/><Relationship Id="rId52" Type="http://schemas.openxmlformats.org/officeDocument/2006/relationships/tags" Target="../tags/tag232.xml"/><Relationship Id="rId60" Type="http://schemas.openxmlformats.org/officeDocument/2006/relationships/tags" Target="../tags/tag240.xml"/><Relationship Id="rId65" Type="http://schemas.openxmlformats.org/officeDocument/2006/relationships/tags" Target="../tags/tag245.xml"/><Relationship Id="rId73" Type="http://schemas.openxmlformats.org/officeDocument/2006/relationships/tags" Target="../tags/tag253.xml"/><Relationship Id="rId78" Type="http://schemas.openxmlformats.org/officeDocument/2006/relationships/tags" Target="../tags/tag258.xml"/><Relationship Id="rId81" Type="http://schemas.openxmlformats.org/officeDocument/2006/relationships/tags" Target="../tags/tag261.xml"/><Relationship Id="rId86" Type="http://schemas.openxmlformats.org/officeDocument/2006/relationships/tags" Target="../tags/tag266.xml"/><Relationship Id="rId94" Type="http://schemas.openxmlformats.org/officeDocument/2006/relationships/tags" Target="../tags/tag274.xml"/><Relationship Id="rId99" Type="http://schemas.openxmlformats.org/officeDocument/2006/relationships/tags" Target="../tags/tag279.xml"/><Relationship Id="rId101" Type="http://schemas.openxmlformats.org/officeDocument/2006/relationships/tags" Target="../tags/tag281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9" Type="http://schemas.openxmlformats.org/officeDocument/2006/relationships/tags" Target="../tags/tag219.xml"/><Relationship Id="rId109" Type="http://schemas.openxmlformats.org/officeDocument/2006/relationships/tags" Target="../tags/tag289.xml"/><Relationship Id="rId34" Type="http://schemas.openxmlformats.org/officeDocument/2006/relationships/tags" Target="../tags/tag214.xml"/><Relationship Id="rId50" Type="http://schemas.openxmlformats.org/officeDocument/2006/relationships/tags" Target="../tags/tag230.xml"/><Relationship Id="rId55" Type="http://schemas.openxmlformats.org/officeDocument/2006/relationships/tags" Target="../tags/tag235.xml"/><Relationship Id="rId76" Type="http://schemas.openxmlformats.org/officeDocument/2006/relationships/tags" Target="../tags/tag256.xml"/><Relationship Id="rId97" Type="http://schemas.openxmlformats.org/officeDocument/2006/relationships/tags" Target="../tags/tag277.xml"/><Relationship Id="rId104" Type="http://schemas.openxmlformats.org/officeDocument/2006/relationships/tags" Target="../tags/tag284.xml"/><Relationship Id="rId7" Type="http://schemas.openxmlformats.org/officeDocument/2006/relationships/tags" Target="../tags/tag187.xml"/><Relationship Id="rId71" Type="http://schemas.openxmlformats.org/officeDocument/2006/relationships/tags" Target="../tags/tag251.xml"/><Relationship Id="rId92" Type="http://schemas.openxmlformats.org/officeDocument/2006/relationships/tags" Target="../tags/tag272.xml"/><Relationship Id="rId2" Type="http://schemas.openxmlformats.org/officeDocument/2006/relationships/tags" Target="../tags/tag182.xml"/><Relationship Id="rId29" Type="http://schemas.openxmlformats.org/officeDocument/2006/relationships/tags" Target="../tags/tag209.xml"/><Relationship Id="rId24" Type="http://schemas.openxmlformats.org/officeDocument/2006/relationships/tags" Target="../tags/tag204.xml"/><Relationship Id="rId40" Type="http://schemas.openxmlformats.org/officeDocument/2006/relationships/tags" Target="../tags/tag220.xml"/><Relationship Id="rId45" Type="http://schemas.openxmlformats.org/officeDocument/2006/relationships/tags" Target="../tags/tag225.xml"/><Relationship Id="rId66" Type="http://schemas.openxmlformats.org/officeDocument/2006/relationships/tags" Target="../tags/tag246.xml"/><Relationship Id="rId87" Type="http://schemas.openxmlformats.org/officeDocument/2006/relationships/tags" Target="../tags/tag267.xml"/><Relationship Id="rId110" Type="http://schemas.openxmlformats.org/officeDocument/2006/relationships/tags" Target="../tags/tag290.xml"/><Relationship Id="rId115" Type="http://schemas.openxmlformats.org/officeDocument/2006/relationships/tags" Target="../tags/tag295.xml"/><Relationship Id="rId61" Type="http://schemas.openxmlformats.org/officeDocument/2006/relationships/tags" Target="../tags/tag241.xml"/><Relationship Id="rId82" Type="http://schemas.openxmlformats.org/officeDocument/2006/relationships/tags" Target="../tags/tag262.xml"/><Relationship Id="rId19" Type="http://schemas.openxmlformats.org/officeDocument/2006/relationships/tags" Target="../tags/tag199.xml"/><Relationship Id="rId14" Type="http://schemas.openxmlformats.org/officeDocument/2006/relationships/tags" Target="../tags/tag194.xml"/><Relationship Id="rId30" Type="http://schemas.openxmlformats.org/officeDocument/2006/relationships/tags" Target="../tags/tag210.xml"/><Relationship Id="rId35" Type="http://schemas.openxmlformats.org/officeDocument/2006/relationships/tags" Target="../tags/tag215.xml"/><Relationship Id="rId56" Type="http://schemas.openxmlformats.org/officeDocument/2006/relationships/tags" Target="../tags/tag236.xml"/><Relationship Id="rId77" Type="http://schemas.openxmlformats.org/officeDocument/2006/relationships/tags" Target="../tags/tag257.xml"/><Relationship Id="rId100" Type="http://schemas.openxmlformats.org/officeDocument/2006/relationships/tags" Target="../tags/tag280.xml"/><Relationship Id="rId105" Type="http://schemas.openxmlformats.org/officeDocument/2006/relationships/tags" Target="../tags/tag285.xml"/><Relationship Id="rId8" Type="http://schemas.openxmlformats.org/officeDocument/2006/relationships/tags" Target="../tags/tag188.xml"/><Relationship Id="rId51" Type="http://schemas.openxmlformats.org/officeDocument/2006/relationships/tags" Target="../tags/tag231.xml"/><Relationship Id="rId72" Type="http://schemas.openxmlformats.org/officeDocument/2006/relationships/tags" Target="../tags/tag252.xml"/><Relationship Id="rId93" Type="http://schemas.openxmlformats.org/officeDocument/2006/relationships/tags" Target="../tags/tag273.xml"/><Relationship Id="rId98" Type="http://schemas.openxmlformats.org/officeDocument/2006/relationships/tags" Target="../tags/tag278.xml"/><Relationship Id="rId3" Type="http://schemas.openxmlformats.org/officeDocument/2006/relationships/tags" Target="../tags/tag183.xml"/><Relationship Id="rId25" Type="http://schemas.openxmlformats.org/officeDocument/2006/relationships/tags" Target="../tags/tag205.xml"/><Relationship Id="rId46" Type="http://schemas.openxmlformats.org/officeDocument/2006/relationships/tags" Target="../tags/tag226.xml"/><Relationship Id="rId67" Type="http://schemas.openxmlformats.org/officeDocument/2006/relationships/tags" Target="../tags/tag247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200.xml"/><Relationship Id="rId41" Type="http://schemas.openxmlformats.org/officeDocument/2006/relationships/tags" Target="../tags/tag221.xml"/><Relationship Id="rId62" Type="http://schemas.openxmlformats.org/officeDocument/2006/relationships/tags" Target="../tags/tag242.xml"/><Relationship Id="rId83" Type="http://schemas.openxmlformats.org/officeDocument/2006/relationships/tags" Target="../tags/tag263.xml"/><Relationship Id="rId88" Type="http://schemas.openxmlformats.org/officeDocument/2006/relationships/tags" Target="../tags/tag268.xml"/><Relationship Id="rId111" Type="http://schemas.openxmlformats.org/officeDocument/2006/relationships/tags" Target="../tags/tag291.xml"/></Relationships>
</file>

<file path=ppt/slideLayouts/_rels/slideLayout36.xml.rels><?xml version="1.0" encoding="UTF-8" standalone="yes"?>
<Relationships xmlns="http://schemas.openxmlformats.org/package/2006/relationships"><Relationship Id="rId117" Type="http://schemas.openxmlformats.org/officeDocument/2006/relationships/tags" Target="../tags/tag412.xml"/><Relationship Id="rId21" Type="http://schemas.openxmlformats.org/officeDocument/2006/relationships/tags" Target="../tags/tag316.xml"/><Relationship Id="rId42" Type="http://schemas.openxmlformats.org/officeDocument/2006/relationships/tags" Target="../tags/tag337.xml"/><Relationship Id="rId63" Type="http://schemas.openxmlformats.org/officeDocument/2006/relationships/tags" Target="../tags/tag358.xml"/><Relationship Id="rId84" Type="http://schemas.openxmlformats.org/officeDocument/2006/relationships/tags" Target="../tags/tag379.xml"/><Relationship Id="rId138" Type="http://schemas.openxmlformats.org/officeDocument/2006/relationships/tags" Target="../tags/tag433.xml"/><Relationship Id="rId107" Type="http://schemas.openxmlformats.org/officeDocument/2006/relationships/tags" Target="../tags/tag402.xml"/><Relationship Id="rId11" Type="http://schemas.openxmlformats.org/officeDocument/2006/relationships/tags" Target="../tags/tag306.xml"/><Relationship Id="rId32" Type="http://schemas.openxmlformats.org/officeDocument/2006/relationships/tags" Target="../tags/tag327.xml"/><Relationship Id="rId53" Type="http://schemas.openxmlformats.org/officeDocument/2006/relationships/tags" Target="../tags/tag348.xml"/><Relationship Id="rId74" Type="http://schemas.openxmlformats.org/officeDocument/2006/relationships/tags" Target="../tags/tag369.xml"/><Relationship Id="rId128" Type="http://schemas.openxmlformats.org/officeDocument/2006/relationships/tags" Target="../tags/tag423.xml"/><Relationship Id="rId5" Type="http://schemas.openxmlformats.org/officeDocument/2006/relationships/tags" Target="../tags/tag300.xml"/><Relationship Id="rId90" Type="http://schemas.openxmlformats.org/officeDocument/2006/relationships/tags" Target="../tags/tag385.xml"/><Relationship Id="rId95" Type="http://schemas.openxmlformats.org/officeDocument/2006/relationships/tags" Target="../tags/tag390.xml"/><Relationship Id="rId22" Type="http://schemas.openxmlformats.org/officeDocument/2006/relationships/tags" Target="../tags/tag317.xml"/><Relationship Id="rId27" Type="http://schemas.openxmlformats.org/officeDocument/2006/relationships/tags" Target="../tags/tag322.xml"/><Relationship Id="rId43" Type="http://schemas.openxmlformats.org/officeDocument/2006/relationships/tags" Target="../tags/tag338.xml"/><Relationship Id="rId48" Type="http://schemas.openxmlformats.org/officeDocument/2006/relationships/tags" Target="../tags/tag343.xml"/><Relationship Id="rId64" Type="http://schemas.openxmlformats.org/officeDocument/2006/relationships/tags" Target="../tags/tag359.xml"/><Relationship Id="rId69" Type="http://schemas.openxmlformats.org/officeDocument/2006/relationships/tags" Target="../tags/tag364.xml"/><Relationship Id="rId113" Type="http://schemas.openxmlformats.org/officeDocument/2006/relationships/tags" Target="../tags/tag408.xml"/><Relationship Id="rId118" Type="http://schemas.openxmlformats.org/officeDocument/2006/relationships/tags" Target="../tags/tag413.xml"/><Relationship Id="rId134" Type="http://schemas.openxmlformats.org/officeDocument/2006/relationships/tags" Target="../tags/tag429.xml"/><Relationship Id="rId139" Type="http://schemas.openxmlformats.org/officeDocument/2006/relationships/tags" Target="../tags/tag434.xml"/><Relationship Id="rId80" Type="http://schemas.openxmlformats.org/officeDocument/2006/relationships/tags" Target="../tags/tag375.xml"/><Relationship Id="rId85" Type="http://schemas.openxmlformats.org/officeDocument/2006/relationships/tags" Target="../tags/tag380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33" Type="http://schemas.openxmlformats.org/officeDocument/2006/relationships/tags" Target="../tags/tag328.xml"/><Relationship Id="rId38" Type="http://schemas.openxmlformats.org/officeDocument/2006/relationships/tags" Target="../tags/tag333.xml"/><Relationship Id="rId59" Type="http://schemas.openxmlformats.org/officeDocument/2006/relationships/tags" Target="../tags/tag354.xml"/><Relationship Id="rId103" Type="http://schemas.openxmlformats.org/officeDocument/2006/relationships/tags" Target="../tags/tag398.xml"/><Relationship Id="rId108" Type="http://schemas.openxmlformats.org/officeDocument/2006/relationships/tags" Target="../tags/tag403.xml"/><Relationship Id="rId124" Type="http://schemas.openxmlformats.org/officeDocument/2006/relationships/tags" Target="../tags/tag419.xml"/><Relationship Id="rId129" Type="http://schemas.openxmlformats.org/officeDocument/2006/relationships/tags" Target="../tags/tag424.xml"/><Relationship Id="rId54" Type="http://schemas.openxmlformats.org/officeDocument/2006/relationships/tags" Target="../tags/tag349.xml"/><Relationship Id="rId70" Type="http://schemas.openxmlformats.org/officeDocument/2006/relationships/tags" Target="../tags/tag365.xml"/><Relationship Id="rId75" Type="http://schemas.openxmlformats.org/officeDocument/2006/relationships/tags" Target="../tags/tag370.xml"/><Relationship Id="rId91" Type="http://schemas.openxmlformats.org/officeDocument/2006/relationships/tags" Target="../tags/tag386.xml"/><Relationship Id="rId96" Type="http://schemas.openxmlformats.org/officeDocument/2006/relationships/tags" Target="../tags/tag391.xml"/><Relationship Id="rId140" Type="http://schemas.openxmlformats.org/officeDocument/2006/relationships/tags" Target="../tags/tag435.xml"/><Relationship Id="rId145" Type="http://schemas.openxmlformats.org/officeDocument/2006/relationships/slideMaster" Target="../slideMasters/slideMaster4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23" Type="http://schemas.openxmlformats.org/officeDocument/2006/relationships/tags" Target="../tags/tag318.xml"/><Relationship Id="rId28" Type="http://schemas.openxmlformats.org/officeDocument/2006/relationships/tags" Target="../tags/tag323.xml"/><Relationship Id="rId49" Type="http://schemas.openxmlformats.org/officeDocument/2006/relationships/tags" Target="../tags/tag344.xml"/><Relationship Id="rId114" Type="http://schemas.openxmlformats.org/officeDocument/2006/relationships/tags" Target="../tags/tag409.xml"/><Relationship Id="rId119" Type="http://schemas.openxmlformats.org/officeDocument/2006/relationships/tags" Target="../tags/tag414.xml"/><Relationship Id="rId44" Type="http://schemas.openxmlformats.org/officeDocument/2006/relationships/tags" Target="../tags/tag339.xml"/><Relationship Id="rId60" Type="http://schemas.openxmlformats.org/officeDocument/2006/relationships/tags" Target="../tags/tag355.xml"/><Relationship Id="rId65" Type="http://schemas.openxmlformats.org/officeDocument/2006/relationships/tags" Target="../tags/tag360.xml"/><Relationship Id="rId81" Type="http://schemas.openxmlformats.org/officeDocument/2006/relationships/tags" Target="../tags/tag376.xml"/><Relationship Id="rId86" Type="http://schemas.openxmlformats.org/officeDocument/2006/relationships/tags" Target="../tags/tag381.xml"/><Relationship Id="rId130" Type="http://schemas.openxmlformats.org/officeDocument/2006/relationships/tags" Target="../tags/tag425.xml"/><Relationship Id="rId135" Type="http://schemas.openxmlformats.org/officeDocument/2006/relationships/tags" Target="../tags/tag430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9" Type="http://schemas.openxmlformats.org/officeDocument/2006/relationships/tags" Target="../tags/tag334.xml"/><Relationship Id="rId109" Type="http://schemas.openxmlformats.org/officeDocument/2006/relationships/tags" Target="../tags/tag404.xml"/><Relationship Id="rId34" Type="http://schemas.openxmlformats.org/officeDocument/2006/relationships/tags" Target="../tags/tag329.xml"/><Relationship Id="rId50" Type="http://schemas.openxmlformats.org/officeDocument/2006/relationships/tags" Target="../tags/tag345.xml"/><Relationship Id="rId55" Type="http://schemas.openxmlformats.org/officeDocument/2006/relationships/tags" Target="../tags/tag350.xml"/><Relationship Id="rId76" Type="http://schemas.openxmlformats.org/officeDocument/2006/relationships/tags" Target="../tags/tag371.xml"/><Relationship Id="rId97" Type="http://schemas.openxmlformats.org/officeDocument/2006/relationships/tags" Target="../tags/tag392.xml"/><Relationship Id="rId104" Type="http://schemas.openxmlformats.org/officeDocument/2006/relationships/tags" Target="../tags/tag399.xml"/><Relationship Id="rId120" Type="http://schemas.openxmlformats.org/officeDocument/2006/relationships/tags" Target="../tags/tag415.xml"/><Relationship Id="rId125" Type="http://schemas.openxmlformats.org/officeDocument/2006/relationships/tags" Target="../tags/tag420.xml"/><Relationship Id="rId141" Type="http://schemas.openxmlformats.org/officeDocument/2006/relationships/tags" Target="../tags/tag436.xml"/><Relationship Id="rId7" Type="http://schemas.openxmlformats.org/officeDocument/2006/relationships/tags" Target="../tags/tag302.xml"/><Relationship Id="rId71" Type="http://schemas.openxmlformats.org/officeDocument/2006/relationships/tags" Target="../tags/tag366.xml"/><Relationship Id="rId92" Type="http://schemas.openxmlformats.org/officeDocument/2006/relationships/tags" Target="../tags/tag387.xml"/><Relationship Id="rId2" Type="http://schemas.openxmlformats.org/officeDocument/2006/relationships/tags" Target="../tags/tag297.xml"/><Relationship Id="rId29" Type="http://schemas.openxmlformats.org/officeDocument/2006/relationships/tags" Target="../tags/tag324.xml"/><Relationship Id="rId24" Type="http://schemas.openxmlformats.org/officeDocument/2006/relationships/tags" Target="../tags/tag319.xml"/><Relationship Id="rId40" Type="http://schemas.openxmlformats.org/officeDocument/2006/relationships/tags" Target="../tags/tag335.xml"/><Relationship Id="rId45" Type="http://schemas.openxmlformats.org/officeDocument/2006/relationships/tags" Target="../tags/tag340.xml"/><Relationship Id="rId66" Type="http://schemas.openxmlformats.org/officeDocument/2006/relationships/tags" Target="../tags/tag361.xml"/><Relationship Id="rId87" Type="http://schemas.openxmlformats.org/officeDocument/2006/relationships/tags" Target="../tags/tag382.xml"/><Relationship Id="rId110" Type="http://schemas.openxmlformats.org/officeDocument/2006/relationships/tags" Target="../tags/tag405.xml"/><Relationship Id="rId115" Type="http://schemas.openxmlformats.org/officeDocument/2006/relationships/tags" Target="../tags/tag410.xml"/><Relationship Id="rId131" Type="http://schemas.openxmlformats.org/officeDocument/2006/relationships/tags" Target="../tags/tag426.xml"/><Relationship Id="rId136" Type="http://schemas.openxmlformats.org/officeDocument/2006/relationships/tags" Target="../tags/tag431.xml"/><Relationship Id="rId61" Type="http://schemas.openxmlformats.org/officeDocument/2006/relationships/tags" Target="../tags/tag356.xml"/><Relationship Id="rId82" Type="http://schemas.openxmlformats.org/officeDocument/2006/relationships/tags" Target="../tags/tag377.xml"/><Relationship Id="rId19" Type="http://schemas.openxmlformats.org/officeDocument/2006/relationships/tags" Target="../tags/tag314.xml"/><Relationship Id="rId14" Type="http://schemas.openxmlformats.org/officeDocument/2006/relationships/tags" Target="../tags/tag309.xml"/><Relationship Id="rId30" Type="http://schemas.openxmlformats.org/officeDocument/2006/relationships/tags" Target="../tags/tag325.xml"/><Relationship Id="rId35" Type="http://schemas.openxmlformats.org/officeDocument/2006/relationships/tags" Target="../tags/tag330.xml"/><Relationship Id="rId56" Type="http://schemas.openxmlformats.org/officeDocument/2006/relationships/tags" Target="../tags/tag351.xml"/><Relationship Id="rId77" Type="http://schemas.openxmlformats.org/officeDocument/2006/relationships/tags" Target="../tags/tag372.xml"/><Relationship Id="rId100" Type="http://schemas.openxmlformats.org/officeDocument/2006/relationships/tags" Target="../tags/tag395.xml"/><Relationship Id="rId105" Type="http://schemas.openxmlformats.org/officeDocument/2006/relationships/tags" Target="../tags/tag400.xml"/><Relationship Id="rId126" Type="http://schemas.openxmlformats.org/officeDocument/2006/relationships/tags" Target="../tags/tag421.xml"/><Relationship Id="rId8" Type="http://schemas.openxmlformats.org/officeDocument/2006/relationships/tags" Target="../tags/tag303.xml"/><Relationship Id="rId51" Type="http://schemas.openxmlformats.org/officeDocument/2006/relationships/tags" Target="../tags/tag346.xml"/><Relationship Id="rId72" Type="http://schemas.openxmlformats.org/officeDocument/2006/relationships/tags" Target="../tags/tag367.xml"/><Relationship Id="rId93" Type="http://schemas.openxmlformats.org/officeDocument/2006/relationships/tags" Target="../tags/tag388.xml"/><Relationship Id="rId98" Type="http://schemas.openxmlformats.org/officeDocument/2006/relationships/tags" Target="../tags/tag393.xml"/><Relationship Id="rId121" Type="http://schemas.openxmlformats.org/officeDocument/2006/relationships/tags" Target="../tags/tag416.xml"/><Relationship Id="rId142" Type="http://schemas.openxmlformats.org/officeDocument/2006/relationships/tags" Target="../tags/tag437.xml"/><Relationship Id="rId3" Type="http://schemas.openxmlformats.org/officeDocument/2006/relationships/tags" Target="../tags/tag298.xml"/><Relationship Id="rId25" Type="http://schemas.openxmlformats.org/officeDocument/2006/relationships/tags" Target="../tags/tag320.xml"/><Relationship Id="rId46" Type="http://schemas.openxmlformats.org/officeDocument/2006/relationships/tags" Target="../tags/tag341.xml"/><Relationship Id="rId67" Type="http://schemas.openxmlformats.org/officeDocument/2006/relationships/tags" Target="../tags/tag362.xml"/><Relationship Id="rId116" Type="http://schemas.openxmlformats.org/officeDocument/2006/relationships/tags" Target="../tags/tag411.xml"/><Relationship Id="rId137" Type="http://schemas.openxmlformats.org/officeDocument/2006/relationships/tags" Target="../tags/tag432.xml"/><Relationship Id="rId20" Type="http://schemas.openxmlformats.org/officeDocument/2006/relationships/tags" Target="../tags/tag315.xml"/><Relationship Id="rId41" Type="http://schemas.openxmlformats.org/officeDocument/2006/relationships/tags" Target="../tags/tag336.xml"/><Relationship Id="rId62" Type="http://schemas.openxmlformats.org/officeDocument/2006/relationships/tags" Target="../tags/tag357.xml"/><Relationship Id="rId83" Type="http://schemas.openxmlformats.org/officeDocument/2006/relationships/tags" Target="../tags/tag378.xml"/><Relationship Id="rId88" Type="http://schemas.openxmlformats.org/officeDocument/2006/relationships/tags" Target="../tags/tag383.xml"/><Relationship Id="rId111" Type="http://schemas.openxmlformats.org/officeDocument/2006/relationships/tags" Target="../tags/tag406.xml"/><Relationship Id="rId132" Type="http://schemas.openxmlformats.org/officeDocument/2006/relationships/tags" Target="../tags/tag427.xml"/><Relationship Id="rId15" Type="http://schemas.openxmlformats.org/officeDocument/2006/relationships/tags" Target="../tags/tag310.xml"/><Relationship Id="rId36" Type="http://schemas.openxmlformats.org/officeDocument/2006/relationships/tags" Target="../tags/tag331.xml"/><Relationship Id="rId57" Type="http://schemas.openxmlformats.org/officeDocument/2006/relationships/tags" Target="../tags/tag352.xml"/><Relationship Id="rId106" Type="http://schemas.openxmlformats.org/officeDocument/2006/relationships/tags" Target="../tags/tag401.xml"/><Relationship Id="rId127" Type="http://schemas.openxmlformats.org/officeDocument/2006/relationships/tags" Target="../tags/tag422.xml"/><Relationship Id="rId10" Type="http://schemas.openxmlformats.org/officeDocument/2006/relationships/tags" Target="../tags/tag305.xml"/><Relationship Id="rId31" Type="http://schemas.openxmlformats.org/officeDocument/2006/relationships/tags" Target="../tags/tag326.xml"/><Relationship Id="rId52" Type="http://schemas.openxmlformats.org/officeDocument/2006/relationships/tags" Target="../tags/tag347.xml"/><Relationship Id="rId73" Type="http://schemas.openxmlformats.org/officeDocument/2006/relationships/tags" Target="../tags/tag368.xml"/><Relationship Id="rId78" Type="http://schemas.openxmlformats.org/officeDocument/2006/relationships/tags" Target="../tags/tag373.xml"/><Relationship Id="rId94" Type="http://schemas.openxmlformats.org/officeDocument/2006/relationships/tags" Target="../tags/tag389.xml"/><Relationship Id="rId99" Type="http://schemas.openxmlformats.org/officeDocument/2006/relationships/tags" Target="../tags/tag394.xml"/><Relationship Id="rId101" Type="http://schemas.openxmlformats.org/officeDocument/2006/relationships/tags" Target="../tags/tag396.xml"/><Relationship Id="rId122" Type="http://schemas.openxmlformats.org/officeDocument/2006/relationships/tags" Target="../tags/tag417.xml"/><Relationship Id="rId143" Type="http://schemas.openxmlformats.org/officeDocument/2006/relationships/tags" Target="../tags/tag438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26" Type="http://schemas.openxmlformats.org/officeDocument/2006/relationships/tags" Target="../tags/tag321.xml"/><Relationship Id="rId47" Type="http://schemas.openxmlformats.org/officeDocument/2006/relationships/tags" Target="../tags/tag342.xml"/><Relationship Id="rId68" Type="http://schemas.openxmlformats.org/officeDocument/2006/relationships/tags" Target="../tags/tag363.xml"/><Relationship Id="rId89" Type="http://schemas.openxmlformats.org/officeDocument/2006/relationships/tags" Target="../tags/tag384.xml"/><Relationship Id="rId112" Type="http://schemas.openxmlformats.org/officeDocument/2006/relationships/tags" Target="../tags/tag407.xml"/><Relationship Id="rId133" Type="http://schemas.openxmlformats.org/officeDocument/2006/relationships/tags" Target="../tags/tag428.xml"/><Relationship Id="rId16" Type="http://schemas.openxmlformats.org/officeDocument/2006/relationships/tags" Target="../tags/tag311.xml"/><Relationship Id="rId37" Type="http://schemas.openxmlformats.org/officeDocument/2006/relationships/tags" Target="../tags/tag332.xml"/><Relationship Id="rId58" Type="http://schemas.openxmlformats.org/officeDocument/2006/relationships/tags" Target="../tags/tag353.xml"/><Relationship Id="rId79" Type="http://schemas.openxmlformats.org/officeDocument/2006/relationships/tags" Target="../tags/tag374.xml"/><Relationship Id="rId102" Type="http://schemas.openxmlformats.org/officeDocument/2006/relationships/tags" Target="../tags/tag397.xml"/><Relationship Id="rId123" Type="http://schemas.openxmlformats.org/officeDocument/2006/relationships/tags" Target="../tags/tag418.xml"/><Relationship Id="rId144" Type="http://schemas.openxmlformats.org/officeDocument/2006/relationships/tags" Target="../tags/tag439.xml"/></Relationships>
</file>

<file path=ppt/slideLayouts/_rels/slideLayout37.xml.rels><?xml version="1.0" encoding="UTF-8" standalone="yes"?>
<Relationships xmlns="http://schemas.openxmlformats.org/package/2006/relationships"><Relationship Id="rId26" Type="http://schemas.openxmlformats.org/officeDocument/2006/relationships/tags" Target="../tags/tag465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460.xml"/><Relationship Id="rId42" Type="http://schemas.openxmlformats.org/officeDocument/2006/relationships/tags" Target="../tags/tag481.xml"/><Relationship Id="rId47" Type="http://schemas.openxmlformats.org/officeDocument/2006/relationships/tags" Target="../tags/tag486.xml"/><Relationship Id="rId63" Type="http://schemas.openxmlformats.org/officeDocument/2006/relationships/tags" Target="../tags/tag502.xml"/><Relationship Id="rId68" Type="http://schemas.openxmlformats.org/officeDocument/2006/relationships/tags" Target="../tags/tag507.xml"/><Relationship Id="rId84" Type="http://schemas.openxmlformats.org/officeDocument/2006/relationships/tags" Target="../tags/tag523.xml"/><Relationship Id="rId89" Type="http://schemas.openxmlformats.org/officeDocument/2006/relationships/tags" Target="../tags/tag528.xml"/><Relationship Id="rId112" Type="http://schemas.openxmlformats.org/officeDocument/2006/relationships/tags" Target="../tags/tag551.xml"/><Relationship Id="rId16" Type="http://schemas.openxmlformats.org/officeDocument/2006/relationships/tags" Target="../tags/tag455.xml"/><Relationship Id="rId107" Type="http://schemas.openxmlformats.org/officeDocument/2006/relationships/tags" Target="../tags/tag546.xml"/><Relationship Id="rId11" Type="http://schemas.openxmlformats.org/officeDocument/2006/relationships/tags" Target="../tags/tag450.xml"/><Relationship Id="rId32" Type="http://schemas.openxmlformats.org/officeDocument/2006/relationships/tags" Target="../tags/tag471.xml"/><Relationship Id="rId37" Type="http://schemas.openxmlformats.org/officeDocument/2006/relationships/tags" Target="../tags/tag476.xml"/><Relationship Id="rId53" Type="http://schemas.openxmlformats.org/officeDocument/2006/relationships/tags" Target="../tags/tag492.xml"/><Relationship Id="rId58" Type="http://schemas.openxmlformats.org/officeDocument/2006/relationships/tags" Target="../tags/tag497.xml"/><Relationship Id="rId74" Type="http://schemas.openxmlformats.org/officeDocument/2006/relationships/tags" Target="../tags/tag513.xml"/><Relationship Id="rId79" Type="http://schemas.openxmlformats.org/officeDocument/2006/relationships/tags" Target="../tags/tag518.xml"/><Relationship Id="rId102" Type="http://schemas.openxmlformats.org/officeDocument/2006/relationships/tags" Target="../tags/tag541.xml"/><Relationship Id="rId5" Type="http://schemas.openxmlformats.org/officeDocument/2006/relationships/tags" Target="../tags/tag444.xml"/><Relationship Id="rId90" Type="http://schemas.openxmlformats.org/officeDocument/2006/relationships/tags" Target="../tags/tag529.xml"/><Relationship Id="rId95" Type="http://schemas.openxmlformats.org/officeDocument/2006/relationships/tags" Target="../tags/tag534.xml"/><Relationship Id="rId22" Type="http://schemas.openxmlformats.org/officeDocument/2006/relationships/tags" Target="../tags/tag461.xml"/><Relationship Id="rId27" Type="http://schemas.openxmlformats.org/officeDocument/2006/relationships/tags" Target="../tags/tag466.xml"/><Relationship Id="rId43" Type="http://schemas.openxmlformats.org/officeDocument/2006/relationships/tags" Target="../tags/tag482.xml"/><Relationship Id="rId48" Type="http://schemas.openxmlformats.org/officeDocument/2006/relationships/tags" Target="../tags/tag487.xml"/><Relationship Id="rId64" Type="http://schemas.openxmlformats.org/officeDocument/2006/relationships/tags" Target="../tags/tag503.xml"/><Relationship Id="rId69" Type="http://schemas.openxmlformats.org/officeDocument/2006/relationships/tags" Target="../tags/tag508.xml"/><Relationship Id="rId113" Type="http://schemas.openxmlformats.org/officeDocument/2006/relationships/tags" Target="../tags/tag552.xml"/><Relationship Id="rId80" Type="http://schemas.openxmlformats.org/officeDocument/2006/relationships/tags" Target="../tags/tag519.xml"/><Relationship Id="rId85" Type="http://schemas.openxmlformats.org/officeDocument/2006/relationships/tags" Target="../tags/tag524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33" Type="http://schemas.openxmlformats.org/officeDocument/2006/relationships/tags" Target="../tags/tag472.xml"/><Relationship Id="rId38" Type="http://schemas.openxmlformats.org/officeDocument/2006/relationships/tags" Target="../tags/tag477.xml"/><Relationship Id="rId59" Type="http://schemas.openxmlformats.org/officeDocument/2006/relationships/tags" Target="../tags/tag498.xml"/><Relationship Id="rId103" Type="http://schemas.openxmlformats.org/officeDocument/2006/relationships/tags" Target="../tags/tag542.xml"/><Relationship Id="rId108" Type="http://schemas.openxmlformats.org/officeDocument/2006/relationships/tags" Target="../tags/tag547.xml"/><Relationship Id="rId54" Type="http://schemas.openxmlformats.org/officeDocument/2006/relationships/tags" Target="../tags/tag493.xml"/><Relationship Id="rId70" Type="http://schemas.openxmlformats.org/officeDocument/2006/relationships/tags" Target="../tags/tag509.xml"/><Relationship Id="rId75" Type="http://schemas.openxmlformats.org/officeDocument/2006/relationships/tags" Target="../tags/tag514.xml"/><Relationship Id="rId91" Type="http://schemas.openxmlformats.org/officeDocument/2006/relationships/tags" Target="../tags/tag530.xml"/><Relationship Id="rId96" Type="http://schemas.openxmlformats.org/officeDocument/2006/relationships/tags" Target="../tags/tag535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23" Type="http://schemas.openxmlformats.org/officeDocument/2006/relationships/tags" Target="../tags/tag462.xml"/><Relationship Id="rId28" Type="http://schemas.openxmlformats.org/officeDocument/2006/relationships/tags" Target="../tags/tag467.xml"/><Relationship Id="rId49" Type="http://schemas.openxmlformats.org/officeDocument/2006/relationships/tags" Target="../tags/tag488.xml"/><Relationship Id="rId114" Type="http://schemas.openxmlformats.org/officeDocument/2006/relationships/tags" Target="../tags/tag553.xml"/><Relationship Id="rId10" Type="http://schemas.openxmlformats.org/officeDocument/2006/relationships/tags" Target="../tags/tag449.xml"/><Relationship Id="rId31" Type="http://schemas.openxmlformats.org/officeDocument/2006/relationships/tags" Target="../tags/tag470.xml"/><Relationship Id="rId44" Type="http://schemas.openxmlformats.org/officeDocument/2006/relationships/tags" Target="../tags/tag483.xml"/><Relationship Id="rId52" Type="http://schemas.openxmlformats.org/officeDocument/2006/relationships/tags" Target="../tags/tag491.xml"/><Relationship Id="rId60" Type="http://schemas.openxmlformats.org/officeDocument/2006/relationships/tags" Target="../tags/tag499.xml"/><Relationship Id="rId65" Type="http://schemas.openxmlformats.org/officeDocument/2006/relationships/tags" Target="../tags/tag504.xml"/><Relationship Id="rId73" Type="http://schemas.openxmlformats.org/officeDocument/2006/relationships/tags" Target="../tags/tag512.xml"/><Relationship Id="rId78" Type="http://schemas.openxmlformats.org/officeDocument/2006/relationships/tags" Target="../tags/tag517.xml"/><Relationship Id="rId81" Type="http://schemas.openxmlformats.org/officeDocument/2006/relationships/tags" Target="../tags/tag520.xml"/><Relationship Id="rId86" Type="http://schemas.openxmlformats.org/officeDocument/2006/relationships/tags" Target="../tags/tag525.xml"/><Relationship Id="rId94" Type="http://schemas.openxmlformats.org/officeDocument/2006/relationships/tags" Target="../tags/tag533.xml"/><Relationship Id="rId99" Type="http://schemas.openxmlformats.org/officeDocument/2006/relationships/tags" Target="../tags/tag538.xml"/><Relationship Id="rId101" Type="http://schemas.openxmlformats.org/officeDocument/2006/relationships/tags" Target="../tags/tag540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39" Type="http://schemas.openxmlformats.org/officeDocument/2006/relationships/tags" Target="../tags/tag478.xml"/><Relationship Id="rId109" Type="http://schemas.openxmlformats.org/officeDocument/2006/relationships/tags" Target="../tags/tag548.xml"/><Relationship Id="rId34" Type="http://schemas.openxmlformats.org/officeDocument/2006/relationships/tags" Target="../tags/tag473.xml"/><Relationship Id="rId50" Type="http://schemas.openxmlformats.org/officeDocument/2006/relationships/tags" Target="../tags/tag489.xml"/><Relationship Id="rId55" Type="http://schemas.openxmlformats.org/officeDocument/2006/relationships/tags" Target="../tags/tag494.xml"/><Relationship Id="rId76" Type="http://schemas.openxmlformats.org/officeDocument/2006/relationships/tags" Target="../tags/tag515.xml"/><Relationship Id="rId97" Type="http://schemas.openxmlformats.org/officeDocument/2006/relationships/tags" Target="../tags/tag536.xml"/><Relationship Id="rId104" Type="http://schemas.openxmlformats.org/officeDocument/2006/relationships/tags" Target="../tags/tag543.xml"/><Relationship Id="rId7" Type="http://schemas.openxmlformats.org/officeDocument/2006/relationships/tags" Target="../tags/tag446.xml"/><Relationship Id="rId71" Type="http://schemas.openxmlformats.org/officeDocument/2006/relationships/tags" Target="../tags/tag510.xml"/><Relationship Id="rId92" Type="http://schemas.openxmlformats.org/officeDocument/2006/relationships/tags" Target="../tags/tag531.xml"/><Relationship Id="rId2" Type="http://schemas.openxmlformats.org/officeDocument/2006/relationships/tags" Target="../tags/tag441.xml"/><Relationship Id="rId29" Type="http://schemas.openxmlformats.org/officeDocument/2006/relationships/tags" Target="../tags/tag468.xml"/><Relationship Id="rId24" Type="http://schemas.openxmlformats.org/officeDocument/2006/relationships/tags" Target="../tags/tag463.xml"/><Relationship Id="rId40" Type="http://schemas.openxmlformats.org/officeDocument/2006/relationships/tags" Target="../tags/tag479.xml"/><Relationship Id="rId45" Type="http://schemas.openxmlformats.org/officeDocument/2006/relationships/tags" Target="../tags/tag484.xml"/><Relationship Id="rId66" Type="http://schemas.openxmlformats.org/officeDocument/2006/relationships/tags" Target="../tags/tag505.xml"/><Relationship Id="rId87" Type="http://schemas.openxmlformats.org/officeDocument/2006/relationships/tags" Target="../tags/tag526.xml"/><Relationship Id="rId110" Type="http://schemas.openxmlformats.org/officeDocument/2006/relationships/tags" Target="../tags/tag549.xml"/><Relationship Id="rId115" Type="http://schemas.openxmlformats.org/officeDocument/2006/relationships/tags" Target="../tags/tag554.xml"/><Relationship Id="rId61" Type="http://schemas.openxmlformats.org/officeDocument/2006/relationships/tags" Target="../tags/tag500.xml"/><Relationship Id="rId82" Type="http://schemas.openxmlformats.org/officeDocument/2006/relationships/tags" Target="../tags/tag521.xml"/><Relationship Id="rId19" Type="http://schemas.openxmlformats.org/officeDocument/2006/relationships/tags" Target="../tags/tag458.xml"/><Relationship Id="rId14" Type="http://schemas.openxmlformats.org/officeDocument/2006/relationships/tags" Target="../tags/tag453.xml"/><Relationship Id="rId30" Type="http://schemas.openxmlformats.org/officeDocument/2006/relationships/tags" Target="../tags/tag469.xml"/><Relationship Id="rId35" Type="http://schemas.openxmlformats.org/officeDocument/2006/relationships/tags" Target="../tags/tag474.xml"/><Relationship Id="rId56" Type="http://schemas.openxmlformats.org/officeDocument/2006/relationships/tags" Target="../tags/tag495.xml"/><Relationship Id="rId77" Type="http://schemas.openxmlformats.org/officeDocument/2006/relationships/tags" Target="../tags/tag516.xml"/><Relationship Id="rId100" Type="http://schemas.openxmlformats.org/officeDocument/2006/relationships/tags" Target="../tags/tag539.xml"/><Relationship Id="rId105" Type="http://schemas.openxmlformats.org/officeDocument/2006/relationships/tags" Target="../tags/tag544.xml"/><Relationship Id="rId8" Type="http://schemas.openxmlformats.org/officeDocument/2006/relationships/tags" Target="../tags/tag447.xml"/><Relationship Id="rId51" Type="http://schemas.openxmlformats.org/officeDocument/2006/relationships/tags" Target="../tags/tag490.xml"/><Relationship Id="rId72" Type="http://schemas.openxmlformats.org/officeDocument/2006/relationships/tags" Target="../tags/tag511.xml"/><Relationship Id="rId93" Type="http://schemas.openxmlformats.org/officeDocument/2006/relationships/tags" Target="../tags/tag532.xml"/><Relationship Id="rId98" Type="http://schemas.openxmlformats.org/officeDocument/2006/relationships/tags" Target="../tags/tag537.xml"/><Relationship Id="rId3" Type="http://schemas.openxmlformats.org/officeDocument/2006/relationships/tags" Target="../tags/tag442.xml"/><Relationship Id="rId25" Type="http://schemas.openxmlformats.org/officeDocument/2006/relationships/tags" Target="../tags/tag464.xml"/><Relationship Id="rId46" Type="http://schemas.openxmlformats.org/officeDocument/2006/relationships/tags" Target="../tags/tag485.xml"/><Relationship Id="rId67" Type="http://schemas.openxmlformats.org/officeDocument/2006/relationships/tags" Target="../tags/tag506.xml"/><Relationship Id="rId116" Type="http://schemas.openxmlformats.org/officeDocument/2006/relationships/tags" Target="../tags/tag555.xml"/><Relationship Id="rId20" Type="http://schemas.openxmlformats.org/officeDocument/2006/relationships/tags" Target="../tags/tag459.xml"/><Relationship Id="rId41" Type="http://schemas.openxmlformats.org/officeDocument/2006/relationships/tags" Target="../tags/tag480.xml"/><Relationship Id="rId62" Type="http://schemas.openxmlformats.org/officeDocument/2006/relationships/tags" Target="../tags/tag501.xml"/><Relationship Id="rId83" Type="http://schemas.openxmlformats.org/officeDocument/2006/relationships/tags" Target="../tags/tag522.xml"/><Relationship Id="rId88" Type="http://schemas.openxmlformats.org/officeDocument/2006/relationships/tags" Target="../tags/tag527.xml"/><Relationship Id="rId111" Type="http://schemas.openxmlformats.org/officeDocument/2006/relationships/tags" Target="../tags/tag550.xml"/><Relationship Id="rId15" Type="http://schemas.openxmlformats.org/officeDocument/2006/relationships/tags" Target="../tags/tag454.xml"/><Relationship Id="rId36" Type="http://schemas.openxmlformats.org/officeDocument/2006/relationships/tags" Target="../tags/tag475.xml"/><Relationship Id="rId57" Type="http://schemas.openxmlformats.org/officeDocument/2006/relationships/tags" Target="../tags/tag496.xml"/><Relationship Id="rId106" Type="http://schemas.openxmlformats.org/officeDocument/2006/relationships/tags" Target="../tags/tag545.xml"/></Relationships>
</file>

<file path=ppt/slideLayouts/_rels/slideLayout38.xml.rels><?xml version="1.0" encoding="UTF-8" standalone="yes"?>
<Relationships xmlns="http://schemas.openxmlformats.org/package/2006/relationships"><Relationship Id="rId26" Type="http://schemas.openxmlformats.org/officeDocument/2006/relationships/tags" Target="../tags/tag581.xml"/><Relationship Id="rId117" Type="http://schemas.openxmlformats.org/officeDocument/2006/relationships/tags" Target="../tags/tag672.xml"/><Relationship Id="rId21" Type="http://schemas.openxmlformats.org/officeDocument/2006/relationships/tags" Target="../tags/tag576.xml"/><Relationship Id="rId42" Type="http://schemas.openxmlformats.org/officeDocument/2006/relationships/tags" Target="../tags/tag597.xml"/><Relationship Id="rId47" Type="http://schemas.openxmlformats.org/officeDocument/2006/relationships/tags" Target="../tags/tag602.xml"/><Relationship Id="rId63" Type="http://schemas.openxmlformats.org/officeDocument/2006/relationships/tags" Target="../tags/tag618.xml"/><Relationship Id="rId68" Type="http://schemas.openxmlformats.org/officeDocument/2006/relationships/tags" Target="../tags/tag623.xml"/><Relationship Id="rId84" Type="http://schemas.openxmlformats.org/officeDocument/2006/relationships/tags" Target="../tags/tag639.xml"/><Relationship Id="rId89" Type="http://schemas.openxmlformats.org/officeDocument/2006/relationships/tags" Target="../tags/tag644.xml"/><Relationship Id="rId112" Type="http://schemas.openxmlformats.org/officeDocument/2006/relationships/tags" Target="../tags/tag667.xml"/><Relationship Id="rId16" Type="http://schemas.openxmlformats.org/officeDocument/2006/relationships/tags" Target="../tags/tag571.xml"/><Relationship Id="rId107" Type="http://schemas.openxmlformats.org/officeDocument/2006/relationships/tags" Target="../tags/tag662.xml"/><Relationship Id="rId11" Type="http://schemas.openxmlformats.org/officeDocument/2006/relationships/tags" Target="../tags/tag566.xml"/><Relationship Id="rId32" Type="http://schemas.openxmlformats.org/officeDocument/2006/relationships/tags" Target="../tags/tag587.xml"/><Relationship Id="rId37" Type="http://schemas.openxmlformats.org/officeDocument/2006/relationships/tags" Target="../tags/tag592.xml"/><Relationship Id="rId53" Type="http://schemas.openxmlformats.org/officeDocument/2006/relationships/tags" Target="../tags/tag608.xml"/><Relationship Id="rId58" Type="http://schemas.openxmlformats.org/officeDocument/2006/relationships/tags" Target="../tags/tag613.xml"/><Relationship Id="rId74" Type="http://schemas.openxmlformats.org/officeDocument/2006/relationships/tags" Target="../tags/tag629.xml"/><Relationship Id="rId79" Type="http://schemas.openxmlformats.org/officeDocument/2006/relationships/tags" Target="../tags/tag634.xml"/><Relationship Id="rId102" Type="http://schemas.openxmlformats.org/officeDocument/2006/relationships/tags" Target="../tags/tag657.xml"/><Relationship Id="rId5" Type="http://schemas.openxmlformats.org/officeDocument/2006/relationships/tags" Target="../tags/tag560.xml"/><Relationship Id="rId90" Type="http://schemas.openxmlformats.org/officeDocument/2006/relationships/tags" Target="../tags/tag645.xml"/><Relationship Id="rId95" Type="http://schemas.openxmlformats.org/officeDocument/2006/relationships/tags" Target="../tags/tag650.xml"/><Relationship Id="rId22" Type="http://schemas.openxmlformats.org/officeDocument/2006/relationships/tags" Target="../tags/tag577.xml"/><Relationship Id="rId27" Type="http://schemas.openxmlformats.org/officeDocument/2006/relationships/tags" Target="../tags/tag582.xml"/><Relationship Id="rId43" Type="http://schemas.openxmlformats.org/officeDocument/2006/relationships/tags" Target="../tags/tag598.xml"/><Relationship Id="rId48" Type="http://schemas.openxmlformats.org/officeDocument/2006/relationships/tags" Target="../tags/tag603.xml"/><Relationship Id="rId64" Type="http://schemas.openxmlformats.org/officeDocument/2006/relationships/tags" Target="../tags/tag619.xml"/><Relationship Id="rId69" Type="http://schemas.openxmlformats.org/officeDocument/2006/relationships/tags" Target="../tags/tag624.xml"/><Relationship Id="rId113" Type="http://schemas.openxmlformats.org/officeDocument/2006/relationships/tags" Target="../tags/tag668.xml"/><Relationship Id="rId118" Type="http://schemas.openxmlformats.org/officeDocument/2006/relationships/tags" Target="../tags/tag673.xml"/><Relationship Id="rId80" Type="http://schemas.openxmlformats.org/officeDocument/2006/relationships/tags" Target="../tags/tag635.xml"/><Relationship Id="rId85" Type="http://schemas.openxmlformats.org/officeDocument/2006/relationships/tags" Target="../tags/tag640.xml"/><Relationship Id="rId12" Type="http://schemas.openxmlformats.org/officeDocument/2006/relationships/tags" Target="../tags/tag567.xml"/><Relationship Id="rId17" Type="http://schemas.openxmlformats.org/officeDocument/2006/relationships/tags" Target="../tags/tag572.xml"/><Relationship Id="rId33" Type="http://schemas.openxmlformats.org/officeDocument/2006/relationships/tags" Target="../tags/tag588.xml"/><Relationship Id="rId38" Type="http://schemas.openxmlformats.org/officeDocument/2006/relationships/tags" Target="../tags/tag593.xml"/><Relationship Id="rId59" Type="http://schemas.openxmlformats.org/officeDocument/2006/relationships/tags" Target="../tags/tag614.xml"/><Relationship Id="rId103" Type="http://schemas.openxmlformats.org/officeDocument/2006/relationships/tags" Target="../tags/tag658.xml"/><Relationship Id="rId108" Type="http://schemas.openxmlformats.org/officeDocument/2006/relationships/tags" Target="../tags/tag663.xml"/><Relationship Id="rId54" Type="http://schemas.openxmlformats.org/officeDocument/2006/relationships/tags" Target="../tags/tag609.xml"/><Relationship Id="rId70" Type="http://schemas.openxmlformats.org/officeDocument/2006/relationships/tags" Target="../tags/tag625.xml"/><Relationship Id="rId75" Type="http://schemas.openxmlformats.org/officeDocument/2006/relationships/tags" Target="../tags/tag630.xml"/><Relationship Id="rId91" Type="http://schemas.openxmlformats.org/officeDocument/2006/relationships/tags" Target="../tags/tag646.xml"/><Relationship Id="rId96" Type="http://schemas.openxmlformats.org/officeDocument/2006/relationships/tags" Target="../tags/tag651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23" Type="http://schemas.openxmlformats.org/officeDocument/2006/relationships/tags" Target="../tags/tag578.xml"/><Relationship Id="rId28" Type="http://schemas.openxmlformats.org/officeDocument/2006/relationships/tags" Target="../tags/tag583.xml"/><Relationship Id="rId49" Type="http://schemas.openxmlformats.org/officeDocument/2006/relationships/tags" Target="../tags/tag604.xml"/><Relationship Id="rId114" Type="http://schemas.openxmlformats.org/officeDocument/2006/relationships/tags" Target="../tags/tag669.xml"/><Relationship Id="rId119" Type="http://schemas.openxmlformats.org/officeDocument/2006/relationships/slideMaster" Target="../slideMasters/slideMaster4.xml"/><Relationship Id="rId10" Type="http://schemas.openxmlformats.org/officeDocument/2006/relationships/tags" Target="../tags/tag565.xml"/><Relationship Id="rId31" Type="http://schemas.openxmlformats.org/officeDocument/2006/relationships/tags" Target="../tags/tag586.xml"/><Relationship Id="rId44" Type="http://schemas.openxmlformats.org/officeDocument/2006/relationships/tags" Target="../tags/tag599.xml"/><Relationship Id="rId52" Type="http://schemas.openxmlformats.org/officeDocument/2006/relationships/tags" Target="../tags/tag607.xml"/><Relationship Id="rId60" Type="http://schemas.openxmlformats.org/officeDocument/2006/relationships/tags" Target="../tags/tag615.xml"/><Relationship Id="rId65" Type="http://schemas.openxmlformats.org/officeDocument/2006/relationships/tags" Target="../tags/tag620.xml"/><Relationship Id="rId73" Type="http://schemas.openxmlformats.org/officeDocument/2006/relationships/tags" Target="../tags/tag628.xml"/><Relationship Id="rId78" Type="http://schemas.openxmlformats.org/officeDocument/2006/relationships/tags" Target="../tags/tag633.xml"/><Relationship Id="rId81" Type="http://schemas.openxmlformats.org/officeDocument/2006/relationships/tags" Target="../tags/tag636.xml"/><Relationship Id="rId86" Type="http://schemas.openxmlformats.org/officeDocument/2006/relationships/tags" Target="../tags/tag641.xml"/><Relationship Id="rId94" Type="http://schemas.openxmlformats.org/officeDocument/2006/relationships/tags" Target="../tags/tag649.xml"/><Relationship Id="rId99" Type="http://schemas.openxmlformats.org/officeDocument/2006/relationships/tags" Target="../tags/tag654.xml"/><Relationship Id="rId101" Type="http://schemas.openxmlformats.org/officeDocument/2006/relationships/tags" Target="../tags/tag656.xml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13" Type="http://schemas.openxmlformats.org/officeDocument/2006/relationships/tags" Target="../tags/tag568.xml"/><Relationship Id="rId18" Type="http://schemas.openxmlformats.org/officeDocument/2006/relationships/tags" Target="../tags/tag573.xml"/><Relationship Id="rId39" Type="http://schemas.openxmlformats.org/officeDocument/2006/relationships/tags" Target="../tags/tag594.xml"/><Relationship Id="rId109" Type="http://schemas.openxmlformats.org/officeDocument/2006/relationships/tags" Target="../tags/tag664.xml"/><Relationship Id="rId34" Type="http://schemas.openxmlformats.org/officeDocument/2006/relationships/tags" Target="../tags/tag589.xml"/><Relationship Id="rId50" Type="http://schemas.openxmlformats.org/officeDocument/2006/relationships/tags" Target="../tags/tag605.xml"/><Relationship Id="rId55" Type="http://schemas.openxmlformats.org/officeDocument/2006/relationships/tags" Target="../tags/tag610.xml"/><Relationship Id="rId76" Type="http://schemas.openxmlformats.org/officeDocument/2006/relationships/tags" Target="../tags/tag631.xml"/><Relationship Id="rId97" Type="http://schemas.openxmlformats.org/officeDocument/2006/relationships/tags" Target="../tags/tag652.xml"/><Relationship Id="rId104" Type="http://schemas.openxmlformats.org/officeDocument/2006/relationships/tags" Target="../tags/tag659.xml"/><Relationship Id="rId7" Type="http://schemas.openxmlformats.org/officeDocument/2006/relationships/tags" Target="../tags/tag562.xml"/><Relationship Id="rId71" Type="http://schemas.openxmlformats.org/officeDocument/2006/relationships/tags" Target="../tags/tag626.xml"/><Relationship Id="rId92" Type="http://schemas.openxmlformats.org/officeDocument/2006/relationships/tags" Target="../tags/tag647.xml"/><Relationship Id="rId2" Type="http://schemas.openxmlformats.org/officeDocument/2006/relationships/tags" Target="../tags/tag557.xml"/><Relationship Id="rId29" Type="http://schemas.openxmlformats.org/officeDocument/2006/relationships/tags" Target="../tags/tag584.xml"/><Relationship Id="rId24" Type="http://schemas.openxmlformats.org/officeDocument/2006/relationships/tags" Target="../tags/tag579.xml"/><Relationship Id="rId40" Type="http://schemas.openxmlformats.org/officeDocument/2006/relationships/tags" Target="../tags/tag595.xml"/><Relationship Id="rId45" Type="http://schemas.openxmlformats.org/officeDocument/2006/relationships/tags" Target="../tags/tag600.xml"/><Relationship Id="rId66" Type="http://schemas.openxmlformats.org/officeDocument/2006/relationships/tags" Target="../tags/tag621.xml"/><Relationship Id="rId87" Type="http://schemas.openxmlformats.org/officeDocument/2006/relationships/tags" Target="../tags/tag642.xml"/><Relationship Id="rId110" Type="http://schemas.openxmlformats.org/officeDocument/2006/relationships/tags" Target="../tags/tag665.xml"/><Relationship Id="rId115" Type="http://schemas.openxmlformats.org/officeDocument/2006/relationships/tags" Target="../tags/tag670.xml"/><Relationship Id="rId61" Type="http://schemas.openxmlformats.org/officeDocument/2006/relationships/tags" Target="../tags/tag616.xml"/><Relationship Id="rId82" Type="http://schemas.openxmlformats.org/officeDocument/2006/relationships/tags" Target="../tags/tag637.xml"/><Relationship Id="rId19" Type="http://schemas.openxmlformats.org/officeDocument/2006/relationships/tags" Target="../tags/tag574.xml"/><Relationship Id="rId14" Type="http://schemas.openxmlformats.org/officeDocument/2006/relationships/tags" Target="../tags/tag569.xml"/><Relationship Id="rId30" Type="http://schemas.openxmlformats.org/officeDocument/2006/relationships/tags" Target="../tags/tag585.xml"/><Relationship Id="rId35" Type="http://schemas.openxmlformats.org/officeDocument/2006/relationships/tags" Target="../tags/tag590.xml"/><Relationship Id="rId56" Type="http://schemas.openxmlformats.org/officeDocument/2006/relationships/tags" Target="../tags/tag611.xml"/><Relationship Id="rId77" Type="http://schemas.openxmlformats.org/officeDocument/2006/relationships/tags" Target="../tags/tag632.xml"/><Relationship Id="rId100" Type="http://schemas.openxmlformats.org/officeDocument/2006/relationships/tags" Target="../tags/tag655.xml"/><Relationship Id="rId105" Type="http://schemas.openxmlformats.org/officeDocument/2006/relationships/tags" Target="../tags/tag660.xml"/><Relationship Id="rId8" Type="http://schemas.openxmlformats.org/officeDocument/2006/relationships/tags" Target="../tags/tag563.xml"/><Relationship Id="rId51" Type="http://schemas.openxmlformats.org/officeDocument/2006/relationships/tags" Target="../tags/tag606.xml"/><Relationship Id="rId72" Type="http://schemas.openxmlformats.org/officeDocument/2006/relationships/tags" Target="../tags/tag627.xml"/><Relationship Id="rId93" Type="http://schemas.openxmlformats.org/officeDocument/2006/relationships/tags" Target="../tags/tag648.xml"/><Relationship Id="rId98" Type="http://schemas.openxmlformats.org/officeDocument/2006/relationships/tags" Target="../tags/tag653.xml"/><Relationship Id="rId3" Type="http://schemas.openxmlformats.org/officeDocument/2006/relationships/tags" Target="../tags/tag558.xml"/><Relationship Id="rId25" Type="http://schemas.openxmlformats.org/officeDocument/2006/relationships/tags" Target="../tags/tag580.xml"/><Relationship Id="rId46" Type="http://schemas.openxmlformats.org/officeDocument/2006/relationships/tags" Target="../tags/tag601.xml"/><Relationship Id="rId67" Type="http://schemas.openxmlformats.org/officeDocument/2006/relationships/tags" Target="../tags/tag622.xml"/><Relationship Id="rId116" Type="http://schemas.openxmlformats.org/officeDocument/2006/relationships/tags" Target="../tags/tag671.xml"/><Relationship Id="rId20" Type="http://schemas.openxmlformats.org/officeDocument/2006/relationships/tags" Target="../tags/tag575.xml"/><Relationship Id="rId41" Type="http://schemas.openxmlformats.org/officeDocument/2006/relationships/tags" Target="../tags/tag596.xml"/><Relationship Id="rId62" Type="http://schemas.openxmlformats.org/officeDocument/2006/relationships/tags" Target="../tags/tag617.xml"/><Relationship Id="rId83" Type="http://schemas.openxmlformats.org/officeDocument/2006/relationships/tags" Target="../tags/tag638.xml"/><Relationship Id="rId88" Type="http://schemas.openxmlformats.org/officeDocument/2006/relationships/tags" Target="../tags/tag643.xml"/><Relationship Id="rId111" Type="http://schemas.openxmlformats.org/officeDocument/2006/relationships/tags" Target="../tags/tag666.xml"/><Relationship Id="rId15" Type="http://schemas.openxmlformats.org/officeDocument/2006/relationships/tags" Target="../tags/tag570.xml"/><Relationship Id="rId36" Type="http://schemas.openxmlformats.org/officeDocument/2006/relationships/tags" Target="../tags/tag591.xml"/><Relationship Id="rId57" Type="http://schemas.openxmlformats.org/officeDocument/2006/relationships/tags" Target="../tags/tag612.xml"/><Relationship Id="rId106" Type="http://schemas.openxmlformats.org/officeDocument/2006/relationships/tags" Target="../tags/tag66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78.xml"/><Relationship Id="rId4" Type="http://schemas.openxmlformats.org/officeDocument/2006/relationships/tags" Target="../tags/tag6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6" Type="http://schemas.openxmlformats.org/officeDocument/2006/relationships/tags" Target="../tags/tag707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702.xml"/><Relationship Id="rId42" Type="http://schemas.openxmlformats.org/officeDocument/2006/relationships/tags" Target="../tags/tag723.xml"/><Relationship Id="rId47" Type="http://schemas.openxmlformats.org/officeDocument/2006/relationships/tags" Target="../tags/tag728.xml"/><Relationship Id="rId63" Type="http://schemas.openxmlformats.org/officeDocument/2006/relationships/tags" Target="../tags/tag744.xml"/><Relationship Id="rId68" Type="http://schemas.openxmlformats.org/officeDocument/2006/relationships/tags" Target="../tags/tag749.xml"/><Relationship Id="rId84" Type="http://schemas.openxmlformats.org/officeDocument/2006/relationships/tags" Target="../tags/tag765.xml"/><Relationship Id="rId89" Type="http://schemas.openxmlformats.org/officeDocument/2006/relationships/tags" Target="../tags/tag770.xml"/><Relationship Id="rId112" Type="http://schemas.openxmlformats.org/officeDocument/2006/relationships/tags" Target="../tags/tag793.xml"/><Relationship Id="rId16" Type="http://schemas.openxmlformats.org/officeDocument/2006/relationships/tags" Target="../tags/tag697.xml"/><Relationship Id="rId107" Type="http://schemas.openxmlformats.org/officeDocument/2006/relationships/tags" Target="../tags/tag788.xml"/><Relationship Id="rId11" Type="http://schemas.openxmlformats.org/officeDocument/2006/relationships/tags" Target="../tags/tag692.xml"/><Relationship Id="rId32" Type="http://schemas.openxmlformats.org/officeDocument/2006/relationships/tags" Target="../tags/tag713.xml"/><Relationship Id="rId37" Type="http://schemas.openxmlformats.org/officeDocument/2006/relationships/tags" Target="../tags/tag718.xml"/><Relationship Id="rId53" Type="http://schemas.openxmlformats.org/officeDocument/2006/relationships/tags" Target="../tags/tag734.xml"/><Relationship Id="rId58" Type="http://schemas.openxmlformats.org/officeDocument/2006/relationships/tags" Target="../tags/tag739.xml"/><Relationship Id="rId74" Type="http://schemas.openxmlformats.org/officeDocument/2006/relationships/tags" Target="../tags/tag755.xml"/><Relationship Id="rId79" Type="http://schemas.openxmlformats.org/officeDocument/2006/relationships/tags" Target="../tags/tag760.xml"/><Relationship Id="rId102" Type="http://schemas.openxmlformats.org/officeDocument/2006/relationships/tags" Target="../tags/tag783.xml"/><Relationship Id="rId5" Type="http://schemas.openxmlformats.org/officeDocument/2006/relationships/tags" Target="../tags/tag686.xml"/><Relationship Id="rId90" Type="http://schemas.openxmlformats.org/officeDocument/2006/relationships/tags" Target="../tags/tag771.xml"/><Relationship Id="rId95" Type="http://schemas.openxmlformats.org/officeDocument/2006/relationships/tags" Target="../tags/tag776.xml"/><Relationship Id="rId22" Type="http://schemas.openxmlformats.org/officeDocument/2006/relationships/tags" Target="../tags/tag703.xml"/><Relationship Id="rId27" Type="http://schemas.openxmlformats.org/officeDocument/2006/relationships/tags" Target="../tags/tag708.xml"/><Relationship Id="rId43" Type="http://schemas.openxmlformats.org/officeDocument/2006/relationships/tags" Target="../tags/tag724.xml"/><Relationship Id="rId48" Type="http://schemas.openxmlformats.org/officeDocument/2006/relationships/tags" Target="../tags/tag729.xml"/><Relationship Id="rId64" Type="http://schemas.openxmlformats.org/officeDocument/2006/relationships/tags" Target="../tags/tag745.xml"/><Relationship Id="rId69" Type="http://schemas.openxmlformats.org/officeDocument/2006/relationships/tags" Target="../tags/tag750.xml"/><Relationship Id="rId113" Type="http://schemas.openxmlformats.org/officeDocument/2006/relationships/tags" Target="../tags/tag794.xml"/><Relationship Id="rId80" Type="http://schemas.openxmlformats.org/officeDocument/2006/relationships/tags" Target="../tags/tag761.xml"/><Relationship Id="rId85" Type="http://schemas.openxmlformats.org/officeDocument/2006/relationships/tags" Target="../tags/tag766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33" Type="http://schemas.openxmlformats.org/officeDocument/2006/relationships/tags" Target="../tags/tag714.xml"/><Relationship Id="rId38" Type="http://schemas.openxmlformats.org/officeDocument/2006/relationships/tags" Target="../tags/tag719.xml"/><Relationship Id="rId59" Type="http://schemas.openxmlformats.org/officeDocument/2006/relationships/tags" Target="../tags/tag740.xml"/><Relationship Id="rId103" Type="http://schemas.openxmlformats.org/officeDocument/2006/relationships/tags" Target="../tags/tag784.xml"/><Relationship Id="rId108" Type="http://schemas.openxmlformats.org/officeDocument/2006/relationships/tags" Target="../tags/tag789.xml"/><Relationship Id="rId54" Type="http://schemas.openxmlformats.org/officeDocument/2006/relationships/tags" Target="../tags/tag735.xml"/><Relationship Id="rId70" Type="http://schemas.openxmlformats.org/officeDocument/2006/relationships/tags" Target="../tags/tag751.xml"/><Relationship Id="rId75" Type="http://schemas.openxmlformats.org/officeDocument/2006/relationships/tags" Target="../tags/tag756.xml"/><Relationship Id="rId91" Type="http://schemas.openxmlformats.org/officeDocument/2006/relationships/tags" Target="../tags/tag772.xml"/><Relationship Id="rId96" Type="http://schemas.openxmlformats.org/officeDocument/2006/relationships/tags" Target="../tags/tag777.xml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23" Type="http://schemas.openxmlformats.org/officeDocument/2006/relationships/tags" Target="../tags/tag704.xml"/><Relationship Id="rId28" Type="http://schemas.openxmlformats.org/officeDocument/2006/relationships/tags" Target="../tags/tag709.xml"/><Relationship Id="rId49" Type="http://schemas.openxmlformats.org/officeDocument/2006/relationships/tags" Target="../tags/tag730.xml"/><Relationship Id="rId114" Type="http://schemas.openxmlformats.org/officeDocument/2006/relationships/tags" Target="../tags/tag795.xml"/><Relationship Id="rId10" Type="http://schemas.openxmlformats.org/officeDocument/2006/relationships/tags" Target="../tags/tag691.xml"/><Relationship Id="rId31" Type="http://schemas.openxmlformats.org/officeDocument/2006/relationships/tags" Target="../tags/tag712.xml"/><Relationship Id="rId44" Type="http://schemas.openxmlformats.org/officeDocument/2006/relationships/tags" Target="../tags/tag725.xml"/><Relationship Id="rId52" Type="http://schemas.openxmlformats.org/officeDocument/2006/relationships/tags" Target="../tags/tag733.xml"/><Relationship Id="rId60" Type="http://schemas.openxmlformats.org/officeDocument/2006/relationships/tags" Target="../tags/tag741.xml"/><Relationship Id="rId65" Type="http://schemas.openxmlformats.org/officeDocument/2006/relationships/tags" Target="../tags/tag746.xml"/><Relationship Id="rId73" Type="http://schemas.openxmlformats.org/officeDocument/2006/relationships/tags" Target="../tags/tag754.xml"/><Relationship Id="rId78" Type="http://schemas.openxmlformats.org/officeDocument/2006/relationships/tags" Target="../tags/tag759.xml"/><Relationship Id="rId81" Type="http://schemas.openxmlformats.org/officeDocument/2006/relationships/tags" Target="../tags/tag762.xml"/><Relationship Id="rId86" Type="http://schemas.openxmlformats.org/officeDocument/2006/relationships/tags" Target="../tags/tag767.xml"/><Relationship Id="rId94" Type="http://schemas.openxmlformats.org/officeDocument/2006/relationships/tags" Target="../tags/tag775.xml"/><Relationship Id="rId99" Type="http://schemas.openxmlformats.org/officeDocument/2006/relationships/tags" Target="../tags/tag780.xml"/><Relationship Id="rId101" Type="http://schemas.openxmlformats.org/officeDocument/2006/relationships/tags" Target="../tags/tag782.xml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39" Type="http://schemas.openxmlformats.org/officeDocument/2006/relationships/tags" Target="../tags/tag720.xml"/><Relationship Id="rId109" Type="http://schemas.openxmlformats.org/officeDocument/2006/relationships/tags" Target="../tags/tag790.xml"/><Relationship Id="rId34" Type="http://schemas.openxmlformats.org/officeDocument/2006/relationships/tags" Target="../tags/tag715.xml"/><Relationship Id="rId50" Type="http://schemas.openxmlformats.org/officeDocument/2006/relationships/tags" Target="../tags/tag731.xml"/><Relationship Id="rId55" Type="http://schemas.openxmlformats.org/officeDocument/2006/relationships/tags" Target="../tags/tag736.xml"/><Relationship Id="rId76" Type="http://schemas.openxmlformats.org/officeDocument/2006/relationships/tags" Target="../tags/tag757.xml"/><Relationship Id="rId97" Type="http://schemas.openxmlformats.org/officeDocument/2006/relationships/tags" Target="../tags/tag778.xml"/><Relationship Id="rId104" Type="http://schemas.openxmlformats.org/officeDocument/2006/relationships/tags" Target="../tags/tag785.xml"/><Relationship Id="rId7" Type="http://schemas.openxmlformats.org/officeDocument/2006/relationships/tags" Target="../tags/tag688.xml"/><Relationship Id="rId71" Type="http://schemas.openxmlformats.org/officeDocument/2006/relationships/tags" Target="../tags/tag752.xml"/><Relationship Id="rId92" Type="http://schemas.openxmlformats.org/officeDocument/2006/relationships/tags" Target="../tags/tag773.xml"/><Relationship Id="rId2" Type="http://schemas.openxmlformats.org/officeDocument/2006/relationships/tags" Target="../tags/tag683.xml"/><Relationship Id="rId29" Type="http://schemas.openxmlformats.org/officeDocument/2006/relationships/tags" Target="../tags/tag710.xml"/><Relationship Id="rId24" Type="http://schemas.openxmlformats.org/officeDocument/2006/relationships/tags" Target="../tags/tag705.xml"/><Relationship Id="rId40" Type="http://schemas.openxmlformats.org/officeDocument/2006/relationships/tags" Target="../tags/tag721.xml"/><Relationship Id="rId45" Type="http://schemas.openxmlformats.org/officeDocument/2006/relationships/tags" Target="../tags/tag726.xml"/><Relationship Id="rId66" Type="http://schemas.openxmlformats.org/officeDocument/2006/relationships/tags" Target="../tags/tag747.xml"/><Relationship Id="rId87" Type="http://schemas.openxmlformats.org/officeDocument/2006/relationships/tags" Target="../tags/tag768.xml"/><Relationship Id="rId110" Type="http://schemas.openxmlformats.org/officeDocument/2006/relationships/tags" Target="../tags/tag791.xml"/><Relationship Id="rId115" Type="http://schemas.openxmlformats.org/officeDocument/2006/relationships/tags" Target="../tags/tag796.xml"/><Relationship Id="rId61" Type="http://schemas.openxmlformats.org/officeDocument/2006/relationships/tags" Target="../tags/tag742.xml"/><Relationship Id="rId82" Type="http://schemas.openxmlformats.org/officeDocument/2006/relationships/tags" Target="../tags/tag763.xml"/><Relationship Id="rId19" Type="http://schemas.openxmlformats.org/officeDocument/2006/relationships/tags" Target="../tags/tag700.xml"/><Relationship Id="rId14" Type="http://schemas.openxmlformats.org/officeDocument/2006/relationships/tags" Target="../tags/tag695.xml"/><Relationship Id="rId30" Type="http://schemas.openxmlformats.org/officeDocument/2006/relationships/tags" Target="../tags/tag711.xml"/><Relationship Id="rId35" Type="http://schemas.openxmlformats.org/officeDocument/2006/relationships/tags" Target="../tags/tag716.xml"/><Relationship Id="rId56" Type="http://schemas.openxmlformats.org/officeDocument/2006/relationships/tags" Target="../tags/tag737.xml"/><Relationship Id="rId77" Type="http://schemas.openxmlformats.org/officeDocument/2006/relationships/tags" Target="../tags/tag758.xml"/><Relationship Id="rId100" Type="http://schemas.openxmlformats.org/officeDocument/2006/relationships/tags" Target="../tags/tag781.xml"/><Relationship Id="rId105" Type="http://schemas.openxmlformats.org/officeDocument/2006/relationships/tags" Target="../tags/tag786.xml"/><Relationship Id="rId8" Type="http://schemas.openxmlformats.org/officeDocument/2006/relationships/tags" Target="../tags/tag689.xml"/><Relationship Id="rId51" Type="http://schemas.openxmlformats.org/officeDocument/2006/relationships/tags" Target="../tags/tag732.xml"/><Relationship Id="rId72" Type="http://schemas.openxmlformats.org/officeDocument/2006/relationships/tags" Target="../tags/tag753.xml"/><Relationship Id="rId93" Type="http://schemas.openxmlformats.org/officeDocument/2006/relationships/tags" Target="../tags/tag774.xml"/><Relationship Id="rId98" Type="http://schemas.openxmlformats.org/officeDocument/2006/relationships/tags" Target="../tags/tag779.xml"/><Relationship Id="rId3" Type="http://schemas.openxmlformats.org/officeDocument/2006/relationships/tags" Target="../tags/tag684.xml"/><Relationship Id="rId25" Type="http://schemas.openxmlformats.org/officeDocument/2006/relationships/tags" Target="../tags/tag706.xml"/><Relationship Id="rId46" Type="http://schemas.openxmlformats.org/officeDocument/2006/relationships/tags" Target="../tags/tag727.xml"/><Relationship Id="rId67" Type="http://schemas.openxmlformats.org/officeDocument/2006/relationships/tags" Target="../tags/tag748.xml"/><Relationship Id="rId116" Type="http://schemas.openxmlformats.org/officeDocument/2006/relationships/tags" Target="../tags/tag797.xml"/><Relationship Id="rId20" Type="http://schemas.openxmlformats.org/officeDocument/2006/relationships/tags" Target="../tags/tag701.xml"/><Relationship Id="rId41" Type="http://schemas.openxmlformats.org/officeDocument/2006/relationships/tags" Target="../tags/tag722.xml"/><Relationship Id="rId62" Type="http://schemas.openxmlformats.org/officeDocument/2006/relationships/tags" Target="../tags/tag743.xml"/><Relationship Id="rId83" Type="http://schemas.openxmlformats.org/officeDocument/2006/relationships/tags" Target="../tags/tag764.xml"/><Relationship Id="rId88" Type="http://schemas.openxmlformats.org/officeDocument/2006/relationships/tags" Target="../tags/tag769.xml"/><Relationship Id="rId111" Type="http://schemas.openxmlformats.org/officeDocument/2006/relationships/tags" Target="../tags/tag792.xml"/><Relationship Id="rId15" Type="http://schemas.openxmlformats.org/officeDocument/2006/relationships/tags" Target="../tags/tag696.xml"/><Relationship Id="rId36" Type="http://schemas.openxmlformats.org/officeDocument/2006/relationships/tags" Target="../tags/tag717.xml"/><Relationship Id="rId57" Type="http://schemas.openxmlformats.org/officeDocument/2006/relationships/tags" Target="../tags/tag738.xml"/><Relationship Id="rId106" Type="http://schemas.openxmlformats.org/officeDocument/2006/relationships/tags" Target="../tags/tag787.xml"/></Relationships>
</file>

<file path=ppt/slideLayouts/_rels/slideLayout42.xml.rels><?xml version="1.0" encoding="UTF-8" standalone="yes"?>
<Relationships xmlns="http://schemas.openxmlformats.org/package/2006/relationships"><Relationship Id="rId26" Type="http://schemas.openxmlformats.org/officeDocument/2006/relationships/tags" Target="../tags/tag823.xml"/><Relationship Id="rId21" Type="http://schemas.openxmlformats.org/officeDocument/2006/relationships/tags" Target="../tags/tag818.xml"/><Relationship Id="rId42" Type="http://schemas.openxmlformats.org/officeDocument/2006/relationships/tags" Target="../tags/tag839.xml"/><Relationship Id="rId47" Type="http://schemas.openxmlformats.org/officeDocument/2006/relationships/tags" Target="../tags/tag844.xml"/><Relationship Id="rId63" Type="http://schemas.openxmlformats.org/officeDocument/2006/relationships/tags" Target="../tags/tag860.xml"/><Relationship Id="rId68" Type="http://schemas.openxmlformats.org/officeDocument/2006/relationships/tags" Target="../tags/tag865.xml"/><Relationship Id="rId84" Type="http://schemas.openxmlformats.org/officeDocument/2006/relationships/tags" Target="../tags/tag881.xml"/><Relationship Id="rId89" Type="http://schemas.openxmlformats.org/officeDocument/2006/relationships/tags" Target="../tags/tag886.xml"/><Relationship Id="rId112" Type="http://schemas.openxmlformats.org/officeDocument/2006/relationships/tags" Target="../tags/tag909.xml"/><Relationship Id="rId16" Type="http://schemas.openxmlformats.org/officeDocument/2006/relationships/tags" Target="../tags/tag813.xml"/><Relationship Id="rId107" Type="http://schemas.openxmlformats.org/officeDocument/2006/relationships/tags" Target="../tags/tag904.xml"/><Relationship Id="rId11" Type="http://schemas.openxmlformats.org/officeDocument/2006/relationships/tags" Target="../tags/tag808.xml"/><Relationship Id="rId32" Type="http://schemas.openxmlformats.org/officeDocument/2006/relationships/tags" Target="../tags/tag829.xml"/><Relationship Id="rId37" Type="http://schemas.openxmlformats.org/officeDocument/2006/relationships/tags" Target="../tags/tag834.xml"/><Relationship Id="rId53" Type="http://schemas.openxmlformats.org/officeDocument/2006/relationships/tags" Target="../tags/tag850.xml"/><Relationship Id="rId58" Type="http://schemas.openxmlformats.org/officeDocument/2006/relationships/tags" Target="../tags/tag855.xml"/><Relationship Id="rId74" Type="http://schemas.openxmlformats.org/officeDocument/2006/relationships/tags" Target="../tags/tag871.xml"/><Relationship Id="rId79" Type="http://schemas.openxmlformats.org/officeDocument/2006/relationships/tags" Target="../tags/tag876.xml"/><Relationship Id="rId102" Type="http://schemas.openxmlformats.org/officeDocument/2006/relationships/tags" Target="../tags/tag899.xml"/><Relationship Id="rId5" Type="http://schemas.openxmlformats.org/officeDocument/2006/relationships/tags" Target="../tags/tag802.xml"/><Relationship Id="rId90" Type="http://schemas.openxmlformats.org/officeDocument/2006/relationships/tags" Target="../tags/tag887.xml"/><Relationship Id="rId95" Type="http://schemas.openxmlformats.org/officeDocument/2006/relationships/tags" Target="../tags/tag892.xml"/><Relationship Id="rId22" Type="http://schemas.openxmlformats.org/officeDocument/2006/relationships/tags" Target="../tags/tag819.xml"/><Relationship Id="rId27" Type="http://schemas.openxmlformats.org/officeDocument/2006/relationships/tags" Target="../tags/tag824.xml"/><Relationship Id="rId43" Type="http://schemas.openxmlformats.org/officeDocument/2006/relationships/tags" Target="../tags/tag840.xml"/><Relationship Id="rId48" Type="http://schemas.openxmlformats.org/officeDocument/2006/relationships/tags" Target="../tags/tag845.xml"/><Relationship Id="rId64" Type="http://schemas.openxmlformats.org/officeDocument/2006/relationships/tags" Target="../tags/tag861.xml"/><Relationship Id="rId69" Type="http://schemas.openxmlformats.org/officeDocument/2006/relationships/tags" Target="../tags/tag866.xml"/><Relationship Id="rId113" Type="http://schemas.openxmlformats.org/officeDocument/2006/relationships/tags" Target="../tags/tag910.xml"/><Relationship Id="rId80" Type="http://schemas.openxmlformats.org/officeDocument/2006/relationships/tags" Target="../tags/tag877.xml"/><Relationship Id="rId85" Type="http://schemas.openxmlformats.org/officeDocument/2006/relationships/tags" Target="../tags/tag882.xml"/><Relationship Id="rId12" Type="http://schemas.openxmlformats.org/officeDocument/2006/relationships/tags" Target="../tags/tag809.xml"/><Relationship Id="rId17" Type="http://schemas.openxmlformats.org/officeDocument/2006/relationships/tags" Target="../tags/tag814.xml"/><Relationship Id="rId33" Type="http://schemas.openxmlformats.org/officeDocument/2006/relationships/tags" Target="../tags/tag830.xml"/><Relationship Id="rId38" Type="http://schemas.openxmlformats.org/officeDocument/2006/relationships/tags" Target="../tags/tag835.xml"/><Relationship Id="rId59" Type="http://schemas.openxmlformats.org/officeDocument/2006/relationships/tags" Target="../tags/tag856.xml"/><Relationship Id="rId103" Type="http://schemas.openxmlformats.org/officeDocument/2006/relationships/tags" Target="../tags/tag900.xml"/><Relationship Id="rId108" Type="http://schemas.openxmlformats.org/officeDocument/2006/relationships/tags" Target="../tags/tag905.xml"/><Relationship Id="rId54" Type="http://schemas.openxmlformats.org/officeDocument/2006/relationships/tags" Target="../tags/tag851.xml"/><Relationship Id="rId70" Type="http://schemas.openxmlformats.org/officeDocument/2006/relationships/tags" Target="../tags/tag867.xml"/><Relationship Id="rId75" Type="http://schemas.openxmlformats.org/officeDocument/2006/relationships/tags" Target="../tags/tag872.xml"/><Relationship Id="rId91" Type="http://schemas.openxmlformats.org/officeDocument/2006/relationships/tags" Target="../tags/tag888.xml"/><Relationship Id="rId96" Type="http://schemas.openxmlformats.org/officeDocument/2006/relationships/tags" Target="../tags/tag893.xml"/><Relationship Id="rId1" Type="http://schemas.openxmlformats.org/officeDocument/2006/relationships/tags" Target="../tags/tag798.xml"/><Relationship Id="rId6" Type="http://schemas.openxmlformats.org/officeDocument/2006/relationships/tags" Target="../tags/tag803.xml"/><Relationship Id="rId15" Type="http://schemas.openxmlformats.org/officeDocument/2006/relationships/tags" Target="../tags/tag812.xml"/><Relationship Id="rId23" Type="http://schemas.openxmlformats.org/officeDocument/2006/relationships/tags" Target="../tags/tag820.xml"/><Relationship Id="rId28" Type="http://schemas.openxmlformats.org/officeDocument/2006/relationships/tags" Target="../tags/tag825.xml"/><Relationship Id="rId36" Type="http://schemas.openxmlformats.org/officeDocument/2006/relationships/tags" Target="../tags/tag833.xml"/><Relationship Id="rId49" Type="http://schemas.openxmlformats.org/officeDocument/2006/relationships/tags" Target="../tags/tag846.xml"/><Relationship Id="rId57" Type="http://schemas.openxmlformats.org/officeDocument/2006/relationships/tags" Target="../tags/tag854.xml"/><Relationship Id="rId106" Type="http://schemas.openxmlformats.org/officeDocument/2006/relationships/tags" Target="../tags/tag903.xml"/><Relationship Id="rId114" Type="http://schemas.openxmlformats.org/officeDocument/2006/relationships/tags" Target="../tags/tag911.xml"/><Relationship Id="rId10" Type="http://schemas.openxmlformats.org/officeDocument/2006/relationships/tags" Target="../tags/tag807.xml"/><Relationship Id="rId31" Type="http://schemas.openxmlformats.org/officeDocument/2006/relationships/tags" Target="../tags/tag828.xml"/><Relationship Id="rId44" Type="http://schemas.openxmlformats.org/officeDocument/2006/relationships/tags" Target="../tags/tag841.xml"/><Relationship Id="rId52" Type="http://schemas.openxmlformats.org/officeDocument/2006/relationships/tags" Target="../tags/tag849.xml"/><Relationship Id="rId60" Type="http://schemas.openxmlformats.org/officeDocument/2006/relationships/tags" Target="../tags/tag857.xml"/><Relationship Id="rId65" Type="http://schemas.openxmlformats.org/officeDocument/2006/relationships/tags" Target="../tags/tag862.xml"/><Relationship Id="rId73" Type="http://schemas.openxmlformats.org/officeDocument/2006/relationships/tags" Target="../tags/tag870.xml"/><Relationship Id="rId78" Type="http://schemas.openxmlformats.org/officeDocument/2006/relationships/tags" Target="../tags/tag875.xml"/><Relationship Id="rId81" Type="http://schemas.openxmlformats.org/officeDocument/2006/relationships/tags" Target="../tags/tag878.xml"/><Relationship Id="rId86" Type="http://schemas.openxmlformats.org/officeDocument/2006/relationships/tags" Target="../tags/tag883.xml"/><Relationship Id="rId94" Type="http://schemas.openxmlformats.org/officeDocument/2006/relationships/tags" Target="../tags/tag891.xml"/><Relationship Id="rId99" Type="http://schemas.openxmlformats.org/officeDocument/2006/relationships/tags" Target="../tags/tag896.xml"/><Relationship Id="rId101" Type="http://schemas.openxmlformats.org/officeDocument/2006/relationships/tags" Target="../tags/tag898.xml"/><Relationship Id="rId4" Type="http://schemas.openxmlformats.org/officeDocument/2006/relationships/tags" Target="../tags/tag801.xml"/><Relationship Id="rId9" Type="http://schemas.openxmlformats.org/officeDocument/2006/relationships/tags" Target="../tags/tag806.xml"/><Relationship Id="rId13" Type="http://schemas.openxmlformats.org/officeDocument/2006/relationships/tags" Target="../tags/tag810.xml"/><Relationship Id="rId18" Type="http://schemas.openxmlformats.org/officeDocument/2006/relationships/tags" Target="../tags/tag815.xml"/><Relationship Id="rId39" Type="http://schemas.openxmlformats.org/officeDocument/2006/relationships/tags" Target="../tags/tag836.xml"/><Relationship Id="rId109" Type="http://schemas.openxmlformats.org/officeDocument/2006/relationships/tags" Target="../tags/tag906.xml"/><Relationship Id="rId34" Type="http://schemas.openxmlformats.org/officeDocument/2006/relationships/tags" Target="../tags/tag831.xml"/><Relationship Id="rId50" Type="http://schemas.openxmlformats.org/officeDocument/2006/relationships/tags" Target="../tags/tag847.xml"/><Relationship Id="rId55" Type="http://schemas.openxmlformats.org/officeDocument/2006/relationships/tags" Target="../tags/tag852.xml"/><Relationship Id="rId76" Type="http://schemas.openxmlformats.org/officeDocument/2006/relationships/tags" Target="../tags/tag873.xml"/><Relationship Id="rId97" Type="http://schemas.openxmlformats.org/officeDocument/2006/relationships/tags" Target="../tags/tag894.xml"/><Relationship Id="rId104" Type="http://schemas.openxmlformats.org/officeDocument/2006/relationships/tags" Target="../tags/tag901.xml"/><Relationship Id="rId7" Type="http://schemas.openxmlformats.org/officeDocument/2006/relationships/tags" Target="../tags/tag804.xml"/><Relationship Id="rId71" Type="http://schemas.openxmlformats.org/officeDocument/2006/relationships/tags" Target="../tags/tag868.xml"/><Relationship Id="rId92" Type="http://schemas.openxmlformats.org/officeDocument/2006/relationships/tags" Target="../tags/tag889.xml"/><Relationship Id="rId2" Type="http://schemas.openxmlformats.org/officeDocument/2006/relationships/tags" Target="../tags/tag799.xml"/><Relationship Id="rId29" Type="http://schemas.openxmlformats.org/officeDocument/2006/relationships/tags" Target="../tags/tag826.xml"/><Relationship Id="rId24" Type="http://schemas.openxmlformats.org/officeDocument/2006/relationships/tags" Target="../tags/tag821.xml"/><Relationship Id="rId40" Type="http://schemas.openxmlformats.org/officeDocument/2006/relationships/tags" Target="../tags/tag837.xml"/><Relationship Id="rId45" Type="http://schemas.openxmlformats.org/officeDocument/2006/relationships/tags" Target="../tags/tag842.xml"/><Relationship Id="rId66" Type="http://schemas.openxmlformats.org/officeDocument/2006/relationships/tags" Target="../tags/tag863.xml"/><Relationship Id="rId87" Type="http://schemas.openxmlformats.org/officeDocument/2006/relationships/tags" Target="../tags/tag884.xml"/><Relationship Id="rId110" Type="http://schemas.openxmlformats.org/officeDocument/2006/relationships/tags" Target="../tags/tag907.xml"/><Relationship Id="rId115" Type="http://schemas.openxmlformats.org/officeDocument/2006/relationships/tags" Target="../tags/tag912.xml"/><Relationship Id="rId61" Type="http://schemas.openxmlformats.org/officeDocument/2006/relationships/tags" Target="../tags/tag858.xml"/><Relationship Id="rId82" Type="http://schemas.openxmlformats.org/officeDocument/2006/relationships/tags" Target="../tags/tag879.xml"/><Relationship Id="rId19" Type="http://schemas.openxmlformats.org/officeDocument/2006/relationships/tags" Target="../tags/tag816.xml"/><Relationship Id="rId14" Type="http://schemas.openxmlformats.org/officeDocument/2006/relationships/tags" Target="../tags/tag811.xml"/><Relationship Id="rId30" Type="http://schemas.openxmlformats.org/officeDocument/2006/relationships/tags" Target="../tags/tag827.xml"/><Relationship Id="rId35" Type="http://schemas.openxmlformats.org/officeDocument/2006/relationships/tags" Target="../tags/tag832.xml"/><Relationship Id="rId56" Type="http://schemas.openxmlformats.org/officeDocument/2006/relationships/tags" Target="../tags/tag853.xml"/><Relationship Id="rId77" Type="http://schemas.openxmlformats.org/officeDocument/2006/relationships/tags" Target="../tags/tag874.xml"/><Relationship Id="rId100" Type="http://schemas.openxmlformats.org/officeDocument/2006/relationships/tags" Target="../tags/tag897.xml"/><Relationship Id="rId105" Type="http://schemas.openxmlformats.org/officeDocument/2006/relationships/tags" Target="../tags/tag902.xml"/><Relationship Id="rId8" Type="http://schemas.openxmlformats.org/officeDocument/2006/relationships/tags" Target="../tags/tag805.xml"/><Relationship Id="rId51" Type="http://schemas.openxmlformats.org/officeDocument/2006/relationships/tags" Target="../tags/tag848.xml"/><Relationship Id="rId72" Type="http://schemas.openxmlformats.org/officeDocument/2006/relationships/tags" Target="../tags/tag869.xml"/><Relationship Id="rId93" Type="http://schemas.openxmlformats.org/officeDocument/2006/relationships/tags" Target="../tags/tag890.xml"/><Relationship Id="rId98" Type="http://schemas.openxmlformats.org/officeDocument/2006/relationships/tags" Target="../tags/tag895.xml"/><Relationship Id="rId3" Type="http://schemas.openxmlformats.org/officeDocument/2006/relationships/tags" Target="../tags/tag800.xml"/><Relationship Id="rId25" Type="http://schemas.openxmlformats.org/officeDocument/2006/relationships/tags" Target="../tags/tag822.xml"/><Relationship Id="rId46" Type="http://schemas.openxmlformats.org/officeDocument/2006/relationships/tags" Target="../tags/tag843.xml"/><Relationship Id="rId67" Type="http://schemas.openxmlformats.org/officeDocument/2006/relationships/tags" Target="../tags/tag864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817.xml"/><Relationship Id="rId41" Type="http://schemas.openxmlformats.org/officeDocument/2006/relationships/tags" Target="../tags/tag838.xml"/><Relationship Id="rId62" Type="http://schemas.openxmlformats.org/officeDocument/2006/relationships/tags" Target="../tags/tag859.xml"/><Relationship Id="rId83" Type="http://schemas.openxmlformats.org/officeDocument/2006/relationships/tags" Target="../tags/tag880.xml"/><Relationship Id="rId88" Type="http://schemas.openxmlformats.org/officeDocument/2006/relationships/tags" Target="../tags/tag885.xml"/><Relationship Id="rId111" Type="http://schemas.openxmlformats.org/officeDocument/2006/relationships/tags" Target="../tags/tag908.xml"/></Relationships>
</file>

<file path=ppt/slideLayouts/_rels/slideLayout43.xml.rels><?xml version="1.0" encoding="UTF-8" standalone="yes"?>
<Relationships xmlns="http://schemas.openxmlformats.org/package/2006/relationships"><Relationship Id="rId26" Type="http://schemas.openxmlformats.org/officeDocument/2006/relationships/tags" Target="../tags/tag938.xml"/><Relationship Id="rId21" Type="http://schemas.openxmlformats.org/officeDocument/2006/relationships/tags" Target="../tags/tag933.xml"/><Relationship Id="rId42" Type="http://schemas.openxmlformats.org/officeDocument/2006/relationships/tags" Target="../tags/tag954.xml"/><Relationship Id="rId47" Type="http://schemas.openxmlformats.org/officeDocument/2006/relationships/tags" Target="../tags/tag959.xml"/><Relationship Id="rId63" Type="http://schemas.openxmlformats.org/officeDocument/2006/relationships/tags" Target="../tags/tag975.xml"/><Relationship Id="rId68" Type="http://schemas.openxmlformats.org/officeDocument/2006/relationships/tags" Target="../tags/tag980.xml"/><Relationship Id="rId84" Type="http://schemas.openxmlformats.org/officeDocument/2006/relationships/tags" Target="../tags/tag996.xml"/><Relationship Id="rId89" Type="http://schemas.openxmlformats.org/officeDocument/2006/relationships/tags" Target="../tags/tag1001.xml"/><Relationship Id="rId112" Type="http://schemas.openxmlformats.org/officeDocument/2006/relationships/tags" Target="../tags/tag1024.xml"/><Relationship Id="rId16" Type="http://schemas.openxmlformats.org/officeDocument/2006/relationships/tags" Target="../tags/tag928.xml"/><Relationship Id="rId107" Type="http://schemas.openxmlformats.org/officeDocument/2006/relationships/tags" Target="../tags/tag1019.xml"/><Relationship Id="rId11" Type="http://schemas.openxmlformats.org/officeDocument/2006/relationships/tags" Target="../tags/tag923.xml"/><Relationship Id="rId32" Type="http://schemas.openxmlformats.org/officeDocument/2006/relationships/tags" Target="../tags/tag944.xml"/><Relationship Id="rId37" Type="http://schemas.openxmlformats.org/officeDocument/2006/relationships/tags" Target="../tags/tag949.xml"/><Relationship Id="rId53" Type="http://schemas.openxmlformats.org/officeDocument/2006/relationships/tags" Target="../tags/tag965.xml"/><Relationship Id="rId58" Type="http://schemas.openxmlformats.org/officeDocument/2006/relationships/tags" Target="../tags/tag970.xml"/><Relationship Id="rId74" Type="http://schemas.openxmlformats.org/officeDocument/2006/relationships/tags" Target="../tags/tag986.xml"/><Relationship Id="rId79" Type="http://schemas.openxmlformats.org/officeDocument/2006/relationships/tags" Target="../tags/tag991.xml"/><Relationship Id="rId102" Type="http://schemas.openxmlformats.org/officeDocument/2006/relationships/tags" Target="../tags/tag1014.xml"/><Relationship Id="rId5" Type="http://schemas.openxmlformats.org/officeDocument/2006/relationships/tags" Target="../tags/tag917.xml"/><Relationship Id="rId90" Type="http://schemas.openxmlformats.org/officeDocument/2006/relationships/tags" Target="../tags/tag1002.xml"/><Relationship Id="rId95" Type="http://schemas.openxmlformats.org/officeDocument/2006/relationships/tags" Target="../tags/tag1007.xml"/><Relationship Id="rId22" Type="http://schemas.openxmlformats.org/officeDocument/2006/relationships/tags" Target="../tags/tag934.xml"/><Relationship Id="rId27" Type="http://schemas.openxmlformats.org/officeDocument/2006/relationships/tags" Target="../tags/tag939.xml"/><Relationship Id="rId43" Type="http://schemas.openxmlformats.org/officeDocument/2006/relationships/tags" Target="../tags/tag955.xml"/><Relationship Id="rId48" Type="http://schemas.openxmlformats.org/officeDocument/2006/relationships/tags" Target="../tags/tag960.xml"/><Relationship Id="rId64" Type="http://schemas.openxmlformats.org/officeDocument/2006/relationships/tags" Target="../tags/tag976.xml"/><Relationship Id="rId69" Type="http://schemas.openxmlformats.org/officeDocument/2006/relationships/tags" Target="../tags/tag981.xml"/><Relationship Id="rId113" Type="http://schemas.openxmlformats.org/officeDocument/2006/relationships/tags" Target="../tags/tag1025.xml"/><Relationship Id="rId80" Type="http://schemas.openxmlformats.org/officeDocument/2006/relationships/tags" Target="../tags/tag992.xml"/><Relationship Id="rId85" Type="http://schemas.openxmlformats.org/officeDocument/2006/relationships/tags" Target="../tags/tag997.xml"/><Relationship Id="rId12" Type="http://schemas.openxmlformats.org/officeDocument/2006/relationships/tags" Target="../tags/tag924.xml"/><Relationship Id="rId17" Type="http://schemas.openxmlformats.org/officeDocument/2006/relationships/tags" Target="../tags/tag929.xml"/><Relationship Id="rId33" Type="http://schemas.openxmlformats.org/officeDocument/2006/relationships/tags" Target="../tags/tag945.xml"/><Relationship Id="rId38" Type="http://schemas.openxmlformats.org/officeDocument/2006/relationships/tags" Target="../tags/tag950.xml"/><Relationship Id="rId59" Type="http://schemas.openxmlformats.org/officeDocument/2006/relationships/tags" Target="../tags/tag971.xml"/><Relationship Id="rId103" Type="http://schemas.openxmlformats.org/officeDocument/2006/relationships/tags" Target="../tags/tag1015.xml"/><Relationship Id="rId108" Type="http://schemas.openxmlformats.org/officeDocument/2006/relationships/tags" Target="../tags/tag1020.xml"/><Relationship Id="rId54" Type="http://schemas.openxmlformats.org/officeDocument/2006/relationships/tags" Target="../tags/tag966.xml"/><Relationship Id="rId70" Type="http://schemas.openxmlformats.org/officeDocument/2006/relationships/tags" Target="../tags/tag982.xml"/><Relationship Id="rId75" Type="http://schemas.openxmlformats.org/officeDocument/2006/relationships/tags" Target="../tags/tag987.xml"/><Relationship Id="rId91" Type="http://schemas.openxmlformats.org/officeDocument/2006/relationships/tags" Target="../tags/tag1003.xml"/><Relationship Id="rId96" Type="http://schemas.openxmlformats.org/officeDocument/2006/relationships/tags" Target="../tags/tag1008.xml"/><Relationship Id="rId1" Type="http://schemas.openxmlformats.org/officeDocument/2006/relationships/tags" Target="../tags/tag913.xml"/><Relationship Id="rId6" Type="http://schemas.openxmlformats.org/officeDocument/2006/relationships/tags" Target="../tags/tag918.xml"/><Relationship Id="rId15" Type="http://schemas.openxmlformats.org/officeDocument/2006/relationships/tags" Target="../tags/tag927.xml"/><Relationship Id="rId23" Type="http://schemas.openxmlformats.org/officeDocument/2006/relationships/tags" Target="../tags/tag935.xml"/><Relationship Id="rId28" Type="http://schemas.openxmlformats.org/officeDocument/2006/relationships/tags" Target="../tags/tag940.xml"/><Relationship Id="rId36" Type="http://schemas.openxmlformats.org/officeDocument/2006/relationships/tags" Target="../tags/tag948.xml"/><Relationship Id="rId49" Type="http://schemas.openxmlformats.org/officeDocument/2006/relationships/tags" Target="../tags/tag961.xml"/><Relationship Id="rId57" Type="http://schemas.openxmlformats.org/officeDocument/2006/relationships/tags" Target="../tags/tag969.xml"/><Relationship Id="rId106" Type="http://schemas.openxmlformats.org/officeDocument/2006/relationships/tags" Target="../tags/tag1018.xml"/><Relationship Id="rId114" Type="http://schemas.openxmlformats.org/officeDocument/2006/relationships/tags" Target="../tags/tag1026.xml"/><Relationship Id="rId10" Type="http://schemas.openxmlformats.org/officeDocument/2006/relationships/tags" Target="../tags/tag922.xml"/><Relationship Id="rId31" Type="http://schemas.openxmlformats.org/officeDocument/2006/relationships/tags" Target="../tags/tag943.xml"/><Relationship Id="rId44" Type="http://schemas.openxmlformats.org/officeDocument/2006/relationships/tags" Target="../tags/tag956.xml"/><Relationship Id="rId52" Type="http://schemas.openxmlformats.org/officeDocument/2006/relationships/tags" Target="../tags/tag964.xml"/><Relationship Id="rId60" Type="http://schemas.openxmlformats.org/officeDocument/2006/relationships/tags" Target="../tags/tag972.xml"/><Relationship Id="rId65" Type="http://schemas.openxmlformats.org/officeDocument/2006/relationships/tags" Target="../tags/tag977.xml"/><Relationship Id="rId73" Type="http://schemas.openxmlformats.org/officeDocument/2006/relationships/tags" Target="../tags/tag985.xml"/><Relationship Id="rId78" Type="http://schemas.openxmlformats.org/officeDocument/2006/relationships/tags" Target="../tags/tag990.xml"/><Relationship Id="rId81" Type="http://schemas.openxmlformats.org/officeDocument/2006/relationships/tags" Target="../tags/tag993.xml"/><Relationship Id="rId86" Type="http://schemas.openxmlformats.org/officeDocument/2006/relationships/tags" Target="../tags/tag998.xml"/><Relationship Id="rId94" Type="http://schemas.openxmlformats.org/officeDocument/2006/relationships/tags" Target="../tags/tag1006.xml"/><Relationship Id="rId99" Type="http://schemas.openxmlformats.org/officeDocument/2006/relationships/tags" Target="../tags/tag1011.xml"/><Relationship Id="rId101" Type="http://schemas.openxmlformats.org/officeDocument/2006/relationships/tags" Target="../tags/tag1013.xml"/><Relationship Id="rId4" Type="http://schemas.openxmlformats.org/officeDocument/2006/relationships/tags" Target="../tags/tag916.xml"/><Relationship Id="rId9" Type="http://schemas.openxmlformats.org/officeDocument/2006/relationships/tags" Target="../tags/tag921.xml"/><Relationship Id="rId13" Type="http://schemas.openxmlformats.org/officeDocument/2006/relationships/tags" Target="../tags/tag925.xml"/><Relationship Id="rId18" Type="http://schemas.openxmlformats.org/officeDocument/2006/relationships/tags" Target="../tags/tag930.xml"/><Relationship Id="rId39" Type="http://schemas.openxmlformats.org/officeDocument/2006/relationships/tags" Target="../tags/tag951.xml"/><Relationship Id="rId109" Type="http://schemas.openxmlformats.org/officeDocument/2006/relationships/tags" Target="../tags/tag1021.xml"/><Relationship Id="rId34" Type="http://schemas.openxmlformats.org/officeDocument/2006/relationships/tags" Target="../tags/tag946.xml"/><Relationship Id="rId50" Type="http://schemas.openxmlformats.org/officeDocument/2006/relationships/tags" Target="../tags/tag962.xml"/><Relationship Id="rId55" Type="http://schemas.openxmlformats.org/officeDocument/2006/relationships/tags" Target="../tags/tag967.xml"/><Relationship Id="rId76" Type="http://schemas.openxmlformats.org/officeDocument/2006/relationships/tags" Target="../tags/tag988.xml"/><Relationship Id="rId97" Type="http://schemas.openxmlformats.org/officeDocument/2006/relationships/tags" Target="../tags/tag1009.xml"/><Relationship Id="rId104" Type="http://schemas.openxmlformats.org/officeDocument/2006/relationships/tags" Target="../tags/tag1016.xml"/><Relationship Id="rId7" Type="http://schemas.openxmlformats.org/officeDocument/2006/relationships/tags" Target="../tags/tag919.xml"/><Relationship Id="rId71" Type="http://schemas.openxmlformats.org/officeDocument/2006/relationships/tags" Target="../tags/tag983.xml"/><Relationship Id="rId92" Type="http://schemas.openxmlformats.org/officeDocument/2006/relationships/tags" Target="../tags/tag1004.xml"/><Relationship Id="rId2" Type="http://schemas.openxmlformats.org/officeDocument/2006/relationships/tags" Target="../tags/tag914.xml"/><Relationship Id="rId29" Type="http://schemas.openxmlformats.org/officeDocument/2006/relationships/tags" Target="../tags/tag941.xml"/><Relationship Id="rId24" Type="http://schemas.openxmlformats.org/officeDocument/2006/relationships/tags" Target="../tags/tag936.xml"/><Relationship Id="rId40" Type="http://schemas.openxmlformats.org/officeDocument/2006/relationships/tags" Target="../tags/tag952.xml"/><Relationship Id="rId45" Type="http://schemas.openxmlformats.org/officeDocument/2006/relationships/tags" Target="../tags/tag957.xml"/><Relationship Id="rId66" Type="http://schemas.openxmlformats.org/officeDocument/2006/relationships/tags" Target="../tags/tag978.xml"/><Relationship Id="rId87" Type="http://schemas.openxmlformats.org/officeDocument/2006/relationships/tags" Target="../tags/tag999.xml"/><Relationship Id="rId110" Type="http://schemas.openxmlformats.org/officeDocument/2006/relationships/tags" Target="../tags/tag1022.xml"/><Relationship Id="rId115" Type="http://schemas.openxmlformats.org/officeDocument/2006/relationships/slideMaster" Target="../slideMasters/slideMaster4.xml"/><Relationship Id="rId61" Type="http://schemas.openxmlformats.org/officeDocument/2006/relationships/tags" Target="../tags/tag973.xml"/><Relationship Id="rId82" Type="http://schemas.openxmlformats.org/officeDocument/2006/relationships/tags" Target="../tags/tag994.xml"/><Relationship Id="rId19" Type="http://schemas.openxmlformats.org/officeDocument/2006/relationships/tags" Target="../tags/tag931.xml"/><Relationship Id="rId14" Type="http://schemas.openxmlformats.org/officeDocument/2006/relationships/tags" Target="../tags/tag926.xml"/><Relationship Id="rId30" Type="http://schemas.openxmlformats.org/officeDocument/2006/relationships/tags" Target="../tags/tag942.xml"/><Relationship Id="rId35" Type="http://schemas.openxmlformats.org/officeDocument/2006/relationships/tags" Target="../tags/tag947.xml"/><Relationship Id="rId56" Type="http://schemas.openxmlformats.org/officeDocument/2006/relationships/tags" Target="../tags/tag968.xml"/><Relationship Id="rId77" Type="http://schemas.openxmlformats.org/officeDocument/2006/relationships/tags" Target="../tags/tag989.xml"/><Relationship Id="rId100" Type="http://schemas.openxmlformats.org/officeDocument/2006/relationships/tags" Target="../tags/tag1012.xml"/><Relationship Id="rId105" Type="http://schemas.openxmlformats.org/officeDocument/2006/relationships/tags" Target="../tags/tag1017.xml"/><Relationship Id="rId8" Type="http://schemas.openxmlformats.org/officeDocument/2006/relationships/tags" Target="../tags/tag920.xml"/><Relationship Id="rId51" Type="http://schemas.openxmlformats.org/officeDocument/2006/relationships/tags" Target="../tags/tag963.xml"/><Relationship Id="rId72" Type="http://schemas.openxmlformats.org/officeDocument/2006/relationships/tags" Target="../tags/tag984.xml"/><Relationship Id="rId93" Type="http://schemas.openxmlformats.org/officeDocument/2006/relationships/tags" Target="../tags/tag1005.xml"/><Relationship Id="rId98" Type="http://schemas.openxmlformats.org/officeDocument/2006/relationships/tags" Target="../tags/tag1010.xml"/><Relationship Id="rId3" Type="http://schemas.openxmlformats.org/officeDocument/2006/relationships/tags" Target="../tags/tag915.xml"/><Relationship Id="rId25" Type="http://schemas.openxmlformats.org/officeDocument/2006/relationships/tags" Target="../tags/tag937.xml"/><Relationship Id="rId46" Type="http://schemas.openxmlformats.org/officeDocument/2006/relationships/tags" Target="../tags/tag958.xml"/><Relationship Id="rId67" Type="http://schemas.openxmlformats.org/officeDocument/2006/relationships/tags" Target="../tags/tag979.xml"/><Relationship Id="rId20" Type="http://schemas.openxmlformats.org/officeDocument/2006/relationships/tags" Target="../tags/tag932.xml"/><Relationship Id="rId41" Type="http://schemas.openxmlformats.org/officeDocument/2006/relationships/tags" Target="../tags/tag953.xml"/><Relationship Id="rId62" Type="http://schemas.openxmlformats.org/officeDocument/2006/relationships/tags" Target="../tags/tag974.xml"/><Relationship Id="rId83" Type="http://schemas.openxmlformats.org/officeDocument/2006/relationships/tags" Target="../tags/tag995.xml"/><Relationship Id="rId88" Type="http://schemas.openxmlformats.org/officeDocument/2006/relationships/tags" Target="../tags/tag1000.xml"/><Relationship Id="rId111" Type="http://schemas.openxmlformats.org/officeDocument/2006/relationships/tags" Target="../tags/tag1023.xml"/></Relationships>
</file>

<file path=ppt/slideLayouts/_rels/slideLayout44.xml.rels><?xml version="1.0" encoding="UTF-8" standalone="yes"?>
<Relationships xmlns="http://schemas.openxmlformats.org/package/2006/relationships"><Relationship Id="rId117" Type="http://schemas.openxmlformats.org/officeDocument/2006/relationships/tags" Target="../tags/tag1143.xml"/><Relationship Id="rId21" Type="http://schemas.openxmlformats.org/officeDocument/2006/relationships/tags" Target="../tags/tag1047.xml"/><Relationship Id="rId42" Type="http://schemas.openxmlformats.org/officeDocument/2006/relationships/tags" Target="../tags/tag1068.xml"/><Relationship Id="rId63" Type="http://schemas.openxmlformats.org/officeDocument/2006/relationships/tags" Target="../tags/tag1089.xml"/><Relationship Id="rId84" Type="http://schemas.openxmlformats.org/officeDocument/2006/relationships/tags" Target="../tags/tag1110.xml"/><Relationship Id="rId16" Type="http://schemas.openxmlformats.org/officeDocument/2006/relationships/tags" Target="../tags/tag1042.xml"/><Relationship Id="rId107" Type="http://schemas.openxmlformats.org/officeDocument/2006/relationships/tags" Target="../tags/tag1133.xml"/><Relationship Id="rId11" Type="http://schemas.openxmlformats.org/officeDocument/2006/relationships/tags" Target="../tags/tag1037.xml"/><Relationship Id="rId32" Type="http://schemas.openxmlformats.org/officeDocument/2006/relationships/tags" Target="../tags/tag1058.xml"/><Relationship Id="rId37" Type="http://schemas.openxmlformats.org/officeDocument/2006/relationships/tags" Target="../tags/tag1063.xml"/><Relationship Id="rId53" Type="http://schemas.openxmlformats.org/officeDocument/2006/relationships/tags" Target="../tags/tag1079.xml"/><Relationship Id="rId58" Type="http://schemas.openxmlformats.org/officeDocument/2006/relationships/tags" Target="../tags/tag1084.xml"/><Relationship Id="rId74" Type="http://schemas.openxmlformats.org/officeDocument/2006/relationships/tags" Target="../tags/tag1100.xml"/><Relationship Id="rId79" Type="http://schemas.openxmlformats.org/officeDocument/2006/relationships/tags" Target="../tags/tag1105.xml"/><Relationship Id="rId102" Type="http://schemas.openxmlformats.org/officeDocument/2006/relationships/tags" Target="../tags/tag1128.xml"/><Relationship Id="rId123" Type="http://schemas.openxmlformats.org/officeDocument/2006/relationships/tags" Target="../tags/tag1149.xml"/><Relationship Id="rId128" Type="http://schemas.openxmlformats.org/officeDocument/2006/relationships/tags" Target="../tags/tag1154.xml"/><Relationship Id="rId5" Type="http://schemas.openxmlformats.org/officeDocument/2006/relationships/tags" Target="../tags/tag1031.xml"/><Relationship Id="rId90" Type="http://schemas.openxmlformats.org/officeDocument/2006/relationships/tags" Target="../tags/tag1116.xml"/><Relationship Id="rId95" Type="http://schemas.openxmlformats.org/officeDocument/2006/relationships/tags" Target="../tags/tag1121.xml"/><Relationship Id="rId22" Type="http://schemas.openxmlformats.org/officeDocument/2006/relationships/tags" Target="../tags/tag1048.xml"/><Relationship Id="rId27" Type="http://schemas.openxmlformats.org/officeDocument/2006/relationships/tags" Target="../tags/tag1053.xml"/><Relationship Id="rId43" Type="http://schemas.openxmlformats.org/officeDocument/2006/relationships/tags" Target="../tags/tag1069.xml"/><Relationship Id="rId48" Type="http://schemas.openxmlformats.org/officeDocument/2006/relationships/tags" Target="../tags/tag1074.xml"/><Relationship Id="rId64" Type="http://schemas.openxmlformats.org/officeDocument/2006/relationships/tags" Target="../tags/tag1090.xml"/><Relationship Id="rId69" Type="http://schemas.openxmlformats.org/officeDocument/2006/relationships/tags" Target="../tags/tag1095.xml"/><Relationship Id="rId113" Type="http://schemas.openxmlformats.org/officeDocument/2006/relationships/tags" Target="../tags/tag1139.xml"/><Relationship Id="rId118" Type="http://schemas.openxmlformats.org/officeDocument/2006/relationships/tags" Target="../tags/tag1144.xml"/><Relationship Id="rId134" Type="http://schemas.openxmlformats.org/officeDocument/2006/relationships/slideMaster" Target="../slideMasters/slideMaster4.xml"/><Relationship Id="rId80" Type="http://schemas.openxmlformats.org/officeDocument/2006/relationships/tags" Target="../tags/tag1106.xml"/><Relationship Id="rId85" Type="http://schemas.openxmlformats.org/officeDocument/2006/relationships/tags" Target="../tags/tag1111.xml"/><Relationship Id="rId12" Type="http://schemas.openxmlformats.org/officeDocument/2006/relationships/tags" Target="../tags/tag1038.xml"/><Relationship Id="rId17" Type="http://schemas.openxmlformats.org/officeDocument/2006/relationships/tags" Target="../tags/tag1043.xml"/><Relationship Id="rId33" Type="http://schemas.openxmlformats.org/officeDocument/2006/relationships/tags" Target="../tags/tag1059.xml"/><Relationship Id="rId38" Type="http://schemas.openxmlformats.org/officeDocument/2006/relationships/tags" Target="../tags/tag1064.xml"/><Relationship Id="rId59" Type="http://schemas.openxmlformats.org/officeDocument/2006/relationships/tags" Target="../tags/tag1085.xml"/><Relationship Id="rId103" Type="http://schemas.openxmlformats.org/officeDocument/2006/relationships/tags" Target="../tags/tag1129.xml"/><Relationship Id="rId108" Type="http://schemas.openxmlformats.org/officeDocument/2006/relationships/tags" Target="../tags/tag1134.xml"/><Relationship Id="rId124" Type="http://schemas.openxmlformats.org/officeDocument/2006/relationships/tags" Target="../tags/tag1150.xml"/><Relationship Id="rId129" Type="http://schemas.openxmlformats.org/officeDocument/2006/relationships/tags" Target="../tags/tag1155.xml"/><Relationship Id="rId54" Type="http://schemas.openxmlformats.org/officeDocument/2006/relationships/tags" Target="../tags/tag1080.xml"/><Relationship Id="rId70" Type="http://schemas.openxmlformats.org/officeDocument/2006/relationships/tags" Target="../tags/tag1096.xml"/><Relationship Id="rId75" Type="http://schemas.openxmlformats.org/officeDocument/2006/relationships/tags" Target="../tags/tag1101.xml"/><Relationship Id="rId91" Type="http://schemas.openxmlformats.org/officeDocument/2006/relationships/tags" Target="../tags/tag1117.xml"/><Relationship Id="rId96" Type="http://schemas.openxmlformats.org/officeDocument/2006/relationships/tags" Target="../tags/tag1122.xml"/><Relationship Id="rId1" Type="http://schemas.openxmlformats.org/officeDocument/2006/relationships/tags" Target="../tags/tag1027.xml"/><Relationship Id="rId6" Type="http://schemas.openxmlformats.org/officeDocument/2006/relationships/tags" Target="../tags/tag1032.xml"/><Relationship Id="rId23" Type="http://schemas.openxmlformats.org/officeDocument/2006/relationships/tags" Target="../tags/tag1049.xml"/><Relationship Id="rId28" Type="http://schemas.openxmlformats.org/officeDocument/2006/relationships/tags" Target="../tags/tag1054.xml"/><Relationship Id="rId49" Type="http://schemas.openxmlformats.org/officeDocument/2006/relationships/tags" Target="../tags/tag1075.xml"/><Relationship Id="rId114" Type="http://schemas.openxmlformats.org/officeDocument/2006/relationships/tags" Target="../tags/tag1140.xml"/><Relationship Id="rId119" Type="http://schemas.openxmlformats.org/officeDocument/2006/relationships/tags" Target="../tags/tag1145.xml"/><Relationship Id="rId44" Type="http://schemas.openxmlformats.org/officeDocument/2006/relationships/tags" Target="../tags/tag1070.xml"/><Relationship Id="rId60" Type="http://schemas.openxmlformats.org/officeDocument/2006/relationships/tags" Target="../tags/tag1086.xml"/><Relationship Id="rId65" Type="http://schemas.openxmlformats.org/officeDocument/2006/relationships/tags" Target="../tags/tag1091.xml"/><Relationship Id="rId81" Type="http://schemas.openxmlformats.org/officeDocument/2006/relationships/tags" Target="../tags/tag1107.xml"/><Relationship Id="rId86" Type="http://schemas.openxmlformats.org/officeDocument/2006/relationships/tags" Target="../tags/tag1112.xml"/><Relationship Id="rId130" Type="http://schemas.openxmlformats.org/officeDocument/2006/relationships/tags" Target="../tags/tag1156.xml"/><Relationship Id="rId135" Type="http://schemas.openxmlformats.org/officeDocument/2006/relationships/image" Target="../media/image12.png"/><Relationship Id="rId13" Type="http://schemas.openxmlformats.org/officeDocument/2006/relationships/tags" Target="../tags/tag1039.xml"/><Relationship Id="rId18" Type="http://schemas.openxmlformats.org/officeDocument/2006/relationships/tags" Target="../tags/tag1044.xml"/><Relationship Id="rId39" Type="http://schemas.openxmlformats.org/officeDocument/2006/relationships/tags" Target="../tags/tag1065.xml"/><Relationship Id="rId109" Type="http://schemas.openxmlformats.org/officeDocument/2006/relationships/tags" Target="../tags/tag1135.xml"/><Relationship Id="rId34" Type="http://schemas.openxmlformats.org/officeDocument/2006/relationships/tags" Target="../tags/tag1060.xml"/><Relationship Id="rId50" Type="http://schemas.openxmlformats.org/officeDocument/2006/relationships/tags" Target="../tags/tag1076.xml"/><Relationship Id="rId55" Type="http://schemas.openxmlformats.org/officeDocument/2006/relationships/tags" Target="../tags/tag1081.xml"/><Relationship Id="rId76" Type="http://schemas.openxmlformats.org/officeDocument/2006/relationships/tags" Target="../tags/tag1102.xml"/><Relationship Id="rId97" Type="http://schemas.openxmlformats.org/officeDocument/2006/relationships/tags" Target="../tags/tag1123.xml"/><Relationship Id="rId104" Type="http://schemas.openxmlformats.org/officeDocument/2006/relationships/tags" Target="../tags/tag1130.xml"/><Relationship Id="rId120" Type="http://schemas.openxmlformats.org/officeDocument/2006/relationships/tags" Target="../tags/tag1146.xml"/><Relationship Id="rId125" Type="http://schemas.openxmlformats.org/officeDocument/2006/relationships/tags" Target="../tags/tag1151.xml"/><Relationship Id="rId7" Type="http://schemas.openxmlformats.org/officeDocument/2006/relationships/tags" Target="../tags/tag1033.xml"/><Relationship Id="rId71" Type="http://schemas.openxmlformats.org/officeDocument/2006/relationships/tags" Target="../tags/tag1097.xml"/><Relationship Id="rId92" Type="http://schemas.openxmlformats.org/officeDocument/2006/relationships/tags" Target="../tags/tag1118.xml"/><Relationship Id="rId2" Type="http://schemas.openxmlformats.org/officeDocument/2006/relationships/tags" Target="../tags/tag1028.xml"/><Relationship Id="rId29" Type="http://schemas.openxmlformats.org/officeDocument/2006/relationships/tags" Target="../tags/tag1055.xml"/><Relationship Id="rId24" Type="http://schemas.openxmlformats.org/officeDocument/2006/relationships/tags" Target="../tags/tag1050.xml"/><Relationship Id="rId40" Type="http://schemas.openxmlformats.org/officeDocument/2006/relationships/tags" Target="../tags/tag1066.xml"/><Relationship Id="rId45" Type="http://schemas.openxmlformats.org/officeDocument/2006/relationships/tags" Target="../tags/tag1071.xml"/><Relationship Id="rId66" Type="http://schemas.openxmlformats.org/officeDocument/2006/relationships/tags" Target="../tags/tag1092.xml"/><Relationship Id="rId87" Type="http://schemas.openxmlformats.org/officeDocument/2006/relationships/tags" Target="../tags/tag1113.xml"/><Relationship Id="rId110" Type="http://schemas.openxmlformats.org/officeDocument/2006/relationships/tags" Target="../tags/tag1136.xml"/><Relationship Id="rId115" Type="http://schemas.openxmlformats.org/officeDocument/2006/relationships/tags" Target="../tags/tag1141.xml"/><Relationship Id="rId131" Type="http://schemas.openxmlformats.org/officeDocument/2006/relationships/tags" Target="../tags/tag1157.xml"/><Relationship Id="rId61" Type="http://schemas.openxmlformats.org/officeDocument/2006/relationships/tags" Target="../tags/tag1087.xml"/><Relationship Id="rId82" Type="http://schemas.openxmlformats.org/officeDocument/2006/relationships/tags" Target="../tags/tag1108.xml"/><Relationship Id="rId19" Type="http://schemas.openxmlformats.org/officeDocument/2006/relationships/tags" Target="../tags/tag1045.xml"/><Relationship Id="rId14" Type="http://schemas.openxmlformats.org/officeDocument/2006/relationships/tags" Target="../tags/tag1040.xml"/><Relationship Id="rId30" Type="http://schemas.openxmlformats.org/officeDocument/2006/relationships/tags" Target="../tags/tag1056.xml"/><Relationship Id="rId35" Type="http://schemas.openxmlformats.org/officeDocument/2006/relationships/tags" Target="../tags/tag1061.xml"/><Relationship Id="rId56" Type="http://schemas.openxmlformats.org/officeDocument/2006/relationships/tags" Target="../tags/tag1082.xml"/><Relationship Id="rId77" Type="http://schemas.openxmlformats.org/officeDocument/2006/relationships/tags" Target="../tags/tag1103.xml"/><Relationship Id="rId100" Type="http://schemas.openxmlformats.org/officeDocument/2006/relationships/tags" Target="../tags/tag1126.xml"/><Relationship Id="rId105" Type="http://schemas.openxmlformats.org/officeDocument/2006/relationships/tags" Target="../tags/tag1131.xml"/><Relationship Id="rId126" Type="http://schemas.openxmlformats.org/officeDocument/2006/relationships/tags" Target="../tags/tag1152.xml"/><Relationship Id="rId8" Type="http://schemas.openxmlformats.org/officeDocument/2006/relationships/tags" Target="../tags/tag1034.xml"/><Relationship Id="rId51" Type="http://schemas.openxmlformats.org/officeDocument/2006/relationships/tags" Target="../tags/tag1077.xml"/><Relationship Id="rId72" Type="http://schemas.openxmlformats.org/officeDocument/2006/relationships/tags" Target="../tags/tag1098.xml"/><Relationship Id="rId93" Type="http://schemas.openxmlformats.org/officeDocument/2006/relationships/tags" Target="../tags/tag1119.xml"/><Relationship Id="rId98" Type="http://schemas.openxmlformats.org/officeDocument/2006/relationships/tags" Target="../tags/tag1124.xml"/><Relationship Id="rId121" Type="http://schemas.openxmlformats.org/officeDocument/2006/relationships/tags" Target="../tags/tag1147.xml"/><Relationship Id="rId3" Type="http://schemas.openxmlformats.org/officeDocument/2006/relationships/tags" Target="../tags/tag1029.xml"/><Relationship Id="rId25" Type="http://schemas.openxmlformats.org/officeDocument/2006/relationships/tags" Target="../tags/tag1051.xml"/><Relationship Id="rId46" Type="http://schemas.openxmlformats.org/officeDocument/2006/relationships/tags" Target="../tags/tag1072.xml"/><Relationship Id="rId67" Type="http://schemas.openxmlformats.org/officeDocument/2006/relationships/tags" Target="../tags/tag1093.xml"/><Relationship Id="rId116" Type="http://schemas.openxmlformats.org/officeDocument/2006/relationships/tags" Target="../tags/tag1142.xml"/><Relationship Id="rId20" Type="http://schemas.openxmlformats.org/officeDocument/2006/relationships/tags" Target="../tags/tag1046.xml"/><Relationship Id="rId41" Type="http://schemas.openxmlformats.org/officeDocument/2006/relationships/tags" Target="../tags/tag1067.xml"/><Relationship Id="rId62" Type="http://schemas.openxmlformats.org/officeDocument/2006/relationships/tags" Target="../tags/tag1088.xml"/><Relationship Id="rId83" Type="http://schemas.openxmlformats.org/officeDocument/2006/relationships/tags" Target="../tags/tag1109.xml"/><Relationship Id="rId88" Type="http://schemas.openxmlformats.org/officeDocument/2006/relationships/tags" Target="../tags/tag1114.xml"/><Relationship Id="rId111" Type="http://schemas.openxmlformats.org/officeDocument/2006/relationships/tags" Target="../tags/tag1137.xml"/><Relationship Id="rId132" Type="http://schemas.openxmlformats.org/officeDocument/2006/relationships/tags" Target="../tags/tag1158.xml"/><Relationship Id="rId15" Type="http://schemas.openxmlformats.org/officeDocument/2006/relationships/tags" Target="../tags/tag1041.xml"/><Relationship Id="rId36" Type="http://schemas.openxmlformats.org/officeDocument/2006/relationships/tags" Target="../tags/tag1062.xml"/><Relationship Id="rId57" Type="http://schemas.openxmlformats.org/officeDocument/2006/relationships/tags" Target="../tags/tag1083.xml"/><Relationship Id="rId106" Type="http://schemas.openxmlformats.org/officeDocument/2006/relationships/tags" Target="../tags/tag1132.xml"/><Relationship Id="rId127" Type="http://schemas.openxmlformats.org/officeDocument/2006/relationships/tags" Target="../tags/tag1153.xml"/><Relationship Id="rId10" Type="http://schemas.openxmlformats.org/officeDocument/2006/relationships/tags" Target="../tags/tag1036.xml"/><Relationship Id="rId31" Type="http://schemas.openxmlformats.org/officeDocument/2006/relationships/tags" Target="../tags/tag1057.xml"/><Relationship Id="rId52" Type="http://schemas.openxmlformats.org/officeDocument/2006/relationships/tags" Target="../tags/tag1078.xml"/><Relationship Id="rId73" Type="http://schemas.openxmlformats.org/officeDocument/2006/relationships/tags" Target="../tags/tag1099.xml"/><Relationship Id="rId78" Type="http://schemas.openxmlformats.org/officeDocument/2006/relationships/tags" Target="../tags/tag1104.xml"/><Relationship Id="rId94" Type="http://schemas.openxmlformats.org/officeDocument/2006/relationships/tags" Target="../tags/tag1120.xml"/><Relationship Id="rId99" Type="http://schemas.openxmlformats.org/officeDocument/2006/relationships/tags" Target="../tags/tag1125.xml"/><Relationship Id="rId101" Type="http://schemas.openxmlformats.org/officeDocument/2006/relationships/tags" Target="../tags/tag1127.xml"/><Relationship Id="rId122" Type="http://schemas.openxmlformats.org/officeDocument/2006/relationships/tags" Target="../tags/tag1148.xml"/><Relationship Id="rId4" Type="http://schemas.openxmlformats.org/officeDocument/2006/relationships/tags" Target="../tags/tag1030.xml"/><Relationship Id="rId9" Type="http://schemas.openxmlformats.org/officeDocument/2006/relationships/tags" Target="../tags/tag1035.xml"/><Relationship Id="rId26" Type="http://schemas.openxmlformats.org/officeDocument/2006/relationships/tags" Target="../tags/tag1052.xml"/><Relationship Id="rId47" Type="http://schemas.openxmlformats.org/officeDocument/2006/relationships/tags" Target="../tags/tag1073.xml"/><Relationship Id="rId68" Type="http://schemas.openxmlformats.org/officeDocument/2006/relationships/tags" Target="../tags/tag1094.xml"/><Relationship Id="rId89" Type="http://schemas.openxmlformats.org/officeDocument/2006/relationships/tags" Target="../tags/tag1115.xml"/><Relationship Id="rId112" Type="http://schemas.openxmlformats.org/officeDocument/2006/relationships/tags" Target="../tags/tag1138.xml"/><Relationship Id="rId133" Type="http://schemas.openxmlformats.org/officeDocument/2006/relationships/tags" Target="../tags/tag115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62.xml"/><Relationship Id="rId7" Type="http://schemas.openxmlformats.org/officeDocument/2006/relationships/image" Target="../media/image13.png"/><Relationship Id="rId2" Type="http://schemas.openxmlformats.org/officeDocument/2006/relationships/tags" Target="../tags/tag1161.xml"/><Relationship Id="rId1" Type="http://schemas.openxmlformats.org/officeDocument/2006/relationships/tags" Target="../tags/tag116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64.xml"/><Relationship Id="rId4" Type="http://schemas.openxmlformats.org/officeDocument/2006/relationships/tags" Target="../tags/tag1163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172.xml"/><Relationship Id="rId3" Type="http://schemas.openxmlformats.org/officeDocument/2006/relationships/tags" Target="../tags/tag1167.xml"/><Relationship Id="rId7" Type="http://schemas.openxmlformats.org/officeDocument/2006/relationships/tags" Target="../tags/tag1171.xml"/><Relationship Id="rId2" Type="http://schemas.openxmlformats.org/officeDocument/2006/relationships/tags" Target="../tags/tag1166.xml"/><Relationship Id="rId1" Type="http://schemas.openxmlformats.org/officeDocument/2006/relationships/tags" Target="../tags/tag1165.xml"/><Relationship Id="rId6" Type="http://schemas.openxmlformats.org/officeDocument/2006/relationships/tags" Target="../tags/tag1170.xml"/><Relationship Id="rId11" Type="http://schemas.openxmlformats.org/officeDocument/2006/relationships/image" Target="../media/image13.png"/><Relationship Id="rId5" Type="http://schemas.openxmlformats.org/officeDocument/2006/relationships/tags" Target="../tags/tag1169.xml"/><Relationship Id="rId10" Type="http://schemas.openxmlformats.org/officeDocument/2006/relationships/image" Target="../media/image14.png"/><Relationship Id="rId4" Type="http://schemas.openxmlformats.org/officeDocument/2006/relationships/tags" Target="../tags/tag1168.xml"/><Relationship Id="rId9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180.xml"/><Relationship Id="rId3" Type="http://schemas.openxmlformats.org/officeDocument/2006/relationships/tags" Target="../tags/tag1175.xml"/><Relationship Id="rId7" Type="http://schemas.openxmlformats.org/officeDocument/2006/relationships/tags" Target="../tags/tag1179.xml"/><Relationship Id="rId2" Type="http://schemas.openxmlformats.org/officeDocument/2006/relationships/tags" Target="../tags/tag1174.xml"/><Relationship Id="rId1" Type="http://schemas.openxmlformats.org/officeDocument/2006/relationships/tags" Target="../tags/tag1173.xml"/><Relationship Id="rId6" Type="http://schemas.openxmlformats.org/officeDocument/2006/relationships/tags" Target="../tags/tag1178.xml"/><Relationship Id="rId5" Type="http://schemas.openxmlformats.org/officeDocument/2006/relationships/tags" Target="../tags/tag1177.xml"/><Relationship Id="rId10" Type="http://schemas.openxmlformats.org/officeDocument/2006/relationships/image" Target="../media/image15.png"/><Relationship Id="rId4" Type="http://schemas.openxmlformats.org/officeDocument/2006/relationships/tags" Target="../tags/tag1176.xml"/><Relationship Id="rId9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1188.xml"/><Relationship Id="rId3" Type="http://schemas.openxmlformats.org/officeDocument/2006/relationships/tags" Target="../tags/tag1183.xml"/><Relationship Id="rId7" Type="http://schemas.openxmlformats.org/officeDocument/2006/relationships/tags" Target="../tags/tag1187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5" Type="http://schemas.openxmlformats.org/officeDocument/2006/relationships/tags" Target="../tags/tag1185.xml"/><Relationship Id="rId10" Type="http://schemas.openxmlformats.org/officeDocument/2006/relationships/image" Target="../media/image15.png"/><Relationship Id="rId4" Type="http://schemas.openxmlformats.org/officeDocument/2006/relationships/tags" Target="../tags/tag1184.xml"/><Relationship Id="rId9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196.xml"/><Relationship Id="rId3" Type="http://schemas.openxmlformats.org/officeDocument/2006/relationships/tags" Target="../tags/tag1191.xml"/><Relationship Id="rId7" Type="http://schemas.openxmlformats.org/officeDocument/2006/relationships/tags" Target="../tags/tag1195.xml"/><Relationship Id="rId2" Type="http://schemas.openxmlformats.org/officeDocument/2006/relationships/tags" Target="../tags/tag1190.xml"/><Relationship Id="rId1" Type="http://schemas.openxmlformats.org/officeDocument/2006/relationships/tags" Target="../tags/tag1189.xml"/><Relationship Id="rId6" Type="http://schemas.openxmlformats.org/officeDocument/2006/relationships/tags" Target="../tags/tag1194.xml"/><Relationship Id="rId5" Type="http://schemas.openxmlformats.org/officeDocument/2006/relationships/tags" Target="../tags/tag1193.xml"/><Relationship Id="rId10" Type="http://schemas.openxmlformats.org/officeDocument/2006/relationships/image" Target="../media/image16.png"/><Relationship Id="rId4" Type="http://schemas.openxmlformats.org/officeDocument/2006/relationships/tags" Target="../tags/tag1192.xml"/><Relationship Id="rId9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204.xml"/><Relationship Id="rId3" Type="http://schemas.openxmlformats.org/officeDocument/2006/relationships/tags" Target="../tags/tag1199.xml"/><Relationship Id="rId7" Type="http://schemas.openxmlformats.org/officeDocument/2006/relationships/tags" Target="../tags/tag1203.xml"/><Relationship Id="rId12" Type="http://schemas.openxmlformats.org/officeDocument/2006/relationships/image" Target="../media/image16.png"/><Relationship Id="rId2" Type="http://schemas.openxmlformats.org/officeDocument/2006/relationships/tags" Target="../tags/tag1198.xml"/><Relationship Id="rId1" Type="http://schemas.openxmlformats.org/officeDocument/2006/relationships/tags" Target="../tags/tag1197.xml"/><Relationship Id="rId6" Type="http://schemas.openxmlformats.org/officeDocument/2006/relationships/tags" Target="../tags/tag1202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1201.xml"/><Relationship Id="rId10" Type="http://schemas.openxmlformats.org/officeDocument/2006/relationships/tags" Target="../tags/tag1206.xml"/><Relationship Id="rId4" Type="http://schemas.openxmlformats.org/officeDocument/2006/relationships/tags" Target="../tags/tag1200.xml"/><Relationship Id="rId9" Type="http://schemas.openxmlformats.org/officeDocument/2006/relationships/tags" Target="../tags/tag120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1214.xml"/><Relationship Id="rId3" Type="http://schemas.openxmlformats.org/officeDocument/2006/relationships/tags" Target="../tags/tag1209.xml"/><Relationship Id="rId7" Type="http://schemas.openxmlformats.org/officeDocument/2006/relationships/tags" Target="../tags/tag1213.xml"/><Relationship Id="rId12" Type="http://schemas.openxmlformats.org/officeDocument/2006/relationships/image" Target="../media/image18.png"/><Relationship Id="rId2" Type="http://schemas.openxmlformats.org/officeDocument/2006/relationships/tags" Target="../tags/tag1208.xml"/><Relationship Id="rId1" Type="http://schemas.openxmlformats.org/officeDocument/2006/relationships/tags" Target="../tags/tag1207.xml"/><Relationship Id="rId6" Type="http://schemas.openxmlformats.org/officeDocument/2006/relationships/tags" Target="../tags/tag1212.xml"/><Relationship Id="rId11" Type="http://schemas.openxmlformats.org/officeDocument/2006/relationships/image" Target="../media/image17.png"/><Relationship Id="rId5" Type="http://schemas.openxmlformats.org/officeDocument/2006/relationships/tags" Target="../tags/tag121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10.xml"/><Relationship Id="rId9" Type="http://schemas.openxmlformats.org/officeDocument/2006/relationships/tags" Target="../tags/tag12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添加副标题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AutoShape 4" descr="#wm#_41_07_*Z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900000">
            <a:off x="2221602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11" name="AutoShape 5" descr="#wm#_41_07_*Z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9800000">
            <a:off x="2050895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380" y="4668252"/>
            <a:ext cx="7398619" cy="2189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071486"/>
            <a:ext cx="3080084" cy="27865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94484"/>
            <a:ext cx="10655166" cy="2863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433137" y="365760"/>
            <a:ext cx="11396311" cy="6150543"/>
          </a:xfrm>
          <a:prstGeom prst="rect">
            <a:avLst/>
          </a:prstGeom>
          <a:solidFill>
            <a:schemeClr val="bg1"/>
          </a:solidFill>
          <a:ln>
            <a:solidFill>
              <a:srgbClr val="03B2A7"/>
            </a:solidFill>
          </a:ln>
          <a:effectLst>
            <a:glow rad="25400">
              <a:srgbClr val="03B2A7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882965" y="5363676"/>
            <a:ext cx="1742172" cy="14678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097658" y="5074919"/>
            <a:ext cx="1570615" cy="1756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444" y="0"/>
            <a:ext cx="7388086" cy="1251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0"/>
            <a:ext cx="4118113" cy="694931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0011410" y="4886960"/>
            <a:ext cx="2080260" cy="1913890"/>
            <a:chOff x="9912350" y="4787900"/>
            <a:chExt cx="2080260" cy="1913890"/>
          </a:xfrm>
        </p:grpSpPr>
        <p:grpSp>
          <p:nvGrpSpPr>
            <p:cNvPr id="135" name="组合 134"/>
            <p:cNvGrpSpPr/>
            <p:nvPr userDrawn="1"/>
          </p:nvGrpSpPr>
          <p:grpSpPr>
            <a:xfrm rot="1500000">
              <a:off x="10535285" y="4787900"/>
              <a:ext cx="1457325" cy="1841500"/>
              <a:chOff x="10587038" y="4098925"/>
              <a:chExt cx="2654300" cy="3352800"/>
            </a:xfrm>
          </p:grpSpPr>
          <p:sp>
            <p:nvSpPr>
              <p:cNvPr id="136" name="Freeform 88"/>
              <p:cNvSpPr/>
              <p:nvPr>
                <p:custDataLst>
                  <p:tags r:id="rId135"/>
                </p:custDataLst>
              </p:nvPr>
            </p:nvSpPr>
            <p:spPr bwMode="auto">
              <a:xfrm>
                <a:off x="10587038" y="4098925"/>
                <a:ext cx="2654300" cy="3352800"/>
              </a:xfrm>
              <a:custGeom>
                <a:avLst/>
                <a:gdLst>
                  <a:gd name="T0" fmla="*/ 908 w 1261"/>
                  <a:gd name="T1" fmla="*/ 1585 h 1592"/>
                  <a:gd name="T2" fmla="*/ 908 w 1261"/>
                  <a:gd name="T3" fmla="*/ 1585 h 1592"/>
                  <a:gd name="T4" fmla="*/ 902 w 1261"/>
                  <a:gd name="T5" fmla="*/ 1584 h 1592"/>
                  <a:gd name="T6" fmla="*/ 87 w 1261"/>
                  <a:gd name="T7" fmla="*/ 1424 h 1592"/>
                  <a:gd name="T8" fmla="*/ 10 w 1261"/>
                  <a:gd name="T9" fmla="*/ 1310 h 1592"/>
                  <a:gd name="T10" fmla="*/ 250 w 1261"/>
                  <a:gd name="T11" fmla="*/ 87 h 1592"/>
                  <a:gd name="T12" fmla="*/ 365 w 1261"/>
                  <a:gd name="T13" fmla="*/ 10 h 1592"/>
                  <a:gd name="T14" fmla="*/ 1179 w 1261"/>
                  <a:gd name="T15" fmla="*/ 170 h 1592"/>
                  <a:gd name="T16" fmla="*/ 1242 w 1261"/>
                  <a:gd name="T17" fmla="*/ 211 h 1592"/>
                  <a:gd name="T18" fmla="*/ 1256 w 1261"/>
                  <a:gd name="T19" fmla="*/ 285 h 1592"/>
                  <a:gd name="T20" fmla="*/ 1016 w 1261"/>
                  <a:gd name="T21" fmla="*/ 1507 h 1592"/>
                  <a:gd name="T22" fmla="*/ 908 w 1261"/>
                  <a:gd name="T23" fmla="*/ 1585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1" h="1592">
                    <a:moveTo>
                      <a:pt x="908" y="1585"/>
                    </a:moveTo>
                    <a:cubicBezTo>
                      <a:pt x="908" y="1585"/>
                      <a:pt x="908" y="1585"/>
                      <a:pt x="908" y="1585"/>
                    </a:cubicBezTo>
                    <a:cubicBezTo>
                      <a:pt x="906" y="1585"/>
                      <a:pt x="904" y="1585"/>
                      <a:pt x="902" y="1584"/>
                    </a:cubicBezTo>
                    <a:cubicBezTo>
                      <a:pt x="87" y="1424"/>
                      <a:pt x="87" y="1424"/>
                      <a:pt x="87" y="1424"/>
                    </a:cubicBezTo>
                    <a:cubicBezTo>
                      <a:pt x="35" y="1414"/>
                      <a:pt x="0" y="1363"/>
                      <a:pt x="10" y="1310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61" y="35"/>
                      <a:pt x="312" y="0"/>
                      <a:pt x="365" y="10"/>
                    </a:cubicBezTo>
                    <a:cubicBezTo>
                      <a:pt x="1179" y="170"/>
                      <a:pt x="1179" y="170"/>
                      <a:pt x="1179" y="170"/>
                    </a:cubicBezTo>
                    <a:cubicBezTo>
                      <a:pt x="1205" y="175"/>
                      <a:pt x="1227" y="190"/>
                      <a:pt x="1242" y="211"/>
                    </a:cubicBezTo>
                    <a:cubicBezTo>
                      <a:pt x="1256" y="233"/>
                      <a:pt x="1261" y="259"/>
                      <a:pt x="1256" y="285"/>
                    </a:cubicBezTo>
                    <a:cubicBezTo>
                      <a:pt x="1016" y="1507"/>
                      <a:pt x="1016" y="1507"/>
                      <a:pt x="1016" y="1507"/>
                    </a:cubicBezTo>
                    <a:cubicBezTo>
                      <a:pt x="1007" y="1558"/>
                      <a:pt x="959" y="1592"/>
                      <a:pt x="908" y="15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7" name="Freeform 89"/>
              <p:cNvSpPr/>
              <p:nvPr>
                <p:custDataLst>
                  <p:tags r:id="rId136"/>
                </p:custDataLst>
              </p:nvPr>
            </p:nvSpPr>
            <p:spPr bwMode="auto">
              <a:xfrm>
                <a:off x="10683875" y="4354513"/>
                <a:ext cx="2441575" cy="3005137"/>
              </a:xfrm>
              <a:custGeom>
                <a:avLst/>
                <a:gdLst>
                  <a:gd name="T0" fmla="*/ 864 w 1160"/>
                  <a:gd name="T1" fmla="*/ 1421 h 1426"/>
                  <a:gd name="T2" fmla="*/ 50 w 1160"/>
                  <a:gd name="T3" fmla="*/ 1261 h 1426"/>
                  <a:gd name="T4" fmla="*/ 6 w 1160"/>
                  <a:gd name="T5" fmla="*/ 1196 h 1426"/>
                  <a:gd name="T6" fmla="*/ 231 w 1160"/>
                  <a:gd name="T7" fmla="*/ 49 h 1426"/>
                  <a:gd name="T8" fmla="*/ 296 w 1160"/>
                  <a:gd name="T9" fmla="*/ 5 h 1426"/>
                  <a:gd name="T10" fmla="*/ 1110 w 1160"/>
                  <a:gd name="T11" fmla="*/ 165 h 1426"/>
                  <a:gd name="T12" fmla="*/ 1154 w 1160"/>
                  <a:gd name="T13" fmla="*/ 230 h 1426"/>
                  <a:gd name="T14" fmla="*/ 929 w 1160"/>
                  <a:gd name="T15" fmla="*/ 1377 h 1426"/>
                  <a:gd name="T16" fmla="*/ 864 w 1160"/>
                  <a:gd name="T17" fmla="*/ 1421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6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5"/>
                    </a:cubicBezTo>
                    <a:cubicBezTo>
                      <a:pt x="1110" y="165"/>
                      <a:pt x="1110" y="165"/>
                      <a:pt x="1110" y="165"/>
                    </a:cubicBezTo>
                    <a:cubicBezTo>
                      <a:pt x="1140" y="171"/>
                      <a:pt x="1160" y="200"/>
                      <a:pt x="1154" y="230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6"/>
                      <a:pt x="864" y="1421"/>
                    </a:cubicBezTo>
                    <a:close/>
                  </a:path>
                </a:pathLst>
              </a:custGeom>
              <a:solidFill>
                <a:srgbClr val="B83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8" name="Freeform 90"/>
              <p:cNvSpPr/>
              <p:nvPr>
                <p:custDataLst>
                  <p:tags r:id="rId137"/>
                </p:custDataLst>
              </p:nvPr>
            </p:nvSpPr>
            <p:spPr bwMode="auto">
              <a:xfrm>
                <a:off x="10715625" y="4195763"/>
                <a:ext cx="2441575" cy="3005137"/>
              </a:xfrm>
              <a:custGeom>
                <a:avLst/>
                <a:gdLst>
                  <a:gd name="T0" fmla="*/ 864 w 1160"/>
                  <a:gd name="T1" fmla="*/ 1421 h 1427"/>
                  <a:gd name="T2" fmla="*/ 50 w 1160"/>
                  <a:gd name="T3" fmla="*/ 1261 h 1427"/>
                  <a:gd name="T4" fmla="*/ 6 w 1160"/>
                  <a:gd name="T5" fmla="*/ 1196 h 1427"/>
                  <a:gd name="T6" fmla="*/ 231 w 1160"/>
                  <a:gd name="T7" fmla="*/ 49 h 1427"/>
                  <a:gd name="T8" fmla="*/ 296 w 1160"/>
                  <a:gd name="T9" fmla="*/ 6 h 1427"/>
                  <a:gd name="T10" fmla="*/ 1110 w 1160"/>
                  <a:gd name="T11" fmla="*/ 166 h 1427"/>
                  <a:gd name="T12" fmla="*/ 1154 w 1160"/>
                  <a:gd name="T13" fmla="*/ 231 h 1427"/>
                  <a:gd name="T14" fmla="*/ 929 w 1160"/>
                  <a:gd name="T15" fmla="*/ 1377 h 1427"/>
                  <a:gd name="T16" fmla="*/ 864 w 1160"/>
                  <a:gd name="T17" fmla="*/ 1421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7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6"/>
                    </a:cubicBezTo>
                    <a:cubicBezTo>
                      <a:pt x="1110" y="166"/>
                      <a:pt x="1110" y="166"/>
                      <a:pt x="1110" y="166"/>
                    </a:cubicBezTo>
                    <a:cubicBezTo>
                      <a:pt x="1140" y="172"/>
                      <a:pt x="1160" y="201"/>
                      <a:pt x="1154" y="231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7"/>
                      <a:pt x="864" y="1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9" name="Freeform 91"/>
              <p:cNvSpPr/>
              <p:nvPr>
                <p:custDataLst>
                  <p:tags r:id="rId138"/>
                </p:custDataLst>
              </p:nvPr>
            </p:nvSpPr>
            <p:spPr bwMode="auto">
              <a:xfrm>
                <a:off x="11315700" y="4525963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4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3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rgbClr val="1D9E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92"/>
              <p:cNvSpPr/>
              <p:nvPr>
                <p:custDataLst>
                  <p:tags r:id="rId139"/>
                </p:custDataLst>
              </p:nvPr>
            </p:nvSpPr>
            <p:spPr bwMode="auto">
              <a:xfrm>
                <a:off x="11304588" y="4578350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5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4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5"/>
                      <a:pt x="697" y="335"/>
                      <a:pt x="697" y="335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93"/>
              <p:cNvSpPr/>
              <p:nvPr>
                <p:custDataLst>
                  <p:tags r:id="rId140"/>
                </p:custDataLst>
              </p:nvPr>
            </p:nvSpPr>
            <p:spPr bwMode="auto">
              <a:xfrm>
                <a:off x="11269663" y="5351463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94"/>
              <p:cNvSpPr/>
              <p:nvPr>
                <p:custDataLst>
                  <p:tags r:id="rId141"/>
                </p:custDataLst>
              </p:nvPr>
            </p:nvSpPr>
            <p:spPr bwMode="auto">
              <a:xfrm>
                <a:off x="11274425" y="532606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95"/>
              <p:cNvSpPr/>
              <p:nvPr>
                <p:custDataLst>
                  <p:tags r:id="rId142"/>
                </p:custDataLst>
              </p:nvPr>
            </p:nvSpPr>
            <p:spPr bwMode="auto">
              <a:xfrm>
                <a:off x="11650663" y="54276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96"/>
              <p:cNvSpPr/>
              <p:nvPr>
                <p:custDataLst>
                  <p:tags r:id="rId143"/>
                </p:custDataLst>
              </p:nvPr>
            </p:nvSpPr>
            <p:spPr bwMode="auto">
              <a:xfrm>
                <a:off x="11657013" y="5400675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97"/>
              <p:cNvSpPr/>
              <p:nvPr>
                <p:custDataLst>
                  <p:tags r:id="rId144"/>
                </p:custDataLst>
              </p:nvPr>
            </p:nvSpPr>
            <p:spPr bwMode="auto">
              <a:xfrm>
                <a:off x="12033250" y="5503863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49 h 121"/>
                  <a:gd name="T6" fmla="*/ 5 w 121"/>
                  <a:gd name="T7" fmla="*/ 49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98"/>
              <p:cNvSpPr/>
              <p:nvPr>
                <p:custDataLst>
                  <p:tags r:id="rId145"/>
                </p:custDataLst>
              </p:nvPr>
            </p:nvSpPr>
            <p:spPr bwMode="auto">
              <a:xfrm>
                <a:off x="12038013" y="5475288"/>
                <a:ext cx="254000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2 w 121"/>
                  <a:gd name="T9" fmla="*/ 6 h 121"/>
                  <a:gd name="T10" fmla="*/ 72 w 121"/>
                  <a:gd name="T11" fmla="*/ 6 h 121"/>
                  <a:gd name="T12" fmla="*/ 116 w 121"/>
                  <a:gd name="T13" fmla="*/ 71 h 121"/>
                  <a:gd name="T14" fmla="*/ 116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1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Freeform 99"/>
              <p:cNvSpPr/>
              <p:nvPr>
                <p:custDataLst>
                  <p:tags r:id="rId146"/>
                </p:custDataLst>
              </p:nvPr>
            </p:nvSpPr>
            <p:spPr bwMode="auto">
              <a:xfrm>
                <a:off x="12414250" y="55768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Freeform 100"/>
              <p:cNvSpPr/>
              <p:nvPr>
                <p:custDataLst>
                  <p:tags r:id="rId147"/>
                </p:custDataLst>
              </p:nvPr>
            </p:nvSpPr>
            <p:spPr bwMode="auto">
              <a:xfrm>
                <a:off x="12419013" y="555148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Freeform 101"/>
              <p:cNvSpPr/>
              <p:nvPr>
                <p:custDataLst>
                  <p:tags r:id="rId148"/>
                </p:custDataLst>
              </p:nvPr>
            </p:nvSpPr>
            <p:spPr bwMode="auto">
              <a:xfrm>
                <a:off x="11196638" y="5726113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0" name="Freeform 102"/>
              <p:cNvSpPr/>
              <p:nvPr>
                <p:custDataLst>
                  <p:tags r:id="rId149"/>
                </p:custDataLst>
              </p:nvPr>
            </p:nvSpPr>
            <p:spPr bwMode="auto">
              <a:xfrm>
                <a:off x="11199813" y="5699125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1" name="Freeform 103"/>
              <p:cNvSpPr/>
              <p:nvPr>
                <p:custDataLst>
                  <p:tags r:id="rId150"/>
                </p:custDataLst>
              </p:nvPr>
            </p:nvSpPr>
            <p:spPr bwMode="auto">
              <a:xfrm>
                <a:off x="11577638" y="580231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2" name="Freeform 104"/>
              <p:cNvSpPr/>
              <p:nvPr>
                <p:custDataLst>
                  <p:tags r:id="rId151"/>
                </p:custDataLst>
              </p:nvPr>
            </p:nvSpPr>
            <p:spPr bwMode="auto">
              <a:xfrm>
                <a:off x="11583988" y="5775325"/>
                <a:ext cx="254000" cy="254000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3" name="Freeform 105"/>
              <p:cNvSpPr/>
              <p:nvPr>
                <p:custDataLst>
                  <p:tags r:id="rId152"/>
                </p:custDataLst>
              </p:nvPr>
            </p:nvSpPr>
            <p:spPr bwMode="auto">
              <a:xfrm>
                <a:off x="11960225" y="5876925"/>
                <a:ext cx="254000" cy="255587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4" name="Freeform 106"/>
              <p:cNvSpPr/>
              <p:nvPr>
                <p:custDataLst>
                  <p:tags r:id="rId153"/>
                </p:custDataLst>
              </p:nvPr>
            </p:nvSpPr>
            <p:spPr bwMode="auto">
              <a:xfrm>
                <a:off x="11963400" y="5851525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5" name="Freeform 107"/>
              <p:cNvSpPr/>
              <p:nvPr>
                <p:custDataLst>
                  <p:tags r:id="rId154"/>
                </p:custDataLst>
              </p:nvPr>
            </p:nvSpPr>
            <p:spPr bwMode="auto">
              <a:xfrm>
                <a:off x="11120438" y="6105525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6" name="Freeform 108"/>
              <p:cNvSpPr/>
              <p:nvPr>
                <p:custDataLst>
                  <p:tags r:id="rId155"/>
                </p:custDataLst>
              </p:nvPr>
            </p:nvSpPr>
            <p:spPr bwMode="auto">
              <a:xfrm>
                <a:off x="11126788" y="6078538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7" name="Freeform 109"/>
              <p:cNvSpPr/>
              <p:nvPr>
                <p:custDataLst>
                  <p:tags r:id="rId156"/>
                </p:custDataLst>
              </p:nvPr>
            </p:nvSpPr>
            <p:spPr bwMode="auto">
              <a:xfrm>
                <a:off x="11503025" y="6180138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8" name="Freeform 110"/>
              <p:cNvSpPr/>
              <p:nvPr>
                <p:custDataLst>
                  <p:tags r:id="rId157"/>
                </p:custDataLst>
              </p:nvPr>
            </p:nvSpPr>
            <p:spPr bwMode="auto">
              <a:xfrm>
                <a:off x="11507788" y="6154738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9" name="Freeform 111"/>
              <p:cNvSpPr/>
              <p:nvPr>
                <p:custDataLst>
                  <p:tags r:id="rId158"/>
                </p:custDataLst>
              </p:nvPr>
            </p:nvSpPr>
            <p:spPr bwMode="auto">
              <a:xfrm>
                <a:off x="11884025" y="6254750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0" name="Freeform 112"/>
              <p:cNvSpPr/>
              <p:nvPr>
                <p:custDataLst>
                  <p:tags r:id="rId159"/>
                </p:custDataLst>
              </p:nvPr>
            </p:nvSpPr>
            <p:spPr bwMode="auto">
              <a:xfrm>
                <a:off x="11890375" y="6227763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1" name="Freeform 113"/>
              <p:cNvSpPr/>
              <p:nvPr>
                <p:custDataLst>
                  <p:tags r:id="rId160"/>
                </p:custDataLst>
              </p:nvPr>
            </p:nvSpPr>
            <p:spPr bwMode="auto">
              <a:xfrm>
                <a:off x="11056938" y="64309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2" name="Freeform 114"/>
              <p:cNvSpPr/>
              <p:nvPr>
                <p:custDataLst>
                  <p:tags r:id="rId161"/>
                </p:custDataLst>
              </p:nvPr>
            </p:nvSpPr>
            <p:spPr bwMode="auto">
              <a:xfrm>
                <a:off x="11063288" y="6402388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3" name="Freeform 115"/>
              <p:cNvSpPr/>
              <p:nvPr>
                <p:custDataLst>
                  <p:tags r:id="rId162"/>
                </p:custDataLst>
              </p:nvPr>
            </p:nvSpPr>
            <p:spPr bwMode="auto">
              <a:xfrm>
                <a:off x="11439525" y="6505575"/>
                <a:ext cx="255588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4" name="Freeform 116"/>
              <p:cNvSpPr/>
              <p:nvPr>
                <p:custDataLst>
                  <p:tags r:id="rId163"/>
                </p:custDataLst>
              </p:nvPr>
            </p:nvSpPr>
            <p:spPr bwMode="auto">
              <a:xfrm>
                <a:off x="11444288" y="6478588"/>
                <a:ext cx="257175" cy="255587"/>
              </a:xfrm>
              <a:custGeom>
                <a:avLst/>
                <a:gdLst>
                  <a:gd name="T0" fmla="*/ 50 w 122"/>
                  <a:gd name="T1" fmla="*/ 116 h 121"/>
                  <a:gd name="T2" fmla="*/ 50 w 122"/>
                  <a:gd name="T3" fmla="*/ 116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5" name="Freeform 117"/>
              <p:cNvSpPr/>
              <p:nvPr>
                <p:custDataLst>
                  <p:tags r:id="rId164"/>
                </p:custDataLst>
              </p:nvPr>
            </p:nvSpPr>
            <p:spPr bwMode="auto">
              <a:xfrm>
                <a:off x="11820525" y="65801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6" name="Freeform 118"/>
              <p:cNvSpPr/>
              <p:nvPr>
                <p:custDataLst>
                  <p:tags r:id="rId165"/>
                </p:custDataLst>
              </p:nvPr>
            </p:nvSpPr>
            <p:spPr bwMode="auto">
              <a:xfrm>
                <a:off x="11826875" y="6554788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50 h 121"/>
                  <a:gd name="T6" fmla="*/ 5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19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7" name="Freeform 119"/>
              <p:cNvSpPr/>
              <p:nvPr>
                <p:custDataLst>
                  <p:tags r:id="rId166"/>
                </p:custDataLst>
              </p:nvPr>
            </p:nvSpPr>
            <p:spPr bwMode="auto">
              <a:xfrm>
                <a:off x="12341225" y="595153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8" name="Freeform 120"/>
              <p:cNvSpPr/>
              <p:nvPr>
                <p:custDataLst>
                  <p:tags r:id="rId167"/>
                </p:custDataLst>
              </p:nvPr>
            </p:nvSpPr>
            <p:spPr bwMode="auto">
              <a:xfrm>
                <a:off x="12347575" y="5924550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9" name="Freeform 121"/>
              <p:cNvSpPr/>
              <p:nvPr>
                <p:custDataLst>
                  <p:tags r:id="rId168"/>
                </p:custDataLst>
              </p:nvPr>
            </p:nvSpPr>
            <p:spPr bwMode="auto">
              <a:xfrm>
                <a:off x="12172950" y="6354763"/>
                <a:ext cx="357188" cy="573087"/>
              </a:xfrm>
              <a:custGeom>
                <a:avLst/>
                <a:gdLst>
                  <a:gd name="T0" fmla="*/ 99 w 170"/>
                  <a:gd name="T1" fmla="*/ 270 h 272"/>
                  <a:gd name="T2" fmla="*/ 21 w 170"/>
                  <a:gd name="T3" fmla="*/ 255 h 272"/>
                  <a:gd name="T4" fmla="*/ 2 w 170"/>
                  <a:gd name="T5" fmla="*/ 226 h 272"/>
                  <a:gd name="T6" fmla="*/ 42 w 170"/>
                  <a:gd name="T7" fmla="*/ 21 h 272"/>
                  <a:gd name="T8" fmla="*/ 71 w 170"/>
                  <a:gd name="T9" fmla="*/ 2 h 272"/>
                  <a:gd name="T10" fmla="*/ 148 w 170"/>
                  <a:gd name="T11" fmla="*/ 17 h 272"/>
                  <a:gd name="T12" fmla="*/ 167 w 170"/>
                  <a:gd name="T13" fmla="*/ 46 h 272"/>
                  <a:gd name="T14" fmla="*/ 127 w 170"/>
                  <a:gd name="T15" fmla="*/ 251 h 272"/>
                  <a:gd name="T16" fmla="*/ 99 w 170"/>
                  <a:gd name="T17" fmla="*/ 27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2">
                    <a:moveTo>
                      <a:pt x="99" y="270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2"/>
                      <a:pt x="0" y="239"/>
                      <a:pt x="2" y="2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5" y="8"/>
                      <a:pt x="58" y="0"/>
                      <a:pt x="71" y="2"/>
                    </a:cubicBezTo>
                    <a:cubicBezTo>
                      <a:pt x="148" y="17"/>
                      <a:pt x="148" y="17"/>
                      <a:pt x="148" y="17"/>
                    </a:cubicBezTo>
                    <a:cubicBezTo>
                      <a:pt x="161" y="20"/>
                      <a:pt x="170" y="33"/>
                      <a:pt x="167" y="46"/>
                    </a:cubicBezTo>
                    <a:cubicBezTo>
                      <a:pt x="127" y="251"/>
                      <a:pt x="127" y="251"/>
                      <a:pt x="127" y="251"/>
                    </a:cubicBezTo>
                    <a:cubicBezTo>
                      <a:pt x="124" y="264"/>
                      <a:pt x="112" y="272"/>
                      <a:pt x="99" y="270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0" name="Freeform 122"/>
              <p:cNvSpPr/>
              <p:nvPr>
                <p:custDataLst>
                  <p:tags r:id="rId169"/>
                </p:custDataLst>
              </p:nvPr>
            </p:nvSpPr>
            <p:spPr bwMode="auto">
              <a:xfrm>
                <a:off x="12179300" y="6321425"/>
                <a:ext cx="357188" cy="574675"/>
              </a:xfrm>
              <a:custGeom>
                <a:avLst/>
                <a:gdLst>
                  <a:gd name="T0" fmla="*/ 99 w 170"/>
                  <a:gd name="T1" fmla="*/ 271 h 273"/>
                  <a:gd name="T2" fmla="*/ 21 w 170"/>
                  <a:gd name="T3" fmla="*/ 255 h 273"/>
                  <a:gd name="T4" fmla="*/ 2 w 170"/>
                  <a:gd name="T5" fmla="*/ 227 h 273"/>
                  <a:gd name="T6" fmla="*/ 42 w 170"/>
                  <a:gd name="T7" fmla="*/ 22 h 273"/>
                  <a:gd name="T8" fmla="*/ 71 w 170"/>
                  <a:gd name="T9" fmla="*/ 3 h 273"/>
                  <a:gd name="T10" fmla="*/ 148 w 170"/>
                  <a:gd name="T11" fmla="*/ 18 h 273"/>
                  <a:gd name="T12" fmla="*/ 167 w 170"/>
                  <a:gd name="T13" fmla="*/ 47 h 273"/>
                  <a:gd name="T14" fmla="*/ 127 w 170"/>
                  <a:gd name="T15" fmla="*/ 252 h 273"/>
                  <a:gd name="T16" fmla="*/ 99 w 170"/>
                  <a:gd name="T17" fmla="*/ 27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3">
                    <a:moveTo>
                      <a:pt x="99" y="271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3"/>
                      <a:pt x="0" y="240"/>
                      <a:pt x="2" y="227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5" y="9"/>
                      <a:pt x="58" y="0"/>
                      <a:pt x="71" y="3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61" y="21"/>
                      <a:pt x="170" y="33"/>
                      <a:pt x="167" y="47"/>
                    </a:cubicBez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24" y="265"/>
                      <a:pt x="112" y="273"/>
                      <a:pt x="99" y="271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71" name="组合 170"/>
            <p:cNvGrpSpPr/>
            <p:nvPr userDrawn="1"/>
          </p:nvGrpSpPr>
          <p:grpSpPr>
            <a:xfrm rot="20340000">
              <a:off x="9912350" y="5207635"/>
              <a:ext cx="1136015" cy="1494155"/>
              <a:chOff x="5207000" y="5332413"/>
              <a:chExt cx="2782888" cy="3659187"/>
            </a:xfrm>
          </p:grpSpPr>
          <p:sp>
            <p:nvSpPr>
              <p:cNvPr id="172" name="Freeform 135"/>
              <p:cNvSpPr/>
              <p:nvPr>
                <p:custDataLst>
                  <p:tags r:id="rId12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3" name="Freeform 136"/>
              <p:cNvSpPr>
                <a:spLocks noEditPoint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491163" y="8202613"/>
                <a:ext cx="2497138" cy="788987"/>
              </a:xfrm>
              <a:custGeom>
                <a:avLst/>
                <a:gdLst>
                  <a:gd name="T0" fmla="*/ 96 w 1186"/>
                  <a:gd name="T1" fmla="*/ 375 h 375"/>
                  <a:gd name="T2" fmla="*/ 15 w 1186"/>
                  <a:gd name="T3" fmla="*/ 301 h 375"/>
                  <a:gd name="T4" fmla="*/ 4 w 1186"/>
                  <a:gd name="T5" fmla="*/ 191 h 375"/>
                  <a:gd name="T6" fmla="*/ 78 w 1186"/>
                  <a:gd name="T7" fmla="*/ 102 h 375"/>
                  <a:gd name="T8" fmla="*/ 1082 w 1186"/>
                  <a:gd name="T9" fmla="*/ 4 h 375"/>
                  <a:gd name="T10" fmla="*/ 1171 w 1186"/>
                  <a:gd name="T11" fmla="*/ 78 h 375"/>
                  <a:gd name="T12" fmla="*/ 1182 w 1186"/>
                  <a:gd name="T13" fmla="*/ 188 h 375"/>
                  <a:gd name="T14" fmla="*/ 1109 w 1186"/>
                  <a:gd name="T15" fmla="*/ 278 h 375"/>
                  <a:gd name="T16" fmla="*/ 104 w 1186"/>
                  <a:gd name="T17" fmla="*/ 375 h 375"/>
                  <a:gd name="T18" fmla="*/ 96 w 1186"/>
                  <a:gd name="T19" fmla="*/ 375 h 375"/>
                  <a:gd name="T20" fmla="*/ 89 w 1186"/>
                  <a:gd name="T21" fmla="*/ 186 h 375"/>
                  <a:gd name="T22" fmla="*/ 99 w 1186"/>
                  <a:gd name="T23" fmla="*/ 290 h 375"/>
                  <a:gd name="T24" fmla="*/ 1097 w 1186"/>
                  <a:gd name="T25" fmla="*/ 193 h 375"/>
                  <a:gd name="T26" fmla="*/ 1087 w 1186"/>
                  <a:gd name="T27" fmla="*/ 89 h 375"/>
                  <a:gd name="T28" fmla="*/ 89 w 1186"/>
                  <a:gd name="T29" fmla="*/ 18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6" h="375">
                    <a:moveTo>
                      <a:pt x="96" y="375"/>
                    </a:moveTo>
                    <a:cubicBezTo>
                      <a:pt x="54" y="375"/>
                      <a:pt x="19" y="343"/>
                      <a:pt x="15" y="301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0" y="146"/>
                      <a:pt x="33" y="106"/>
                      <a:pt x="78" y="102"/>
                    </a:cubicBezTo>
                    <a:cubicBezTo>
                      <a:pt x="1082" y="4"/>
                      <a:pt x="1082" y="4"/>
                      <a:pt x="1082" y="4"/>
                    </a:cubicBezTo>
                    <a:cubicBezTo>
                      <a:pt x="1128" y="0"/>
                      <a:pt x="1167" y="33"/>
                      <a:pt x="1171" y="78"/>
                    </a:cubicBezTo>
                    <a:cubicBezTo>
                      <a:pt x="1182" y="188"/>
                      <a:pt x="1182" y="188"/>
                      <a:pt x="1182" y="188"/>
                    </a:cubicBezTo>
                    <a:cubicBezTo>
                      <a:pt x="1186" y="233"/>
                      <a:pt x="1153" y="273"/>
                      <a:pt x="1109" y="278"/>
                    </a:cubicBezTo>
                    <a:cubicBezTo>
                      <a:pt x="104" y="375"/>
                      <a:pt x="104" y="375"/>
                      <a:pt x="104" y="375"/>
                    </a:cubicBezTo>
                    <a:cubicBezTo>
                      <a:pt x="101" y="375"/>
                      <a:pt x="99" y="375"/>
                      <a:pt x="96" y="375"/>
                    </a:cubicBezTo>
                    <a:close/>
                    <a:moveTo>
                      <a:pt x="89" y="186"/>
                    </a:moveTo>
                    <a:cubicBezTo>
                      <a:pt x="99" y="290"/>
                      <a:pt x="99" y="290"/>
                      <a:pt x="99" y="290"/>
                    </a:cubicBezTo>
                    <a:cubicBezTo>
                      <a:pt x="1097" y="193"/>
                      <a:pt x="1097" y="193"/>
                      <a:pt x="1097" y="193"/>
                    </a:cubicBezTo>
                    <a:cubicBezTo>
                      <a:pt x="1087" y="89"/>
                      <a:pt x="1087" y="89"/>
                      <a:pt x="1087" y="89"/>
                    </a:cubicBezTo>
                    <a:lnTo>
                      <a:pt x="89" y="1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4" name="Freeform 137"/>
              <p:cNvSpPr/>
              <p:nvPr>
                <p:custDataLst>
                  <p:tags r:id="rId122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5" name="Freeform 138"/>
              <p:cNvSpPr>
                <a:spLocks noEditPoint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5618163" y="8255000"/>
                <a:ext cx="2236788" cy="638175"/>
              </a:xfrm>
              <a:custGeom>
                <a:avLst/>
                <a:gdLst>
                  <a:gd name="T0" fmla="*/ 26 w 1409"/>
                  <a:gd name="T1" fmla="*/ 402 h 402"/>
                  <a:gd name="T2" fmla="*/ 0 w 1409"/>
                  <a:gd name="T3" fmla="*/ 134 h 402"/>
                  <a:gd name="T4" fmla="*/ 1384 w 1409"/>
                  <a:gd name="T5" fmla="*/ 0 h 402"/>
                  <a:gd name="T6" fmla="*/ 1409 w 1409"/>
                  <a:gd name="T7" fmla="*/ 268 h 402"/>
                  <a:gd name="T8" fmla="*/ 26 w 1409"/>
                  <a:gd name="T9" fmla="*/ 402 h 402"/>
                  <a:gd name="T10" fmla="*/ 123 w 1409"/>
                  <a:gd name="T11" fmla="*/ 236 h 402"/>
                  <a:gd name="T12" fmla="*/ 127 w 1409"/>
                  <a:gd name="T13" fmla="*/ 278 h 402"/>
                  <a:gd name="T14" fmla="*/ 1287 w 1409"/>
                  <a:gd name="T15" fmla="*/ 166 h 402"/>
                  <a:gd name="T16" fmla="*/ 1282 w 1409"/>
                  <a:gd name="T17" fmla="*/ 123 h 402"/>
                  <a:gd name="T18" fmla="*/ 123 w 1409"/>
                  <a:gd name="T19" fmla="*/ 23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9" h="402">
                    <a:moveTo>
                      <a:pt x="26" y="402"/>
                    </a:moveTo>
                    <a:lnTo>
                      <a:pt x="0" y="134"/>
                    </a:lnTo>
                    <a:lnTo>
                      <a:pt x="1384" y="0"/>
                    </a:lnTo>
                    <a:lnTo>
                      <a:pt x="1409" y="268"/>
                    </a:lnTo>
                    <a:lnTo>
                      <a:pt x="26" y="402"/>
                    </a:lnTo>
                    <a:close/>
                    <a:moveTo>
                      <a:pt x="123" y="236"/>
                    </a:moveTo>
                    <a:lnTo>
                      <a:pt x="127" y="278"/>
                    </a:lnTo>
                    <a:lnTo>
                      <a:pt x="1287" y="166"/>
                    </a:lnTo>
                    <a:lnTo>
                      <a:pt x="1282" y="123"/>
                    </a:lnTo>
                    <a:lnTo>
                      <a:pt x="123" y="2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6" name="Freeform 139"/>
              <p:cNvSpPr/>
              <p:nvPr>
                <p:custDataLst>
                  <p:tags r:id="rId124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7" name="Freeform 140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5207000" y="5332413"/>
                <a:ext cx="2782888" cy="3502025"/>
              </a:xfrm>
              <a:custGeom>
                <a:avLst/>
                <a:gdLst>
                  <a:gd name="T0" fmla="*/ 199 w 1753"/>
                  <a:gd name="T1" fmla="*/ 2206 h 2206"/>
                  <a:gd name="T2" fmla="*/ 0 w 1753"/>
                  <a:gd name="T3" fmla="*/ 150 h 2206"/>
                  <a:gd name="T4" fmla="*/ 1554 w 1753"/>
                  <a:gd name="T5" fmla="*/ 0 h 2206"/>
                  <a:gd name="T6" fmla="*/ 1753 w 1753"/>
                  <a:gd name="T7" fmla="*/ 2056 h 2206"/>
                  <a:gd name="T8" fmla="*/ 199 w 1753"/>
                  <a:gd name="T9" fmla="*/ 2206 h 2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3" h="2206">
                    <a:moveTo>
                      <a:pt x="199" y="2206"/>
                    </a:moveTo>
                    <a:lnTo>
                      <a:pt x="0" y="150"/>
                    </a:lnTo>
                    <a:lnTo>
                      <a:pt x="1554" y="0"/>
                    </a:lnTo>
                    <a:lnTo>
                      <a:pt x="1753" y="2056"/>
                    </a:lnTo>
                    <a:lnTo>
                      <a:pt x="199" y="2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8" name="Freeform 141"/>
              <p:cNvSpPr/>
              <p:nvPr>
                <p:custDataLst>
                  <p:tags r:id="rId126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rgbClr val="E1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9" name="Freeform 142"/>
              <p:cNvSpPr>
                <a:spLocks noEditPoints="1"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5929313" y="6181725"/>
                <a:ext cx="1619250" cy="998537"/>
              </a:xfrm>
              <a:custGeom>
                <a:avLst/>
                <a:gdLst>
                  <a:gd name="T0" fmla="*/ 118 w 769"/>
                  <a:gd name="T1" fmla="*/ 474 h 474"/>
                  <a:gd name="T2" fmla="*/ 24 w 769"/>
                  <a:gd name="T3" fmla="*/ 388 h 474"/>
                  <a:gd name="T4" fmla="*/ 2 w 769"/>
                  <a:gd name="T5" fmla="*/ 162 h 474"/>
                  <a:gd name="T6" fmla="*/ 23 w 769"/>
                  <a:gd name="T7" fmla="*/ 93 h 474"/>
                  <a:gd name="T8" fmla="*/ 87 w 769"/>
                  <a:gd name="T9" fmla="*/ 59 h 474"/>
                  <a:gd name="T10" fmla="*/ 639 w 769"/>
                  <a:gd name="T11" fmla="*/ 5 h 474"/>
                  <a:gd name="T12" fmla="*/ 742 w 769"/>
                  <a:gd name="T13" fmla="*/ 90 h 474"/>
                  <a:gd name="T14" fmla="*/ 764 w 769"/>
                  <a:gd name="T15" fmla="*/ 317 h 474"/>
                  <a:gd name="T16" fmla="*/ 679 w 769"/>
                  <a:gd name="T17" fmla="*/ 420 h 474"/>
                  <a:gd name="T18" fmla="*/ 127 w 769"/>
                  <a:gd name="T19" fmla="*/ 473 h 474"/>
                  <a:gd name="T20" fmla="*/ 118 w 769"/>
                  <a:gd name="T21" fmla="*/ 474 h 474"/>
                  <a:gd name="T22" fmla="*/ 648 w 769"/>
                  <a:gd name="T23" fmla="*/ 90 h 474"/>
                  <a:gd name="T24" fmla="*/ 95 w 769"/>
                  <a:gd name="T25" fmla="*/ 143 h 474"/>
                  <a:gd name="T26" fmla="*/ 89 w 769"/>
                  <a:gd name="T27" fmla="*/ 147 h 474"/>
                  <a:gd name="T28" fmla="*/ 87 w 769"/>
                  <a:gd name="T29" fmla="*/ 154 h 474"/>
                  <a:gd name="T30" fmla="*/ 109 w 769"/>
                  <a:gd name="T31" fmla="*/ 380 h 474"/>
                  <a:gd name="T32" fmla="*/ 118 w 769"/>
                  <a:gd name="T33" fmla="*/ 389 h 474"/>
                  <a:gd name="T34" fmla="*/ 119 w 769"/>
                  <a:gd name="T35" fmla="*/ 389 h 474"/>
                  <a:gd name="T36" fmla="*/ 671 w 769"/>
                  <a:gd name="T37" fmla="*/ 335 h 474"/>
                  <a:gd name="T38" fmla="*/ 679 w 769"/>
                  <a:gd name="T39" fmla="*/ 325 h 474"/>
                  <a:gd name="T40" fmla="*/ 658 w 769"/>
                  <a:gd name="T41" fmla="*/ 99 h 474"/>
                  <a:gd name="T42" fmla="*/ 648 w 769"/>
                  <a:gd name="T43" fmla="*/ 9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69" h="474">
                    <a:moveTo>
                      <a:pt x="118" y="474"/>
                    </a:moveTo>
                    <a:cubicBezTo>
                      <a:pt x="69" y="474"/>
                      <a:pt x="29" y="437"/>
                      <a:pt x="24" y="388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0" y="137"/>
                      <a:pt x="7" y="112"/>
                      <a:pt x="23" y="93"/>
                    </a:cubicBezTo>
                    <a:cubicBezTo>
                      <a:pt x="39" y="73"/>
                      <a:pt x="62" y="61"/>
                      <a:pt x="87" y="59"/>
                    </a:cubicBezTo>
                    <a:cubicBezTo>
                      <a:pt x="639" y="5"/>
                      <a:pt x="639" y="5"/>
                      <a:pt x="639" y="5"/>
                    </a:cubicBezTo>
                    <a:cubicBezTo>
                      <a:pt x="692" y="0"/>
                      <a:pt x="737" y="39"/>
                      <a:pt x="742" y="90"/>
                    </a:cubicBezTo>
                    <a:cubicBezTo>
                      <a:pt x="764" y="317"/>
                      <a:pt x="764" y="317"/>
                      <a:pt x="764" y="317"/>
                    </a:cubicBezTo>
                    <a:cubicBezTo>
                      <a:pt x="769" y="369"/>
                      <a:pt x="731" y="415"/>
                      <a:pt x="679" y="420"/>
                    </a:cubicBezTo>
                    <a:cubicBezTo>
                      <a:pt x="127" y="473"/>
                      <a:pt x="127" y="473"/>
                      <a:pt x="127" y="473"/>
                    </a:cubicBezTo>
                    <a:cubicBezTo>
                      <a:pt x="124" y="474"/>
                      <a:pt x="121" y="474"/>
                      <a:pt x="118" y="474"/>
                    </a:cubicBezTo>
                    <a:close/>
                    <a:moveTo>
                      <a:pt x="648" y="90"/>
                    </a:moveTo>
                    <a:cubicBezTo>
                      <a:pt x="95" y="143"/>
                      <a:pt x="95" y="143"/>
                      <a:pt x="95" y="143"/>
                    </a:cubicBezTo>
                    <a:cubicBezTo>
                      <a:pt x="92" y="144"/>
                      <a:pt x="90" y="145"/>
                      <a:pt x="89" y="147"/>
                    </a:cubicBezTo>
                    <a:cubicBezTo>
                      <a:pt x="88" y="148"/>
                      <a:pt x="86" y="151"/>
                      <a:pt x="87" y="154"/>
                    </a:cubicBezTo>
                    <a:cubicBezTo>
                      <a:pt x="109" y="380"/>
                      <a:pt x="109" y="380"/>
                      <a:pt x="109" y="380"/>
                    </a:cubicBezTo>
                    <a:cubicBezTo>
                      <a:pt x="109" y="385"/>
                      <a:pt x="113" y="389"/>
                      <a:pt x="118" y="389"/>
                    </a:cubicBezTo>
                    <a:cubicBezTo>
                      <a:pt x="119" y="389"/>
                      <a:pt x="119" y="389"/>
                      <a:pt x="119" y="389"/>
                    </a:cubicBezTo>
                    <a:cubicBezTo>
                      <a:pt x="671" y="335"/>
                      <a:pt x="671" y="335"/>
                      <a:pt x="671" y="335"/>
                    </a:cubicBezTo>
                    <a:cubicBezTo>
                      <a:pt x="676" y="335"/>
                      <a:pt x="680" y="330"/>
                      <a:pt x="679" y="325"/>
                    </a:cubicBezTo>
                    <a:cubicBezTo>
                      <a:pt x="658" y="99"/>
                      <a:pt x="658" y="99"/>
                      <a:pt x="658" y="99"/>
                    </a:cubicBezTo>
                    <a:cubicBezTo>
                      <a:pt x="657" y="94"/>
                      <a:pt x="653" y="90"/>
                      <a:pt x="648" y="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0" name="Freeform 143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1" name="Freeform 144"/>
              <p:cNvSpPr>
                <a:spLocks noEditPoints="1"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5207000" y="5518150"/>
                <a:ext cx="857250" cy="3316287"/>
              </a:xfrm>
              <a:custGeom>
                <a:avLst/>
                <a:gdLst>
                  <a:gd name="T0" fmla="*/ 199 w 540"/>
                  <a:gd name="T1" fmla="*/ 2089 h 2089"/>
                  <a:gd name="T2" fmla="*/ 0 w 540"/>
                  <a:gd name="T3" fmla="*/ 33 h 2089"/>
                  <a:gd name="T4" fmla="*/ 341 w 540"/>
                  <a:gd name="T5" fmla="*/ 0 h 2089"/>
                  <a:gd name="T6" fmla="*/ 540 w 540"/>
                  <a:gd name="T7" fmla="*/ 2056 h 2089"/>
                  <a:gd name="T8" fmla="*/ 199 w 540"/>
                  <a:gd name="T9" fmla="*/ 2089 h 2089"/>
                  <a:gd name="T10" fmla="*/ 124 w 540"/>
                  <a:gd name="T11" fmla="*/ 135 h 2089"/>
                  <a:gd name="T12" fmla="*/ 300 w 540"/>
                  <a:gd name="T13" fmla="*/ 1965 h 2089"/>
                  <a:gd name="T14" fmla="*/ 417 w 540"/>
                  <a:gd name="T15" fmla="*/ 1955 h 2089"/>
                  <a:gd name="T16" fmla="*/ 239 w 540"/>
                  <a:gd name="T17" fmla="*/ 123 h 2089"/>
                  <a:gd name="T18" fmla="*/ 124 w 540"/>
                  <a:gd name="T19" fmla="*/ 135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2089">
                    <a:moveTo>
                      <a:pt x="199" y="2089"/>
                    </a:moveTo>
                    <a:lnTo>
                      <a:pt x="0" y="33"/>
                    </a:lnTo>
                    <a:lnTo>
                      <a:pt x="341" y="0"/>
                    </a:lnTo>
                    <a:lnTo>
                      <a:pt x="540" y="2056"/>
                    </a:lnTo>
                    <a:lnTo>
                      <a:pt x="199" y="2089"/>
                    </a:lnTo>
                    <a:close/>
                    <a:moveTo>
                      <a:pt x="124" y="135"/>
                    </a:moveTo>
                    <a:lnTo>
                      <a:pt x="300" y="1965"/>
                    </a:lnTo>
                    <a:lnTo>
                      <a:pt x="417" y="1955"/>
                    </a:lnTo>
                    <a:lnTo>
                      <a:pt x="239" y="123"/>
                    </a:lnTo>
                    <a:lnTo>
                      <a:pt x="124" y="1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2" name="Freeform 145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3" name="Freeform 146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4" name="Freeform 147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5" name="Freeform 148"/>
              <p:cNvSpPr/>
              <p:nvPr>
                <p:custDataLst>
                  <p:tags r:id="rId133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6" name="Freeform 149"/>
              <p:cNvSpPr/>
              <p:nvPr>
                <p:custDataLst>
                  <p:tags r:id="rId134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grpSp>
        <p:nvGrpSpPr>
          <p:cNvPr id="121" name="组合 120"/>
          <p:cNvGrpSpPr/>
          <p:nvPr>
            <p:custDataLst>
              <p:tags r:id="rId2"/>
            </p:custDataLst>
          </p:nvPr>
        </p:nvGrpSpPr>
        <p:grpSpPr>
          <a:xfrm>
            <a:off x="10111105" y="431165"/>
            <a:ext cx="1668145" cy="2795270"/>
            <a:chOff x="1020" y="5034"/>
            <a:chExt cx="2627" cy="4402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503" y="7400"/>
              <a:ext cx="990" cy="987"/>
              <a:chOff x="114300" y="4803775"/>
              <a:chExt cx="628650" cy="627062"/>
            </a:xfrm>
          </p:grpSpPr>
          <p:sp>
            <p:nvSpPr>
              <p:cNvPr id="131" name="Freeform 95"/>
              <p:cNvSpPr/>
              <p:nvPr>
                <p:custDataLst>
                  <p:tags r:id="rId116"/>
                </p:custDataLst>
              </p:nvPr>
            </p:nvSpPr>
            <p:spPr bwMode="auto">
              <a:xfrm>
                <a:off x="114300" y="4803775"/>
                <a:ext cx="628650" cy="627062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2" name="Freeform 96"/>
              <p:cNvSpPr/>
              <p:nvPr>
                <p:custDataLst>
                  <p:tags r:id="rId117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3" name="Freeform 97"/>
              <p:cNvSpPr/>
              <p:nvPr>
                <p:custDataLst>
                  <p:tags r:id="rId118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4" name="Freeform 98"/>
              <p:cNvSpPr/>
              <p:nvPr>
                <p:custDataLst>
                  <p:tags r:id="rId119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 rot="20760000">
              <a:off x="1491" y="5034"/>
              <a:ext cx="756" cy="754"/>
              <a:chOff x="114356" y="4804879"/>
              <a:chExt cx="628848" cy="627241"/>
            </a:xfrm>
          </p:grpSpPr>
          <p:sp>
            <p:nvSpPr>
              <p:cNvPr id="127" name="Freeform 95"/>
              <p:cNvSpPr/>
              <p:nvPr>
                <p:custDataLst>
                  <p:tags r:id="rId112"/>
                </p:custDataLst>
              </p:nvPr>
            </p:nvSpPr>
            <p:spPr bwMode="auto">
              <a:xfrm>
                <a:off x="114356" y="4804879"/>
                <a:ext cx="628848" cy="627241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8" name="Freeform 96"/>
              <p:cNvSpPr/>
              <p:nvPr>
                <p:custDataLst>
                  <p:tags r:id="rId113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9" name="Freeform 97"/>
              <p:cNvSpPr/>
              <p:nvPr>
                <p:custDataLst>
                  <p:tags r:id="rId114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0" name="Freeform 98"/>
              <p:cNvSpPr/>
              <p:nvPr>
                <p:custDataLst>
                  <p:tags r:id="rId115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24" name="Freeform 161"/>
            <p:cNvSpPr/>
            <p:nvPr>
              <p:custDataLst>
                <p:tags r:id="rId109"/>
              </p:custDataLst>
            </p:nvPr>
          </p:nvSpPr>
          <p:spPr bwMode="auto">
            <a:xfrm rot="3240000">
              <a:off x="2742" y="8620"/>
              <a:ext cx="833" cy="799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5" name="Oval 99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>
              <a:off x="1020" y="6512"/>
              <a:ext cx="315" cy="3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6" name="Oval 102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3434" y="7676"/>
              <a:ext cx="213" cy="2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90170" y="2498725"/>
            <a:ext cx="3369945" cy="4359275"/>
            <a:chOff x="958" y="979"/>
            <a:chExt cx="5495" cy="9789"/>
          </a:xfrm>
        </p:grpSpPr>
        <p:grpSp>
          <p:nvGrpSpPr>
            <p:cNvPr id="8" name="组合 7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06" name="Freeform 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7" name="Freeform 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8" name="Freeform 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9" name="Freeform 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0" name="Freeform 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1" name="Freeform 1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2" name="Freeform 1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3" name="Freeform 1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4" name="Freeform 1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5" name="Freeform 1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6" name="Freeform 1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7" name="Freeform 1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8" name="Freeform 1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9" name="Freeform 18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20" name="Freeform 19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68" name="Freeform 20"/>
                <p:cNvSpPr>
                  <a:spLocks noEditPoint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9" name="Freeform 21"/>
                <p:cNvSpPr>
                  <a:spLocks noEditPoint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0" name="Freeform 2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1" name="Freeform 2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2" name="Freeform 2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3" name="Freeform 2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4" name="Freeform 2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5" name="Freeform 2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6" name="Freeform 2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7" name="Freeform 2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8" name="Freeform 3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9" name="Freeform 3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0" name="Freeform 3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1" name="Freeform 33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2" name="Freeform 34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3" name="Freeform 35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4" name="Freeform 36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5" name="Freeform 37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6" name="Freeform 38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7" name="Freeform 39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8" name="Freeform 40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9" name="Freeform 41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0" name="Freeform 42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1" name="Freeform 43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2" name="Freeform 44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3" name="Freeform 45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4" name="Freeform 46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5" name="Freeform 47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6" name="Freeform 48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7" name="Freeform 49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8" name="Freeform 50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9" name="Freeform 51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0" name="Freeform 52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1" name="Freeform 53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2" name="Freeform 54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3" name="Freeform 55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4" name="Freeform 56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5" name="Freeform 57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53" name="Freeform 58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4" name="Freeform 5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5" name="Freeform 60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6" name="Freeform 61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7" name="Freeform 62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8" name="Freeform 63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9" name="Freeform 64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0" name="Freeform 65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1" name="Freeform 66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2" name="Freeform 67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3" name="Freeform 68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4" name="Freeform 69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5" name="Freeform 70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6" name="Freeform 71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7" name="Freeform 72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43" name="Freeform 73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Freeform 74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5" name="Freeform 7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6" name="Freeform 76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7" name="Freeform 7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8" name="Freeform 7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9" name="Freeform 79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0" name="Freeform 80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1" name="Freeform 81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2" name="Freeform 82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39" name="Freeform 83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0" name="Freeform 84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1" name="Freeform 85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2" name="Freeform 86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35" name="Freeform 91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Freeform 92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Freeform 93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Freeform 94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31" name="Freeform 95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2" name="Freeform 96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3" name="Freeform 97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Freeform 98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7" name="Oval 9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8" name="Oval 10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9" name="Oval 10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30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Freeform 161"/>
            <p:cNvSpPr/>
            <p:nvPr>
              <p:custDataLst>
                <p:tags r:id="rId7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162"/>
            <p:cNvSpPr/>
            <p:nvPr>
              <p:custDataLst>
                <p:tags r:id="rId8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" name="Freeform 167"/>
            <p:cNvSpPr/>
            <p:nvPr>
              <p:custDataLst>
                <p:tags r:id="rId9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Freeform 165"/>
            <p:cNvSpPr/>
            <p:nvPr>
              <p:custDataLst>
                <p:tags r:id="rId10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171"/>
            <p:cNvSpPr/>
            <p:nvPr>
              <p:custDataLst>
                <p:tags r:id="rId11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Oval 10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Oval 9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9" name="Oval 10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3666489" y="2977169"/>
            <a:ext cx="5709919" cy="1025871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6000" spc="600" baseline="0"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29" name="矩形 128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0" name="组合 129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7" name="组合 146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3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8" name="组合 147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5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0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0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6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2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8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59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4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5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9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1" name="组合 130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2" name="组合 131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4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5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3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组合 157"/>
          <p:cNvGrpSpPr/>
          <p:nvPr>
            <p:custDataLst>
              <p:tags r:id="rId1"/>
            </p:custDataLst>
          </p:nvPr>
        </p:nvGrpSpPr>
        <p:grpSpPr>
          <a:xfrm>
            <a:off x="6345555" y="2494915"/>
            <a:ext cx="534035" cy="547370"/>
            <a:chOff x="2132012" y="2516188"/>
            <a:chExt cx="444500" cy="455612"/>
          </a:xfrm>
        </p:grpSpPr>
        <p:sp>
          <p:nvSpPr>
            <p:cNvPr id="159" name="Freeform 91"/>
            <p:cNvSpPr/>
            <p:nvPr>
              <p:custDataLst>
                <p:tags r:id="rId141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Freeform 92"/>
            <p:cNvSpPr/>
            <p:nvPr>
              <p:custDataLst>
                <p:tags r:id="rId142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Freeform 93"/>
            <p:cNvSpPr/>
            <p:nvPr>
              <p:custDataLst>
                <p:tags r:id="rId143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Freeform 94"/>
            <p:cNvSpPr/>
            <p:nvPr>
              <p:custDataLst>
                <p:tags r:id="rId144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组合 163"/>
          <p:cNvGrpSpPr/>
          <p:nvPr>
            <p:custDataLst>
              <p:tags r:id="rId2"/>
            </p:custDataLst>
          </p:nvPr>
        </p:nvGrpSpPr>
        <p:grpSpPr>
          <a:xfrm rot="19680000">
            <a:off x="6908165" y="2300605"/>
            <a:ext cx="219075" cy="224155"/>
            <a:chOff x="3295650" y="1884363"/>
            <a:chExt cx="1006475" cy="1031875"/>
          </a:xfrm>
        </p:grpSpPr>
        <p:sp>
          <p:nvSpPr>
            <p:cNvPr id="165" name="Freeform 83"/>
            <p:cNvSpPr/>
            <p:nvPr>
              <p:custDataLst>
                <p:tags r:id="rId13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6" name="Freeform 84"/>
            <p:cNvSpPr/>
            <p:nvPr>
              <p:custDataLst>
                <p:tags r:id="rId13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7" name="Freeform 85"/>
            <p:cNvSpPr/>
            <p:nvPr>
              <p:custDataLst>
                <p:tags r:id="rId13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86"/>
            <p:cNvSpPr/>
            <p:nvPr>
              <p:custDataLst>
                <p:tags r:id="rId14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8" name="Freeform 91"/>
            <p:cNvSpPr/>
            <p:nvPr>
              <p:custDataLst>
                <p:tags r:id="rId133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92"/>
            <p:cNvSpPr/>
            <p:nvPr>
              <p:custDataLst>
                <p:tags r:id="rId134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3"/>
            <p:cNvSpPr/>
            <p:nvPr>
              <p:custDataLst>
                <p:tags r:id="rId135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94"/>
            <p:cNvSpPr/>
            <p:nvPr>
              <p:custDataLst>
                <p:tags r:id="rId136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13" name="Freeform 95"/>
            <p:cNvSpPr/>
            <p:nvPr>
              <p:custDataLst>
                <p:tags r:id="rId129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6"/>
            <p:cNvSpPr/>
            <p:nvPr>
              <p:custDataLst>
                <p:tags r:id="rId130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7"/>
            <p:cNvSpPr/>
            <p:nvPr>
              <p:custDataLst>
                <p:tags r:id="rId131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Freeform 98"/>
            <p:cNvSpPr/>
            <p:nvPr>
              <p:custDataLst>
                <p:tags r:id="rId132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Oval 10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9" name="Freeform 95"/>
            <p:cNvSpPr/>
            <p:nvPr>
              <p:custDataLst>
                <p:tags r:id="rId125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96"/>
            <p:cNvSpPr/>
            <p:nvPr>
              <p:custDataLst>
                <p:tags r:id="rId126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97"/>
            <p:cNvSpPr/>
            <p:nvPr>
              <p:custDataLst>
                <p:tags r:id="rId127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98"/>
            <p:cNvSpPr/>
            <p:nvPr>
              <p:custDataLst>
                <p:tags r:id="rId128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Freeform 167"/>
          <p:cNvSpPr/>
          <p:nvPr>
            <p:custDataLst>
              <p:tags r:id="rId10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61"/>
          <p:cNvSpPr/>
          <p:nvPr>
            <p:custDataLst>
              <p:tags r:id="rId12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171"/>
          <p:cNvSpPr/>
          <p:nvPr>
            <p:custDataLst>
              <p:tags r:id="rId13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Oval 9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" name="Oval 10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16"/>
            </p:custDataLst>
          </p:nvPr>
        </p:nvGrpSpPr>
        <p:grpSpPr>
          <a:xfrm rot="1320000">
            <a:off x="10547985" y="4287520"/>
            <a:ext cx="1275715" cy="1611630"/>
            <a:chOff x="10587038" y="4098925"/>
            <a:chExt cx="2654300" cy="3352800"/>
          </a:xfrm>
        </p:grpSpPr>
        <p:sp>
          <p:nvSpPr>
            <p:cNvPr id="30" name="Freeform 88"/>
            <p:cNvSpPr/>
            <p:nvPr>
              <p:custDataLst>
                <p:tags r:id="rId90"/>
              </p:custDataLst>
            </p:nvPr>
          </p:nvSpPr>
          <p:spPr bwMode="auto">
            <a:xfrm>
              <a:off x="10587038" y="4098925"/>
              <a:ext cx="2654300" cy="3352800"/>
            </a:xfrm>
            <a:custGeom>
              <a:avLst/>
              <a:gdLst>
                <a:gd name="T0" fmla="*/ 908 w 1261"/>
                <a:gd name="T1" fmla="*/ 1585 h 1592"/>
                <a:gd name="T2" fmla="*/ 908 w 1261"/>
                <a:gd name="T3" fmla="*/ 1585 h 1592"/>
                <a:gd name="T4" fmla="*/ 902 w 1261"/>
                <a:gd name="T5" fmla="*/ 1584 h 1592"/>
                <a:gd name="T6" fmla="*/ 87 w 1261"/>
                <a:gd name="T7" fmla="*/ 1424 h 1592"/>
                <a:gd name="T8" fmla="*/ 10 w 1261"/>
                <a:gd name="T9" fmla="*/ 1310 h 1592"/>
                <a:gd name="T10" fmla="*/ 250 w 1261"/>
                <a:gd name="T11" fmla="*/ 87 h 1592"/>
                <a:gd name="T12" fmla="*/ 365 w 1261"/>
                <a:gd name="T13" fmla="*/ 10 h 1592"/>
                <a:gd name="T14" fmla="*/ 1179 w 1261"/>
                <a:gd name="T15" fmla="*/ 170 h 1592"/>
                <a:gd name="T16" fmla="*/ 1242 w 1261"/>
                <a:gd name="T17" fmla="*/ 211 h 1592"/>
                <a:gd name="T18" fmla="*/ 1256 w 1261"/>
                <a:gd name="T19" fmla="*/ 285 h 1592"/>
                <a:gd name="T20" fmla="*/ 1016 w 1261"/>
                <a:gd name="T21" fmla="*/ 1507 h 1592"/>
                <a:gd name="T22" fmla="*/ 908 w 1261"/>
                <a:gd name="T23" fmla="*/ 1585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" h="1592">
                  <a:moveTo>
                    <a:pt x="908" y="1585"/>
                  </a:moveTo>
                  <a:cubicBezTo>
                    <a:pt x="908" y="1585"/>
                    <a:pt x="908" y="1585"/>
                    <a:pt x="908" y="1585"/>
                  </a:cubicBezTo>
                  <a:cubicBezTo>
                    <a:pt x="906" y="1585"/>
                    <a:pt x="904" y="1585"/>
                    <a:pt x="902" y="1584"/>
                  </a:cubicBezTo>
                  <a:cubicBezTo>
                    <a:pt x="87" y="1424"/>
                    <a:pt x="87" y="1424"/>
                    <a:pt x="87" y="1424"/>
                  </a:cubicBezTo>
                  <a:cubicBezTo>
                    <a:pt x="35" y="1414"/>
                    <a:pt x="0" y="1363"/>
                    <a:pt x="10" y="1310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61" y="35"/>
                    <a:pt x="312" y="0"/>
                    <a:pt x="365" y="10"/>
                  </a:cubicBezTo>
                  <a:cubicBezTo>
                    <a:pt x="1179" y="170"/>
                    <a:pt x="1179" y="170"/>
                    <a:pt x="1179" y="170"/>
                  </a:cubicBezTo>
                  <a:cubicBezTo>
                    <a:pt x="1205" y="175"/>
                    <a:pt x="1227" y="190"/>
                    <a:pt x="1242" y="211"/>
                  </a:cubicBezTo>
                  <a:cubicBezTo>
                    <a:pt x="1256" y="233"/>
                    <a:pt x="1261" y="259"/>
                    <a:pt x="1256" y="285"/>
                  </a:cubicBezTo>
                  <a:cubicBezTo>
                    <a:pt x="1016" y="1507"/>
                    <a:pt x="1016" y="1507"/>
                    <a:pt x="1016" y="1507"/>
                  </a:cubicBezTo>
                  <a:cubicBezTo>
                    <a:pt x="1007" y="1558"/>
                    <a:pt x="959" y="1592"/>
                    <a:pt x="908" y="15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89"/>
            <p:cNvSpPr/>
            <p:nvPr>
              <p:custDataLst>
                <p:tags r:id="rId91"/>
              </p:custDataLst>
            </p:nvPr>
          </p:nvSpPr>
          <p:spPr bwMode="auto">
            <a:xfrm>
              <a:off x="10683875" y="4354513"/>
              <a:ext cx="2441575" cy="3005137"/>
            </a:xfrm>
            <a:custGeom>
              <a:avLst/>
              <a:gdLst>
                <a:gd name="T0" fmla="*/ 864 w 1160"/>
                <a:gd name="T1" fmla="*/ 1421 h 1426"/>
                <a:gd name="T2" fmla="*/ 50 w 1160"/>
                <a:gd name="T3" fmla="*/ 1261 h 1426"/>
                <a:gd name="T4" fmla="*/ 6 w 1160"/>
                <a:gd name="T5" fmla="*/ 1196 h 1426"/>
                <a:gd name="T6" fmla="*/ 231 w 1160"/>
                <a:gd name="T7" fmla="*/ 49 h 1426"/>
                <a:gd name="T8" fmla="*/ 296 w 1160"/>
                <a:gd name="T9" fmla="*/ 5 h 1426"/>
                <a:gd name="T10" fmla="*/ 1110 w 1160"/>
                <a:gd name="T11" fmla="*/ 165 h 1426"/>
                <a:gd name="T12" fmla="*/ 1154 w 1160"/>
                <a:gd name="T13" fmla="*/ 230 h 1426"/>
                <a:gd name="T14" fmla="*/ 929 w 1160"/>
                <a:gd name="T15" fmla="*/ 1377 h 1426"/>
                <a:gd name="T16" fmla="*/ 864 w 1160"/>
                <a:gd name="T17" fmla="*/ 1421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6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5"/>
                  </a:cubicBezTo>
                  <a:cubicBezTo>
                    <a:pt x="1110" y="165"/>
                    <a:pt x="1110" y="165"/>
                    <a:pt x="1110" y="165"/>
                  </a:cubicBezTo>
                  <a:cubicBezTo>
                    <a:pt x="1140" y="171"/>
                    <a:pt x="1160" y="200"/>
                    <a:pt x="1154" y="230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6"/>
                    <a:pt x="864" y="1421"/>
                  </a:cubicBezTo>
                  <a:close/>
                </a:path>
              </a:pathLst>
            </a:custGeom>
            <a:solidFill>
              <a:srgbClr val="B83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90"/>
            <p:cNvSpPr/>
            <p:nvPr>
              <p:custDataLst>
                <p:tags r:id="rId92"/>
              </p:custDataLst>
            </p:nvPr>
          </p:nvSpPr>
          <p:spPr bwMode="auto">
            <a:xfrm>
              <a:off x="10715625" y="4195763"/>
              <a:ext cx="2441575" cy="3005137"/>
            </a:xfrm>
            <a:custGeom>
              <a:avLst/>
              <a:gdLst>
                <a:gd name="T0" fmla="*/ 864 w 1160"/>
                <a:gd name="T1" fmla="*/ 1421 h 1427"/>
                <a:gd name="T2" fmla="*/ 50 w 1160"/>
                <a:gd name="T3" fmla="*/ 1261 h 1427"/>
                <a:gd name="T4" fmla="*/ 6 w 1160"/>
                <a:gd name="T5" fmla="*/ 1196 h 1427"/>
                <a:gd name="T6" fmla="*/ 231 w 1160"/>
                <a:gd name="T7" fmla="*/ 49 h 1427"/>
                <a:gd name="T8" fmla="*/ 296 w 1160"/>
                <a:gd name="T9" fmla="*/ 6 h 1427"/>
                <a:gd name="T10" fmla="*/ 1110 w 1160"/>
                <a:gd name="T11" fmla="*/ 166 h 1427"/>
                <a:gd name="T12" fmla="*/ 1154 w 1160"/>
                <a:gd name="T13" fmla="*/ 231 h 1427"/>
                <a:gd name="T14" fmla="*/ 929 w 1160"/>
                <a:gd name="T15" fmla="*/ 1377 h 1427"/>
                <a:gd name="T16" fmla="*/ 864 w 1160"/>
                <a:gd name="T17" fmla="*/ 1421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7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6"/>
                  </a:cubicBezTo>
                  <a:cubicBezTo>
                    <a:pt x="1110" y="166"/>
                    <a:pt x="1110" y="166"/>
                    <a:pt x="1110" y="166"/>
                  </a:cubicBezTo>
                  <a:cubicBezTo>
                    <a:pt x="1140" y="172"/>
                    <a:pt x="1160" y="201"/>
                    <a:pt x="1154" y="231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7"/>
                    <a:pt x="864" y="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91"/>
            <p:cNvSpPr/>
            <p:nvPr>
              <p:custDataLst>
                <p:tags r:id="rId93"/>
              </p:custDataLst>
            </p:nvPr>
          </p:nvSpPr>
          <p:spPr bwMode="auto">
            <a:xfrm>
              <a:off x="11315700" y="4525963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4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3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rgbClr val="1D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92"/>
            <p:cNvSpPr/>
            <p:nvPr>
              <p:custDataLst>
                <p:tags r:id="rId94"/>
              </p:custDataLst>
            </p:nvPr>
          </p:nvSpPr>
          <p:spPr bwMode="auto">
            <a:xfrm>
              <a:off x="11304588" y="4578350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5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4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5"/>
                    <a:pt x="697" y="335"/>
                    <a:pt x="697" y="335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93"/>
            <p:cNvSpPr/>
            <p:nvPr>
              <p:custDataLst>
                <p:tags r:id="rId95"/>
              </p:custDataLst>
            </p:nvPr>
          </p:nvSpPr>
          <p:spPr bwMode="auto">
            <a:xfrm>
              <a:off x="11269663" y="5351463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94"/>
            <p:cNvSpPr/>
            <p:nvPr>
              <p:custDataLst>
                <p:tags r:id="rId96"/>
              </p:custDataLst>
            </p:nvPr>
          </p:nvSpPr>
          <p:spPr bwMode="auto">
            <a:xfrm>
              <a:off x="11274425" y="532606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5"/>
            <p:cNvSpPr/>
            <p:nvPr>
              <p:custDataLst>
                <p:tags r:id="rId97"/>
              </p:custDataLst>
            </p:nvPr>
          </p:nvSpPr>
          <p:spPr bwMode="auto">
            <a:xfrm>
              <a:off x="11650663" y="54276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96"/>
            <p:cNvSpPr/>
            <p:nvPr>
              <p:custDataLst>
                <p:tags r:id="rId98"/>
              </p:custDataLst>
            </p:nvPr>
          </p:nvSpPr>
          <p:spPr bwMode="auto">
            <a:xfrm>
              <a:off x="11657013" y="5400675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97"/>
            <p:cNvSpPr/>
            <p:nvPr>
              <p:custDataLst>
                <p:tags r:id="rId99"/>
              </p:custDataLst>
            </p:nvPr>
          </p:nvSpPr>
          <p:spPr bwMode="auto">
            <a:xfrm>
              <a:off x="12033250" y="5503863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49 h 121"/>
                <a:gd name="T6" fmla="*/ 5 w 121"/>
                <a:gd name="T7" fmla="*/ 49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98"/>
            <p:cNvSpPr/>
            <p:nvPr>
              <p:custDataLst>
                <p:tags r:id="rId100"/>
              </p:custDataLst>
            </p:nvPr>
          </p:nvSpPr>
          <p:spPr bwMode="auto">
            <a:xfrm>
              <a:off x="12038013" y="5475288"/>
              <a:ext cx="254000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2 w 121"/>
                <a:gd name="T9" fmla="*/ 6 h 121"/>
                <a:gd name="T10" fmla="*/ 72 w 121"/>
                <a:gd name="T11" fmla="*/ 6 h 121"/>
                <a:gd name="T12" fmla="*/ 116 w 121"/>
                <a:gd name="T13" fmla="*/ 71 h 121"/>
                <a:gd name="T14" fmla="*/ 116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1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99"/>
            <p:cNvSpPr/>
            <p:nvPr>
              <p:custDataLst>
                <p:tags r:id="rId101"/>
              </p:custDataLst>
            </p:nvPr>
          </p:nvSpPr>
          <p:spPr bwMode="auto">
            <a:xfrm>
              <a:off x="12414250" y="55768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00"/>
            <p:cNvSpPr/>
            <p:nvPr>
              <p:custDataLst>
                <p:tags r:id="rId102"/>
              </p:custDataLst>
            </p:nvPr>
          </p:nvSpPr>
          <p:spPr bwMode="auto">
            <a:xfrm>
              <a:off x="12419013" y="555148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01"/>
            <p:cNvSpPr/>
            <p:nvPr>
              <p:custDataLst>
                <p:tags r:id="rId103"/>
              </p:custDataLst>
            </p:nvPr>
          </p:nvSpPr>
          <p:spPr bwMode="auto">
            <a:xfrm>
              <a:off x="11196638" y="5726113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02"/>
            <p:cNvSpPr/>
            <p:nvPr>
              <p:custDataLst>
                <p:tags r:id="rId104"/>
              </p:custDataLst>
            </p:nvPr>
          </p:nvSpPr>
          <p:spPr bwMode="auto">
            <a:xfrm>
              <a:off x="11199813" y="5699125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03"/>
            <p:cNvSpPr/>
            <p:nvPr>
              <p:custDataLst>
                <p:tags r:id="rId105"/>
              </p:custDataLst>
            </p:nvPr>
          </p:nvSpPr>
          <p:spPr bwMode="auto">
            <a:xfrm>
              <a:off x="11577638" y="580231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04"/>
            <p:cNvSpPr/>
            <p:nvPr>
              <p:custDataLst>
                <p:tags r:id="rId106"/>
              </p:custDataLst>
            </p:nvPr>
          </p:nvSpPr>
          <p:spPr bwMode="auto">
            <a:xfrm>
              <a:off x="11583988" y="5775325"/>
              <a:ext cx="254000" cy="254000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Freeform 105"/>
            <p:cNvSpPr/>
            <p:nvPr>
              <p:custDataLst>
                <p:tags r:id="rId107"/>
              </p:custDataLst>
            </p:nvPr>
          </p:nvSpPr>
          <p:spPr bwMode="auto">
            <a:xfrm>
              <a:off x="11960225" y="5876925"/>
              <a:ext cx="254000" cy="255587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06"/>
            <p:cNvSpPr/>
            <p:nvPr>
              <p:custDataLst>
                <p:tags r:id="rId108"/>
              </p:custDataLst>
            </p:nvPr>
          </p:nvSpPr>
          <p:spPr bwMode="auto">
            <a:xfrm>
              <a:off x="11963400" y="5851525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07"/>
            <p:cNvSpPr/>
            <p:nvPr>
              <p:custDataLst>
                <p:tags r:id="rId109"/>
              </p:custDataLst>
            </p:nvPr>
          </p:nvSpPr>
          <p:spPr bwMode="auto">
            <a:xfrm>
              <a:off x="11120438" y="6105525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08"/>
            <p:cNvSpPr/>
            <p:nvPr>
              <p:custDataLst>
                <p:tags r:id="rId110"/>
              </p:custDataLst>
            </p:nvPr>
          </p:nvSpPr>
          <p:spPr bwMode="auto">
            <a:xfrm>
              <a:off x="11126788" y="6078538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109"/>
            <p:cNvSpPr/>
            <p:nvPr>
              <p:custDataLst>
                <p:tags r:id="rId111"/>
              </p:custDataLst>
            </p:nvPr>
          </p:nvSpPr>
          <p:spPr bwMode="auto">
            <a:xfrm>
              <a:off x="11503025" y="6180138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110"/>
            <p:cNvSpPr/>
            <p:nvPr>
              <p:custDataLst>
                <p:tags r:id="rId112"/>
              </p:custDataLst>
            </p:nvPr>
          </p:nvSpPr>
          <p:spPr bwMode="auto">
            <a:xfrm>
              <a:off x="11507788" y="6154738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111"/>
            <p:cNvSpPr/>
            <p:nvPr>
              <p:custDataLst>
                <p:tags r:id="rId113"/>
              </p:custDataLst>
            </p:nvPr>
          </p:nvSpPr>
          <p:spPr bwMode="auto">
            <a:xfrm>
              <a:off x="11884025" y="6254750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112"/>
            <p:cNvSpPr/>
            <p:nvPr>
              <p:custDataLst>
                <p:tags r:id="rId114"/>
              </p:custDataLst>
            </p:nvPr>
          </p:nvSpPr>
          <p:spPr bwMode="auto">
            <a:xfrm>
              <a:off x="11890375" y="6227763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13"/>
            <p:cNvSpPr/>
            <p:nvPr>
              <p:custDataLst>
                <p:tags r:id="rId115"/>
              </p:custDataLst>
            </p:nvPr>
          </p:nvSpPr>
          <p:spPr bwMode="auto">
            <a:xfrm>
              <a:off x="11056938" y="64309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114"/>
            <p:cNvSpPr/>
            <p:nvPr>
              <p:custDataLst>
                <p:tags r:id="rId116"/>
              </p:custDataLst>
            </p:nvPr>
          </p:nvSpPr>
          <p:spPr bwMode="auto">
            <a:xfrm>
              <a:off x="11063288" y="6402388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115"/>
            <p:cNvSpPr/>
            <p:nvPr>
              <p:custDataLst>
                <p:tags r:id="rId117"/>
              </p:custDataLst>
            </p:nvPr>
          </p:nvSpPr>
          <p:spPr bwMode="auto">
            <a:xfrm>
              <a:off x="11439525" y="6505575"/>
              <a:ext cx="255588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116"/>
            <p:cNvSpPr/>
            <p:nvPr>
              <p:custDataLst>
                <p:tags r:id="rId118"/>
              </p:custDataLst>
            </p:nvPr>
          </p:nvSpPr>
          <p:spPr bwMode="auto">
            <a:xfrm>
              <a:off x="11444288" y="6478588"/>
              <a:ext cx="257175" cy="255587"/>
            </a:xfrm>
            <a:custGeom>
              <a:avLst/>
              <a:gdLst>
                <a:gd name="T0" fmla="*/ 50 w 122"/>
                <a:gd name="T1" fmla="*/ 116 h 121"/>
                <a:gd name="T2" fmla="*/ 50 w 122"/>
                <a:gd name="T3" fmla="*/ 116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117"/>
            <p:cNvSpPr/>
            <p:nvPr>
              <p:custDataLst>
                <p:tags r:id="rId119"/>
              </p:custDataLst>
            </p:nvPr>
          </p:nvSpPr>
          <p:spPr bwMode="auto">
            <a:xfrm>
              <a:off x="11820525" y="65801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118"/>
            <p:cNvSpPr/>
            <p:nvPr>
              <p:custDataLst>
                <p:tags r:id="rId120"/>
              </p:custDataLst>
            </p:nvPr>
          </p:nvSpPr>
          <p:spPr bwMode="auto">
            <a:xfrm>
              <a:off x="11826875" y="6554788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50 h 121"/>
                <a:gd name="T6" fmla="*/ 5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19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119"/>
            <p:cNvSpPr/>
            <p:nvPr>
              <p:custDataLst>
                <p:tags r:id="rId121"/>
              </p:custDataLst>
            </p:nvPr>
          </p:nvSpPr>
          <p:spPr bwMode="auto">
            <a:xfrm>
              <a:off x="12341225" y="595153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120"/>
            <p:cNvSpPr/>
            <p:nvPr>
              <p:custDataLst>
                <p:tags r:id="rId122"/>
              </p:custDataLst>
            </p:nvPr>
          </p:nvSpPr>
          <p:spPr bwMode="auto">
            <a:xfrm>
              <a:off x="12347575" y="5924550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121"/>
            <p:cNvSpPr/>
            <p:nvPr>
              <p:custDataLst>
                <p:tags r:id="rId123"/>
              </p:custDataLst>
            </p:nvPr>
          </p:nvSpPr>
          <p:spPr bwMode="auto">
            <a:xfrm>
              <a:off x="12172950" y="6354763"/>
              <a:ext cx="357188" cy="573087"/>
            </a:xfrm>
            <a:custGeom>
              <a:avLst/>
              <a:gdLst>
                <a:gd name="T0" fmla="*/ 99 w 170"/>
                <a:gd name="T1" fmla="*/ 270 h 272"/>
                <a:gd name="T2" fmla="*/ 21 w 170"/>
                <a:gd name="T3" fmla="*/ 255 h 272"/>
                <a:gd name="T4" fmla="*/ 2 w 170"/>
                <a:gd name="T5" fmla="*/ 226 h 272"/>
                <a:gd name="T6" fmla="*/ 42 w 170"/>
                <a:gd name="T7" fmla="*/ 21 h 272"/>
                <a:gd name="T8" fmla="*/ 71 w 170"/>
                <a:gd name="T9" fmla="*/ 2 h 272"/>
                <a:gd name="T10" fmla="*/ 148 w 170"/>
                <a:gd name="T11" fmla="*/ 17 h 272"/>
                <a:gd name="T12" fmla="*/ 167 w 170"/>
                <a:gd name="T13" fmla="*/ 46 h 272"/>
                <a:gd name="T14" fmla="*/ 127 w 170"/>
                <a:gd name="T15" fmla="*/ 251 h 272"/>
                <a:gd name="T16" fmla="*/ 99 w 170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2">
                  <a:moveTo>
                    <a:pt x="99" y="270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2"/>
                    <a:pt x="0" y="239"/>
                    <a:pt x="2" y="226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8"/>
                    <a:pt x="58" y="0"/>
                    <a:pt x="71" y="2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1" y="20"/>
                    <a:pt x="170" y="33"/>
                    <a:pt x="167" y="46"/>
                  </a:cubicBezTo>
                  <a:cubicBezTo>
                    <a:pt x="127" y="251"/>
                    <a:pt x="127" y="251"/>
                    <a:pt x="127" y="251"/>
                  </a:cubicBezTo>
                  <a:cubicBezTo>
                    <a:pt x="124" y="264"/>
                    <a:pt x="112" y="272"/>
                    <a:pt x="99" y="270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Freeform 122"/>
            <p:cNvSpPr/>
            <p:nvPr>
              <p:custDataLst>
                <p:tags r:id="rId124"/>
              </p:custDataLst>
            </p:nvPr>
          </p:nvSpPr>
          <p:spPr bwMode="auto">
            <a:xfrm>
              <a:off x="12179300" y="6321425"/>
              <a:ext cx="357188" cy="574675"/>
            </a:xfrm>
            <a:custGeom>
              <a:avLst/>
              <a:gdLst>
                <a:gd name="T0" fmla="*/ 99 w 170"/>
                <a:gd name="T1" fmla="*/ 271 h 273"/>
                <a:gd name="T2" fmla="*/ 21 w 170"/>
                <a:gd name="T3" fmla="*/ 255 h 273"/>
                <a:gd name="T4" fmla="*/ 2 w 170"/>
                <a:gd name="T5" fmla="*/ 227 h 273"/>
                <a:gd name="T6" fmla="*/ 42 w 170"/>
                <a:gd name="T7" fmla="*/ 22 h 273"/>
                <a:gd name="T8" fmla="*/ 71 w 170"/>
                <a:gd name="T9" fmla="*/ 3 h 273"/>
                <a:gd name="T10" fmla="*/ 148 w 170"/>
                <a:gd name="T11" fmla="*/ 18 h 273"/>
                <a:gd name="T12" fmla="*/ 167 w 170"/>
                <a:gd name="T13" fmla="*/ 47 h 273"/>
                <a:gd name="T14" fmla="*/ 127 w 170"/>
                <a:gd name="T15" fmla="*/ 252 h 273"/>
                <a:gd name="T16" fmla="*/ 99 w 170"/>
                <a:gd name="T17" fmla="*/ 27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3">
                  <a:moveTo>
                    <a:pt x="99" y="271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3"/>
                    <a:pt x="0" y="240"/>
                    <a:pt x="2" y="227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9"/>
                    <a:pt x="58" y="0"/>
                    <a:pt x="71" y="3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61" y="21"/>
                    <a:pt x="170" y="33"/>
                    <a:pt x="167" y="47"/>
                  </a:cubicBezTo>
                  <a:cubicBezTo>
                    <a:pt x="127" y="252"/>
                    <a:pt x="127" y="252"/>
                    <a:pt x="127" y="252"/>
                  </a:cubicBezTo>
                  <a:cubicBezTo>
                    <a:pt x="124" y="265"/>
                    <a:pt x="112" y="273"/>
                    <a:pt x="99" y="271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17"/>
            </p:custDataLst>
          </p:nvPr>
        </p:nvGrpSpPr>
        <p:grpSpPr>
          <a:xfrm rot="17340000">
            <a:off x="8816975" y="4975225"/>
            <a:ext cx="1122045" cy="1475740"/>
            <a:chOff x="5207000" y="5332413"/>
            <a:chExt cx="2782888" cy="3659187"/>
          </a:xfrm>
        </p:grpSpPr>
        <p:sp>
          <p:nvSpPr>
            <p:cNvPr id="66" name="Freeform 135"/>
            <p:cNvSpPr/>
            <p:nvPr>
              <p:custDataLst>
                <p:tags r:id="rId7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136"/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5491163" y="8202613"/>
              <a:ext cx="2497138" cy="788987"/>
            </a:xfrm>
            <a:custGeom>
              <a:avLst/>
              <a:gdLst>
                <a:gd name="T0" fmla="*/ 96 w 1186"/>
                <a:gd name="T1" fmla="*/ 375 h 375"/>
                <a:gd name="T2" fmla="*/ 15 w 1186"/>
                <a:gd name="T3" fmla="*/ 301 h 375"/>
                <a:gd name="T4" fmla="*/ 4 w 1186"/>
                <a:gd name="T5" fmla="*/ 191 h 375"/>
                <a:gd name="T6" fmla="*/ 78 w 1186"/>
                <a:gd name="T7" fmla="*/ 102 h 375"/>
                <a:gd name="T8" fmla="*/ 1082 w 1186"/>
                <a:gd name="T9" fmla="*/ 4 h 375"/>
                <a:gd name="T10" fmla="*/ 1171 w 1186"/>
                <a:gd name="T11" fmla="*/ 78 h 375"/>
                <a:gd name="T12" fmla="*/ 1182 w 1186"/>
                <a:gd name="T13" fmla="*/ 188 h 375"/>
                <a:gd name="T14" fmla="*/ 1109 w 1186"/>
                <a:gd name="T15" fmla="*/ 278 h 375"/>
                <a:gd name="T16" fmla="*/ 104 w 1186"/>
                <a:gd name="T17" fmla="*/ 375 h 375"/>
                <a:gd name="T18" fmla="*/ 96 w 1186"/>
                <a:gd name="T19" fmla="*/ 375 h 375"/>
                <a:gd name="T20" fmla="*/ 89 w 1186"/>
                <a:gd name="T21" fmla="*/ 186 h 375"/>
                <a:gd name="T22" fmla="*/ 99 w 1186"/>
                <a:gd name="T23" fmla="*/ 290 h 375"/>
                <a:gd name="T24" fmla="*/ 1097 w 1186"/>
                <a:gd name="T25" fmla="*/ 193 h 375"/>
                <a:gd name="T26" fmla="*/ 1087 w 1186"/>
                <a:gd name="T27" fmla="*/ 89 h 375"/>
                <a:gd name="T28" fmla="*/ 89 w 1186"/>
                <a:gd name="T29" fmla="*/ 18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6" h="375">
                  <a:moveTo>
                    <a:pt x="96" y="375"/>
                  </a:moveTo>
                  <a:cubicBezTo>
                    <a:pt x="54" y="375"/>
                    <a:pt x="19" y="343"/>
                    <a:pt x="15" y="301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0" y="146"/>
                    <a:pt x="33" y="106"/>
                    <a:pt x="78" y="102"/>
                  </a:cubicBezTo>
                  <a:cubicBezTo>
                    <a:pt x="1082" y="4"/>
                    <a:pt x="1082" y="4"/>
                    <a:pt x="1082" y="4"/>
                  </a:cubicBezTo>
                  <a:cubicBezTo>
                    <a:pt x="1128" y="0"/>
                    <a:pt x="1167" y="33"/>
                    <a:pt x="1171" y="78"/>
                  </a:cubicBezTo>
                  <a:cubicBezTo>
                    <a:pt x="1182" y="188"/>
                    <a:pt x="1182" y="188"/>
                    <a:pt x="1182" y="188"/>
                  </a:cubicBezTo>
                  <a:cubicBezTo>
                    <a:pt x="1186" y="233"/>
                    <a:pt x="1153" y="273"/>
                    <a:pt x="1109" y="278"/>
                  </a:cubicBezTo>
                  <a:cubicBezTo>
                    <a:pt x="104" y="375"/>
                    <a:pt x="104" y="375"/>
                    <a:pt x="104" y="375"/>
                  </a:cubicBezTo>
                  <a:cubicBezTo>
                    <a:pt x="101" y="375"/>
                    <a:pt x="99" y="375"/>
                    <a:pt x="96" y="375"/>
                  </a:cubicBezTo>
                  <a:close/>
                  <a:moveTo>
                    <a:pt x="89" y="186"/>
                  </a:moveTo>
                  <a:cubicBezTo>
                    <a:pt x="99" y="290"/>
                    <a:pt x="99" y="290"/>
                    <a:pt x="99" y="290"/>
                  </a:cubicBezTo>
                  <a:cubicBezTo>
                    <a:pt x="1097" y="193"/>
                    <a:pt x="1097" y="193"/>
                    <a:pt x="1097" y="193"/>
                  </a:cubicBezTo>
                  <a:cubicBezTo>
                    <a:pt x="1087" y="89"/>
                    <a:pt x="1087" y="89"/>
                    <a:pt x="1087" y="89"/>
                  </a:cubicBezTo>
                  <a:lnTo>
                    <a:pt x="89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137"/>
            <p:cNvSpPr/>
            <p:nvPr>
              <p:custDataLst>
                <p:tags r:id="rId77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138"/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5618163" y="8255000"/>
              <a:ext cx="2236788" cy="638175"/>
            </a:xfrm>
            <a:custGeom>
              <a:avLst/>
              <a:gdLst>
                <a:gd name="T0" fmla="*/ 26 w 1409"/>
                <a:gd name="T1" fmla="*/ 402 h 402"/>
                <a:gd name="T2" fmla="*/ 0 w 1409"/>
                <a:gd name="T3" fmla="*/ 134 h 402"/>
                <a:gd name="T4" fmla="*/ 1384 w 1409"/>
                <a:gd name="T5" fmla="*/ 0 h 402"/>
                <a:gd name="T6" fmla="*/ 1409 w 1409"/>
                <a:gd name="T7" fmla="*/ 268 h 402"/>
                <a:gd name="T8" fmla="*/ 26 w 1409"/>
                <a:gd name="T9" fmla="*/ 402 h 402"/>
                <a:gd name="T10" fmla="*/ 123 w 1409"/>
                <a:gd name="T11" fmla="*/ 236 h 402"/>
                <a:gd name="T12" fmla="*/ 127 w 1409"/>
                <a:gd name="T13" fmla="*/ 278 h 402"/>
                <a:gd name="T14" fmla="*/ 1287 w 1409"/>
                <a:gd name="T15" fmla="*/ 166 h 402"/>
                <a:gd name="T16" fmla="*/ 1282 w 1409"/>
                <a:gd name="T17" fmla="*/ 123 h 402"/>
                <a:gd name="T18" fmla="*/ 123 w 1409"/>
                <a:gd name="T19" fmla="*/ 23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9" h="402">
                  <a:moveTo>
                    <a:pt x="26" y="402"/>
                  </a:moveTo>
                  <a:lnTo>
                    <a:pt x="0" y="134"/>
                  </a:lnTo>
                  <a:lnTo>
                    <a:pt x="1384" y="0"/>
                  </a:lnTo>
                  <a:lnTo>
                    <a:pt x="1409" y="268"/>
                  </a:lnTo>
                  <a:lnTo>
                    <a:pt x="26" y="402"/>
                  </a:lnTo>
                  <a:close/>
                  <a:moveTo>
                    <a:pt x="123" y="236"/>
                  </a:moveTo>
                  <a:lnTo>
                    <a:pt x="127" y="278"/>
                  </a:lnTo>
                  <a:lnTo>
                    <a:pt x="1287" y="166"/>
                  </a:lnTo>
                  <a:lnTo>
                    <a:pt x="1282" y="123"/>
                  </a:lnTo>
                  <a:lnTo>
                    <a:pt x="12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139"/>
            <p:cNvSpPr/>
            <p:nvPr>
              <p:custDataLst>
                <p:tags r:id="rId79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140"/>
            <p:cNvSpPr/>
            <p:nvPr>
              <p:custDataLst>
                <p:tags r:id="rId80"/>
              </p:custDataLst>
            </p:nvPr>
          </p:nvSpPr>
          <p:spPr bwMode="auto">
            <a:xfrm>
              <a:off x="5207000" y="5332413"/>
              <a:ext cx="2782888" cy="3502025"/>
            </a:xfrm>
            <a:custGeom>
              <a:avLst/>
              <a:gdLst>
                <a:gd name="T0" fmla="*/ 199 w 1753"/>
                <a:gd name="T1" fmla="*/ 2206 h 2206"/>
                <a:gd name="T2" fmla="*/ 0 w 1753"/>
                <a:gd name="T3" fmla="*/ 150 h 2206"/>
                <a:gd name="T4" fmla="*/ 1554 w 1753"/>
                <a:gd name="T5" fmla="*/ 0 h 2206"/>
                <a:gd name="T6" fmla="*/ 1753 w 1753"/>
                <a:gd name="T7" fmla="*/ 2056 h 2206"/>
                <a:gd name="T8" fmla="*/ 199 w 1753"/>
                <a:gd name="T9" fmla="*/ 2206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3" h="2206">
                  <a:moveTo>
                    <a:pt x="199" y="2206"/>
                  </a:moveTo>
                  <a:lnTo>
                    <a:pt x="0" y="150"/>
                  </a:lnTo>
                  <a:lnTo>
                    <a:pt x="1554" y="0"/>
                  </a:lnTo>
                  <a:lnTo>
                    <a:pt x="1753" y="2056"/>
                  </a:lnTo>
                  <a:lnTo>
                    <a:pt x="199" y="2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Freeform 141"/>
            <p:cNvSpPr/>
            <p:nvPr>
              <p:custDataLst>
                <p:tags r:id="rId81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rgbClr val="E16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Freeform 142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5929313" y="6181725"/>
              <a:ext cx="1619250" cy="998537"/>
            </a:xfrm>
            <a:custGeom>
              <a:avLst/>
              <a:gdLst>
                <a:gd name="T0" fmla="*/ 118 w 769"/>
                <a:gd name="T1" fmla="*/ 474 h 474"/>
                <a:gd name="T2" fmla="*/ 24 w 769"/>
                <a:gd name="T3" fmla="*/ 388 h 474"/>
                <a:gd name="T4" fmla="*/ 2 w 769"/>
                <a:gd name="T5" fmla="*/ 162 h 474"/>
                <a:gd name="T6" fmla="*/ 23 w 769"/>
                <a:gd name="T7" fmla="*/ 93 h 474"/>
                <a:gd name="T8" fmla="*/ 87 w 769"/>
                <a:gd name="T9" fmla="*/ 59 h 474"/>
                <a:gd name="T10" fmla="*/ 639 w 769"/>
                <a:gd name="T11" fmla="*/ 5 h 474"/>
                <a:gd name="T12" fmla="*/ 742 w 769"/>
                <a:gd name="T13" fmla="*/ 90 h 474"/>
                <a:gd name="T14" fmla="*/ 764 w 769"/>
                <a:gd name="T15" fmla="*/ 317 h 474"/>
                <a:gd name="T16" fmla="*/ 679 w 769"/>
                <a:gd name="T17" fmla="*/ 420 h 474"/>
                <a:gd name="T18" fmla="*/ 127 w 769"/>
                <a:gd name="T19" fmla="*/ 473 h 474"/>
                <a:gd name="T20" fmla="*/ 118 w 769"/>
                <a:gd name="T21" fmla="*/ 474 h 474"/>
                <a:gd name="T22" fmla="*/ 648 w 769"/>
                <a:gd name="T23" fmla="*/ 90 h 474"/>
                <a:gd name="T24" fmla="*/ 95 w 769"/>
                <a:gd name="T25" fmla="*/ 143 h 474"/>
                <a:gd name="T26" fmla="*/ 89 w 769"/>
                <a:gd name="T27" fmla="*/ 147 h 474"/>
                <a:gd name="T28" fmla="*/ 87 w 769"/>
                <a:gd name="T29" fmla="*/ 154 h 474"/>
                <a:gd name="T30" fmla="*/ 109 w 769"/>
                <a:gd name="T31" fmla="*/ 380 h 474"/>
                <a:gd name="T32" fmla="*/ 118 w 769"/>
                <a:gd name="T33" fmla="*/ 389 h 474"/>
                <a:gd name="T34" fmla="*/ 119 w 769"/>
                <a:gd name="T35" fmla="*/ 389 h 474"/>
                <a:gd name="T36" fmla="*/ 671 w 769"/>
                <a:gd name="T37" fmla="*/ 335 h 474"/>
                <a:gd name="T38" fmla="*/ 679 w 769"/>
                <a:gd name="T39" fmla="*/ 325 h 474"/>
                <a:gd name="T40" fmla="*/ 658 w 769"/>
                <a:gd name="T41" fmla="*/ 99 h 474"/>
                <a:gd name="T42" fmla="*/ 648 w 769"/>
                <a:gd name="T43" fmla="*/ 9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9" h="474">
                  <a:moveTo>
                    <a:pt x="118" y="474"/>
                  </a:moveTo>
                  <a:cubicBezTo>
                    <a:pt x="69" y="474"/>
                    <a:pt x="29" y="437"/>
                    <a:pt x="24" y="388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0" y="137"/>
                    <a:pt x="7" y="112"/>
                    <a:pt x="23" y="93"/>
                  </a:cubicBezTo>
                  <a:cubicBezTo>
                    <a:pt x="39" y="73"/>
                    <a:pt x="62" y="61"/>
                    <a:pt x="87" y="59"/>
                  </a:cubicBezTo>
                  <a:cubicBezTo>
                    <a:pt x="639" y="5"/>
                    <a:pt x="639" y="5"/>
                    <a:pt x="639" y="5"/>
                  </a:cubicBezTo>
                  <a:cubicBezTo>
                    <a:pt x="692" y="0"/>
                    <a:pt x="737" y="39"/>
                    <a:pt x="742" y="90"/>
                  </a:cubicBezTo>
                  <a:cubicBezTo>
                    <a:pt x="764" y="317"/>
                    <a:pt x="764" y="317"/>
                    <a:pt x="764" y="317"/>
                  </a:cubicBezTo>
                  <a:cubicBezTo>
                    <a:pt x="769" y="369"/>
                    <a:pt x="731" y="415"/>
                    <a:pt x="679" y="420"/>
                  </a:cubicBezTo>
                  <a:cubicBezTo>
                    <a:pt x="127" y="473"/>
                    <a:pt x="127" y="473"/>
                    <a:pt x="127" y="473"/>
                  </a:cubicBezTo>
                  <a:cubicBezTo>
                    <a:pt x="124" y="474"/>
                    <a:pt x="121" y="474"/>
                    <a:pt x="118" y="474"/>
                  </a:cubicBezTo>
                  <a:close/>
                  <a:moveTo>
                    <a:pt x="648" y="90"/>
                  </a:moveTo>
                  <a:cubicBezTo>
                    <a:pt x="95" y="143"/>
                    <a:pt x="95" y="143"/>
                    <a:pt x="95" y="143"/>
                  </a:cubicBezTo>
                  <a:cubicBezTo>
                    <a:pt x="92" y="144"/>
                    <a:pt x="90" y="145"/>
                    <a:pt x="89" y="147"/>
                  </a:cubicBezTo>
                  <a:cubicBezTo>
                    <a:pt x="88" y="148"/>
                    <a:pt x="86" y="151"/>
                    <a:pt x="87" y="154"/>
                  </a:cubicBezTo>
                  <a:cubicBezTo>
                    <a:pt x="109" y="380"/>
                    <a:pt x="109" y="380"/>
                    <a:pt x="109" y="380"/>
                  </a:cubicBezTo>
                  <a:cubicBezTo>
                    <a:pt x="109" y="385"/>
                    <a:pt x="113" y="389"/>
                    <a:pt x="118" y="389"/>
                  </a:cubicBezTo>
                  <a:cubicBezTo>
                    <a:pt x="119" y="389"/>
                    <a:pt x="119" y="389"/>
                    <a:pt x="119" y="389"/>
                  </a:cubicBezTo>
                  <a:cubicBezTo>
                    <a:pt x="671" y="335"/>
                    <a:pt x="671" y="335"/>
                    <a:pt x="671" y="335"/>
                  </a:cubicBezTo>
                  <a:cubicBezTo>
                    <a:pt x="676" y="335"/>
                    <a:pt x="680" y="330"/>
                    <a:pt x="679" y="325"/>
                  </a:cubicBezTo>
                  <a:cubicBezTo>
                    <a:pt x="658" y="99"/>
                    <a:pt x="658" y="99"/>
                    <a:pt x="658" y="99"/>
                  </a:cubicBezTo>
                  <a:cubicBezTo>
                    <a:pt x="657" y="94"/>
                    <a:pt x="653" y="90"/>
                    <a:pt x="648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Freeform 143"/>
            <p:cNvSpPr/>
            <p:nvPr>
              <p:custDataLst>
                <p:tags r:id="rId83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Freeform 144"/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5207000" y="5518150"/>
              <a:ext cx="857250" cy="3316287"/>
            </a:xfrm>
            <a:custGeom>
              <a:avLst/>
              <a:gdLst>
                <a:gd name="T0" fmla="*/ 199 w 540"/>
                <a:gd name="T1" fmla="*/ 2089 h 2089"/>
                <a:gd name="T2" fmla="*/ 0 w 540"/>
                <a:gd name="T3" fmla="*/ 33 h 2089"/>
                <a:gd name="T4" fmla="*/ 341 w 540"/>
                <a:gd name="T5" fmla="*/ 0 h 2089"/>
                <a:gd name="T6" fmla="*/ 540 w 540"/>
                <a:gd name="T7" fmla="*/ 2056 h 2089"/>
                <a:gd name="T8" fmla="*/ 199 w 540"/>
                <a:gd name="T9" fmla="*/ 2089 h 2089"/>
                <a:gd name="T10" fmla="*/ 124 w 540"/>
                <a:gd name="T11" fmla="*/ 135 h 2089"/>
                <a:gd name="T12" fmla="*/ 300 w 540"/>
                <a:gd name="T13" fmla="*/ 1965 h 2089"/>
                <a:gd name="T14" fmla="*/ 417 w 540"/>
                <a:gd name="T15" fmla="*/ 1955 h 2089"/>
                <a:gd name="T16" fmla="*/ 239 w 540"/>
                <a:gd name="T17" fmla="*/ 123 h 2089"/>
                <a:gd name="T18" fmla="*/ 124 w 540"/>
                <a:gd name="T19" fmla="*/ 135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0" h="2089">
                  <a:moveTo>
                    <a:pt x="199" y="2089"/>
                  </a:moveTo>
                  <a:lnTo>
                    <a:pt x="0" y="33"/>
                  </a:lnTo>
                  <a:lnTo>
                    <a:pt x="341" y="0"/>
                  </a:lnTo>
                  <a:lnTo>
                    <a:pt x="540" y="2056"/>
                  </a:lnTo>
                  <a:lnTo>
                    <a:pt x="199" y="2089"/>
                  </a:lnTo>
                  <a:close/>
                  <a:moveTo>
                    <a:pt x="124" y="135"/>
                  </a:moveTo>
                  <a:lnTo>
                    <a:pt x="300" y="1965"/>
                  </a:lnTo>
                  <a:lnTo>
                    <a:pt x="417" y="1955"/>
                  </a:lnTo>
                  <a:lnTo>
                    <a:pt x="239" y="123"/>
                  </a:lnTo>
                  <a:lnTo>
                    <a:pt x="124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45"/>
            <p:cNvSpPr/>
            <p:nvPr>
              <p:custDataLst>
                <p:tags r:id="rId8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Freeform 146"/>
            <p:cNvSpPr/>
            <p:nvPr>
              <p:custDataLst>
                <p:tags r:id="rId86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Freeform 147"/>
            <p:cNvSpPr/>
            <p:nvPr>
              <p:custDataLst>
                <p:tags r:id="rId87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Freeform 148"/>
            <p:cNvSpPr/>
            <p:nvPr>
              <p:custDataLst>
                <p:tags r:id="rId88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Freeform 149"/>
            <p:cNvSpPr/>
            <p:nvPr>
              <p:custDataLst>
                <p:tags r:id="rId89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18"/>
            </p:custDataLst>
          </p:nvPr>
        </p:nvGrpSpPr>
        <p:grpSpPr>
          <a:xfrm>
            <a:off x="9702909" y="3833196"/>
            <a:ext cx="688838" cy="706222"/>
            <a:chOff x="3295650" y="1884363"/>
            <a:chExt cx="1006475" cy="1031875"/>
          </a:xfrm>
        </p:grpSpPr>
        <p:sp>
          <p:nvSpPr>
            <p:cNvPr id="82" name="Freeform 83"/>
            <p:cNvSpPr/>
            <p:nvPr>
              <p:custDataLst>
                <p:tags r:id="rId71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Freeform 84"/>
            <p:cNvSpPr/>
            <p:nvPr>
              <p:custDataLst>
                <p:tags r:id="rId72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Freeform 85"/>
            <p:cNvSpPr/>
            <p:nvPr>
              <p:custDataLst>
                <p:tags r:id="rId73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86"/>
            <p:cNvSpPr/>
            <p:nvPr>
              <p:custDataLst>
                <p:tags r:id="rId74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Oval 9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116975" y="1077082"/>
            <a:ext cx="261938" cy="2651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7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83465" y="403086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21"/>
            </p:custDataLst>
          </p:nvPr>
        </p:nvGrpSpPr>
        <p:grpSpPr>
          <a:xfrm rot="19680000">
            <a:off x="9102725" y="1806575"/>
            <a:ext cx="567690" cy="581660"/>
            <a:chOff x="3295650" y="1884363"/>
            <a:chExt cx="1006475" cy="1031875"/>
          </a:xfrm>
        </p:grpSpPr>
        <p:sp>
          <p:nvSpPr>
            <p:cNvPr id="89" name="Freeform 83"/>
            <p:cNvSpPr/>
            <p:nvPr>
              <p:custDataLst>
                <p:tags r:id="rId6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Freeform 84"/>
            <p:cNvSpPr/>
            <p:nvPr>
              <p:custDataLst>
                <p:tags r:id="rId6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Freeform 85"/>
            <p:cNvSpPr/>
            <p:nvPr>
              <p:custDataLst>
                <p:tags r:id="rId6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2" name="Freeform 86"/>
            <p:cNvSpPr/>
            <p:nvPr>
              <p:custDataLst>
                <p:tags r:id="rId7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3" name="Oval 10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0050650" y="2989876"/>
            <a:ext cx="102978" cy="105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4" name="Freeform 165"/>
          <p:cNvSpPr/>
          <p:nvPr>
            <p:custDataLst>
              <p:tags r:id="rId23"/>
            </p:custDataLst>
          </p:nvPr>
        </p:nvSpPr>
        <p:spPr bwMode="auto">
          <a:xfrm>
            <a:off x="10918983" y="1119824"/>
            <a:ext cx="288925" cy="292100"/>
          </a:xfrm>
          <a:custGeom>
            <a:avLst/>
            <a:gdLst>
              <a:gd name="T0" fmla="*/ 51 w 103"/>
              <a:gd name="T1" fmla="*/ 5 h 104"/>
              <a:gd name="T2" fmla="*/ 65 w 103"/>
              <a:gd name="T3" fmla="*/ 23 h 104"/>
              <a:gd name="T4" fmla="*/ 70 w 103"/>
              <a:gd name="T5" fmla="*/ 26 h 104"/>
              <a:gd name="T6" fmla="*/ 94 w 103"/>
              <a:gd name="T7" fmla="*/ 25 h 104"/>
              <a:gd name="T8" fmla="*/ 100 w 103"/>
              <a:gd name="T9" fmla="*/ 35 h 104"/>
              <a:gd name="T10" fmla="*/ 86 w 103"/>
              <a:gd name="T11" fmla="*/ 55 h 104"/>
              <a:gd name="T12" fmla="*/ 85 w 103"/>
              <a:gd name="T13" fmla="*/ 61 h 104"/>
              <a:gd name="T14" fmla="*/ 94 w 103"/>
              <a:gd name="T15" fmla="*/ 83 h 104"/>
              <a:gd name="T16" fmla="*/ 86 w 103"/>
              <a:gd name="T17" fmla="*/ 91 h 104"/>
              <a:gd name="T18" fmla="*/ 63 w 103"/>
              <a:gd name="T19" fmla="*/ 85 h 104"/>
              <a:gd name="T20" fmla="*/ 57 w 103"/>
              <a:gd name="T21" fmla="*/ 86 h 104"/>
              <a:gd name="T22" fmla="*/ 39 w 103"/>
              <a:gd name="T23" fmla="*/ 100 h 104"/>
              <a:gd name="T24" fmla="*/ 28 w 103"/>
              <a:gd name="T25" fmla="*/ 95 h 104"/>
              <a:gd name="T26" fmla="*/ 28 w 103"/>
              <a:gd name="T27" fmla="*/ 72 h 104"/>
              <a:gd name="T28" fmla="*/ 25 w 103"/>
              <a:gd name="T29" fmla="*/ 66 h 104"/>
              <a:gd name="T30" fmla="*/ 5 w 103"/>
              <a:gd name="T31" fmla="*/ 54 h 104"/>
              <a:gd name="T32" fmla="*/ 6 w 103"/>
              <a:gd name="T33" fmla="*/ 42 h 104"/>
              <a:gd name="T34" fmla="*/ 29 w 103"/>
              <a:gd name="T35" fmla="*/ 34 h 104"/>
              <a:gd name="T36" fmla="*/ 33 w 103"/>
              <a:gd name="T37" fmla="*/ 30 h 104"/>
              <a:gd name="T38" fmla="*/ 39 w 103"/>
              <a:gd name="T39" fmla="*/ 7 h 104"/>
              <a:gd name="T40" fmla="*/ 51 w 103"/>
              <a:gd name="T41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3" h="104">
                <a:moveTo>
                  <a:pt x="51" y="5"/>
                </a:moveTo>
                <a:cubicBezTo>
                  <a:pt x="65" y="23"/>
                  <a:pt x="65" y="23"/>
                  <a:pt x="65" y="23"/>
                </a:cubicBezTo>
                <a:cubicBezTo>
                  <a:pt x="66" y="25"/>
                  <a:pt x="68" y="26"/>
                  <a:pt x="70" y="26"/>
                </a:cubicBezTo>
                <a:cubicBezTo>
                  <a:pt x="94" y="25"/>
                  <a:pt x="94" y="25"/>
                  <a:pt x="94" y="25"/>
                </a:cubicBezTo>
                <a:cubicBezTo>
                  <a:pt x="99" y="25"/>
                  <a:pt x="103" y="31"/>
                  <a:pt x="100" y="35"/>
                </a:cubicBezTo>
                <a:cubicBezTo>
                  <a:pt x="86" y="55"/>
                  <a:pt x="86" y="55"/>
                  <a:pt x="86" y="55"/>
                </a:cubicBezTo>
                <a:cubicBezTo>
                  <a:pt x="85" y="56"/>
                  <a:pt x="85" y="59"/>
                  <a:pt x="85" y="61"/>
                </a:cubicBezTo>
                <a:cubicBezTo>
                  <a:pt x="94" y="83"/>
                  <a:pt x="94" y="83"/>
                  <a:pt x="94" y="83"/>
                </a:cubicBezTo>
                <a:cubicBezTo>
                  <a:pt x="96" y="88"/>
                  <a:pt x="91" y="93"/>
                  <a:pt x="86" y="91"/>
                </a:cubicBezTo>
                <a:cubicBezTo>
                  <a:pt x="63" y="85"/>
                  <a:pt x="63" y="85"/>
                  <a:pt x="63" y="85"/>
                </a:cubicBezTo>
                <a:cubicBezTo>
                  <a:pt x="61" y="84"/>
                  <a:pt x="59" y="84"/>
                  <a:pt x="57" y="86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4" y="104"/>
                  <a:pt x="28" y="101"/>
                  <a:pt x="28" y="95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0"/>
                  <a:pt x="26" y="68"/>
                  <a:pt x="25" y="66"/>
                </a:cubicBezTo>
                <a:cubicBezTo>
                  <a:pt x="5" y="54"/>
                  <a:pt x="5" y="54"/>
                  <a:pt x="5" y="54"/>
                </a:cubicBezTo>
                <a:cubicBezTo>
                  <a:pt x="0" y="51"/>
                  <a:pt x="1" y="44"/>
                  <a:pt x="6" y="42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3"/>
                  <a:pt x="32" y="32"/>
                  <a:pt x="33" y="30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2"/>
                  <a:pt x="47" y="0"/>
                  <a:pt x="51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5" name="Oval 10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1558118" y="946335"/>
            <a:ext cx="132054" cy="1308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6" name="Oval 10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535031" y="630621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7" name="组合 96"/>
          <p:cNvGrpSpPr/>
          <p:nvPr>
            <p:custDataLst>
              <p:tags r:id="rId26"/>
            </p:custDataLst>
          </p:nvPr>
        </p:nvGrpSpPr>
        <p:grpSpPr>
          <a:xfrm rot="20700000">
            <a:off x="10723245" y="2323465"/>
            <a:ext cx="897890" cy="1830070"/>
            <a:chOff x="766762" y="2605088"/>
            <a:chExt cx="2432050" cy="4954587"/>
          </a:xfrm>
        </p:grpSpPr>
        <p:sp>
          <p:nvSpPr>
            <p:cNvPr id="98" name="Freeform 20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766762" y="2605088"/>
              <a:ext cx="2432050" cy="4954587"/>
            </a:xfrm>
            <a:custGeom>
              <a:avLst/>
              <a:gdLst>
                <a:gd name="T0" fmla="*/ 654 w 1047"/>
                <a:gd name="T1" fmla="*/ 2132 h 2132"/>
                <a:gd name="T2" fmla="*/ 0 w 1047"/>
                <a:gd name="T3" fmla="*/ 128 h 2132"/>
                <a:gd name="T4" fmla="*/ 394 w 1047"/>
                <a:gd name="T5" fmla="*/ 0 h 2132"/>
                <a:gd name="T6" fmla="*/ 1047 w 1047"/>
                <a:gd name="T7" fmla="*/ 2004 h 2132"/>
                <a:gd name="T8" fmla="*/ 654 w 1047"/>
                <a:gd name="T9" fmla="*/ 2132 h 2132"/>
                <a:gd name="T10" fmla="*/ 241 w 1047"/>
                <a:gd name="T11" fmla="*/ 158 h 2132"/>
                <a:gd name="T12" fmla="*/ 236 w 1047"/>
                <a:gd name="T13" fmla="*/ 159 h 2132"/>
                <a:gd name="T14" fmla="*/ 226 w 1047"/>
                <a:gd name="T15" fmla="*/ 179 h 2132"/>
                <a:gd name="T16" fmla="*/ 246 w 1047"/>
                <a:gd name="T17" fmla="*/ 190 h 2132"/>
                <a:gd name="T18" fmla="*/ 256 w 1047"/>
                <a:gd name="T19" fmla="*/ 182 h 2132"/>
                <a:gd name="T20" fmla="*/ 257 w 1047"/>
                <a:gd name="T21" fmla="*/ 169 h 2132"/>
                <a:gd name="T22" fmla="*/ 241 w 1047"/>
                <a:gd name="T23" fmla="*/ 158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7" h="2132">
                  <a:moveTo>
                    <a:pt x="654" y="2132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1047" y="2004"/>
                    <a:pt x="1047" y="2004"/>
                    <a:pt x="1047" y="2004"/>
                  </a:cubicBezTo>
                  <a:lnTo>
                    <a:pt x="654" y="2132"/>
                  </a:lnTo>
                  <a:close/>
                  <a:moveTo>
                    <a:pt x="241" y="158"/>
                  </a:moveTo>
                  <a:cubicBezTo>
                    <a:pt x="240" y="158"/>
                    <a:pt x="238" y="158"/>
                    <a:pt x="236" y="159"/>
                  </a:cubicBezTo>
                  <a:cubicBezTo>
                    <a:pt x="228" y="162"/>
                    <a:pt x="223" y="171"/>
                    <a:pt x="226" y="179"/>
                  </a:cubicBezTo>
                  <a:cubicBezTo>
                    <a:pt x="229" y="188"/>
                    <a:pt x="238" y="192"/>
                    <a:pt x="246" y="190"/>
                  </a:cubicBezTo>
                  <a:cubicBezTo>
                    <a:pt x="251" y="188"/>
                    <a:pt x="254" y="185"/>
                    <a:pt x="256" y="182"/>
                  </a:cubicBezTo>
                  <a:cubicBezTo>
                    <a:pt x="258" y="178"/>
                    <a:pt x="258" y="173"/>
                    <a:pt x="257" y="169"/>
                  </a:cubicBezTo>
                  <a:cubicBezTo>
                    <a:pt x="255" y="163"/>
                    <a:pt x="248" y="158"/>
                    <a:pt x="24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21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892175" y="2728913"/>
              <a:ext cx="2181225" cy="4705350"/>
            </a:xfrm>
            <a:custGeom>
              <a:avLst/>
              <a:gdLst>
                <a:gd name="T0" fmla="*/ 939 w 939"/>
                <a:gd name="T1" fmla="*/ 1924 h 2025"/>
                <a:gd name="T2" fmla="*/ 312 w 939"/>
                <a:gd name="T3" fmla="*/ 0 h 2025"/>
                <a:gd name="T4" fmla="*/ 0 w 939"/>
                <a:gd name="T5" fmla="*/ 102 h 2025"/>
                <a:gd name="T6" fmla="*/ 627 w 939"/>
                <a:gd name="T7" fmla="*/ 2025 h 2025"/>
                <a:gd name="T8" fmla="*/ 939 w 939"/>
                <a:gd name="T9" fmla="*/ 1924 h 2025"/>
                <a:gd name="T10" fmla="*/ 179 w 939"/>
                <a:gd name="T11" fmla="*/ 96 h 2025"/>
                <a:gd name="T12" fmla="*/ 213 w 939"/>
                <a:gd name="T13" fmla="*/ 113 h 2025"/>
                <a:gd name="T14" fmla="*/ 196 w 939"/>
                <a:gd name="T15" fmla="*/ 146 h 2025"/>
                <a:gd name="T16" fmla="*/ 162 w 939"/>
                <a:gd name="T17" fmla="*/ 129 h 2025"/>
                <a:gd name="T18" fmla="*/ 179 w 939"/>
                <a:gd name="T19" fmla="*/ 96 h 2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9" h="2025">
                  <a:moveTo>
                    <a:pt x="939" y="1924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627" y="2025"/>
                    <a:pt x="627" y="2025"/>
                    <a:pt x="627" y="2025"/>
                  </a:cubicBezTo>
                  <a:lnTo>
                    <a:pt x="939" y="1924"/>
                  </a:lnTo>
                  <a:close/>
                  <a:moveTo>
                    <a:pt x="179" y="96"/>
                  </a:moveTo>
                  <a:cubicBezTo>
                    <a:pt x="193" y="92"/>
                    <a:pt x="208" y="99"/>
                    <a:pt x="213" y="113"/>
                  </a:cubicBezTo>
                  <a:cubicBezTo>
                    <a:pt x="217" y="127"/>
                    <a:pt x="210" y="142"/>
                    <a:pt x="196" y="146"/>
                  </a:cubicBezTo>
                  <a:cubicBezTo>
                    <a:pt x="182" y="151"/>
                    <a:pt x="167" y="143"/>
                    <a:pt x="162" y="129"/>
                  </a:cubicBezTo>
                  <a:cubicBezTo>
                    <a:pt x="158" y="116"/>
                    <a:pt x="165" y="101"/>
                    <a:pt x="179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Freeform 22"/>
            <p:cNvSpPr/>
            <p:nvPr>
              <p:custDataLst>
                <p:tags r:id="rId31"/>
              </p:custDataLst>
            </p:nvPr>
          </p:nvSpPr>
          <p:spPr bwMode="auto">
            <a:xfrm>
              <a:off x="2836862" y="708818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Freeform 23"/>
            <p:cNvSpPr/>
            <p:nvPr>
              <p:custDataLst>
                <p:tags r:id="rId32"/>
              </p:custDataLst>
            </p:nvPr>
          </p:nvSpPr>
          <p:spPr bwMode="auto">
            <a:xfrm>
              <a:off x="2798762" y="6972300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Freeform 24"/>
            <p:cNvSpPr/>
            <p:nvPr>
              <p:custDataLst>
                <p:tags r:id="rId33"/>
              </p:custDataLst>
            </p:nvPr>
          </p:nvSpPr>
          <p:spPr bwMode="auto">
            <a:xfrm>
              <a:off x="2759075" y="6853238"/>
              <a:ext cx="142875" cy="74612"/>
            </a:xfrm>
            <a:custGeom>
              <a:avLst/>
              <a:gdLst>
                <a:gd name="T0" fmla="*/ 0 w 90"/>
                <a:gd name="T1" fmla="*/ 27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7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Freeform 25"/>
            <p:cNvSpPr/>
            <p:nvPr>
              <p:custDataLst>
                <p:tags r:id="rId34"/>
              </p:custDataLst>
            </p:nvPr>
          </p:nvSpPr>
          <p:spPr bwMode="auto">
            <a:xfrm>
              <a:off x="2722562" y="67373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Freeform 26"/>
            <p:cNvSpPr/>
            <p:nvPr>
              <p:custDataLst>
                <p:tags r:id="rId35"/>
              </p:custDataLst>
            </p:nvPr>
          </p:nvSpPr>
          <p:spPr bwMode="auto">
            <a:xfrm>
              <a:off x="2506662" y="6621463"/>
              <a:ext cx="317500" cy="131762"/>
            </a:xfrm>
            <a:custGeom>
              <a:avLst/>
              <a:gdLst>
                <a:gd name="T0" fmla="*/ 0 w 200"/>
                <a:gd name="T1" fmla="*/ 63 h 83"/>
                <a:gd name="T2" fmla="*/ 193 w 200"/>
                <a:gd name="T3" fmla="*/ 0 h 83"/>
                <a:gd name="T4" fmla="*/ 200 w 200"/>
                <a:gd name="T5" fmla="*/ 19 h 83"/>
                <a:gd name="T6" fmla="*/ 6 w 200"/>
                <a:gd name="T7" fmla="*/ 83 h 83"/>
                <a:gd name="T8" fmla="*/ 0 w 200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3"/>
                  </a:moveTo>
                  <a:lnTo>
                    <a:pt x="193" y="0"/>
                  </a:lnTo>
                  <a:lnTo>
                    <a:pt x="200" y="19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Freeform 27"/>
            <p:cNvSpPr/>
            <p:nvPr>
              <p:custDataLst>
                <p:tags r:id="rId36"/>
              </p:custDataLst>
            </p:nvPr>
          </p:nvSpPr>
          <p:spPr bwMode="auto">
            <a:xfrm>
              <a:off x="2647950" y="6507163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 28"/>
            <p:cNvSpPr/>
            <p:nvPr>
              <p:custDataLst>
                <p:tags r:id="rId37"/>
              </p:custDataLst>
            </p:nvPr>
          </p:nvSpPr>
          <p:spPr bwMode="auto">
            <a:xfrm>
              <a:off x="2608262" y="639127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0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7" name="Freeform 29"/>
            <p:cNvSpPr/>
            <p:nvPr>
              <p:custDataLst>
                <p:tags r:id="rId38"/>
              </p:custDataLst>
            </p:nvPr>
          </p:nvSpPr>
          <p:spPr bwMode="auto">
            <a:xfrm>
              <a:off x="2571750" y="6275388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2 w 88"/>
                <a:gd name="T3" fmla="*/ 0 h 46"/>
                <a:gd name="T4" fmla="*/ 88 w 88"/>
                <a:gd name="T5" fmla="*/ 19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Freeform 30"/>
            <p:cNvSpPr/>
            <p:nvPr>
              <p:custDataLst>
                <p:tags r:id="rId39"/>
              </p:custDataLst>
            </p:nvPr>
          </p:nvSpPr>
          <p:spPr bwMode="auto">
            <a:xfrm>
              <a:off x="2535237" y="6156325"/>
              <a:ext cx="138113" cy="74612"/>
            </a:xfrm>
            <a:custGeom>
              <a:avLst/>
              <a:gdLst>
                <a:gd name="T0" fmla="*/ 0 w 87"/>
                <a:gd name="T1" fmla="*/ 28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8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9" name="Freeform 31"/>
            <p:cNvSpPr/>
            <p:nvPr>
              <p:custDataLst>
                <p:tags r:id="rId40"/>
              </p:custDataLst>
            </p:nvPr>
          </p:nvSpPr>
          <p:spPr bwMode="auto">
            <a:xfrm>
              <a:off x="2317750" y="6040438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Freeform 32"/>
            <p:cNvSpPr/>
            <p:nvPr>
              <p:custDataLst>
                <p:tags r:id="rId41"/>
              </p:custDataLst>
            </p:nvPr>
          </p:nvSpPr>
          <p:spPr bwMode="auto">
            <a:xfrm>
              <a:off x="2457450" y="5929313"/>
              <a:ext cx="142875" cy="73025"/>
            </a:xfrm>
            <a:custGeom>
              <a:avLst/>
              <a:gdLst>
                <a:gd name="T0" fmla="*/ 0 w 90"/>
                <a:gd name="T1" fmla="*/ 26 h 46"/>
                <a:gd name="T2" fmla="*/ 82 w 90"/>
                <a:gd name="T3" fmla="*/ 0 h 46"/>
                <a:gd name="T4" fmla="*/ 90 w 90"/>
                <a:gd name="T5" fmla="*/ 20 h 46"/>
                <a:gd name="T6" fmla="*/ 8 w 90"/>
                <a:gd name="T7" fmla="*/ 46 h 46"/>
                <a:gd name="T8" fmla="*/ 0 w 90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Freeform 33"/>
            <p:cNvSpPr/>
            <p:nvPr>
              <p:custDataLst>
                <p:tags r:id="rId42"/>
              </p:custDataLst>
            </p:nvPr>
          </p:nvSpPr>
          <p:spPr bwMode="auto">
            <a:xfrm>
              <a:off x="2420937" y="581183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19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2" name="Freeform 34"/>
            <p:cNvSpPr/>
            <p:nvPr>
              <p:custDataLst>
                <p:tags r:id="rId43"/>
              </p:custDataLst>
            </p:nvPr>
          </p:nvSpPr>
          <p:spPr bwMode="auto">
            <a:xfrm>
              <a:off x="2382837" y="5694363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3" name="Freeform 35"/>
            <p:cNvSpPr/>
            <p:nvPr>
              <p:custDataLst>
                <p:tags r:id="rId44"/>
              </p:custDataLst>
            </p:nvPr>
          </p:nvSpPr>
          <p:spPr bwMode="auto">
            <a:xfrm>
              <a:off x="2344737" y="5576888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1 w 87"/>
                <a:gd name="T3" fmla="*/ 0 h 47"/>
                <a:gd name="T4" fmla="*/ 87 w 87"/>
                <a:gd name="T5" fmla="*/ 21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1" y="0"/>
                  </a:lnTo>
                  <a:lnTo>
                    <a:pt x="87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Freeform 36"/>
            <p:cNvSpPr/>
            <p:nvPr>
              <p:custDataLst>
                <p:tags r:id="rId45"/>
              </p:custDataLst>
            </p:nvPr>
          </p:nvSpPr>
          <p:spPr bwMode="auto">
            <a:xfrm>
              <a:off x="2127250" y="5461000"/>
              <a:ext cx="319088" cy="133350"/>
            </a:xfrm>
            <a:custGeom>
              <a:avLst/>
              <a:gdLst>
                <a:gd name="T0" fmla="*/ 0 w 201"/>
                <a:gd name="T1" fmla="*/ 63 h 84"/>
                <a:gd name="T2" fmla="*/ 195 w 201"/>
                <a:gd name="T3" fmla="*/ 0 h 84"/>
                <a:gd name="T4" fmla="*/ 201 w 201"/>
                <a:gd name="T5" fmla="*/ 19 h 84"/>
                <a:gd name="T6" fmla="*/ 8 w 201"/>
                <a:gd name="T7" fmla="*/ 84 h 84"/>
                <a:gd name="T8" fmla="*/ 0 w 201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84">
                  <a:moveTo>
                    <a:pt x="0" y="63"/>
                  </a:moveTo>
                  <a:lnTo>
                    <a:pt x="195" y="0"/>
                  </a:lnTo>
                  <a:lnTo>
                    <a:pt x="201" y="19"/>
                  </a:lnTo>
                  <a:lnTo>
                    <a:pt x="8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5" name="Freeform 37"/>
            <p:cNvSpPr/>
            <p:nvPr>
              <p:custDataLst>
                <p:tags r:id="rId46"/>
              </p:custDataLst>
            </p:nvPr>
          </p:nvSpPr>
          <p:spPr bwMode="auto">
            <a:xfrm>
              <a:off x="2270125" y="534828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20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6" name="Freeform 38"/>
            <p:cNvSpPr/>
            <p:nvPr>
              <p:custDataLst>
                <p:tags r:id="rId47"/>
              </p:custDataLst>
            </p:nvPr>
          </p:nvSpPr>
          <p:spPr bwMode="auto">
            <a:xfrm>
              <a:off x="2232025" y="5230813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Freeform 39"/>
            <p:cNvSpPr/>
            <p:nvPr>
              <p:custDataLst>
                <p:tags r:id="rId48"/>
              </p:custDataLst>
            </p:nvPr>
          </p:nvSpPr>
          <p:spPr bwMode="auto">
            <a:xfrm>
              <a:off x="2192337" y="511492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8" name="Freeform 40"/>
            <p:cNvSpPr/>
            <p:nvPr>
              <p:custDataLst>
                <p:tags r:id="rId49"/>
              </p:custDataLst>
            </p:nvPr>
          </p:nvSpPr>
          <p:spPr bwMode="auto">
            <a:xfrm>
              <a:off x="2155825" y="4999038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9" name="Freeform 41"/>
            <p:cNvSpPr/>
            <p:nvPr>
              <p:custDataLst>
                <p:tags r:id="rId50"/>
              </p:custDataLst>
            </p:nvPr>
          </p:nvSpPr>
          <p:spPr bwMode="auto">
            <a:xfrm>
              <a:off x="1939925" y="4879975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Freeform 42"/>
            <p:cNvSpPr/>
            <p:nvPr>
              <p:custDataLst>
                <p:tags r:id="rId51"/>
              </p:custDataLst>
            </p:nvPr>
          </p:nvSpPr>
          <p:spPr bwMode="auto">
            <a:xfrm>
              <a:off x="2081212" y="47688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1" name="Freeform 43"/>
            <p:cNvSpPr/>
            <p:nvPr>
              <p:custDataLst>
                <p:tags r:id="rId52"/>
              </p:custDataLst>
            </p:nvPr>
          </p:nvSpPr>
          <p:spPr bwMode="auto">
            <a:xfrm>
              <a:off x="2041525" y="4652963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19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 44"/>
            <p:cNvSpPr/>
            <p:nvPr>
              <p:custDataLst>
                <p:tags r:id="rId53"/>
              </p:custDataLst>
            </p:nvPr>
          </p:nvSpPr>
          <p:spPr bwMode="auto">
            <a:xfrm>
              <a:off x="2005012" y="4533900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 45"/>
            <p:cNvSpPr/>
            <p:nvPr>
              <p:custDataLst>
                <p:tags r:id="rId54"/>
              </p:custDataLst>
            </p:nvPr>
          </p:nvSpPr>
          <p:spPr bwMode="auto">
            <a:xfrm>
              <a:off x="1968500" y="4418013"/>
              <a:ext cx="138113" cy="74612"/>
            </a:xfrm>
            <a:custGeom>
              <a:avLst/>
              <a:gdLst>
                <a:gd name="T0" fmla="*/ 0 w 87"/>
                <a:gd name="T1" fmla="*/ 26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6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4" name="Freeform 46"/>
            <p:cNvSpPr/>
            <p:nvPr>
              <p:custDataLst>
                <p:tags r:id="rId55"/>
              </p:custDataLst>
            </p:nvPr>
          </p:nvSpPr>
          <p:spPr bwMode="auto">
            <a:xfrm>
              <a:off x="1751012" y="4302125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5" name="Freeform 47"/>
            <p:cNvSpPr/>
            <p:nvPr>
              <p:custDataLst>
                <p:tags r:id="rId56"/>
              </p:custDataLst>
            </p:nvPr>
          </p:nvSpPr>
          <p:spPr bwMode="auto">
            <a:xfrm>
              <a:off x="1890712" y="4189413"/>
              <a:ext cx="142875" cy="73025"/>
            </a:xfrm>
            <a:custGeom>
              <a:avLst/>
              <a:gdLst>
                <a:gd name="T0" fmla="*/ 0 w 90"/>
                <a:gd name="T1" fmla="*/ 27 h 46"/>
                <a:gd name="T2" fmla="*/ 82 w 90"/>
                <a:gd name="T3" fmla="*/ 0 h 46"/>
                <a:gd name="T4" fmla="*/ 90 w 90"/>
                <a:gd name="T5" fmla="*/ 19 h 46"/>
                <a:gd name="T6" fmla="*/ 8 w 90"/>
                <a:gd name="T7" fmla="*/ 46 h 46"/>
                <a:gd name="T8" fmla="*/ 0 w 90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7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Freeform 48"/>
            <p:cNvSpPr/>
            <p:nvPr>
              <p:custDataLst>
                <p:tags r:id="rId57"/>
              </p:custDataLst>
            </p:nvPr>
          </p:nvSpPr>
          <p:spPr bwMode="auto">
            <a:xfrm>
              <a:off x="1854200" y="407193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7" name="Freeform 49"/>
            <p:cNvSpPr/>
            <p:nvPr>
              <p:custDataLst>
                <p:tags r:id="rId58"/>
              </p:custDataLst>
            </p:nvPr>
          </p:nvSpPr>
          <p:spPr bwMode="auto">
            <a:xfrm>
              <a:off x="1816100" y="3956050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8" name="Freeform 50"/>
            <p:cNvSpPr/>
            <p:nvPr>
              <p:custDataLst>
                <p:tags r:id="rId59"/>
              </p:custDataLst>
            </p:nvPr>
          </p:nvSpPr>
          <p:spPr bwMode="auto">
            <a:xfrm>
              <a:off x="1778000" y="3838575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2 w 87"/>
                <a:gd name="T3" fmla="*/ 0 h 47"/>
                <a:gd name="T4" fmla="*/ 87 w 87"/>
                <a:gd name="T5" fmla="*/ 19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2" y="0"/>
                  </a:lnTo>
                  <a:lnTo>
                    <a:pt x="87" y="19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9" name="Freeform 51"/>
            <p:cNvSpPr/>
            <p:nvPr>
              <p:custDataLst>
                <p:tags r:id="rId60"/>
              </p:custDataLst>
            </p:nvPr>
          </p:nvSpPr>
          <p:spPr bwMode="auto">
            <a:xfrm>
              <a:off x="1562100" y="3721100"/>
              <a:ext cx="317500" cy="131762"/>
            </a:xfrm>
            <a:custGeom>
              <a:avLst/>
              <a:gdLst>
                <a:gd name="T0" fmla="*/ 0 w 200"/>
                <a:gd name="T1" fmla="*/ 64 h 83"/>
                <a:gd name="T2" fmla="*/ 194 w 200"/>
                <a:gd name="T3" fmla="*/ 0 h 83"/>
                <a:gd name="T4" fmla="*/ 200 w 200"/>
                <a:gd name="T5" fmla="*/ 20 h 83"/>
                <a:gd name="T6" fmla="*/ 7 w 200"/>
                <a:gd name="T7" fmla="*/ 83 h 83"/>
                <a:gd name="T8" fmla="*/ 0 w 200"/>
                <a:gd name="T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4"/>
                  </a:moveTo>
                  <a:lnTo>
                    <a:pt x="194" y="0"/>
                  </a:lnTo>
                  <a:lnTo>
                    <a:pt x="200" y="20"/>
                  </a:lnTo>
                  <a:lnTo>
                    <a:pt x="7" y="8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Freeform 52"/>
            <p:cNvSpPr/>
            <p:nvPr>
              <p:custDataLst>
                <p:tags r:id="rId61"/>
              </p:custDataLst>
            </p:nvPr>
          </p:nvSpPr>
          <p:spPr bwMode="auto">
            <a:xfrm>
              <a:off x="1703387" y="3608388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1" name="Freeform 53"/>
            <p:cNvSpPr/>
            <p:nvPr>
              <p:custDataLst>
                <p:tags r:id="rId62"/>
              </p:custDataLst>
            </p:nvPr>
          </p:nvSpPr>
          <p:spPr bwMode="auto">
            <a:xfrm>
              <a:off x="1665287" y="349250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19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19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2" name="Freeform 54"/>
            <p:cNvSpPr/>
            <p:nvPr>
              <p:custDataLst>
                <p:tags r:id="rId63"/>
              </p:custDataLst>
            </p:nvPr>
          </p:nvSpPr>
          <p:spPr bwMode="auto">
            <a:xfrm>
              <a:off x="1625600" y="3376613"/>
              <a:ext cx="142875" cy="71437"/>
            </a:xfrm>
            <a:custGeom>
              <a:avLst/>
              <a:gdLst>
                <a:gd name="T0" fmla="*/ 0 w 90"/>
                <a:gd name="T1" fmla="*/ 26 h 45"/>
                <a:gd name="T2" fmla="*/ 82 w 90"/>
                <a:gd name="T3" fmla="*/ 0 h 45"/>
                <a:gd name="T4" fmla="*/ 90 w 90"/>
                <a:gd name="T5" fmla="*/ 19 h 45"/>
                <a:gd name="T6" fmla="*/ 8 w 90"/>
                <a:gd name="T7" fmla="*/ 45 h 45"/>
                <a:gd name="T8" fmla="*/ 0 w 90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Freeform 55"/>
            <p:cNvSpPr/>
            <p:nvPr>
              <p:custDataLst>
                <p:tags r:id="rId64"/>
              </p:custDataLst>
            </p:nvPr>
          </p:nvSpPr>
          <p:spPr bwMode="auto">
            <a:xfrm>
              <a:off x="1589087" y="325755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Freeform 56"/>
            <p:cNvSpPr/>
            <p:nvPr>
              <p:custDataLst>
                <p:tags r:id="rId65"/>
              </p:custDataLst>
            </p:nvPr>
          </p:nvSpPr>
          <p:spPr bwMode="auto">
            <a:xfrm>
              <a:off x="1373187" y="3141663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57"/>
            <p:cNvSpPr/>
            <p:nvPr>
              <p:custDataLst>
                <p:tags r:id="rId66"/>
              </p:custDataLst>
            </p:nvPr>
          </p:nvSpPr>
          <p:spPr bwMode="auto">
            <a:xfrm>
              <a:off x="892175" y="2914650"/>
              <a:ext cx="1612900" cy="4519612"/>
            </a:xfrm>
            <a:custGeom>
              <a:avLst/>
              <a:gdLst>
                <a:gd name="T0" fmla="*/ 0 w 1016"/>
                <a:gd name="T1" fmla="*/ 32 h 2847"/>
                <a:gd name="T2" fmla="*/ 98 w 1016"/>
                <a:gd name="T3" fmla="*/ 0 h 2847"/>
                <a:gd name="T4" fmla="*/ 1016 w 1016"/>
                <a:gd name="T5" fmla="*/ 2816 h 2847"/>
                <a:gd name="T6" fmla="*/ 917 w 1016"/>
                <a:gd name="T7" fmla="*/ 2847 h 2847"/>
                <a:gd name="T8" fmla="*/ 0 w 1016"/>
                <a:gd name="T9" fmla="*/ 32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2847">
                  <a:moveTo>
                    <a:pt x="0" y="32"/>
                  </a:moveTo>
                  <a:lnTo>
                    <a:pt x="98" y="0"/>
                  </a:lnTo>
                  <a:lnTo>
                    <a:pt x="1016" y="2816"/>
                  </a:lnTo>
                  <a:lnTo>
                    <a:pt x="917" y="28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7"/>
            </p:custDataLst>
          </p:nvPr>
        </p:nvSpPr>
        <p:spPr>
          <a:xfrm>
            <a:off x="3894909" y="3070333"/>
            <a:ext cx="3521891" cy="102443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8"/>
            </p:custDataLst>
          </p:nvPr>
        </p:nvSpPr>
        <p:spPr>
          <a:xfrm>
            <a:off x="3891915" y="4174490"/>
            <a:ext cx="3521710" cy="876300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0" name="矩形 12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1" name="组合 13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8" name="组合 14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2" name="组合 13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3" name="组合 13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2" name="矩形 131"/>
            <p:cNvSpPr/>
            <p:nvPr userDrawn="1">
              <p:custDataLst>
                <p:tags r:id="rId10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3" name="组合 132"/>
            <p:cNvGrpSpPr/>
            <p:nvPr userDrawn="1">
              <p:custDataLst>
                <p:tags r:id="rId11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41" name="组合 140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6" name="Freeform 5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6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7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8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9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0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1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2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3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4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5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6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7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9" name="Freeform 18"/>
                  <p:cNvSpPr/>
                  <p:nvPr>
                    <p:custDataLst>
                      <p:tags r:id="rId117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50" name="Freeform 19"/>
                  <p:cNvSpPr/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8" name="Freeform 20"/>
                  <p:cNvSpPr>
                    <a:spLocks noEditPoints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1"/>
                  <p:cNvSpPr>
                    <a:spLocks noEditPoint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2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3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4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5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6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7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28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29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0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1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2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3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4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5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6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7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38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39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0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4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49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0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1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2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3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4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5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5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3" name="Freeform 58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59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0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1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2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3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4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5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6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7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68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69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0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71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7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3" name="Freeform 73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4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5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6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7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78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79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0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81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82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9" name="Freeform 8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8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8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5" name="组合 154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5" name="Freeform 91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2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9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9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6" name="组合 155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61" name="Freeform 95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6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7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8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7" name="Oval 99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0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9" name="Oval 101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0" name="Oval 102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2" name="Freeform 161"/>
              <p:cNvSpPr/>
              <p:nvPr>
                <p:custDataLst>
                  <p:tags r:id="rId17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2"/>
              <p:cNvSpPr/>
              <p:nvPr>
                <p:custDataLst>
                  <p:tags r:id="rId18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67"/>
              <p:cNvSpPr/>
              <p:nvPr>
                <p:custDataLst>
                  <p:tags r:id="rId19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165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171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Oval 99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Oval 10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4" name="组合 133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5" name="组合 134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7" name="Freeform 95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9" name="Freeform 9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0" name="Freeform 98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6" name="Oval 99"/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007994" y="6406357"/>
            <a:ext cx="136525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0" name="矩形 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1" name="组合 1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6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5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4" name="组合 3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" name="组合 1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2020/10/12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6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7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3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4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5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8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42332" y="2866390"/>
            <a:ext cx="5708528" cy="101994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7" name="Freeform 95"/>
            <p:cNvSpPr/>
            <p:nvPr>
              <p:custDataLst>
                <p:tags r:id="rId130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" name="Freeform 96"/>
            <p:cNvSpPr/>
            <p:nvPr>
              <p:custDataLst>
                <p:tags r:id="rId131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Freeform 97"/>
            <p:cNvSpPr/>
            <p:nvPr>
              <p:custDataLst>
                <p:tags r:id="rId132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98"/>
            <p:cNvSpPr/>
            <p:nvPr>
              <p:custDataLst>
                <p:tags r:id="rId133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2" name="Freeform 95"/>
            <p:cNvSpPr/>
            <p:nvPr>
              <p:custDataLst>
                <p:tags r:id="rId126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96"/>
            <p:cNvSpPr/>
            <p:nvPr>
              <p:custDataLst>
                <p:tags r:id="rId127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7"/>
            <p:cNvSpPr/>
            <p:nvPr>
              <p:custDataLst>
                <p:tags r:id="rId128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8"/>
            <p:cNvSpPr/>
            <p:nvPr>
              <p:custDataLst>
                <p:tags r:id="rId129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6" name="Freeform 167"/>
          <p:cNvSpPr/>
          <p:nvPr>
            <p:custDataLst>
              <p:tags r:id="rId7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Oval 10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8" name="Freeform 161"/>
          <p:cNvSpPr/>
          <p:nvPr>
            <p:custDataLst>
              <p:tags r:id="rId9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9" name="Freeform 171"/>
          <p:cNvSpPr/>
          <p:nvPr>
            <p:custDataLst>
              <p:tags r:id="rId10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0" name="Oval 9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1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13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39" name="Freeform 91"/>
            <p:cNvSpPr/>
            <p:nvPr>
              <p:custDataLst>
                <p:tags r:id="rId122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Freeform 92"/>
            <p:cNvSpPr/>
            <p:nvPr>
              <p:custDataLst>
                <p:tags r:id="rId123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124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2" name="Freeform 94"/>
            <p:cNvSpPr/>
            <p:nvPr>
              <p:custDataLst>
                <p:tags r:id="rId125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3" name="Oval 10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15"/>
            </p:custDataLst>
          </p:nvPr>
        </p:nvGrpSpPr>
        <p:grpSpPr>
          <a:xfrm rot="21300000" flipH="1">
            <a:off x="8438515" y="489585"/>
            <a:ext cx="3489325" cy="6216015"/>
            <a:chOff x="958" y="979"/>
            <a:chExt cx="5495" cy="9789"/>
          </a:xfrm>
        </p:grpSpPr>
        <p:grpSp>
          <p:nvGrpSpPr>
            <p:cNvPr id="45" name="组合 44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40" name="Freeform 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9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10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11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12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13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14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15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16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17"/>
                <p:cNvSpPr/>
                <p:nvPr>
                  <p:custDataLst>
                    <p:tags r:id="rId119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18"/>
                <p:cNvSpPr/>
                <p:nvPr>
                  <p:custDataLst>
                    <p:tags r:id="rId120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 19"/>
                <p:cNvSpPr/>
                <p:nvPr>
                  <p:custDataLst>
                    <p:tags r:id="rId121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102" name="Freeform 20"/>
                <p:cNvSpPr>
                  <a:spLocks noEditPoint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1"/>
                <p:cNvSpPr>
                  <a:spLocks noEditPoint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3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4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5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6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7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8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9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30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31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32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33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34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35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36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7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38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39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40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41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42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43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44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4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4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4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4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4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5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 5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5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 5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5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5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5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5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87" name="Freeform 58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59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60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61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6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6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6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6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6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6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6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6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7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7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7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77" name="Freeform 73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Freeform 74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75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76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77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78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79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80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81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82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73" name="Freeform 83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84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85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86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69" name="Freeform 91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92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93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94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65" name="Freeform 95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96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rgbClr val="F2E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97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98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1" name="Oval 9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10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10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10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Freeform 161"/>
            <p:cNvSpPr/>
            <p:nvPr>
              <p:custDataLst>
                <p:tags r:id="rId20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162"/>
            <p:cNvSpPr/>
            <p:nvPr>
              <p:custDataLst>
                <p:tags r:id="rId21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67"/>
            <p:cNvSpPr/>
            <p:nvPr>
              <p:custDataLst>
                <p:tags r:id="rId22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65"/>
            <p:cNvSpPr/>
            <p:nvPr>
              <p:custDataLst>
                <p:tags r:id="rId23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71"/>
            <p:cNvSpPr/>
            <p:nvPr>
              <p:custDataLst>
                <p:tags r:id="rId24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10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56" name="图片 155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525" y="2181225"/>
            <a:ext cx="598882" cy="604520"/>
          </a:xfrm>
          <a:prstGeom prst="rect">
            <a:avLst/>
          </a:prstGeom>
        </p:spPr>
      </p:pic>
      <p:sp>
        <p:nvSpPr>
          <p:cNvPr id="162" name="文本占位符 161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2442332" y="4017215"/>
            <a:ext cx="2659870" cy="407994"/>
          </a:xfrm>
        </p:spPr>
        <p:txBody>
          <a:bodyPr lIns="90000" tIns="46800" rIns="90000" bIns="46800">
            <a:normAutofit/>
          </a:bodyPr>
          <a:lstStyle>
            <a:lvl1pPr marL="0" indent="0" algn="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4" name="文本占位符 163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5372144" y="4017215"/>
            <a:ext cx="2787093" cy="407994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6" name="文本占位符 165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4624430" y="2141272"/>
            <a:ext cx="2099868" cy="61240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 descr="图片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56845"/>
            <a:ext cx="713105" cy="628015"/>
          </a:xfrm>
          <a:prstGeom prst="rect">
            <a:avLst/>
          </a:prstGeom>
        </p:spPr>
      </p:pic>
      <p:pic>
        <p:nvPicPr>
          <p:cNvPr id="11" name="图片 10" descr="图片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-308610" y="2366645"/>
            <a:ext cx="12503150" cy="2223135"/>
            <a:chOff x="-486" y="3727"/>
            <a:chExt cx="19690" cy="3501"/>
          </a:xfrm>
        </p:grpSpPr>
        <p:pic>
          <p:nvPicPr>
            <p:cNvPr id="11" name="图片 10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6" y="3727"/>
              <a:ext cx="2074" cy="3283"/>
            </a:xfrm>
            <a:prstGeom prst="rect">
              <a:avLst/>
            </a:prstGeom>
          </p:spPr>
        </p:pic>
        <p:pic>
          <p:nvPicPr>
            <p:cNvPr id="12" name="图片 11" descr="图片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" y="3820"/>
              <a:ext cx="1949" cy="340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ags" Target="../tags/tag9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676-F308-43D0-ABCD-77F39124D539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78.xml"/><Relationship Id="rId18" Type="http://schemas.openxmlformats.org/officeDocument/2006/relationships/tags" Target="../tags/tag1383.xml"/><Relationship Id="rId26" Type="http://schemas.openxmlformats.org/officeDocument/2006/relationships/tags" Target="../tags/tag1391.xml"/><Relationship Id="rId3" Type="http://schemas.openxmlformats.org/officeDocument/2006/relationships/tags" Target="../tags/tag1368.xml"/><Relationship Id="rId21" Type="http://schemas.openxmlformats.org/officeDocument/2006/relationships/tags" Target="../tags/tag1386.xml"/><Relationship Id="rId7" Type="http://schemas.openxmlformats.org/officeDocument/2006/relationships/tags" Target="../tags/tag1372.xml"/><Relationship Id="rId12" Type="http://schemas.openxmlformats.org/officeDocument/2006/relationships/tags" Target="../tags/tag1377.xml"/><Relationship Id="rId17" Type="http://schemas.openxmlformats.org/officeDocument/2006/relationships/tags" Target="../tags/tag1382.xml"/><Relationship Id="rId25" Type="http://schemas.openxmlformats.org/officeDocument/2006/relationships/tags" Target="../tags/tag1390.xml"/><Relationship Id="rId33" Type="http://schemas.openxmlformats.org/officeDocument/2006/relationships/image" Target="../media/image27.png"/><Relationship Id="rId2" Type="http://schemas.openxmlformats.org/officeDocument/2006/relationships/tags" Target="../tags/tag1367.xml"/><Relationship Id="rId16" Type="http://schemas.openxmlformats.org/officeDocument/2006/relationships/tags" Target="../tags/tag1381.xml"/><Relationship Id="rId20" Type="http://schemas.openxmlformats.org/officeDocument/2006/relationships/tags" Target="../tags/tag1385.xml"/><Relationship Id="rId29" Type="http://schemas.openxmlformats.org/officeDocument/2006/relationships/tags" Target="../tags/tag1394.xml"/><Relationship Id="rId1" Type="http://schemas.openxmlformats.org/officeDocument/2006/relationships/tags" Target="../tags/tag1366.xml"/><Relationship Id="rId6" Type="http://schemas.openxmlformats.org/officeDocument/2006/relationships/tags" Target="../tags/tag1371.xml"/><Relationship Id="rId11" Type="http://schemas.openxmlformats.org/officeDocument/2006/relationships/tags" Target="../tags/tag1376.xml"/><Relationship Id="rId24" Type="http://schemas.openxmlformats.org/officeDocument/2006/relationships/tags" Target="../tags/tag1389.xml"/><Relationship Id="rId32" Type="http://schemas.openxmlformats.org/officeDocument/2006/relationships/image" Target="../media/image26.png"/><Relationship Id="rId5" Type="http://schemas.openxmlformats.org/officeDocument/2006/relationships/tags" Target="../tags/tag1370.xml"/><Relationship Id="rId15" Type="http://schemas.openxmlformats.org/officeDocument/2006/relationships/tags" Target="../tags/tag1380.xml"/><Relationship Id="rId23" Type="http://schemas.openxmlformats.org/officeDocument/2006/relationships/tags" Target="../tags/tag1388.xml"/><Relationship Id="rId28" Type="http://schemas.openxmlformats.org/officeDocument/2006/relationships/tags" Target="../tags/tag1393.xml"/><Relationship Id="rId10" Type="http://schemas.openxmlformats.org/officeDocument/2006/relationships/tags" Target="../tags/tag1375.xml"/><Relationship Id="rId19" Type="http://schemas.openxmlformats.org/officeDocument/2006/relationships/tags" Target="../tags/tag138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69.xml"/><Relationship Id="rId9" Type="http://schemas.openxmlformats.org/officeDocument/2006/relationships/tags" Target="../tags/tag1374.xml"/><Relationship Id="rId14" Type="http://schemas.openxmlformats.org/officeDocument/2006/relationships/tags" Target="../tags/tag1379.xml"/><Relationship Id="rId22" Type="http://schemas.openxmlformats.org/officeDocument/2006/relationships/tags" Target="../tags/tag1387.xml"/><Relationship Id="rId27" Type="http://schemas.openxmlformats.org/officeDocument/2006/relationships/tags" Target="../tags/tag1392.xml"/><Relationship Id="rId30" Type="http://schemas.openxmlformats.org/officeDocument/2006/relationships/tags" Target="../tags/tag1395.xml"/><Relationship Id="rId8" Type="http://schemas.openxmlformats.org/officeDocument/2006/relationships/tags" Target="../tags/tag13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03.xml"/><Relationship Id="rId13" Type="http://schemas.openxmlformats.org/officeDocument/2006/relationships/tags" Target="../tags/tag1408.xml"/><Relationship Id="rId18" Type="http://schemas.openxmlformats.org/officeDocument/2006/relationships/tags" Target="../tags/tag1413.xml"/><Relationship Id="rId26" Type="http://schemas.openxmlformats.org/officeDocument/2006/relationships/tags" Target="../tags/tag1421.xml"/><Relationship Id="rId3" Type="http://schemas.openxmlformats.org/officeDocument/2006/relationships/tags" Target="../tags/tag1398.xml"/><Relationship Id="rId21" Type="http://schemas.openxmlformats.org/officeDocument/2006/relationships/tags" Target="../tags/tag1416.xml"/><Relationship Id="rId7" Type="http://schemas.openxmlformats.org/officeDocument/2006/relationships/tags" Target="../tags/tag1402.xml"/><Relationship Id="rId12" Type="http://schemas.openxmlformats.org/officeDocument/2006/relationships/tags" Target="../tags/tag1407.xml"/><Relationship Id="rId17" Type="http://schemas.openxmlformats.org/officeDocument/2006/relationships/tags" Target="../tags/tag1412.xml"/><Relationship Id="rId25" Type="http://schemas.openxmlformats.org/officeDocument/2006/relationships/tags" Target="../tags/tag1420.xml"/><Relationship Id="rId2" Type="http://schemas.openxmlformats.org/officeDocument/2006/relationships/tags" Target="../tags/tag1397.xml"/><Relationship Id="rId16" Type="http://schemas.openxmlformats.org/officeDocument/2006/relationships/tags" Target="../tags/tag1411.xml"/><Relationship Id="rId20" Type="http://schemas.openxmlformats.org/officeDocument/2006/relationships/tags" Target="../tags/tag1415.xml"/><Relationship Id="rId29" Type="http://schemas.openxmlformats.org/officeDocument/2006/relationships/tags" Target="../tags/tag1424.xml"/><Relationship Id="rId1" Type="http://schemas.openxmlformats.org/officeDocument/2006/relationships/tags" Target="../tags/tag1396.xml"/><Relationship Id="rId6" Type="http://schemas.openxmlformats.org/officeDocument/2006/relationships/tags" Target="../tags/tag1401.xml"/><Relationship Id="rId11" Type="http://schemas.openxmlformats.org/officeDocument/2006/relationships/tags" Target="../tags/tag1406.xml"/><Relationship Id="rId24" Type="http://schemas.openxmlformats.org/officeDocument/2006/relationships/tags" Target="../tags/tag1419.xml"/><Relationship Id="rId32" Type="http://schemas.openxmlformats.org/officeDocument/2006/relationships/image" Target="../media/image28.png"/><Relationship Id="rId5" Type="http://schemas.openxmlformats.org/officeDocument/2006/relationships/tags" Target="../tags/tag1400.xml"/><Relationship Id="rId15" Type="http://schemas.openxmlformats.org/officeDocument/2006/relationships/tags" Target="../tags/tag1410.xml"/><Relationship Id="rId23" Type="http://schemas.openxmlformats.org/officeDocument/2006/relationships/tags" Target="../tags/tag1418.xml"/><Relationship Id="rId28" Type="http://schemas.openxmlformats.org/officeDocument/2006/relationships/tags" Target="../tags/tag1423.xml"/><Relationship Id="rId10" Type="http://schemas.openxmlformats.org/officeDocument/2006/relationships/tags" Target="../tags/tag1405.xml"/><Relationship Id="rId19" Type="http://schemas.openxmlformats.org/officeDocument/2006/relationships/tags" Target="../tags/tag141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99.xml"/><Relationship Id="rId9" Type="http://schemas.openxmlformats.org/officeDocument/2006/relationships/tags" Target="../tags/tag1404.xml"/><Relationship Id="rId14" Type="http://schemas.openxmlformats.org/officeDocument/2006/relationships/tags" Target="../tags/tag1409.xml"/><Relationship Id="rId22" Type="http://schemas.openxmlformats.org/officeDocument/2006/relationships/tags" Target="../tags/tag1417.xml"/><Relationship Id="rId27" Type="http://schemas.openxmlformats.org/officeDocument/2006/relationships/tags" Target="../tags/tag1422.xml"/><Relationship Id="rId30" Type="http://schemas.openxmlformats.org/officeDocument/2006/relationships/tags" Target="../tags/tag14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2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439.xml"/><Relationship Id="rId18" Type="http://schemas.openxmlformats.org/officeDocument/2006/relationships/tags" Target="../tags/tag1444.xml"/><Relationship Id="rId26" Type="http://schemas.openxmlformats.org/officeDocument/2006/relationships/tags" Target="../tags/tag1452.xml"/><Relationship Id="rId3" Type="http://schemas.openxmlformats.org/officeDocument/2006/relationships/tags" Target="../tags/tag1429.xml"/><Relationship Id="rId21" Type="http://schemas.openxmlformats.org/officeDocument/2006/relationships/tags" Target="../tags/tag1447.xml"/><Relationship Id="rId34" Type="http://schemas.openxmlformats.org/officeDocument/2006/relationships/image" Target="../media/image31.png"/><Relationship Id="rId7" Type="http://schemas.openxmlformats.org/officeDocument/2006/relationships/tags" Target="../tags/tag1433.xml"/><Relationship Id="rId12" Type="http://schemas.openxmlformats.org/officeDocument/2006/relationships/tags" Target="../tags/tag1438.xml"/><Relationship Id="rId17" Type="http://schemas.openxmlformats.org/officeDocument/2006/relationships/tags" Target="../tags/tag1443.xml"/><Relationship Id="rId25" Type="http://schemas.openxmlformats.org/officeDocument/2006/relationships/tags" Target="../tags/tag1451.xml"/><Relationship Id="rId33" Type="http://schemas.openxmlformats.org/officeDocument/2006/relationships/image" Target="../media/image30.png"/><Relationship Id="rId2" Type="http://schemas.openxmlformats.org/officeDocument/2006/relationships/tags" Target="../tags/tag1428.xml"/><Relationship Id="rId16" Type="http://schemas.openxmlformats.org/officeDocument/2006/relationships/tags" Target="../tags/tag1442.xml"/><Relationship Id="rId20" Type="http://schemas.openxmlformats.org/officeDocument/2006/relationships/tags" Target="../tags/tag1446.xml"/><Relationship Id="rId29" Type="http://schemas.openxmlformats.org/officeDocument/2006/relationships/tags" Target="../tags/tag1455.xml"/><Relationship Id="rId1" Type="http://schemas.openxmlformats.org/officeDocument/2006/relationships/tags" Target="../tags/tag1427.xml"/><Relationship Id="rId6" Type="http://schemas.openxmlformats.org/officeDocument/2006/relationships/tags" Target="../tags/tag1432.xml"/><Relationship Id="rId11" Type="http://schemas.openxmlformats.org/officeDocument/2006/relationships/tags" Target="../tags/tag1437.xml"/><Relationship Id="rId24" Type="http://schemas.openxmlformats.org/officeDocument/2006/relationships/tags" Target="../tags/tag1450.xml"/><Relationship Id="rId32" Type="http://schemas.openxmlformats.org/officeDocument/2006/relationships/image" Target="../media/image29.png"/><Relationship Id="rId5" Type="http://schemas.openxmlformats.org/officeDocument/2006/relationships/tags" Target="../tags/tag1431.xml"/><Relationship Id="rId15" Type="http://schemas.openxmlformats.org/officeDocument/2006/relationships/tags" Target="../tags/tag1441.xml"/><Relationship Id="rId23" Type="http://schemas.openxmlformats.org/officeDocument/2006/relationships/tags" Target="../tags/tag1449.xml"/><Relationship Id="rId28" Type="http://schemas.openxmlformats.org/officeDocument/2006/relationships/tags" Target="../tags/tag1454.xml"/><Relationship Id="rId10" Type="http://schemas.openxmlformats.org/officeDocument/2006/relationships/tags" Target="../tags/tag1436.xml"/><Relationship Id="rId19" Type="http://schemas.openxmlformats.org/officeDocument/2006/relationships/tags" Target="../tags/tag144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30.xml"/><Relationship Id="rId9" Type="http://schemas.openxmlformats.org/officeDocument/2006/relationships/tags" Target="../tags/tag1435.xml"/><Relationship Id="rId14" Type="http://schemas.openxmlformats.org/officeDocument/2006/relationships/tags" Target="../tags/tag1440.xml"/><Relationship Id="rId22" Type="http://schemas.openxmlformats.org/officeDocument/2006/relationships/tags" Target="../tags/tag1448.xml"/><Relationship Id="rId27" Type="http://schemas.openxmlformats.org/officeDocument/2006/relationships/tags" Target="../tags/tag1453.xml"/><Relationship Id="rId30" Type="http://schemas.openxmlformats.org/officeDocument/2006/relationships/tags" Target="../tags/tag1456.xml"/><Relationship Id="rId8" Type="http://schemas.openxmlformats.org/officeDocument/2006/relationships/tags" Target="../tags/tag14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64.xml"/><Relationship Id="rId13" Type="http://schemas.openxmlformats.org/officeDocument/2006/relationships/tags" Target="../tags/tag1469.xml"/><Relationship Id="rId18" Type="http://schemas.openxmlformats.org/officeDocument/2006/relationships/tags" Target="../tags/tag1474.xml"/><Relationship Id="rId26" Type="http://schemas.openxmlformats.org/officeDocument/2006/relationships/tags" Target="../tags/tag1482.xml"/><Relationship Id="rId3" Type="http://schemas.openxmlformats.org/officeDocument/2006/relationships/tags" Target="../tags/tag1459.xml"/><Relationship Id="rId21" Type="http://schemas.openxmlformats.org/officeDocument/2006/relationships/tags" Target="../tags/tag1477.xml"/><Relationship Id="rId7" Type="http://schemas.openxmlformats.org/officeDocument/2006/relationships/tags" Target="../tags/tag1463.xml"/><Relationship Id="rId12" Type="http://schemas.openxmlformats.org/officeDocument/2006/relationships/tags" Target="../tags/tag1468.xml"/><Relationship Id="rId17" Type="http://schemas.openxmlformats.org/officeDocument/2006/relationships/tags" Target="../tags/tag1473.xml"/><Relationship Id="rId25" Type="http://schemas.openxmlformats.org/officeDocument/2006/relationships/tags" Target="../tags/tag1481.xml"/><Relationship Id="rId2" Type="http://schemas.openxmlformats.org/officeDocument/2006/relationships/tags" Target="../tags/tag1458.xml"/><Relationship Id="rId16" Type="http://schemas.openxmlformats.org/officeDocument/2006/relationships/tags" Target="../tags/tag1472.xml"/><Relationship Id="rId20" Type="http://schemas.openxmlformats.org/officeDocument/2006/relationships/tags" Target="../tags/tag1476.xml"/><Relationship Id="rId29" Type="http://schemas.openxmlformats.org/officeDocument/2006/relationships/tags" Target="../tags/tag1485.xml"/><Relationship Id="rId1" Type="http://schemas.openxmlformats.org/officeDocument/2006/relationships/tags" Target="../tags/tag1457.xml"/><Relationship Id="rId6" Type="http://schemas.openxmlformats.org/officeDocument/2006/relationships/tags" Target="../tags/tag1462.xml"/><Relationship Id="rId11" Type="http://schemas.openxmlformats.org/officeDocument/2006/relationships/tags" Target="../tags/tag1467.xml"/><Relationship Id="rId24" Type="http://schemas.openxmlformats.org/officeDocument/2006/relationships/tags" Target="../tags/tag1480.xml"/><Relationship Id="rId5" Type="http://schemas.openxmlformats.org/officeDocument/2006/relationships/tags" Target="../tags/tag1461.xml"/><Relationship Id="rId15" Type="http://schemas.openxmlformats.org/officeDocument/2006/relationships/tags" Target="../tags/tag1471.xml"/><Relationship Id="rId23" Type="http://schemas.openxmlformats.org/officeDocument/2006/relationships/tags" Target="../tags/tag1479.xml"/><Relationship Id="rId28" Type="http://schemas.openxmlformats.org/officeDocument/2006/relationships/tags" Target="../tags/tag1484.xml"/><Relationship Id="rId10" Type="http://schemas.openxmlformats.org/officeDocument/2006/relationships/tags" Target="../tags/tag1466.xml"/><Relationship Id="rId19" Type="http://schemas.openxmlformats.org/officeDocument/2006/relationships/tags" Target="../tags/tag147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60.xml"/><Relationship Id="rId9" Type="http://schemas.openxmlformats.org/officeDocument/2006/relationships/tags" Target="../tags/tag1465.xml"/><Relationship Id="rId14" Type="http://schemas.openxmlformats.org/officeDocument/2006/relationships/tags" Target="../tags/tag1470.xml"/><Relationship Id="rId22" Type="http://schemas.openxmlformats.org/officeDocument/2006/relationships/tags" Target="../tags/tag1478.xml"/><Relationship Id="rId27" Type="http://schemas.openxmlformats.org/officeDocument/2006/relationships/tags" Target="../tags/tag1483.xml"/><Relationship Id="rId30" Type="http://schemas.openxmlformats.org/officeDocument/2006/relationships/tags" Target="../tags/tag148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499.xml"/><Relationship Id="rId18" Type="http://schemas.openxmlformats.org/officeDocument/2006/relationships/tags" Target="../tags/tag1504.xml"/><Relationship Id="rId26" Type="http://schemas.openxmlformats.org/officeDocument/2006/relationships/tags" Target="../tags/tag1512.xml"/><Relationship Id="rId3" Type="http://schemas.openxmlformats.org/officeDocument/2006/relationships/tags" Target="../tags/tag1489.xml"/><Relationship Id="rId21" Type="http://schemas.openxmlformats.org/officeDocument/2006/relationships/tags" Target="../tags/tag1507.xml"/><Relationship Id="rId7" Type="http://schemas.openxmlformats.org/officeDocument/2006/relationships/tags" Target="../tags/tag1493.xml"/><Relationship Id="rId12" Type="http://schemas.openxmlformats.org/officeDocument/2006/relationships/tags" Target="../tags/tag1498.xml"/><Relationship Id="rId17" Type="http://schemas.openxmlformats.org/officeDocument/2006/relationships/tags" Target="../tags/tag1503.xml"/><Relationship Id="rId25" Type="http://schemas.openxmlformats.org/officeDocument/2006/relationships/tags" Target="../tags/tag1511.xml"/><Relationship Id="rId33" Type="http://schemas.openxmlformats.org/officeDocument/2006/relationships/image" Target="../media/image33.png"/><Relationship Id="rId2" Type="http://schemas.openxmlformats.org/officeDocument/2006/relationships/tags" Target="../tags/tag1488.xml"/><Relationship Id="rId16" Type="http://schemas.openxmlformats.org/officeDocument/2006/relationships/tags" Target="../tags/tag1502.xml"/><Relationship Id="rId20" Type="http://schemas.openxmlformats.org/officeDocument/2006/relationships/tags" Target="../tags/tag1506.xml"/><Relationship Id="rId29" Type="http://schemas.openxmlformats.org/officeDocument/2006/relationships/tags" Target="../tags/tag1515.xml"/><Relationship Id="rId1" Type="http://schemas.openxmlformats.org/officeDocument/2006/relationships/tags" Target="../tags/tag1487.xml"/><Relationship Id="rId6" Type="http://schemas.openxmlformats.org/officeDocument/2006/relationships/tags" Target="../tags/tag1492.xml"/><Relationship Id="rId11" Type="http://schemas.openxmlformats.org/officeDocument/2006/relationships/tags" Target="../tags/tag1497.xml"/><Relationship Id="rId24" Type="http://schemas.openxmlformats.org/officeDocument/2006/relationships/tags" Target="../tags/tag1510.xml"/><Relationship Id="rId32" Type="http://schemas.openxmlformats.org/officeDocument/2006/relationships/image" Target="../media/image32.png"/><Relationship Id="rId5" Type="http://schemas.openxmlformats.org/officeDocument/2006/relationships/tags" Target="../tags/tag1491.xml"/><Relationship Id="rId15" Type="http://schemas.openxmlformats.org/officeDocument/2006/relationships/tags" Target="../tags/tag1501.xml"/><Relationship Id="rId23" Type="http://schemas.openxmlformats.org/officeDocument/2006/relationships/tags" Target="../tags/tag1509.xml"/><Relationship Id="rId28" Type="http://schemas.openxmlformats.org/officeDocument/2006/relationships/tags" Target="../tags/tag1514.xml"/><Relationship Id="rId10" Type="http://schemas.openxmlformats.org/officeDocument/2006/relationships/tags" Target="../tags/tag1496.xml"/><Relationship Id="rId19" Type="http://schemas.openxmlformats.org/officeDocument/2006/relationships/tags" Target="../tags/tag1505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90.xml"/><Relationship Id="rId9" Type="http://schemas.openxmlformats.org/officeDocument/2006/relationships/tags" Target="../tags/tag1495.xml"/><Relationship Id="rId14" Type="http://schemas.openxmlformats.org/officeDocument/2006/relationships/tags" Target="../tags/tag1500.xml"/><Relationship Id="rId22" Type="http://schemas.openxmlformats.org/officeDocument/2006/relationships/tags" Target="../tags/tag1508.xml"/><Relationship Id="rId27" Type="http://schemas.openxmlformats.org/officeDocument/2006/relationships/tags" Target="../tags/tag1513.xml"/><Relationship Id="rId30" Type="http://schemas.openxmlformats.org/officeDocument/2006/relationships/tags" Target="../tags/tag1516.xml"/><Relationship Id="rId8" Type="http://schemas.openxmlformats.org/officeDocument/2006/relationships/tags" Target="../tags/tag14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525.xml"/><Relationship Id="rId13" Type="http://schemas.openxmlformats.org/officeDocument/2006/relationships/tags" Target="../tags/tag1530.xml"/><Relationship Id="rId18" Type="http://schemas.openxmlformats.org/officeDocument/2006/relationships/tags" Target="../tags/tag1535.xml"/><Relationship Id="rId26" Type="http://schemas.openxmlformats.org/officeDocument/2006/relationships/tags" Target="../tags/tag1543.xml"/><Relationship Id="rId3" Type="http://schemas.openxmlformats.org/officeDocument/2006/relationships/tags" Target="../tags/tag1520.xml"/><Relationship Id="rId21" Type="http://schemas.openxmlformats.org/officeDocument/2006/relationships/tags" Target="../tags/tag1538.xml"/><Relationship Id="rId7" Type="http://schemas.openxmlformats.org/officeDocument/2006/relationships/tags" Target="../tags/tag1524.xml"/><Relationship Id="rId12" Type="http://schemas.openxmlformats.org/officeDocument/2006/relationships/tags" Target="../tags/tag1529.xml"/><Relationship Id="rId17" Type="http://schemas.openxmlformats.org/officeDocument/2006/relationships/tags" Target="../tags/tag1534.xml"/><Relationship Id="rId25" Type="http://schemas.openxmlformats.org/officeDocument/2006/relationships/tags" Target="../tags/tag1542.xml"/><Relationship Id="rId2" Type="http://schemas.openxmlformats.org/officeDocument/2006/relationships/tags" Target="../tags/tag1519.xml"/><Relationship Id="rId16" Type="http://schemas.openxmlformats.org/officeDocument/2006/relationships/tags" Target="../tags/tag1533.xml"/><Relationship Id="rId20" Type="http://schemas.openxmlformats.org/officeDocument/2006/relationships/tags" Target="../tags/tag1537.xml"/><Relationship Id="rId29" Type="http://schemas.openxmlformats.org/officeDocument/2006/relationships/tags" Target="../tags/tag1546.xml"/><Relationship Id="rId1" Type="http://schemas.openxmlformats.org/officeDocument/2006/relationships/tags" Target="../tags/tag1518.xml"/><Relationship Id="rId6" Type="http://schemas.openxmlformats.org/officeDocument/2006/relationships/tags" Target="../tags/tag1523.xml"/><Relationship Id="rId11" Type="http://schemas.openxmlformats.org/officeDocument/2006/relationships/tags" Target="../tags/tag1528.xml"/><Relationship Id="rId24" Type="http://schemas.openxmlformats.org/officeDocument/2006/relationships/tags" Target="../tags/tag1541.xml"/><Relationship Id="rId32" Type="http://schemas.openxmlformats.org/officeDocument/2006/relationships/image" Target="../media/image34.png"/><Relationship Id="rId5" Type="http://schemas.openxmlformats.org/officeDocument/2006/relationships/tags" Target="../tags/tag1522.xml"/><Relationship Id="rId15" Type="http://schemas.openxmlformats.org/officeDocument/2006/relationships/tags" Target="../tags/tag1532.xml"/><Relationship Id="rId23" Type="http://schemas.openxmlformats.org/officeDocument/2006/relationships/tags" Target="../tags/tag1540.xml"/><Relationship Id="rId28" Type="http://schemas.openxmlformats.org/officeDocument/2006/relationships/tags" Target="../tags/tag1545.xml"/><Relationship Id="rId10" Type="http://schemas.openxmlformats.org/officeDocument/2006/relationships/tags" Target="../tags/tag1527.xml"/><Relationship Id="rId19" Type="http://schemas.openxmlformats.org/officeDocument/2006/relationships/tags" Target="../tags/tag153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21.xml"/><Relationship Id="rId9" Type="http://schemas.openxmlformats.org/officeDocument/2006/relationships/tags" Target="../tags/tag1526.xml"/><Relationship Id="rId14" Type="http://schemas.openxmlformats.org/officeDocument/2006/relationships/tags" Target="../tags/tag1531.xml"/><Relationship Id="rId22" Type="http://schemas.openxmlformats.org/officeDocument/2006/relationships/tags" Target="../tags/tag1539.xml"/><Relationship Id="rId27" Type="http://schemas.openxmlformats.org/officeDocument/2006/relationships/tags" Target="../tags/tag1544.xml"/><Relationship Id="rId30" Type="http://schemas.openxmlformats.org/officeDocument/2006/relationships/tags" Target="../tags/tag15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1217.xml"/><Relationship Id="rId1" Type="http://schemas.openxmlformats.org/officeDocument/2006/relationships/tags" Target="../tags/tag12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555.xml"/><Relationship Id="rId13" Type="http://schemas.openxmlformats.org/officeDocument/2006/relationships/tags" Target="../tags/tag1560.xml"/><Relationship Id="rId18" Type="http://schemas.openxmlformats.org/officeDocument/2006/relationships/tags" Target="../tags/tag1565.xml"/><Relationship Id="rId26" Type="http://schemas.openxmlformats.org/officeDocument/2006/relationships/tags" Target="../tags/tag1573.xml"/><Relationship Id="rId3" Type="http://schemas.openxmlformats.org/officeDocument/2006/relationships/tags" Target="../tags/tag1550.xml"/><Relationship Id="rId21" Type="http://schemas.openxmlformats.org/officeDocument/2006/relationships/tags" Target="../tags/tag1568.xml"/><Relationship Id="rId7" Type="http://schemas.openxmlformats.org/officeDocument/2006/relationships/tags" Target="../tags/tag1554.xml"/><Relationship Id="rId12" Type="http://schemas.openxmlformats.org/officeDocument/2006/relationships/tags" Target="../tags/tag1559.xml"/><Relationship Id="rId17" Type="http://schemas.openxmlformats.org/officeDocument/2006/relationships/tags" Target="../tags/tag1564.xml"/><Relationship Id="rId25" Type="http://schemas.openxmlformats.org/officeDocument/2006/relationships/tags" Target="../tags/tag1572.xml"/><Relationship Id="rId2" Type="http://schemas.openxmlformats.org/officeDocument/2006/relationships/tags" Target="../tags/tag1549.xml"/><Relationship Id="rId16" Type="http://schemas.openxmlformats.org/officeDocument/2006/relationships/tags" Target="../tags/tag1563.xml"/><Relationship Id="rId20" Type="http://schemas.openxmlformats.org/officeDocument/2006/relationships/tags" Target="../tags/tag1567.xml"/><Relationship Id="rId29" Type="http://schemas.openxmlformats.org/officeDocument/2006/relationships/tags" Target="../tags/tag1576.xml"/><Relationship Id="rId1" Type="http://schemas.openxmlformats.org/officeDocument/2006/relationships/tags" Target="../tags/tag1548.xml"/><Relationship Id="rId6" Type="http://schemas.openxmlformats.org/officeDocument/2006/relationships/tags" Target="../tags/tag1553.xml"/><Relationship Id="rId11" Type="http://schemas.openxmlformats.org/officeDocument/2006/relationships/tags" Target="../tags/tag1558.xml"/><Relationship Id="rId24" Type="http://schemas.openxmlformats.org/officeDocument/2006/relationships/tags" Target="../tags/tag1571.xml"/><Relationship Id="rId5" Type="http://schemas.openxmlformats.org/officeDocument/2006/relationships/tags" Target="../tags/tag1552.xml"/><Relationship Id="rId15" Type="http://schemas.openxmlformats.org/officeDocument/2006/relationships/tags" Target="../tags/tag1562.xml"/><Relationship Id="rId23" Type="http://schemas.openxmlformats.org/officeDocument/2006/relationships/tags" Target="../tags/tag1570.xml"/><Relationship Id="rId28" Type="http://schemas.openxmlformats.org/officeDocument/2006/relationships/tags" Target="../tags/tag1575.xml"/><Relationship Id="rId10" Type="http://schemas.openxmlformats.org/officeDocument/2006/relationships/tags" Target="../tags/tag1557.xml"/><Relationship Id="rId19" Type="http://schemas.openxmlformats.org/officeDocument/2006/relationships/tags" Target="../tags/tag156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51.xml"/><Relationship Id="rId9" Type="http://schemas.openxmlformats.org/officeDocument/2006/relationships/tags" Target="../tags/tag1556.xml"/><Relationship Id="rId14" Type="http://schemas.openxmlformats.org/officeDocument/2006/relationships/tags" Target="../tags/tag1561.xml"/><Relationship Id="rId22" Type="http://schemas.openxmlformats.org/officeDocument/2006/relationships/tags" Target="../tags/tag1569.xml"/><Relationship Id="rId27" Type="http://schemas.openxmlformats.org/officeDocument/2006/relationships/tags" Target="../tags/tag1574.xml"/><Relationship Id="rId30" Type="http://schemas.openxmlformats.org/officeDocument/2006/relationships/tags" Target="../tags/tag15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583.xml"/><Relationship Id="rId1" Type="http://schemas.openxmlformats.org/officeDocument/2006/relationships/tags" Target="../tags/tag158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25.xml"/><Relationship Id="rId13" Type="http://schemas.openxmlformats.org/officeDocument/2006/relationships/tags" Target="../tags/tag1230.xml"/><Relationship Id="rId18" Type="http://schemas.openxmlformats.org/officeDocument/2006/relationships/tags" Target="../tags/tag1235.xml"/><Relationship Id="rId26" Type="http://schemas.openxmlformats.org/officeDocument/2006/relationships/tags" Target="../tags/tag1243.xml"/><Relationship Id="rId3" Type="http://schemas.openxmlformats.org/officeDocument/2006/relationships/tags" Target="../tags/tag1220.xml"/><Relationship Id="rId21" Type="http://schemas.openxmlformats.org/officeDocument/2006/relationships/tags" Target="../tags/tag1238.xml"/><Relationship Id="rId7" Type="http://schemas.openxmlformats.org/officeDocument/2006/relationships/tags" Target="../tags/tag1224.xml"/><Relationship Id="rId12" Type="http://schemas.openxmlformats.org/officeDocument/2006/relationships/tags" Target="../tags/tag1229.xml"/><Relationship Id="rId17" Type="http://schemas.openxmlformats.org/officeDocument/2006/relationships/tags" Target="../tags/tag1234.xml"/><Relationship Id="rId25" Type="http://schemas.openxmlformats.org/officeDocument/2006/relationships/tags" Target="../tags/tag1242.xml"/><Relationship Id="rId2" Type="http://schemas.openxmlformats.org/officeDocument/2006/relationships/tags" Target="../tags/tag1219.xml"/><Relationship Id="rId16" Type="http://schemas.openxmlformats.org/officeDocument/2006/relationships/tags" Target="../tags/tag1233.xml"/><Relationship Id="rId20" Type="http://schemas.openxmlformats.org/officeDocument/2006/relationships/tags" Target="../tags/tag1237.xml"/><Relationship Id="rId29" Type="http://schemas.openxmlformats.org/officeDocument/2006/relationships/tags" Target="../tags/tag1246.xml"/><Relationship Id="rId1" Type="http://schemas.openxmlformats.org/officeDocument/2006/relationships/tags" Target="../tags/tag1218.xml"/><Relationship Id="rId6" Type="http://schemas.openxmlformats.org/officeDocument/2006/relationships/tags" Target="../tags/tag1223.xml"/><Relationship Id="rId11" Type="http://schemas.openxmlformats.org/officeDocument/2006/relationships/tags" Target="../tags/tag1228.xml"/><Relationship Id="rId24" Type="http://schemas.openxmlformats.org/officeDocument/2006/relationships/tags" Target="../tags/tag1241.xml"/><Relationship Id="rId32" Type="http://schemas.openxmlformats.org/officeDocument/2006/relationships/image" Target="../media/image20.png"/><Relationship Id="rId5" Type="http://schemas.openxmlformats.org/officeDocument/2006/relationships/tags" Target="../tags/tag1222.xml"/><Relationship Id="rId15" Type="http://schemas.openxmlformats.org/officeDocument/2006/relationships/tags" Target="../tags/tag1232.xml"/><Relationship Id="rId23" Type="http://schemas.openxmlformats.org/officeDocument/2006/relationships/tags" Target="../tags/tag1240.xml"/><Relationship Id="rId28" Type="http://schemas.openxmlformats.org/officeDocument/2006/relationships/tags" Target="../tags/tag1245.xml"/><Relationship Id="rId10" Type="http://schemas.openxmlformats.org/officeDocument/2006/relationships/tags" Target="../tags/tag1227.xml"/><Relationship Id="rId19" Type="http://schemas.openxmlformats.org/officeDocument/2006/relationships/tags" Target="../tags/tag1236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221.xml"/><Relationship Id="rId9" Type="http://schemas.openxmlformats.org/officeDocument/2006/relationships/tags" Target="../tags/tag1226.xml"/><Relationship Id="rId14" Type="http://schemas.openxmlformats.org/officeDocument/2006/relationships/tags" Target="../tags/tag1231.xml"/><Relationship Id="rId22" Type="http://schemas.openxmlformats.org/officeDocument/2006/relationships/tags" Target="../tags/tag1239.xml"/><Relationship Id="rId27" Type="http://schemas.openxmlformats.org/officeDocument/2006/relationships/tags" Target="../tags/tag1244.xml"/><Relationship Id="rId30" Type="http://schemas.openxmlformats.org/officeDocument/2006/relationships/tags" Target="../tags/tag12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55.xml"/><Relationship Id="rId13" Type="http://schemas.openxmlformats.org/officeDocument/2006/relationships/tags" Target="../tags/tag1260.xml"/><Relationship Id="rId18" Type="http://schemas.openxmlformats.org/officeDocument/2006/relationships/tags" Target="../tags/tag1265.xml"/><Relationship Id="rId26" Type="http://schemas.openxmlformats.org/officeDocument/2006/relationships/tags" Target="../tags/tag1273.xml"/><Relationship Id="rId3" Type="http://schemas.openxmlformats.org/officeDocument/2006/relationships/tags" Target="../tags/tag1250.xml"/><Relationship Id="rId21" Type="http://schemas.openxmlformats.org/officeDocument/2006/relationships/tags" Target="../tags/tag1268.xml"/><Relationship Id="rId7" Type="http://schemas.openxmlformats.org/officeDocument/2006/relationships/tags" Target="../tags/tag1254.xml"/><Relationship Id="rId12" Type="http://schemas.openxmlformats.org/officeDocument/2006/relationships/tags" Target="../tags/tag1259.xml"/><Relationship Id="rId17" Type="http://schemas.openxmlformats.org/officeDocument/2006/relationships/tags" Target="../tags/tag1264.xml"/><Relationship Id="rId25" Type="http://schemas.openxmlformats.org/officeDocument/2006/relationships/tags" Target="../tags/tag1272.xml"/><Relationship Id="rId2" Type="http://schemas.openxmlformats.org/officeDocument/2006/relationships/tags" Target="../tags/tag1249.xml"/><Relationship Id="rId16" Type="http://schemas.openxmlformats.org/officeDocument/2006/relationships/tags" Target="../tags/tag1263.xml"/><Relationship Id="rId20" Type="http://schemas.openxmlformats.org/officeDocument/2006/relationships/tags" Target="../tags/tag1267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48.xml"/><Relationship Id="rId6" Type="http://schemas.openxmlformats.org/officeDocument/2006/relationships/tags" Target="../tags/tag1253.xml"/><Relationship Id="rId11" Type="http://schemas.openxmlformats.org/officeDocument/2006/relationships/tags" Target="../tags/tag1258.xml"/><Relationship Id="rId24" Type="http://schemas.openxmlformats.org/officeDocument/2006/relationships/tags" Target="../tags/tag1271.xml"/><Relationship Id="rId5" Type="http://schemas.openxmlformats.org/officeDocument/2006/relationships/tags" Target="../tags/tag1252.xml"/><Relationship Id="rId15" Type="http://schemas.openxmlformats.org/officeDocument/2006/relationships/tags" Target="../tags/tag1262.xml"/><Relationship Id="rId23" Type="http://schemas.openxmlformats.org/officeDocument/2006/relationships/tags" Target="../tags/tag1270.xml"/><Relationship Id="rId28" Type="http://schemas.openxmlformats.org/officeDocument/2006/relationships/tags" Target="../tags/tag1275.xml"/><Relationship Id="rId10" Type="http://schemas.openxmlformats.org/officeDocument/2006/relationships/tags" Target="../tags/tag1257.xml"/><Relationship Id="rId19" Type="http://schemas.openxmlformats.org/officeDocument/2006/relationships/tags" Target="../tags/tag1266.xml"/><Relationship Id="rId4" Type="http://schemas.openxmlformats.org/officeDocument/2006/relationships/tags" Target="../tags/tag1251.xml"/><Relationship Id="rId9" Type="http://schemas.openxmlformats.org/officeDocument/2006/relationships/tags" Target="../tags/tag1256.xml"/><Relationship Id="rId14" Type="http://schemas.openxmlformats.org/officeDocument/2006/relationships/tags" Target="../tags/tag1261.xml"/><Relationship Id="rId22" Type="http://schemas.openxmlformats.org/officeDocument/2006/relationships/tags" Target="../tags/tag1269.xml"/><Relationship Id="rId27" Type="http://schemas.openxmlformats.org/officeDocument/2006/relationships/tags" Target="../tags/tag1274.xml"/><Relationship Id="rId3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83.xml"/><Relationship Id="rId13" Type="http://schemas.openxmlformats.org/officeDocument/2006/relationships/tags" Target="../tags/tag1288.xml"/><Relationship Id="rId18" Type="http://schemas.openxmlformats.org/officeDocument/2006/relationships/tags" Target="../tags/tag1293.xml"/><Relationship Id="rId26" Type="http://schemas.openxmlformats.org/officeDocument/2006/relationships/tags" Target="../tags/tag1301.xml"/><Relationship Id="rId3" Type="http://schemas.openxmlformats.org/officeDocument/2006/relationships/tags" Target="../tags/tag1278.xml"/><Relationship Id="rId21" Type="http://schemas.openxmlformats.org/officeDocument/2006/relationships/tags" Target="../tags/tag1296.xml"/><Relationship Id="rId7" Type="http://schemas.openxmlformats.org/officeDocument/2006/relationships/tags" Target="../tags/tag1282.xml"/><Relationship Id="rId12" Type="http://schemas.openxmlformats.org/officeDocument/2006/relationships/tags" Target="../tags/tag1287.xml"/><Relationship Id="rId17" Type="http://schemas.openxmlformats.org/officeDocument/2006/relationships/tags" Target="../tags/tag1292.xml"/><Relationship Id="rId25" Type="http://schemas.openxmlformats.org/officeDocument/2006/relationships/tags" Target="../tags/tag1300.xml"/><Relationship Id="rId2" Type="http://schemas.openxmlformats.org/officeDocument/2006/relationships/tags" Target="../tags/tag1277.xml"/><Relationship Id="rId16" Type="http://schemas.openxmlformats.org/officeDocument/2006/relationships/tags" Target="../tags/tag1291.xml"/><Relationship Id="rId20" Type="http://schemas.openxmlformats.org/officeDocument/2006/relationships/tags" Target="../tags/tag1295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76.xml"/><Relationship Id="rId6" Type="http://schemas.openxmlformats.org/officeDocument/2006/relationships/tags" Target="../tags/tag1281.xml"/><Relationship Id="rId11" Type="http://schemas.openxmlformats.org/officeDocument/2006/relationships/tags" Target="../tags/tag1286.xml"/><Relationship Id="rId24" Type="http://schemas.openxmlformats.org/officeDocument/2006/relationships/tags" Target="../tags/tag1299.xml"/><Relationship Id="rId5" Type="http://schemas.openxmlformats.org/officeDocument/2006/relationships/tags" Target="../tags/tag1280.xml"/><Relationship Id="rId15" Type="http://schemas.openxmlformats.org/officeDocument/2006/relationships/tags" Target="../tags/tag1290.xml"/><Relationship Id="rId23" Type="http://schemas.openxmlformats.org/officeDocument/2006/relationships/tags" Target="../tags/tag1298.xml"/><Relationship Id="rId28" Type="http://schemas.openxmlformats.org/officeDocument/2006/relationships/tags" Target="../tags/tag1303.xml"/><Relationship Id="rId10" Type="http://schemas.openxmlformats.org/officeDocument/2006/relationships/tags" Target="../tags/tag1285.xml"/><Relationship Id="rId19" Type="http://schemas.openxmlformats.org/officeDocument/2006/relationships/tags" Target="../tags/tag1294.xml"/><Relationship Id="rId4" Type="http://schemas.openxmlformats.org/officeDocument/2006/relationships/tags" Target="../tags/tag1279.xml"/><Relationship Id="rId9" Type="http://schemas.openxmlformats.org/officeDocument/2006/relationships/tags" Target="../tags/tag1284.xml"/><Relationship Id="rId14" Type="http://schemas.openxmlformats.org/officeDocument/2006/relationships/tags" Target="../tags/tag1289.xml"/><Relationship Id="rId22" Type="http://schemas.openxmlformats.org/officeDocument/2006/relationships/tags" Target="../tags/tag1297.xml"/><Relationship Id="rId27" Type="http://schemas.openxmlformats.org/officeDocument/2006/relationships/tags" Target="../tags/tag1302.xml"/><Relationship Id="rId30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11.xml"/><Relationship Id="rId13" Type="http://schemas.openxmlformats.org/officeDocument/2006/relationships/tags" Target="../tags/tag1316.xml"/><Relationship Id="rId18" Type="http://schemas.openxmlformats.org/officeDocument/2006/relationships/tags" Target="../tags/tag1321.xml"/><Relationship Id="rId26" Type="http://schemas.openxmlformats.org/officeDocument/2006/relationships/tags" Target="../tags/tag1329.xml"/><Relationship Id="rId3" Type="http://schemas.openxmlformats.org/officeDocument/2006/relationships/tags" Target="../tags/tag1306.xml"/><Relationship Id="rId21" Type="http://schemas.openxmlformats.org/officeDocument/2006/relationships/tags" Target="../tags/tag1324.xml"/><Relationship Id="rId7" Type="http://schemas.openxmlformats.org/officeDocument/2006/relationships/tags" Target="../tags/tag1310.xml"/><Relationship Id="rId12" Type="http://schemas.openxmlformats.org/officeDocument/2006/relationships/tags" Target="../tags/tag1315.xml"/><Relationship Id="rId17" Type="http://schemas.openxmlformats.org/officeDocument/2006/relationships/tags" Target="../tags/tag1320.xml"/><Relationship Id="rId25" Type="http://schemas.openxmlformats.org/officeDocument/2006/relationships/tags" Target="../tags/tag1328.xml"/><Relationship Id="rId2" Type="http://schemas.openxmlformats.org/officeDocument/2006/relationships/tags" Target="../tags/tag1305.xml"/><Relationship Id="rId16" Type="http://schemas.openxmlformats.org/officeDocument/2006/relationships/tags" Target="../tags/tag1319.xml"/><Relationship Id="rId20" Type="http://schemas.openxmlformats.org/officeDocument/2006/relationships/tags" Target="../tags/tag1323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304.xml"/><Relationship Id="rId6" Type="http://schemas.openxmlformats.org/officeDocument/2006/relationships/tags" Target="../tags/tag1309.xml"/><Relationship Id="rId11" Type="http://schemas.openxmlformats.org/officeDocument/2006/relationships/tags" Target="../tags/tag1314.xml"/><Relationship Id="rId24" Type="http://schemas.openxmlformats.org/officeDocument/2006/relationships/tags" Target="../tags/tag1327.xml"/><Relationship Id="rId5" Type="http://schemas.openxmlformats.org/officeDocument/2006/relationships/tags" Target="../tags/tag1308.xml"/><Relationship Id="rId15" Type="http://schemas.openxmlformats.org/officeDocument/2006/relationships/tags" Target="../tags/tag1318.xml"/><Relationship Id="rId23" Type="http://schemas.openxmlformats.org/officeDocument/2006/relationships/tags" Target="../tags/tag1326.xml"/><Relationship Id="rId28" Type="http://schemas.openxmlformats.org/officeDocument/2006/relationships/tags" Target="../tags/tag1331.xml"/><Relationship Id="rId10" Type="http://schemas.openxmlformats.org/officeDocument/2006/relationships/tags" Target="../tags/tag1313.xml"/><Relationship Id="rId19" Type="http://schemas.openxmlformats.org/officeDocument/2006/relationships/tags" Target="../tags/tag1322.xml"/><Relationship Id="rId4" Type="http://schemas.openxmlformats.org/officeDocument/2006/relationships/tags" Target="../tags/tag1307.xml"/><Relationship Id="rId9" Type="http://schemas.openxmlformats.org/officeDocument/2006/relationships/tags" Target="../tags/tag1312.xml"/><Relationship Id="rId14" Type="http://schemas.openxmlformats.org/officeDocument/2006/relationships/tags" Target="../tags/tag1317.xml"/><Relationship Id="rId22" Type="http://schemas.openxmlformats.org/officeDocument/2006/relationships/tags" Target="../tags/tag1325.xml"/><Relationship Id="rId27" Type="http://schemas.openxmlformats.org/officeDocument/2006/relationships/tags" Target="../tags/tag1330.xml"/><Relationship Id="rId30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44.xml"/><Relationship Id="rId18" Type="http://schemas.openxmlformats.org/officeDocument/2006/relationships/tags" Target="../tags/tag1349.xml"/><Relationship Id="rId26" Type="http://schemas.openxmlformats.org/officeDocument/2006/relationships/tags" Target="../tags/tag1357.xml"/><Relationship Id="rId3" Type="http://schemas.openxmlformats.org/officeDocument/2006/relationships/tags" Target="../tags/tag1334.xml"/><Relationship Id="rId21" Type="http://schemas.openxmlformats.org/officeDocument/2006/relationships/tags" Target="../tags/tag1352.xml"/><Relationship Id="rId7" Type="http://schemas.openxmlformats.org/officeDocument/2006/relationships/tags" Target="../tags/tag1338.xml"/><Relationship Id="rId12" Type="http://schemas.openxmlformats.org/officeDocument/2006/relationships/tags" Target="../tags/tag1343.xml"/><Relationship Id="rId17" Type="http://schemas.openxmlformats.org/officeDocument/2006/relationships/tags" Target="../tags/tag1348.xml"/><Relationship Id="rId25" Type="http://schemas.openxmlformats.org/officeDocument/2006/relationships/tags" Target="../tags/tag1356.xml"/><Relationship Id="rId33" Type="http://schemas.openxmlformats.org/officeDocument/2006/relationships/image" Target="../media/image25.png"/><Relationship Id="rId2" Type="http://schemas.openxmlformats.org/officeDocument/2006/relationships/tags" Target="../tags/tag1333.xml"/><Relationship Id="rId16" Type="http://schemas.openxmlformats.org/officeDocument/2006/relationships/tags" Target="../tags/tag1347.xml"/><Relationship Id="rId20" Type="http://schemas.openxmlformats.org/officeDocument/2006/relationships/tags" Target="../tags/tag1351.xml"/><Relationship Id="rId29" Type="http://schemas.openxmlformats.org/officeDocument/2006/relationships/tags" Target="../tags/tag1360.xml"/><Relationship Id="rId1" Type="http://schemas.openxmlformats.org/officeDocument/2006/relationships/tags" Target="../tags/tag1332.xml"/><Relationship Id="rId6" Type="http://schemas.openxmlformats.org/officeDocument/2006/relationships/tags" Target="../tags/tag1337.xml"/><Relationship Id="rId11" Type="http://schemas.openxmlformats.org/officeDocument/2006/relationships/tags" Target="../tags/tag1342.xml"/><Relationship Id="rId24" Type="http://schemas.openxmlformats.org/officeDocument/2006/relationships/tags" Target="../tags/tag1355.xml"/><Relationship Id="rId32" Type="http://schemas.openxmlformats.org/officeDocument/2006/relationships/image" Target="../media/image24.png"/><Relationship Id="rId5" Type="http://schemas.openxmlformats.org/officeDocument/2006/relationships/tags" Target="../tags/tag1336.xml"/><Relationship Id="rId15" Type="http://schemas.openxmlformats.org/officeDocument/2006/relationships/tags" Target="../tags/tag1346.xml"/><Relationship Id="rId23" Type="http://schemas.openxmlformats.org/officeDocument/2006/relationships/tags" Target="../tags/tag1354.xml"/><Relationship Id="rId28" Type="http://schemas.openxmlformats.org/officeDocument/2006/relationships/tags" Target="../tags/tag1359.xml"/><Relationship Id="rId10" Type="http://schemas.openxmlformats.org/officeDocument/2006/relationships/tags" Target="../tags/tag1341.xml"/><Relationship Id="rId19" Type="http://schemas.openxmlformats.org/officeDocument/2006/relationships/tags" Target="../tags/tag1350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35.xml"/><Relationship Id="rId9" Type="http://schemas.openxmlformats.org/officeDocument/2006/relationships/tags" Target="../tags/tag1340.xml"/><Relationship Id="rId14" Type="http://schemas.openxmlformats.org/officeDocument/2006/relationships/tags" Target="../tags/tag1345.xml"/><Relationship Id="rId22" Type="http://schemas.openxmlformats.org/officeDocument/2006/relationships/tags" Target="../tags/tag1353.xml"/><Relationship Id="rId27" Type="http://schemas.openxmlformats.org/officeDocument/2006/relationships/tags" Target="../tags/tag1358.xml"/><Relationship Id="rId30" Type="http://schemas.openxmlformats.org/officeDocument/2006/relationships/tags" Target="../tags/tag1361.xml"/><Relationship Id="rId8" Type="http://schemas.openxmlformats.org/officeDocument/2006/relationships/tags" Target="../tags/tag13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4460" y="104775"/>
            <a:ext cx="11943080" cy="680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next day, Arens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back working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same neighborhood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dog's owner came over to thank him for saving it. He opened the door to his pickup, and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out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Arens and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bathed him in wet kisses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.＂That special delivery," says Arens,"was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highlight of my UPS career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."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第二天，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 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又回到原来的社区工作，这时狗的主人过来感谢他救了赛迪。他打开小货车的门，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冲了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来。她跳到他身上，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舔着他全身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说那次特别的快递是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在UPS工作的高光时刻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</a:p>
          <a:p>
            <a:pPr algn="l"/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4460" y="104775"/>
            <a:ext cx="11943080" cy="6308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searching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desperately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found the trace of berries. Following the berries, they soon found the little wanderer in the dark corner of a dark cave. “There! There!” the father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to his feet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and dashed towards the boy.  The little boy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 his father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and hugged him tightly. At that very moment, they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bathed in warmth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Every time he recalls it, he says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 is an unforgettable experience that will never fade from his memory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B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46555" y="298450"/>
            <a:ext cx="45319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 educational report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15" y="3793490"/>
            <a:ext cx="4182110" cy="2737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90" y="3785870"/>
            <a:ext cx="4123055" cy="2744470"/>
          </a:xfrm>
          <a:prstGeom prst="rect">
            <a:avLst/>
          </a:prstGeom>
        </p:spPr>
      </p:pic>
      <p:sp>
        <p:nvSpPr>
          <p:cNvPr id="21" name="Rectangle 2"/>
          <p:cNvSpPr/>
          <p:nvPr/>
        </p:nvSpPr>
        <p:spPr>
          <a:xfrm>
            <a:off x="26035" y="907415"/>
            <a:ext cx="11976735" cy="376174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Disruptions to schooling _________________and a new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industry of“Learning Pod”____________________.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If not dealt with, educational equality will have long-run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effects on _____________.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8550" y="1132840"/>
            <a:ext cx="36569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increases inequality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78930" y="1784985"/>
            <a:ext cx="4300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deepens that inequality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67785" y="3295650"/>
            <a:ext cx="27635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poor students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4615" y="175450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24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23582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25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98207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26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525895" y="27940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27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1" grpId="0"/>
      <p:bldP spid="12" grpId="0"/>
      <p:bldP spid="20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07450" y="33210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C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24485" y="1074420"/>
            <a:ext cx="11702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What's the difference between “alone” and “lonely”</a:t>
            </a:r>
            <a:r>
              <a:rPr lang="zh-CN" altLang="en-US" sz="36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0" y="1887855"/>
            <a:ext cx="3774440" cy="27914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4485" y="1582420"/>
            <a:ext cx="769683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Loneliness is most strongly felt with other people, for with others, even with a lover sometimes, we suffer from our differences of tastes, personalities and moods. The fear of hurting or being hurt in a social situation brings us loneliness. 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Alone, we can afford to be wholly whatever we are, and to feel whatever we feel absolutely. That is a great luxury.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3590925" y="358775"/>
            <a:ext cx="2264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Exposition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07060" y="5043170"/>
            <a:ext cx="109315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与别人呆在一起时孤独感更为强烈，因为与他人在一起，即使是恋人，我们也会被不同的品味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性格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情绪所困扰。我们因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怕在社交场合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伤害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人或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被他人伤害而感到孤独。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独自一人，我们便可以随心所欲，感受真正的自我。那真是有些奢侈的享受！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/>
          <p:nvPr/>
        </p:nvSpPr>
        <p:spPr>
          <a:xfrm>
            <a:off x="0" y="0"/>
            <a:ext cx="1219200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introduce the topic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Para.2: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present the difference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my personal experience of being alone and being lonely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163185" y="17145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28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535670" y="123063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29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303510" y="1230630"/>
            <a:ext cx="16287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985" y="2369820"/>
            <a:ext cx="1193292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Para.3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我已独自生活了二十年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，这于我而言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变得越来越有益。当早晨醒来，像往常一样看着旭日从海平面上冉冉升起，我知道后面有整整一天。在这一天里， 我可以不受打扰地写几页书，带着我的狗散步，下午长时间地躺着想一些事情，读读书，听听音乐。想到这些，我便沉浸在幸福之中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。</a:t>
            </a: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Para.4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只有在我过度劳累的时候，在我长时间不间断工作时，在我感到内心  空虚需要充实时，我才会感到寂寞。有时，外出演讲回来、见了许多人讲了许多话、心中满是纷乱的体验需要整理，偶而也会觉得孤独。此时我需要一个人静心去找回自我。</a:t>
            </a: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Para.5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这需要点时间，但当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现实世界逐渐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褪去时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，自我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就会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再次从内心深处浮现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最近的种种经历都随之而来，待我慢慢探究领会。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213850" y="415925"/>
            <a:ext cx="210883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七选五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25095" y="803275"/>
            <a:ext cx="12103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Exposition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tips for parents to help kids overcome anxiety over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school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" y="2165350"/>
            <a:ext cx="3824605" cy="2868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95" y="2165350"/>
            <a:ext cx="3562985" cy="28689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2165350"/>
            <a:ext cx="3750945" cy="28676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8810" y="5402580"/>
            <a:ext cx="3444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identify causes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46525" y="5162550"/>
            <a:ext cx="46640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offer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encouragement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60995" y="5162550"/>
            <a:ext cx="42310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promote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self-confidence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667385" y="472440"/>
            <a:ext cx="11823065" cy="65646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现象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后果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+建议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点拨：典型的问题解决类说明文的开头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Para.2: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31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本段小标题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1+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32方法3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点拨：与后两个小标题句式一致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why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reason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代词指代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33承上启下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错误的鼓励方法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34正确的鼓励方法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F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排除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C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选项有迷惑性，抓住后文两个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same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有方法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5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1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这些方法都有用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 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抓住下一句关键词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 club or activity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856470" y="415925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完形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165735" y="1347470"/>
            <a:ext cx="11813540" cy="157607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How did I feel when another lung infection attacked me? Why? 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Paras.1-2</a:t>
            </a: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What did I do when my lung affection calm down? Did I make it?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Para.3</a:t>
            </a: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Did I make a right decision? Why?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Para.4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0" y="3312795"/>
            <a:ext cx="4115435" cy="26581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5" y="3312795"/>
            <a:ext cx="3980180" cy="2658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/>
          <p:nvPr/>
        </p:nvSpPr>
        <p:spPr>
          <a:xfrm>
            <a:off x="1121410" y="-158115"/>
            <a:ext cx="11823065" cy="71551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爱八卦爱耍花招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(37trick)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头疼胃也难受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(40sick) 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递交简历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(44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ubmit=hand in)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面试中取得成功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(45score an interview)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结果被录用了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这份工作对体力要求更高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(47demanding)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打卡下班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(49clock out)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瞻前顾后，做事小心翼翼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亲近同事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背叛我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(52turn against me)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相互关照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(54look out for each other)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把某事谈透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609965" y="417830"/>
            <a:ext cx="267144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短文填空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93850" y="1186180"/>
            <a:ext cx="8286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 pandemic is giving e-bikes a boost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新冠疫情正在推动电动自行车的发展。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55" y="2498090"/>
            <a:ext cx="6377940" cy="3707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1730" y="1911985"/>
            <a:ext cx="10460990" cy="2195195"/>
          </a:xfrm>
        </p:spPr>
        <p:txBody>
          <a:bodyPr>
            <a:normAutofit/>
          </a:bodyPr>
          <a:lstStyle/>
          <a:p>
            <a:r>
              <a:rPr sz="5400" dirty="0">
                <a:solidFill>
                  <a:schemeClr val="bg1"/>
                </a:solidFill>
              </a:rPr>
              <a:t>浙南名校联盟第</a:t>
            </a:r>
            <a:r>
              <a:rPr lang="zh-CN" sz="5400" dirty="0">
                <a:solidFill>
                  <a:schemeClr val="bg1"/>
                </a:solidFill>
              </a:rPr>
              <a:t>一</a:t>
            </a:r>
            <a:r>
              <a:rPr sz="5400" dirty="0">
                <a:solidFill>
                  <a:schemeClr val="bg1"/>
                </a:solidFill>
              </a:rPr>
              <a:t>次联考</a:t>
            </a:r>
            <a:br>
              <a:rPr sz="7335" dirty="0">
                <a:solidFill>
                  <a:schemeClr val="bg1"/>
                </a:solidFill>
              </a:rPr>
            </a:br>
            <a:r>
              <a:rPr lang="zh-CN" sz="7335" dirty="0">
                <a:solidFill>
                  <a:schemeClr val="bg1"/>
                </a:solidFill>
              </a:rPr>
              <a:t>英语试卷讲评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11980" y="4542155"/>
            <a:ext cx="5766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浙师大附中外语组 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Lynn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2020/10/12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857885" y="355600"/>
            <a:ext cx="7373620" cy="599694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56. is known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因...而出名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时态语态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57. images                         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名词复数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58. turning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动词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59. assisted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电动自行车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过去分词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60. especially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词性转换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61. owns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时态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62. to hit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有望达到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不定式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63. which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定语从句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64. a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创新高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冠词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65. to     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介词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8609965" y="1688465"/>
            <a:ext cx="3426460" cy="341693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</a:pP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技巧点拨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读懂全文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留做题痕迹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避免单词拼写错   </a:t>
            </a:r>
          </a:p>
          <a:p>
            <a:pPr fontAlgn="auto">
              <a:lnSpc>
                <a:spcPct val="115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误和大小写错误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考点不重复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855" y="197485"/>
            <a:ext cx="1208214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57_____（image) 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car, which melts, 58____（turn) into one of the company's elegant e-bikes. </a:t>
            </a:r>
          </a:p>
          <a:p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855" y="2549525"/>
            <a:ext cx="1208214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57_____（image)</a:t>
            </a:r>
            <a:r>
              <a:rPr lang="zh-CN" altLang="en-US" sz="3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, 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which melts, </a:t>
            </a:r>
            <a:r>
              <a:rPr lang="zh-CN" altLang="en-US" sz="3200" b="1" u="sng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58____（turn)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into one of the company's elegant e-bikes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4896485"/>
            <a:ext cx="1183767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在其最新车型的电视广告中，将一些汽车文化的罪恶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形象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，包括交通事故、交通拥堵以及污染，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被投射到一辆豪华汽车的外壳上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。这辆车的影像渐渐消散，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变成了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一辆Vanmoof公司精美的电动自行车。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5" y="793115"/>
            <a:ext cx="122567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That may prove to be an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underestimate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now. Sales, 63</a:t>
            </a:r>
            <a:r>
              <a:rPr 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which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stopped in March and April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owing 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effects of the coronavirus,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shifted into 64 a high position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when shops opened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supply-chain became stable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. In June, Accell, Europe's biggest bicycle manufacturer, earned 53% more than a year ago,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largely thanks 65to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e-bikes.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505" y="4006850"/>
            <a:ext cx="11837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这一数据可能被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低估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了。今年3月和4月，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由于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新冠疫情，销量一度陷入停滞，但当门店营业、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供应链稳定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后，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销量攀升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。6月份，欧洲最大自行车制造商Accell收入比一年前增长了53%，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主要得益于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944100" y="417830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听力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692150" y="227965"/>
            <a:ext cx="8098155" cy="646112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1-5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78240" y="1450340"/>
            <a:ext cx="3425825" cy="4831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偶然换到这个频道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远不是拳击迷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血腥的</a:t>
            </a:r>
          </a:p>
          <a:p>
            <a:pPr algn="l"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故意失约使某人</a:t>
            </a: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空等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应该正出发前往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闻起来好吃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让我直流口水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我多么希望我能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厌倦工作时间排得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满满的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" y="963930"/>
            <a:ext cx="7694930" cy="5566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80810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7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" y="1047115"/>
            <a:ext cx="7914005" cy="5139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424305"/>
            <a:ext cx="3178810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淋雨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喉咙痛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未经合法化学  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检测的不合格药品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副作用</a:t>
            </a: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符合质量标准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1024636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8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32130" y="4610100"/>
            <a:ext cx="11585575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books on education can be found on ________ while the journals are on ________, which is next to ________. You can borrow _____ books at a time for _______ and ______ it for another _________.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65950" y="4794250"/>
            <a:ext cx="14408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A6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901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145655" y="489585"/>
            <a:ext cx="23660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90" y="1132840"/>
            <a:ext cx="9713595" cy="3243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3080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H6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724390" y="5420995"/>
            <a:ext cx="5283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30070" y="6074410"/>
            <a:ext cx="1481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month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957955" y="6061075"/>
            <a:ext cx="11557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renew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145655" y="6053455"/>
            <a:ext cx="15398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fortnight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/>
      <p:bldP spid="18" grpId="0"/>
      <p:bldP spid="20" grpId="0"/>
      <p:bldP spid="10" grpId="0"/>
      <p:bldP spid="11" grpId="0"/>
      <p:bldP spid="12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79413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10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035050"/>
            <a:ext cx="7636510" cy="50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347470"/>
            <a:ext cx="3178810" cy="4584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潮水涌来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把他从岸上冲走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在现场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情况稳定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护工；搬运工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6.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值得赞扬的是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7.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保证结果好</a:t>
            </a: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8.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祝愿这位男士</a:t>
            </a: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很快康复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80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1586230" y="1347470"/>
            <a:ext cx="1232535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Paras.2-4: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Paras.5-6: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A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80300" y="2253615"/>
            <a:ext cx="15424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4283075"/>
            <a:ext cx="3992880" cy="23399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27175" y="656590"/>
            <a:ext cx="2138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Narration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17265" y="638810"/>
            <a:ext cx="42868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: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the order of time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0" y="4241165"/>
            <a:ext cx="3620135" cy="23406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52040" y="3631565"/>
            <a:ext cx="78530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UPS driver Ryan Arens rescued a dog.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665855" y="1522730"/>
            <a:ext cx="3545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before the rescue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665855" y="2253615"/>
            <a:ext cx="35407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during the rescue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665855" y="2986405"/>
            <a:ext cx="31699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after the rescue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196705" y="225361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0067290" y="365569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  <p:bldP spid="23" grpId="0"/>
      <p:bldP spid="24" grpId="0"/>
      <p:bldP spid="25" grpId="0"/>
      <p:bldP spid="26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248920" y="367030"/>
            <a:ext cx="11943080" cy="6123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making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his rounds near a pond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he heard an strange sound. It came from a brown-and-white hound,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struggling to hold on tightly to a thin layer of ice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在一个池塘附近送货时，听到了一个奇怪的声音。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这个声音来自于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一只棕白色猎犬，挣扎着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紧紧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抓住一层薄薄的冰面。</a:t>
            </a: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</a:p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经过一个洞穴时突然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意外地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听到了熟悉的声音。这个微弱的声音从洞穴深处传来，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拼命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叫喊着：“救命啊！”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passing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 cave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unexpectedly heard a familiar voice. A weak voice came from the depth of the hole, yell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ing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 help desperately.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0" y="0"/>
            <a:ext cx="1219263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Arens ___________ the dog and used the other man's rock to ________ the ice. He lifted the stone too high and ________ the boat, ___________ 16-foot deep cold water. He _________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time to see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dog going under. Using nervous energy to keep warm, he swam about five feet toward it. He _______________ its collar, and __________ the ice. He then _________________ the boat and ___________ the shore,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where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anxious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bystanders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______ the dog to the home of a retired veterinarian.</a:t>
            </a: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滑行到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狗身边，用另一个人的石头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砸开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冰面。他用力一甩，就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了船，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撞进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了16英尺深的冰冷的水中。他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重新浮出水面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时，正好看见狗沉了下去。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用紧张的能量取暖，向她游了大约五英尺，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她的项圈，把她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拉到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冰上。然后他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把狗抬到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船上，把船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滑回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岸边，焦急的旁观者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带到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一名退休的兽医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家中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76400" y="554990"/>
            <a:ext cx="23583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closer to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1001395"/>
            <a:ext cx="16764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smash at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662670" y="1052830"/>
            <a:ext cx="20389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slipped off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1499235"/>
            <a:ext cx="24193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crashing into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37120" y="1516380"/>
            <a:ext cx="19786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resurfaced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11445" y="2494280"/>
            <a:ext cx="30105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grabbed hold of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705" y="3009265"/>
            <a:ext cx="21075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pulled it to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77155" y="3009265"/>
            <a:ext cx="33458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lifted the dog into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2705" y="3472180"/>
            <a:ext cx="21551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back to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35390" y="3472180"/>
            <a:ext cx="13538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rushed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THUMBS_INDEX" val="1、2、3、4、5、6、7、8、9、10、11、12、13、14、15、18、19、20、21、22、23、24"/>
  <p:tag name="KSO_WM_TAG_VERSION" val="1.0"/>
  <p:tag name="KSO_WM_BEAUTIFY_FLAG" val="#wm#"/>
  <p:tag name="KSO_WM_TEMPLATE_CATEGORY" val="custom"/>
  <p:tag name="KSO_WM_TEMPLATE_INDEX" val="20202368"/>
  <p:tag name="KSO_WM_TEMPLATE_MASTER_TYPE" val="1"/>
  <p:tag name="KSO_WM_TEMPLATE_MASTER_THUMB_INDEX" val="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4、5、6、7、8、9、10、11、12、13、14、15、18、19、20、21、22、23、24"/>
  <p:tag name="KSO_WM_SLIDE_ID" val="custom2020236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2_1"/>
  <p:tag name="KSO_WM_SPECIAL_SOURCE" val="bdnull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教育公开会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1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ISNUMDGMTITLE" val="0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24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24"/>
  <p:tag name="KSO_WM_TAG_VERSION" val="1.0"/>
  <p:tag name="KSO_WM_BEAUTIFY_FLAG" val="#wm#"/>
  <p:tag name="KSO_WM_TEMPLATE_CATEGORY" val="custom"/>
  <p:tag name="KSO_WM_TEMPLATE_INDEX" val="20202368"/>
  <p:tag name="KSO_WM_SLIDE_LAYOUT" val="a_b"/>
  <p:tag name="KSO_WM_SLIDE_LAYOUT_CNT" val="1_3"/>
  <p:tag name="KSO_WM_SPECIAL_SOURCE" val="bdnull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24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PRESET_TEXT" val="感谢您的聆听"/>
  <p:tag name="KSO_WM_UNIT_ISNUMDGMTITLE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2*i*1"/>
  <p:tag name="KSO_WM_UNIT_BK_DARK_LIGHT" val="2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1"/>
  <p:tag name="KSO_WM_TAG_VERSION" val="1.0"/>
  <p:tag name="KSO_WM_TEMPLATE_THUMBS_INDEX" val="1、7、11、16、17、21、24、28、33、3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3*i*9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3*i*10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4*i*1"/>
  <p:tag name="KSO_WM_UNIT_BK_DARK_LIGHT" val="2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5*i*1"/>
  <p:tag name="KSO_WM_UNIT_BK_DARK_LIGHT" val="2"/>
  <p:tag name="KSO_WM_UNIT_LAYERLEVEL" val="1"/>
  <p:tag name="KSO_WM_TAG_VERSION" val="1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D2EC"/>
      </a:accent1>
      <a:accent2>
        <a:srgbClr val="EF8A8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1">
      <a:dk1>
        <a:sysClr val="windowText" lastClr="000000"/>
      </a:dk1>
      <a:lt1>
        <a:sysClr val="window" lastClr="FFFFFF"/>
      </a:lt1>
      <a:dk2>
        <a:srgbClr val="363B3B"/>
      </a:dk2>
      <a:lt2>
        <a:srgbClr val="FFFFFF"/>
      </a:lt2>
      <a:accent1>
        <a:srgbClr val="F2C87E"/>
      </a:accent1>
      <a:accent2>
        <a:srgbClr val="F5B378"/>
      </a:accent2>
      <a:accent3>
        <a:srgbClr val="F79F73"/>
      </a:accent3>
      <a:accent4>
        <a:srgbClr val="FA8A6D"/>
      </a:accent4>
      <a:accent5>
        <a:srgbClr val="FC7668"/>
      </a:accent5>
      <a:accent6>
        <a:srgbClr val="FF6162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2332</Words>
  <Application>Microsoft Office PowerPoint</Application>
  <PresentationFormat>宽屏</PresentationFormat>
  <Paragraphs>204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华文新魏</vt:lpstr>
      <vt:lpstr>宋体</vt:lpstr>
      <vt:lpstr>Calibri</vt:lpstr>
      <vt:lpstr>Times New Roman</vt:lpstr>
      <vt:lpstr>HelveticaNeue</vt:lpstr>
      <vt:lpstr>等线</vt:lpstr>
      <vt:lpstr>Arial</vt:lpstr>
      <vt:lpstr>字魂酷乐潮玩体</vt:lpstr>
      <vt:lpstr>等线 Light</vt:lpstr>
      <vt:lpstr>Office 主题</vt:lpstr>
      <vt:lpstr>2_默认设计模板</vt:lpstr>
      <vt:lpstr>2_Office 主题​​</vt:lpstr>
      <vt:lpstr>3_Office 主题​​</vt:lpstr>
      <vt:lpstr>PowerPoint 演示文稿</vt:lpstr>
      <vt:lpstr>浙南名校联盟第一次联考 英语试卷讲评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金丽衢第二次联考英语试卷讲评</dc:title>
  <dc:creator>myhoney</dc:creator>
  <cp:lastModifiedBy>陈 顺坤</cp:lastModifiedBy>
  <cp:revision>115</cp:revision>
  <dcterms:created xsi:type="dcterms:W3CDTF">2020-05-19T03:38:00Z</dcterms:created>
  <dcterms:modified xsi:type="dcterms:W3CDTF">2020-10-12T03:56:02Z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