
<file path=[Content_Types].xml><?xml version="1.0" encoding="utf-8"?>
<Types xmlns="http://schemas.openxmlformats.org/package/2006/content-types">
  <Default Extension="png" ContentType="image/png"/>
  <Default Extension="wdp" ContentType="image/vnd.ms-photo"/>
  <Default Extension="jpeg" ContentType="image/jpe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Lst>
  <p:notesMasterIdLst>
    <p:notesMasterId r:id="rId7"/>
  </p:notesMasterIdLst>
  <p:sldIdLst>
    <p:sldId id="21563" r:id="rId5"/>
    <p:sldId id="332" r:id="rId6"/>
    <p:sldId id="311" r:id="rId8"/>
    <p:sldId id="312" r:id="rId9"/>
    <p:sldId id="313" r:id="rId10"/>
    <p:sldId id="21538" r:id="rId11"/>
    <p:sldId id="21441" r:id="rId12"/>
    <p:sldId id="21537" r:id="rId13"/>
    <p:sldId id="422" r:id="rId14"/>
    <p:sldId id="21437" r:id="rId15"/>
    <p:sldId id="21438" r:id="rId16"/>
    <p:sldId id="21440" r:id="rId17"/>
    <p:sldId id="21531" r:id="rId18"/>
    <p:sldId id="21442" r:id="rId19"/>
    <p:sldId id="21532" r:id="rId20"/>
    <p:sldId id="21491" r:id="rId21"/>
    <p:sldId id="421" r:id="rId22"/>
    <p:sldId id="21492" r:id="rId23"/>
    <p:sldId id="21533" r:id="rId24"/>
    <p:sldId id="21547" r:id="rId25"/>
    <p:sldId id="21550" r:id="rId26"/>
    <p:sldId id="21535" r:id="rId27"/>
    <p:sldId id="21534" r:id="rId28"/>
    <p:sldId id="21548" r:id="rId29"/>
    <p:sldId id="21552" r:id="rId30"/>
    <p:sldId id="356" r:id="rId31"/>
    <p:sldId id="21549" r:id="rId32"/>
    <p:sldId id="21553" r:id="rId33"/>
    <p:sldId id="21551" r:id="rId34"/>
    <p:sldId id="309"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433ED58-426C-4306-947C-20849533A60E}">
          <p14:sldIdLst>
            <p14:sldId id="21563"/>
            <p14:sldId id="332"/>
            <p14:sldId id="311"/>
            <p14:sldId id="312"/>
            <p14:sldId id="313"/>
            <p14:sldId id="21538"/>
            <p14:sldId id="21441"/>
            <p14:sldId id="21537"/>
            <p14:sldId id="422"/>
            <p14:sldId id="21437"/>
            <p14:sldId id="21438"/>
            <p14:sldId id="21440"/>
            <p14:sldId id="21531"/>
            <p14:sldId id="21442"/>
            <p14:sldId id="21532"/>
            <p14:sldId id="21491"/>
            <p14:sldId id="421"/>
            <p14:sldId id="21492"/>
            <p14:sldId id="21533"/>
            <p14:sldId id="21547"/>
            <p14:sldId id="21550"/>
            <p14:sldId id="21535"/>
            <p14:sldId id="21534"/>
            <p14:sldId id="21548"/>
            <p14:sldId id="21552"/>
            <p14:sldId id="356"/>
            <p14:sldId id="21549"/>
            <p14:sldId id="21551"/>
            <p14:sldId id="309"/>
            <p14:sldId id="21553"/>
          </p14:sldIdLst>
        </p14:section>
        <p14:section name="无标题节" id="{633EB002-5646-4478-8094-B7093F8CB5A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y fang" initials="f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2" y="138"/>
      </p:cViewPr>
      <p:guideLst/>
    </p:cSldViewPr>
  </p:slideViewPr>
  <p:notesTextViewPr>
    <p:cViewPr>
      <p:scale>
        <a:sx n="1" d="1"/>
        <a:sy n="1" d="1"/>
      </p:scale>
      <p:origin x="0" y="0"/>
    </p:cViewPr>
  </p:notesTextViewPr>
  <p:sorterViewPr>
    <p:cViewPr>
      <p:scale>
        <a:sx n="50" d="100"/>
        <a:sy n="50" d="100"/>
      </p:scale>
      <p:origin x="0" y="0"/>
    </p:cViewPr>
  </p:sorterViewPr>
  <p:gridSpacing cx="457200" cy="457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83A93-A950-4C7E-A61F-8113595988D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59B51-B475-43AA-9762-1BB0FA709FE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B261753-A387-47D1-8056-3C1B0140E3F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D59B51-B475-43AA-9762-1BB0FA709FE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D59B51-B475-43AA-9762-1BB0FA709FE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D59B51-B475-43AA-9762-1BB0FA709F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1041203"/>
            <a:ext cx="12192000" cy="58167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52400" y="1236660"/>
            <a:ext cx="11843288" cy="536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360217" y="318655"/>
            <a:ext cx="11513127" cy="6303818"/>
          </a:xfrm>
        </p:spPr>
        <p:txBody>
          <a:bodyPr/>
          <a:lstStyle>
            <a:lvl1pPr>
              <a:spcBef>
                <a:spcPts val="0"/>
              </a:spcBef>
              <a:spcAft>
                <a:spcPts val="600"/>
              </a:spcAft>
              <a:defRPr sz="3200"/>
            </a:lvl1pPr>
            <a:lvl2pPr>
              <a:spcBef>
                <a:spcPts val="0"/>
              </a:spcBef>
              <a:spcAft>
                <a:spcPts val="600"/>
              </a:spcAft>
              <a:defRPr sz="2800"/>
            </a:lvl2pPr>
          </a:lstStyle>
          <a:p>
            <a:pPr lvl="0"/>
            <a:r>
              <a:rPr lang="zh-CN" altLang="en-US" dirty="0"/>
              <a:t>编辑母版文本样式</a:t>
            </a:r>
            <a:endParaRPr lang="zh-CN" altLang="en-US" dirty="0"/>
          </a:p>
          <a:p>
            <a:pPr lvl="1"/>
            <a:r>
              <a:rPr lang="zh-CN" altLang="en-US" dirty="0"/>
              <a:t>第二级</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1041203"/>
            <a:ext cx="12192000" cy="58167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52400" y="1236660"/>
            <a:ext cx="11843288" cy="536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27B9DD9-119C-4B8D-B3AB-3CFC6AE6993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96A742-B894-4524-9C20-3C168B22A4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
        <p:nvSpPr>
          <p:cNvPr id="2" name="矩形 1"/>
          <p:cNvSpPr/>
          <p:nvPr userDrawn="1"/>
        </p:nvSpPr>
        <p:spPr>
          <a:xfrm>
            <a:off x="224852" y="764498"/>
            <a:ext cx="11632368" cy="5756223"/>
          </a:xfrm>
          <a:prstGeom prst="rect">
            <a:avLst/>
          </a:prstGeom>
          <a:noFill/>
          <a:ln w="76200">
            <a:solidFill>
              <a:srgbClr val="D8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矩形 5"/>
          <p:cNvSpPr/>
          <p:nvPr userDrawn="1"/>
        </p:nvSpPr>
        <p:spPr>
          <a:xfrm>
            <a:off x="144514" y="161467"/>
            <a:ext cx="11904345" cy="6535068"/>
          </a:xfrm>
          <a:prstGeom prst="rect">
            <a:avLst/>
          </a:prstGeom>
          <a:solidFill>
            <a:srgbClr val="FFFFFF">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 name="矩形 4"/>
          <p:cNvSpPr/>
          <p:nvPr userDrawn="1"/>
        </p:nvSpPr>
        <p:spPr>
          <a:xfrm>
            <a:off x="0" y="970991"/>
            <a:ext cx="12193374" cy="58870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矩形 6"/>
          <p:cNvSpPr/>
          <p:nvPr userDrawn="1"/>
        </p:nvSpPr>
        <p:spPr>
          <a:xfrm>
            <a:off x="0" y="1041203"/>
            <a:ext cx="12192000" cy="58167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52400" y="1236660"/>
            <a:ext cx="11843288" cy="536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8FA813-45ED-4C2F-BED3-0D2EBEBDF16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155375-1584-41EC-9059-6D9D7CD60D6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1.png"/><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FA813-45ED-4C2F-BED3-0D2EBEBDF16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55375-1584-41EC-9059-6D9D7CD60D6B}"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225665" y="6985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3"/>
          <a:stretch>
            <a:fillRect/>
          </a:stretch>
        </p:blipFill>
        <p:spPr>
          <a:xfrm>
            <a:off x="7225665" y="6985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4"/>
          <a:stretch>
            <a:fillRect/>
          </a:stretch>
        </p:blipFill>
        <p:spPr>
          <a:xfrm>
            <a:off x="7225665" y="6985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890"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1.sv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sv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4.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6.xml"/><Relationship Id="rId6" Type="http://schemas.openxmlformats.org/officeDocument/2006/relationships/image" Target="../media/image4.jpeg"/><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8.jpeg"/><Relationship Id="rId1" Type="http://schemas.openxmlformats.org/officeDocument/2006/relationships/hyperlink" Target="&#35270;&#39057;/travel%20in%20China.mp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9.png"/><Relationship Id="rId2" Type="http://schemas.microsoft.com/office/2007/relationships/media" Target="../media/media2.mp4"/><Relationship Id="rId1" Type="http://schemas.openxmlformats.org/officeDocument/2006/relationships/video" Target="../media/media2.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21.png"/><Relationship Id="rId2" Type="http://schemas.microsoft.com/office/2007/relationships/media" Target="../media/media3.mp3"/><Relationship Id="rId1" Type="http://schemas.openxmlformats.org/officeDocument/2006/relationships/audio" Target="../media/media3.mp3"/></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hyperlink" Target="traveling%20brochure.pptx" TargetMode="External"/><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png"/><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1.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1.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644965" y="388560"/>
            <a:ext cx="270400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990" cap="all" spc="300" dirty="0">
                <a:solidFill>
                  <a:schemeClr val="accent1"/>
                </a:solidFill>
                <a:latin typeface="Impact" panose="020B0806030902050204" pitchFamily="34" charset="0"/>
                <a:cs typeface="Arial" panose="020B0604020202020204" pitchFamily="34" charset="0"/>
              </a:rPr>
              <a:t>01</a:t>
            </a:r>
            <a:endParaRPr lang="zh-CN" altLang="en-US" sz="16990" cap="all" spc="300" dirty="0">
              <a:solidFill>
                <a:schemeClr val="accent1"/>
              </a:solidFill>
              <a:latin typeface="Impact" panose="020B0806030902050204" pitchFamily="34" charset="0"/>
              <a:cs typeface="Arial" panose="020B0604020202020204" pitchFamily="34" charset="0"/>
            </a:endParaRPr>
          </a:p>
        </p:txBody>
      </p:sp>
      <p:sp>
        <p:nvSpPr>
          <p:cNvPr id="9" name="Freeform 5"/>
          <p:cNvSpPr/>
          <p:nvPr/>
        </p:nvSpPr>
        <p:spPr bwMode="auto">
          <a:xfrm>
            <a:off x="2699132" y="708049"/>
            <a:ext cx="9942149" cy="5599490"/>
          </a:xfrm>
          <a:custGeom>
            <a:avLst/>
            <a:gdLst>
              <a:gd name="T0" fmla="*/ 954 w 1371"/>
              <a:gd name="T1" fmla="*/ 167 h 1034"/>
              <a:gd name="T2" fmla="*/ 1366 w 1371"/>
              <a:gd name="T3" fmla="*/ 881 h 1034"/>
              <a:gd name="T4" fmla="*/ 1244 w 1371"/>
              <a:gd name="T5" fmla="*/ 994 h 1034"/>
              <a:gd name="T6" fmla="*/ 1170 w 1371"/>
              <a:gd name="T7" fmla="*/ 1032 h 1034"/>
              <a:gd name="T8" fmla="*/ 1111 w 1371"/>
              <a:gd name="T9" fmla="*/ 993 h 1034"/>
              <a:gd name="T10" fmla="*/ 1063 w 1371"/>
              <a:gd name="T11" fmla="*/ 951 h 1034"/>
              <a:gd name="T12" fmla="*/ 984 w 1371"/>
              <a:gd name="T13" fmla="*/ 902 h 1034"/>
              <a:gd name="T14" fmla="*/ 945 w 1371"/>
              <a:gd name="T15" fmla="*/ 888 h 1034"/>
              <a:gd name="T16" fmla="*/ 910 w 1371"/>
              <a:gd name="T17" fmla="*/ 930 h 1034"/>
              <a:gd name="T18" fmla="*/ 888 w 1371"/>
              <a:gd name="T19" fmla="*/ 940 h 1034"/>
              <a:gd name="T20" fmla="*/ 844 w 1371"/>
              <a:gd name="T21" fmla="*/ 942 h 1034"/>
              <a:gd name="T22" fmla="*/ 776 w 1371"/>
              <a:gd name="T23" fmla="*/ 938 h 1034"/>
              <a:gd name="T24" fmla="*/ 735 w 1371"/>
              <a:gd name="T25" fmla="*/ 996 h 1034"/>
              <a:gd name="T26" fmla="*/ 744 w 1371"/>
              <a:gd name="T27" fmla="*/ 982 h 1034"/>
              <a:gd name="T28" fmla="*/ 479 w 1371"/>
              <a:gd name="T29" fmla="*/ 723 h 1034"/>
              <a:gd name="T30" fmla="*/ 537 w 1371"/>
              <a:gd name="T31" fmla="*/ 761 h 1034"/>
              <a:gd name="T32" fmla="*/ 567 w 1371"/>
              <a:gd name="T33" fmla="*/ 783 h 1034"/>
              <a:gd name="T34" fmla="*/ 470 w 1371"/>
              <a:gd name="T35" fmla="*/ 668 h 1034"/>
              <a:gd name="T36" fmla="*/ 484 w 1371"/>
              <a:gd name="T37" fmla="*/ 788 h 1034"/>
              <a:gd name="T38" fmla="*/ 484 w 1371"/>
              <a:gd name="T39" fmla="*/ 849 h 1034"/>
              <a:gd name="T40" fmla="*/ 485 w 1371"/>
              <a:gd name="T41" fmla="*/ 857 h 1034"/>
              <a:gd name="T42" fmla="*/ 471 w 1371"/>
              <a:gd name="T43" fmla="*/ 880 h 1034"/>
              <a:gd name="T44" fmla="*/ 430 w 1371"/>
              <a:gd name="T45" fmla="*/ 907 h 1034"/>
              <a:gd name="T46" fmla="*/ 414 w 1371"/>
              <a:gd name="T47" fmla="*/ 930 h 1034"/>
              <a:gd name="T48" fmla="*/ 376 w 1371"/>
              <a:gd name="T49" fmla="*/ 954 h 1034"/>
              <a:gd name="T50" fmla="*/ 340 w 1371"/>
              <a:gd name="T51" fmla="*/ 963 h 1034"/>
              <a:gd name="T52" fmla="*/ 208 w 1371"/>
              <a:gd name="T53" fmla="*/ 889 h 1034"/>
              <a:gd name="T54" fmla="*/ 195 w 1371"/>
              <a:gd name="T55" fmla="*/ 858 h 1034"/>
              <a:gd name="T56" fmla="*/ 89 w 1371"/>
              <a:gd name="T57" fmla="*/ 768 h 1034"/>
              <a:gd name="T58" fmla="*/ 63 w 1371"/>
              <a:gd name="T59" fmla="*/ 722 h 1034"/>
              <a:gd name="T60" fmla="*/ 45 w 1371"/>
              <a:gd name="T61" fmla="*/ 695 h 1034"/>
              <a:gd name="T62" fmla="*/ 312 w 1371"/>
              <a:gd name="T63" fmla="*/ 758 h 1034"/>
              <a:gd name="T64" fmla="*/ 166 w 1371"/>
              <a:gd name="T65" fmla="*/ 560 h 1034"/>
              <a:gd name="T66" fmla="*/ 192 w 1371"/>
              <a:gd name="T67" fmla="*/ 559 h 1034"/>
              <a:gd name="T68" fmla="*/ 211 w 1371"/>
              <a:gd name="T69" fmla="*/ 525 h 1034"/>
              <a:gd name="T70" fmla="*/ 249 w 1371"/>
              <a:gd name="T71" fmla="*/ 486 h 1034"/>
              <a:gd name="T72" fmla="*/ 641 w 1371"/>
              <a:gd name="T73" fmla="*/ 681 h 1034"/>
              <a:gd name="T74" fmla="*/ 622 w 1371"/>
              <a:gd name="T75" fmla="*/ 628 h 1034"/>
              <a:gd name="T76" fmla="*/ 537 w 1371"/>
              <a:gd name="T77" fmla="*/ 495 h 1034"/>
              <a:gd name="T78" fmla="*/ 452 w 1371"/>
              <a:gd name="T79" fmla="*/ 376 h 1034"/>
              <a:gd name="T80" fmla="*/ 484 w 1371"/>
              <a:gd name="T81" fmla="*/ 348 h 1034"/>
              <a:gd name="T82" fmla="*/ 504 w 1371"/>
              <a:gd name="T83" fmla="*/ 283 h 1034"/>
              <a:gd name="T84" fmla="*/ 539 w 1371"/>
              <a:gd name="T85" fmla="*/ 272 h 1034"/>
              <a:gd name="T86" fmla="*/ 560 w 1371"/>
              <a:gd name="T87" fmla="*/ 258 h 1034"/>
              <a:gd name="T88" fmla="*/ 571 w 1371"/>
              <a:gd name="T89" fmla="*/ 256 h 1034"/>
              <a:gd name="T90" fmla="*/ 577 w 1371"/>
              <a:gd name="T91" fmla="*/ 194 h 1034"/>
              <a:gd name="T92" fmla="*/ 770 w 1371"/>
              <a:gd name="T93" fmla="*/ 273 h 1034"/>
              <a:gd name="T94" fmla="*/ 744 w 1371"/>
              <a:gd name="T95" fmla="*/ 235 h 1034"/>
              <a:gd name="T96" fmla="*/ 706 w 1371"/>
              <a:gd name="T97" fmla="*/ 192 h 1034"/>
              <a:gd name="T98" fmla="*/ 723 w 1371"/>
              <a:gd name="T99" fmla="*/ 182 h 1034"/>
              <a:gd name="T100" fmla="*/ 766 w 1371"/>
              <a:gd name="T101" fmla="*/ 207 h 1034"/>
              <a:gd name="T102" fmla="*/ 825 w 1371"/>
              <a:gd name="T103" fmla="*/ 247 h 1034"/>
              <a:gd name="T104" fmla="*/ 883 w 1371"/>
              <a:gd name="T105" fmla="*/ 277 h 1034"/>
              <a:gd name="T106" fmla="*/ 772 w 1371"/>
              <a:gd name="T107" fmla="*/ 165 h 1034"/>
              <a:gd name="T108" fmla="*/ 851 w 1371"/>
              <a:gd name="T109" fmla="*/ 223 h 1034"/>
              <a:gd name="T110" fmla="*/ 963 w 1371"/>
              <a:gd name="T111" fmla="*/ 291 h 1034"/>
              <a:gd name="T112" fmla="*/ 872 w 1371"/>
              <a:gd name="T113" fmla="*/ 208 h 1034"/>
              <a:gd name="T114" fmla="*/ 865 w 1371"/>
              <a:gd name="T115" fmla="*/ 178 h 1034"/>
              <a:gd name="T116" fmla="*/ 715 w 1371"/>
              <a:gd name="T117" fmla="*/ 55 h 1034"/>
              <a:gd name="T118" fmla="*/ 694 w 1371"/>
              <a:gd name="T119" fmla="*/ 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1034">
                <a:moveTo>
                  <a:pt x="744" y="18"/>
                </a:moveTo>
                <a:cubicBezTo>
                  <a:pt x="756" y="24"/>
                  <a:pt x="756" y="24"/>
                  <a:pt x="756" y="24"/>
                </a:cubicBezTo>
                <a:cubicBezTo>
                  <a:pt x="755" y="23"/>
                  <a:pt x="757" y="20"/>
                  <a:pt x="759" y="20"/>
                </a:cubicBezTo>
                <a:cubicBezTo>
                  <a:pt x="786" y="32"/>
                  <a:pt x="811" y="49"/>
                  <a:pt x="835" y="65"/>
                </a:cubicBezTo>
                <a:cubicBezTo>
                  <a:pt x="858" y="85"/>
                  <a:pt x="886" y="104"/>
                  <a:pt x="911" y="124"/>
                </a:cubicBezTo>
                <a:cubicBezTo>
                  <a:pt x="952" y="159"/>
                  <a:pt x="952" y="159"/>
                  <a:pt x="952" y="159"/>
                </a:cubicBezTo>
                <a:cubicBezTo>
                  <a:pt x="954" y="167"/>
                  <a:pt x="954" y="167"/>
                  <a:pt x="954" y="167"/>
                </a:cubicBezTo>
                <a:cubicBezTo>
                  <a:pt x="1076" y="286"/>
                  <a:pt x="1183" y="423"/>
                  <a:pt x="1259" y="568"/>
                </a:cubicBezTo>
                <a:cubicBezTo>
                  <a:pt x="1259" y="570"/>
                  <a:pt x="1258" y="572"/>
                  <a:pt x="1256" y="574"/>
                </a:cubicBezTo>
                <a:cubicBezTo>
                  <a:pt x="1258" y="586"/>
                  <a:pt x="1270" y="591"/>
                  <a:pt x="1276" y="601"/>
                </a:cubicBezTo>
                <a:cubicBezTo>
                  <a:pt x="1294" y="639"/>
                  <a:pt x="1315" y="676"/>
                  <a:pt x="1329" y="715"/>
                </a:cubicBezTo>
                <a:cubicBezTo>
                  <a:pt x="1330" y="737"/>
                  <a:pt x="1340" y="757"/>
                  <a:pt x="1348" y="776"/>
                </a:cubicBezTo>
                <a:cubicBezTo>
                  <a:pt x="1359" y="786"/>
                  <a:pt x="1349" y="804"/>
                  <a:pt x="1359" y="814"/>
                </a:cubicBezTo>
                <a:cubicBezTo>
                  <a:pt x="1368" y="835"/>
                  <a:pt x="1363" y="859"/>
                  <a:pt x="1366" y="881"/>
                </a:cubicBezTo>
                <a:cubicBezTo>
                  <a:pt x="1363" y="891"/>
                  <a:pt x="1371" y="905"/>
                  <a:pt x="1359" y="912"/>
                </a:cubicBezTo>
                <a:cubicBezTo>
                  <a:pt x="1368" y="932"/>
                  <a:pt x="1354" y="945"/>
                  <a:pt x="1352" y="965"/>
                </a:cubicBezTo>
                <a:cubicBezTo>
                  <a:pt x="1342" y="967"/>
                  <a:pt x="1350" y="980"/>
                  <a:pt x="1338" y="979"/>
                </a:cubicBezTo>
                <a:cubicBezTo>
                  <a:pt x="1336" y="993"/>
                  <a:pt x="1322" y="995"/>
                  <a:pt x="1311" y="997"/>
                </a:cubicBezTo>
                <a:cubicBezTo>
                  <a:pt x="1312" y="999"/>
                  <a:pt x="1311" y="1001"/>
                  <a:pt x="1309" y="1001"/>
                </a:cubicBezTo>
                <a:cubicBezTo>
                  <a:pt x="1293" y="1005"/>
                  <a:pt x="1278" y="977"/>
                  <a:pt x="1265" y="1000"/>
                </a:cubicBezTo>
                <a:cubicBezTo>
                  <a:pt x="1258" y="1002"/>
                  <a:pt x="1248" y="1001"/>
                  <a:pt x="1244" y="994"/>
                </a:cubicBezTo>
                <a:cubicBezTo>
                  <a:pt x="1238" y="995"/>
                  <a:pt x="1230" y="996"/>
                  <a:pt x="1224" y="993"/>
                </a:cubicBezTo>
                <a:cubicBezTo>
                  <a:pt x="1223" y="997"/>
                  <a:pt x="1226" y="1003"/>
                  <a:pt x="1223" y="1006"/>
                </a:cubicBezTo>
                <a:cubicBezTo>
                  <a:pt x="1228" y="1012"/>
                  <a:pt x="1228" y="1012"/>
                  <a:pt x="1228" y="1012"/>
                </a:cubicBezTo>
                <a:cubicBezTo>
                  <a:pt x="1224" y="1019"/>
                  <a:pt x="1218" y="1024"/>
                  <a:pt x="1210" y="1024"/>
                </a:cubicBezTo>
                <a:cubicBezTo>
                  <a:pt x="1197" y="1028"/>
                  <a:pt x="1188" y="1016"/>
                  <a:pt x="1176" y="1016"/>
                </a:cubicBezTo>
                <a:cubicBezTo>
                  <a:pt x="1182" y="1025"/>
                  <a:pt x="1182" y="1025"/>
                  <a:pt x="1182" y="1025"/>
                </a:cubicBezTo>
                <a:cubicBezTo>
                  <a:pt x="1176" y="1025"/>
                  <a:pt x="1177" y="1034"/>
                  <a:pt x="1170" y="1032"/>
                </a:cubicBezTo>
                <a:cubicBezTo>
                  <a:pt x="1164" y="1033"/>
                  <a:pt x="1161" y="1027"/>
                  <a:pt x="1156" y="1026"/>
                </a:cubicBezTo>
                <a:cubicBezTo>
                  <a:pt x="1156" y="1023"/>
                  <a:pt x="1153" y="1019"/>
                  <a:pt x="1150" y="1018"/>
                </a:cubicBezTo>
                <a:cubicBezTo>
                  <a:pt x="1147" y="1019"/>
                  <a:pt x="1148" y="1023"/>
                  <a:pt x="1146" y="1023"/>
                </a:cubicBezTo>
                <a:cubicBezTo>
                  <a:pt x="1143" y="1022"/>
                  <a:pt x="1145" y="1019"/>
                  <a:pt x="1145" y="1017"/>
                </a:cubicBezTo>
                <a:cubicBezTo>
                  <a:pt x="1141" y="1012"/>
                  <a:pt x="1140" y="997"/>
                  <a:pt x="1130" y="1006"/>
                </a:cubicBezTo>
                <a:cubicBezTo>
                  <a:pt x="1123" y="1004"/>
                  <a:pt x="1117" y="997"/>
                  <a:pt x="1110" y="994"/>
                </a:cubicBezTo>
                <a:cubicBezTo>
                  <a:pt x="1111" y="993"/>
                  <a:pt x="1111" y="993"/>
                  <a:pt x="1111" y="993"/>
                </a:cubicBezTo>
                <a:cubicBezTo>
                  <a:pt x="1108" y="986"/>
                  <a:pt x="1098" y="983"/>
                  <a:pt x="1093" y="977"/>
                </a:cubicBezTo>
                <a:cubicBezTo>
                  <a:pt x="1092" y="981"/>
                  <a:pt x="1098" y="985"/>
                  <a:pt x="1100" y="990"/>
                </a:cubicBezTo>
                <a:cubicBezTo>
                  <a:pt x="1107" y="994"/>
                  <a:pt x="1112" y="1003"/>
                  <a:pt x="1121" y="1006"/>
                </a:cubicBezTo>
                <a:cubicBezTo>
                  <a:pt x="1124" y="1009"/>
                  <a:pt x="1124" y="1009"/>
                  <a:pt x="1124" y="1009"/>
                </a:cubicBezTo>
                <a:cubicBezTo>
                  <a:pt x="1114" y="1007"/>
                  <a:pt x="1106" y="997"/>
                  <a:pt x="1096" y="990"/>
                </a:cubicBezTo>
                <a:cubicBezTo>
                  <a:pt x="1077" y="963"/>
                  <a:pt x="1077" y="963"/>
                  <a:pt x="1077" y="963"/>
                </a:cubicBezTo>
                <a:cubicBezTo>
                  <a:pt x="1072" y="961"/>
                  <a:pt x="1066" y="955"/>
                  <a:pt x="1063" y="951"/>
                </a:cubicBezTo>
                <a:cubicBezTo>
                  <a:pt x="1058" y="943"/>
                  <a:pt x="1046" y="943"/>
                  <a:pt x="1040" y="934"/>
                </a:cubicBezTo>
                <a:cubicBezTo>
                  <a:pt x="1037" y="937"/>
                  <a:pt x="1035" y="937"/>
                  <a:pt x="1032" y="934"/>
                </a:cubicBezTo>
                <a:cubicBezTo>
                  <a:pt x="1030" y="931"/>
                  <a:pt x="1028" y="936"/>
                  <a:pt x="1026" y="936"/>
                </a:cubicBezTo>
                <a:cubicBezTo>
                  <a:pt x="1023" y="932"/>
                  <a:pt x="1017" y="937"/>
                  <a:pt x="1014" y="931"/>
                </a:cubicBezTo>
                <a:cubicBezTo>
                  <a:pt x="1013" y="933"/>
                  <a:pt x="1014" y="936"/>
                  <a:pt x="1015" y="937"/>
                </a:cubicBezTo>
                <a:cubicBezTo>
                  <a:pt x="1003" y="935"/>
                  <a:pt x="996" y="921"/>
                  <a:pt x="986" y="913"/>
                </a:cubicBezTo>
                <a:cubicBezTo>
                  <a:pt x="986" y="909"/>
                  <a:pt x="981" y="906"/>
                  <a:pt x="984" y="902"/>
                </a:cubicBezTo>
                <a:cubicBezTo>
                  <a:pt x="973" y="895"/>
                  <a:pt x="975" y="883"/>
                  <a:pt x="966" y="877"/>
                </a:cubicBezTo>
                <a:cubicBezTo>
                  <a:pt x="972" y="873"/>
                  <a:pt x="972" y="873"/>
                  <a:pt x="972" y="873"/>
                </a:cubicBezTo>
                <a:cubicBezTo>
                  <a:pt x="965" y="868"/>
                  <a:pt x="966" y="859"/>
                  <a:pt x="960" y="854"/>
                </a:cubicBezTo>
                <a:cubicBezTo>
                  <a:pt x="957" y="859"/>
                  <a:pt x="962" y="862"/>
                  <a:pt x="962" y="866"/>
                </a:cubicBezTo>
                <a:cubicBezTo>
                  <a:pt x="958" y="863"/>
                  <a:pt x="958" y="863"/>
                  <a:pt x="958" y="863"/>
                </a:cubicBezTo>
                <a:cubicBezTo>
                  <a:pt x="948" y="873"/>
                  <a:pt x="951" y="890"/>
                  <a:pt x="939" y="899"/>
                </a:cubicBezTo>
                <a:cubicBezTo>
                  <a:pt x="945" y="888"/>
                  <a:pt x="945" y="888"/>
                  <a:pt x="945" y="888"/>
                </a:cubicBezTo>
                <a:cubicBezTo>
                  <a:pt x="942" y="888"/>
                  <a:pt x="939" y="894"/>
                  <a:pt x="937" y="897"/>
                </a:cubicBezTo>
                <a:cubicBezTo>
                  <a:pt x="929" y="901"/>
                  <a:pt x="920" y="905"/>
                  <a:pt x="915" y="913"/>
                </a:cubicBezTo>
                <a:cubicBezTo>
                  <a:pt x="919" y="921"/>
                  <a:pt x="926" y="913"/>
                  <a:pt x="931" y="911"/>
                </a:cubicBezTo>
                <a:cubicBezTo>
                  <a:pt x="936" y="909"/>
                  <a:pt x="932" y="904"/>
                  <a:pt x="938" y="902"/>
                </a:cubicBezTo>
                <a:cubicBezTo>
                  <a:pt x="936" y="911"/>
                  <a:pt x="926" y="916"/>
                  <a:pt x="920" y="921"/>
                </a:cubicBezTo>
                <a:cubicBezTo>
                  <a:pt x="920" y="920"/>
                  <a:pt x="920" y="920"/>
                  <a:pt x="920" y="920"/>
                </a:cubicBezTo>
                <a:cubicBezTo>
                  <a:pt x="918" y="926"/>
                  <a:pt x="914" y="925"/>
                  <a:pt x="910" y="930"/>
                </a:cubicBezTo>
                <a:cubicBezTo>
                  <a:pt x="897" y="933"/>
                  <a:pt x="891" y="915"/>
                  <a:pt x="878" y="919"/>
                </a:cubicBezTo>
                <a:cubicBezTo>
                  <a:pt x="876" y="917"/>
                  <a:pt x="872" y="920"/>
                  <a:pt x="870" y="919"/>
                </a:cubicBezTo>
                <a:cubicBezTo>
                  <a:pt x="876" y="926"/>
                  <a:pt x="882" y="923"/>
                  <a:pt x="889" y="927"/>
                </a:cubicBezTo>
                <a:cubicBezTo>
                  <a:pt x="886" y="927"/>
                  <a:pt x="877" y="930"/>
                  <a:pt x="876" y="923"/>
                </a:cubicBezTo>
                <a:cubicBezTo>
                  <a:pt x="875" y="925"/>
                  <a:pt x="869" y="925"/>
                  <a:pt x="872" y="929"/>
                </a:cubicBezTo>
                <a:cubicBezTo>
                  <a:pt x="876" y="933"/>
                  <a:pt x="882" y="927"/>
                  <a:pt x="882" y="934"/>
                </a:cubicBezTo>
                <a:cubicBezTo>
                  <a:pt x="882" y="938"/>
                  <a:pt x="887" y="937"/>
                  <a:pt x="888" y="940"/>
                </a:cubicBezTo>
                <a:cubicBezTo>
                  <a:pt x="878" y="940"/>
                  <a:pt x="878" y="940"/>
                  <a:pt x="878" y="940"/>
                </a:cubicBezTo>
                <a:cubicBezTo>
                  <a:pt x="880" y="937"/>
                  <a:pt x="876" y="935"/>
                  <a:pt x="874" y="934"/>
                </a:cubicBezTo>
                <a:cubicBezTo>
                  <a:pt x="872" y="934"/>
                  <a:pt x="869" y="937"/>
                  <a:pt x="868" y="933"/>
                </a:cubicBezTo>
                <a:cubicBezTo>
                  <a:pt x="867" y="930"/>
                  <a:pt x="864" y="932"/>
                  <a:pt x="863" y="933"/>
                </a:cubicBezTo>
                <a:cubicBezTo>
                  <a:pt x="859" y="938"/>
                  <a:pt x="868" y="936"/>
                  <a:pt x="866" y="940"/>
                </a:cubicBezTo>
                <a:cubicBezTo>
                  <a:pt x="861" y="938"/>
                  <a:pt x="856" y="933"/>
                  <a:pt x="850" y="935"/>
                </a:cubicBezTo>
                <a:cubicBezTo>
                  <a:pt x="850" y="938"/>
                  <a:pt x="846" y="941"/>
                  <a:pt x="844" y="942"/>
                </a:cubicBezTo>
                <a:cubicBezTo>
                  <a:pt x="840" y="941"/>
                  <a:pt x="834" y="941"/>
                  <a:pt x="834" y="945"/>
                </a:cubicBezTo>
                <a:cubicBezTo>
                  <a:pt x="828" y="943"/>
                  <a:pt x="830" y="930"/>
                  <a:pt x="820" y="935"/>
                </a:cubicBezTo>
                <a:cubicBezTo>
                  <a:pt x="823" y="939"/>
                  <a:pt x="823" y="939"/>
                  <a:pt x="823" y="939"/>
                </a:cubicBezTo>
                <a:cubicBezTo>
                  <a:pt x="820" y="945"/>
                  <a:pt x="816" y="935"/>
                  <a:pt x="813" y="941"/>
                </a:cubicBezTo>
                <a:cubicBezTo>
                  <a:pt x="809" y="938"/>
                  <a:pt x="806" y="935"/>
                  <a:pt x="800" y="937"/>
                </a:cubicBezTo>
                <a:cubicBezTo>
                  <a:pt x="795" y="934"/>
                  <a:pt x="790" y="926"/>
                  <a:pt x="783" y="931"/>
                </a:cubicBezTo>
                <a:cubicBezTo>
                  <a:pt x="781" y="934"/>
                  <a:pt x="780" y="938"/>
                  <a:pt x="776" y="938"/>
                </a:cubicBezTo>
                <a:cubicBezTo>
                  <a:pt x="781" y="942"/>
                  <a:pt x="788" y="948"/>
                  <a:pt x="793" y="953"/>
                </a:cubicBezTo>
                <a:cubicBezTo>
                  <a:pt x="790" y="957"/>
                  <a:pt x="781" y="948"/>
                  <a:pt x="783" y="955"/>
                </a:cubicBezTo>
                <a:cubicBezTo>
                  <a:pt x="792" y="957"/>
                  <a:pt x="787" y="965"/>
                  <a:pt x="795" y="964"/>
                </a:cubicBezTo>
                <a:cubicBezTo>
                  <a:pt x="800" y="968"/>
                  <a:pt x="808" y="961"/>
                  <a:pt x="808" y="969"/>
                </a:cubicBezTo>
                <a:cubicBezTo>
                  <a:pt x="803" y="979"/>
                  <a:pt x="793" y="987"/>
                  <a:pt x="783" y="991"/>
                </a:cubicBezTo>
                <a:cubicBezTo>
                  <a:pt x="778" y="990"/>
                  <a:pt x="769" y="990"/>
                  <a:pt x="767" y="983"/>
                </a:cubicBezTo>
                <a:cubicBezTo>
                  <a:pt x="757" y="988"/>
                  <a:pt x="747" y="997"/>
                  <a:pt x="735" y="996"/>
                </a:cubicBezTo>
                <a:cubicBezTo>
                  <a:pt x="728" y="989"/>
                  <a:pt x="716" y="992"/>
                  <a:pt x="715" y="979"/>
                </a:cubicBezTo>
                <a:cubicBezTo>
                  <a:pt x="707" y="972"/>
                  <a:pt x="707" y="972"/>
                  <a:pt x="707" y="972"/>
                </a:cubicBezTo>
                <a:cubicBezTo>
                  <a:pt x="712" y="973"/>
                  <a:pt x="718" y="980"/>
                  <a:pt x="723" y="980"/>
                </a:cubicBezTo>
                <a:cubicBezTo>
                  <a:pt x="721" y="977"/>
                  <a:pt x="721" y="977"/>
                  <a:pt x="721" y="977"/>
                </a:cubicBezTo>
                <a:cubicBezTo>
                  <a:pt x="728" y="984"/>
                  <a:pt x="737" y="980"/>
                  <a:pt x="745" y="986"/>
                </a:cubicBezTo>
                <a:cubicBezTo>
                  <a:pt x="746" y="985"/>
                  <a:pt x="749" y="985"/>
                  <a:pt x="749" y="983"/>
                </a:cubicBezTo>
                <a:cubicBezTo>
                  <a:pt x="748" y="981"/>
                  <a:pt x="746" y="981"/>
                  <a:pt x="744" y="982"/>
                </a:cubicBezTo>
                <a:cubicBezTo>
                  <a:pt x="728" y="973"/>
                  <a:pt x="714" y="959"/>
                  <a:pt x="698" y="951"/>
                </a:cubicBezTo>
                <a:cubicBezTo>
                  <a:pt x="698" y="947"/>
                  <a:pt x="692" y="946"/>
                  <a:pt x="689" y="944"/>
                </a:cubicBezTo>
                <a:cubicBezTo>
                  <a:pt x="677" y="933"/>
                  <a:pt x="659" y="926"/>
                  <a:pt x="650" y="913"/>
                </a:cubicBezTo>
                <a:cubicBezTo>
                  <a:pt x="643" y="911"/>
                  <a:pt x="639" y="901"/>
                  <a:pt x="632" y="896"/>
                </a:cubicBezTo>
                <a:cubicBezTo>
                  <a:pt x="606" y="868"/>
                  <a:pt x="576" y="841"/>
                  <a:pt x="554" y="811"/>
                </a:cubicBezTo>
                <a:cubicBezTo>
                  <a:pt x="541" y="801"/>
                  <a:pt x="534" y="785"/>
                  <a:pt x="521" y="773"/>
                </a:cubicBezTo>
                <a:cubicBezTo>
                  <a:pt x="510" y="755"/>
                  <a:pt x="495" y="737"/>
                  <a:pt x="479" y="723"/>
                </a:cubicBezTo>
                <a:cubicBezTo>
                  <a:pt x="479" y="720"/>
                  <a:pt x="479" y="720"/>
                  <a:pt x="479" y="720"/>
                </a:cubicBezTo>
                <a:cubicBezTo>
                  <a:pt x="483" y="724"/>
                  <a:pt x="483" y="724"/>
                  <a:pt x="483" y="724"/>
                </a:cubicBezTo>
                <a:cubicBezTo>
                  <a:pt x="484" y="723"/>
                  <a:pt x="485" y="723"/>
                  <a:pt x="484" y="721"/>
                </a:cubicBezTo>
                <a:cubicBezTo>
                  <a:pt x="488" y="722"/>
                  <a:pt x="487" y="728"/>
                  <a:pt x="492" y="726"/>
                </a:cubicBezTo>
                <a:cubicBezTo>
                  <a:pt x="506" y="740"/>
                  <a:pt x="524" y="763"/>
                  <a:pt x="544" y="773"/>
                </a:cubicBezTo>
                <a:cubicBezTo>
                  <a:pt x="544" y="772"/>
                  <a:pt x="544" y="772"/>
                  <a:pt x="544" y="772"/>
                </a:cubicBezTo>
                <a:cubicBezTo>
                  <a:pt x="544" y="767"/>
                  <a:pt x="536" y="767"/>
                  <a:pt x="537" y="761"/>
                </a:cubicBezTo>
                <a:cubicBezTo>
                  <a:pt x="553" y="775"/>
                  <a:pt x="568" y="795"/>
                  <a:pt x="585" y="811"/>
                </a:cubicBezTo>
                <a:cubicBezTo>
                  <a:pt x="590" y="812"/>
                  <a:pt x="593" y="817"/>
                  <a:pt x="597" y="821"/>
                </a:cubicBezTo>
                <a:cubicBezTo>
                  <a:pt x="598" y="821"/>
                  <a:pt x="598" y="819"/>
                  <a:pt x="598" y="818"/>
                </a:cubicBezTo>
                <a:cubicBezTo>
                  <a:pt x="592" y="811"/>
                  <a:pt x="584" y="807"/>
                  <a:pt x="580" y="798"/>
                </a:cubicBezTo>
                <a:cubicBezTo>
                  <a:pt x="574" y="794"/>
                  <a:pt x="568" y="789"/>
                  <a:pt x="564" y="783"/>
                </a:cubicBezTo>
                <a:cubicBezTo>
                  <a:pt x="564" y="783"/>
                  <a:pt x="565" y="784"/>
                  <a:pt x="566" y="783"/>
                </a:cubicBezTo>
                <a:cubicBezTo>
                  <a:pt x="567" y="783"/>
                  <a:pt x="567" y="783"/>
                  <a:pt x="567" y="783"/>
                </a:cubicBezTo>
                <a:cubicBezTo>
                  <a:pt x="564" y="779"/>
                  <a:pt x="560" y="774"/>
                  <a:pt x="555" y="772"/>
                </a:cubicBezTo>
                <a:cubicBezTo>
                  <a:pt x="556" y="768"/>
                  <a:pt x="553" y="767"/>
                  <a:pt x="551" y="765"/>
                </a:cubicBezTo>
                <a:cubicBezTo>
                  <a:pt x="533" y="760"/>
                  <a:pt x="533" y="741"/>
                  <a:pt x="516" y="734"/>
                </a:cubicBezTo>
                <a:cubicBezTo>
                  <a:pt x="515" y="731"/>
                  <a:pt x="513" y="727"/>
                  <a:pt x="510" y="726"/>
                </a:cubicBezTo>
                <a:cubicBezTo>
                  <a:pt x="514" y="719"/>
                  <a:pt x="504" y="723"/>
                  <a:pt x="502" y="717"/>
                </a:cubicBezTo>
                <a:cubicBezTo>
                  <a:pt x="504" y="717"/>
                  <a:pt x="504" y="714"/>
                  <a:pt x="504" y="712"/>
                </a:cubicBezTo>
                <a:cubicBezTo>
                  <a:pt x="491" y="699"/>
                  <a:pt x="474" y="688"/>
                  <a:pt x="470" y="668"/>
                </a:cubicBezTo>
                <a:cubicBezTo>
                  <a:pt x="454" y="660"/>
                  <a:pt x="442" y="645"/>
                  <a:pt x="430" y="634"/>
                </a:cubicBezTo>
                <a:cubicBezTo>
                  <a:pt x="432" y="646"/>
                  <a:pt x="443" y="657"/>
                  <a:pt x="447" y="670"/>
                </a:cubicBezTo>
                <a:cubicBezTo>
                  <a:pt x="453" y="672"/>
                  <a:pt x="448" y="676"/>
                  <a:pt x="450" y="680"/>
                </a:cubicBezTo>
                <a:cubicBezTo>
                  <a:pt x="454" y="687"/>
                  <a:pt x="456" y="696"/>
                  <a:pt x="461" y="703"/>
                </a:cubicBezTo>
                <a:cubicBezTo>
                  <a:pt x="462" y="713"/>
                  <a:pt x="470" y="721"/>
                  <a:pt x="470" y="731"/>
                </a:cubicBezTo>
                <a:cubicBezTo>
                  <a:pt x="474" y="733"/>
                  <a:pt x="474" y="733"/>
                  <a:pt x="474" y="733"/>
                </a:cubicBezTo>
                <a:cubicBezTo>
                  <a:pt x="477" y="753"/>
                  <a:pt x="480" y="769"/>
                  <a:pt x="484" y="788"/>
                </a:cubicBezTo>
                <a:cubicBezTo>
                  <a:pt x="482" y="799"/>
                  <a:pt x="490" y="810"/>
                  <a:pt x="483" y="816"/>
                </a:cubicBezTo>
                <a:cubicBezTo>
                  <a:pt x="482" y="822"/>
                  <a:pt x="490" y="819"/>
                  <a:pt x="487" y="825"/>
                </a:cubicBezTo>
                <a:cubicBezTo>
                  <a:pt x="483" y="821"/>
                  <a:pt x="483" y="821"/>
                  <a:pt x="483" y="821"/>
                </a:cubicBezTo>
                <a:cubicBezTo>
                  <a:pt x="481" y="828"/>
                  <a:pt x="479" y="838"/>
                  <a:pt x="478" y="845"/>
                </a:cubicBezTo>
                <a:cubicBezTo>
                  <a:pt x="478" y="846"/>
                  <a:pt x="478" y="847"/>
                  <a:pt x="478" y="848"/>
                </a:cubicBezTo>
                <a:cubicBezTo>
                  <a:pt x="486" y="843"/>
                  <a:pt x="481" y="831"/>
                  <a:pt x="484" y="826"/>
                </a:cubicBezTo>
                <a:cubicBezTo>
                  <a:pt x="489" y="833"/>
                  <a:pt x="482" y="843"/>
                  <a:pt x="484" y="849"/>
                </a:cubicBezTo>
                <a:cubicBezTo>
                  <a:pt x="480" y="851"/>
                  <a:pt x="477" y="859"/>
                  <a:pt x="474" y="864"/>
                </a:cubicBezTo>
                <a:cubicBezTo>
                  <a:pt x="474" y="871"/>
                  <a:pt x="474" y="871"/>
                  <a:pt x="474" y="871"/>
                </a:cubicBezTo>
                <a:cubicBezTo>
                  <a:pt x="476" y="869"/>
                  <a:pt x="476" y="869"/>
                  <a:pt x="476" y="869"/>
                </a:cubicBezTo>
                <a:cubicBezTo>
                  <a:pt x="476" y="870"/>
                  <a:pt x="476" y="871"/>
                  <a:pt x="475" y="871"/>
                </a:cubicBezTo>
                <a:cubicBezTo>
                  <a:pt x="480" y="873"/>
                  <a:pt x="484" y="868"/>
                  <a:pt x="486" y="864"/>
                </a:cubicBezTo>
                <a:cubicBezTo>
                  <a:pt x="488" y="858"/>
                  <a:pt x="488" y="858"/>
                  <a:pt x="488" y="858"/>
                </a:cubicBezTo>
                <a:cubicBezTo>
                  <a:pt x="485" y="857"/>
                  <a:pt x="485" y="857"/>
                  <a:pt x="485" y="857"/>
                </a:cubicBezTo>
                <a:cubicBezTo>
                  <a:pt x="489" y="852"/>
                  <a:pt x="485" y="846"/>
                  <a:pt x="488" y="839"/>
                </a:cubicBezTo>
                <a:cubicBezTo>
                  <a:pt x="491" y="848"/>
                  <a:pt x="491" y="848"/>
                  <a:pt x="491" y="848"/>
                </a:cubicBezTo>
                <a:cubicBezTo>
                  <a:pt x="494" y="841"/>
                  <a:pt x="494" y="841"/>
                  <a:pt x="494" y="841"/>
                </a:cubicBezTo>
                <a:cubicBezTo>
                  <a:pt x="491" y="854"/>
                  <a:pt x="492" y="872"/>
                  <a:pt x="475" y="876"/>
                </a:cubicBezTo>
                <a:cubicBezTo>
                  <a:pt x="479" y="877"/>
                  <a:pt x="479" y="877"/>
                  <a:pt x="479" y="877"/>
                </a:cubicBezTo>
                <a:cubicBezTo>
                  <a:pt x="477" y="878"/>
                  <a:pt x="480" y="882"/>
                  <a:pt x="477" y="883"/>
                </a:cubicBezTo>
                <a:cubicBezTo>
                  <a:pt x="471" y="880"/>
                  <a:pt x="471" y="880"/>
                  <a:pt x="471" y="880"/>
                </a:cubicBezTo>
                <a:cubicBezTo>
                  <a:pt x="469" y="883"/>
                  <a:pt x="469" y="888"/>
                  <a:pt x="464" y="889"/>
                </a:cubicBezTo>
                <a:cubicBezTo>
                  <a:pt x="465" y="887"/>
                  <a:pt x="460" y="884"/>
                  <a:pt x="458" y="886"/>
                </a:cubicBezTo>
                <a:cubicBezTo>
                  <a:pt x="457" y="887"/>
                  <a:pt x="456" y="888"/>
                  <a:pt x="456" y="889"/>
                </a:cubicBezTo>
                <a:cubicBezTo>
                  <a:pt x="462" y="889"/>
                  <a:pt x="465" y="893"/>
                  <a:pt x="464" y="897"/>
                </a:cubicBezTo>
                <a:cubicBezTo>
                  <a:pt x="457" y="905"/>
                  <a:pt x="457" y="905"/>
                  <a:pt x="457" y="905"/>
                </a:cubicBezTo>
                <a:cubicBezTo>
                  <a:pt x="453" y="901"/>
                  <a:pt x="446" y="900"/>
                  <a:pt x="440" y="898"/>
                </a:cubicBezTo>
                <a:cubicBezTo>
                  <a:pt x="437" y="902"/>
                  <a:pt x="424" y="899"/>
                  <a:pt x="430" y="907"/>
                </a:cubicBezTo>
                <a:cubicBezTo>
                  <a:pt x="438" y="905"/>
                  <a:pt x="444" y="906"/>
                  <a:pt x="452" y="905"/>
                </a:cubicBezTo>
                <a:cubicBezTo>
                  <a:pt x="453" y="912"/>
                  <a:pt x="449" y="921"/>
                  <a:pt x="443" y="927"/>
                </a:cubicBezTo>
                <a:cubicBezTo>
                  <a:pt x="442" y="926"/>
                  <a:pt x="441" y="925"/>
                  <a:pt x="439" y="926"/>
                </a:cubicBezTo>
                <a:cubicBezTo>
                  <a:pt x="436" y="928"/>
                  <a:pt x="441" y="931"/>
                  <a:pt x="436" y="932"/>
                </a:cubicBezTo>
                <a:cubicBezTo>
                  <a:pt x="434" y="933"/>
                  <a:pt x="431" y="929"/>
                  <a:pt x="430" y="933"/>
                </a:cubicBezTo>
                <a:cubicBezTo>
                  <a:pt x="428" y="936"/>
                  <a:pt x="428" y="936"/>
                  <a:pt x="428" y="936"/>
                </a:cubicBezTo>
                <a:cubicBezTo>
                  <a:pt x="424" y="933"/>
                  <a:pt x="419" y="931"/>
                  <a:pt x="414" y="930"/>
                </a:cubicBezTo>
                <a:cubicBezTo>
                  <a:pt x="413" y="933"/>
                  <a:pt x="409" y="938"/>
                  <a:pt x="414" y="939"/>
                </a:cubicBezTo>
                <a:cubicBezTo>
                  <a:pt x="414" y="940"/>
                  <a:pt x="408" y="944"/>
                  <a:pt x="412" y="946"/>
                </a:cubicBezTo>
                <a:cubicBezTo>
                  <a:pt x="410" y="945"/>
                  <a:pt x="410" y="945"/>
                  <a:pt x="410" y="945"/>
                </a:cubicBezTo>
                <a:cubicBezTo>
                  <a:pt x="407" y="953"/>
                  <a:pt x="397" y="955"/>
                  <a:pt x="397" y="964"/>
                </a:cubicBezTo>
                <a:cubicBezTo>
                  <a:pt x="391" y="967"/>
                  <a:pt x="382" y="962"/>
                  <a:pt x="380" y="955"/>
                </a:cubicBezTo>
                <a:cubicBezTo>
                  <a:pt x="380" y="955"/>
                  <a:pt x="380" y="953"/>
                  <a:pt x="379" y="953"/>
                </a:cubicBezTo>
                <a:cubicBezTo>
                  <a:pt x="378" y="953"/>
                  <a:pt x="377" y="953"/>
                  <a:pt x="376" y="954"/>
                </a:cubicBezTo>
                <a:cubicBezTo>
                  <a:pt x="375" y="958"/>
                  <a:pt x="382" y="959"/>
                  <a:pt x="377" y="962"/>
                </a:cubicBezTo>
                <a:cubicBezTo>
                  <a:pt x="376" y="959"/>
                  <a:pt x="374" y="957"/>
                  <a:pt x="372" y="955"/>
                </a:cubicBezTo>
                <a:cubicBezTo>
                  <a:pt x="374" y="952"/>
                  <a:pt x="374" y="952"/>
                  <a:pt x="374" y="952"/>
                </a:cubicBezTo>
                <a:cubicBezTo>
                  <a:pt x="370" y="951"/>
                  <a:pt x="365" y="950"/>
                  <a:pt x="361" y="951"/>
                </a:cubicBezTo>
                <a:cubicBezTo>
                  <a:pt x="366" y="955"/>
                  <a:pt x="363" y="961"/>
                  <a:pt x="370" y="965"/>
                </a:cubicBezTo>
                <a:cubicBezTo>
                  <a:pt x="370" y="966"/>
                  <a:pt x="370" y="966"/>
                  <a:pt x="370" y="966"/>
                </a:cubicBezTo>
                <a:cubicBezTo>
                  <a:pt x="361" y="967"/>
                  <a:pt x="349" y="964"/>
                  <a:pt x="340" y="963"/>
                </a:cubicBezTo>
                <a:cubicBezTo>
                  <a:pt x="351" y="971"/>
                  <a:pt x="351" y="971"/>
                  <a:pt x="351" y="971"/>
                </a:cubicBezTo>
                <a:cubicBezTo>
                  <a:pt x="346" y="977"/>
                  <a:pt x="340" y="971"/>
                  <a:pt x="335" y="970"/>
                </a:cubicBezTo>
                <a:cubicBezTo>
                  <a:pt x="322" y="961"/>
                  <a:pt x="304" y="960"/>
                  <a:pt x="294" y="946"/>
                </a:cubicBezTo>
                <a:cubicBezTo>
                  <a:pt x="274" y="937"/>
                  <a:pt x="261" y="922"/>
                  <a:pt x="242" y="912"/>
                </a:cubicBezTo>
                <a:cubicBezTo>
                  <a:pt x="241" y="909"/>
                  <a:pt x="238" y="907"/>
                  <a:pt x="236" y="907"/>
                </a:cubicBezTo>
                <a:cubicBezTo>
                  <a:pt x="236" y="912"/>
                  <a:pt x="236" y="912"/>
                  <a:pt x="236" y="912"/>
                </a:cubicBezTo>
                <a:cubicBezTo>
                  <a:pt x="226" y="905"/>
                  <a:pt x="212" y="901"/>
                  <a:pt x="208" y="889"/>
                </a:cubicBezTo>
                <a:cubicBezTo>
                  <a:pt x="195" y="889"/>
                  <a:pt x="194" y="875"/>
                  <a:pt x="183" y="871"/>
                </a:cubicBezTo>
                <a:cubicBezTo>
                  <a:pt x="163" y="845"/>
                  <a:pt x="130" y="839"/>
                  <a:pt x="109" y="815"/>
                </a:cubicBezTo>
                <a:cubicBezTo>
                  <a:pt x="107" y="815"/>
                  <a:pt x="104" y="816"/>
                  <a:pt x="103" y="813"/>
                </a:cubicBezTo>
                <a:cubicBezTo>
                  <a:pt x="102" y="812"/>
                  <a:pt x="102" y="812"/>
                  <a:pt x="102" y="812"/>
                </a:cubicBezTo>
                <a:cubicBezTo>
                  <a:pt x="104" y="811"/>
                  <a:pt x="104" y="811"/>
                  <a:pt x="104" y="811"/>
                </a:cubicBezTo>
                <a:cubicBezTo>
                  <a:pt x="133" y="822"/>
                  <a:pt x="159" y="840"/>
                  <a:pt x="186" y="857"/>
                </a:cubicBezTo>
                <a:cubicBezTo>
                  <a:pt x="189" y="857"/>
                  <a:pt x="192" y="863"/>
                  <a:pt x="195" y="858"/>
                </a:cubicBezTo>
                <a:cubicBezTo>
                  <a:pt x="194" y="856"/>
                  <a:pt x="194" y="856"/>
                  <a:pt x="194" y="856"/>
                </a:cubicBezTo>
                <a:cubicBezTo>
                  <a:pt x="206" y="863"/>
                  <a:pt x="206" y="863"/>
                  <a:pt x="206" y="863"/>
                </a:cubicBezTo>
                <a:cubicBezTo>
                  <a:pt x="203" y="856"/>
                  <a:pt x="203" y="856"/>
                  <a:pt x="203" y="856"/>
                </a:cubicBezTo>
                <a:cubicBezTo>
                  <a:pt x="188" y="847"/>
                  <a:pt x="171" y="840"/>
                  <a:pt x="159" y="828"/>
                </a:cubicBezTo>
                <a:cubicBezTo>
                  <a:pt x="156" y="825"/>
                  <a:pt x="150" y="821"/>
                  <a:pt x="145" y="820"/>
                </a:cubicBezTo>
                <a:cubicBezTo>
                  <a:pt x="140" y="813"/>
                  <a:pt x="130" y="810"/>
                  <a:pt x="130" y="801"/>
                </a:cubicBezTo>
                <a:cubicBezTo>
                  <a:pt x="117" y="788"/>
                  <a:pt x="101" y="783"/>
                  <a:pt x="89" y="768"/>
                </a:cubicBezTo>
                <a:cubicBezTo>
                  <a:pt x="86" y="766"/>
                  <a:pt x="84" y="763"/>
                  <a:pt x="82" y="761"/>
                </a:cubicBezTo>
                <a:cubicBezTo>
                  <a:pt x="91" y="760"/>
                  <a:pt x="96" y="774"/>
                  <a:pt x="106" y="768"/>
                </a:cubicBezTo>
                <a:cubicBezTo>
                  <a:pt x="102" y="760"/>
                  <a:pt x="91" y="754"/>
                  <a:pt x="87" y="745"/>
                </a:cubicBezTo>
                <a:cubicBezTo>
                  <a:pt x="82" y="745"/>
                  <a:pt x="86" y="750"/>
                  <a:pt x="82" y="751"/>
                </a:cubicBezTo>
                <a:cubicBezTo>
                  <a:pt x="78" y="747"/>
                  <a:pt x="68" y="744"/>
                  <a:pt x="70" y="737"/>
                </a:cubicBezTo>
                <a:cubicBezTo>
                  <a:pt x="77" y="739"/>
                  <a:pt x="77" y="739"/>
                  <a:pt x="77" y="739"/>
                </a:cubicBezTo>
                <a:cubicBezTo>
                  <a:pt x="75" y="733"/>
                  <a:pt x="70" y="725"/>
                  <a:pt x="63" y="722"/>
                </a:cubicBezTo>
                <a:cubicBezTo>
                  <a:pt x="52" y="714"/>
                  <a:pt x="41" y="704"/>
                  <a:pt x="29" y="701"/>
                </a:cubicBezTo>
                <a:cubicBezTo>
                  <a:pt x="29" y="699"/>
                  <a:pt x="29" y="699"/>
                  <a:pt x="29" y="699"/>
                </a:cubicBezTo>
                <a:cubicBezTo>
                  <a:pt x="19" y="692"/>
                  <a:pt x="10" y="686"/>
                  <a:pt x="0" y="678"/>
                </a:cubicBezTo>
                <a:cubicBezTo>
                  <a:pt x="1" y="677"/>
                  <a:pt x="1" y="677"/>
                  <a:pt x="1" y="677"/>
                </a:cubicBezTo>
                <a:cubicBezTo>
                  <a:pt x="20" y="684"/>
                  <a:pt x="34" y="700"/>
                  <a:pt x="53" y="705"/>
                </a:cubicBezTo>
                <a:cubicBezTo>
                  <a:pt x="54" y="704"/>
                  <a:pt x="54" y="704"/>
                  <a:pt x="54" y="704"/>
                </a:cubicBezTo>
                <a:cubicBezTo>
                  <a:pt x="47" y="704"/>
                  <a:pt x="52" y="692"/>
                  <a:pt x="45" y="695"/>
                </a:cubicBezTo>
                <a:cubicBezTo>
                  <a:pt x="42" y="684"/>
                  <a:pt x="32" y="677"/>
                  <a:pt x="27" y="668"/>
                </a:cubicBezTo>
                <a:cubicBezTo>
                  <a:pt x="34" y="668"/>
                  <a:pt x="40" y="679"/>
                  <a:pt x="48" y="680"/>
                </a:cubicBezTo>
                <a:cubicBezTo>
                  <a:pt x="86" y="705"/>
                  <a:pt x="125" y="727"/>
                  <a:pt x="167" y="742"/>
                </a:cubicBezTo>
                <a:cubicBezTo>
                  <a:pt x="171" y="741"/>
                  <a:pt x="171" y="741"/>
                  <a:pt x="171" y="741"/>
                </a:cubicBezTo>
                <a:cubicBezTo>
                  <a:pt x="212" y="758"/>
                  <a:pt x="252" y="782"/>
                  <a:pt x="295" y="795"/>
                </a:cubicBezTo>
                <a:cubicBezTo>
                  <a:pt x="308" y="794"/>
                  <a:pt x="319" y="799"/>
                  <a:pt x="330" y="803"/>
                </a:cubicBezTo>
                <a:cubicBezTo>
                  <a:pt x="337" y="786"/>
                  <a:pt x="319" y="773"/>
                  <a:pt x="312" y="758"/>
                </a:cubicBezTo>
                <a:cubicBezTo>
                  <a:pt x="286" y="734"/>
                  <a:pt x="262" y="703"/>
                  <a:pt x="235" y="677"/>
                </a:cubicBezTo>
                <a:cubicBezTo>
                  <a:pt x="211" y="661"/>
                  <a:pt x="194" y="636"/>
                  <a:pt x="175" y="615"/>
                </a:cubicBezTo>
                <a:cubicBezTo>
                  <a:pt x="173" y="609"/>
                  <a:pt x="167" y="610"/>
                  <a:pt x="161" y="609"/>
                </a:cubicBezTo>
                <a:cubicBezTo>
                  <a:pt x="165" y="607"/>
                  <a:pt x="162" y="602"/>
                  <a:pt x="161" y="599"/>
                </a:cubicBezTo>
                <a:cubicBezTo>
                  <a:pt x="182" y="583"/>
                  <a:pt x="182" y="583"/>
                  <a:pt x="182" y="583"/>
                </a:cubicBezTo>
                <a:cubicBezTo>
                  <a:pt x="181" y="576"/>
                  <a:pt x="174" y="569"/>
                  <a:pt x="169" y="561"/>
                </a:cubicBezTo>
                <a:cubicBezTo>
                  <a:pt x="168" y="562"/>
                  <a:pt x="167" y="561"/>
                  <a:pt x="166" y="560"/>
                </a:cubicBezTo>
                <a:cubicBezTo>
                  <a:pt x="168" y="557"/>
                  <a:pt x="168" y="557"/>
                  <a:pt x="168" y="557"/>
                </a:cubicBezTo>
                <a:cubicBezTo>
                  <a:pt x="173" y="563"/>
                  <a:pt x="176" y="574"/>
                  <a:pt x="186" y="575"/>
                </a:cubicBezTo>
                <a:cubicBezTo>
                  <a:pt x="188" y="568"/>
                  <a:pt x="178" y="563"/>
                  <a:pt x="183" y="555"/>
                </a:cubicBezTo>
                <a:cubicBezTo>
                  <a:pt x="184" y="561"/>
                  <a:pt x="189" y="569"/>
                  <a:pt x="193" y="570"/>
                </a:cubicBezTo>
                <a:cubicBezTo>
                  <a:pt x="192" y="573"/>
                  <a:pt x="194" y="574"/>
                  <a:pt x="196" y="575"/>
                </a:cubicBezTo>
                <a:cubicBezTo>
                  <a:pt x="197" y="575"/>
                  <a:pt x="197" y="574"/>
                  <a:pt x="198" y="574"/>
                </a:cubicBezTo>
                <a:cubicBezTo>
                  <a:pt x="198" y="568"/>
                  <a:pt x="195" y="563"/>
                  <a:pt x="192" y="559"/>
                </a:cubicBezTo>
                <a:cubicBezTo>
                  <a:pt x="189" y="559"/>
                  <a:pt x="189" y="559"/>
                  <a:pt x="189" y="559"/>
                </a:cubicBezTo>
                <a:cubicBezTo>
                  <a:pt x="192" y="552"/>
                  <a:pt x="180" y="545"/>
                  <a:pt x="189" y="539"/>
                </a:cubicBezTo>
                <a:cubicBezTo>
                  <a:pt x="192" y="543"/>
                  <a:pt x="198" y="545"/>
                  <a:pt x="201" y="541"/>
                </a:cubicBezTo>
                <a:cubicBezTo>
                  <a:pt x="204" y="535"/>
                  <a:pt x="196" y="529"/>
                  <a:pt x="198" y="523"/>
                </a:cubicBezTo>
                <a:cubicBezTo>
                  <a:pt x="202" y="527"/>
                  <a:pt x="203" y="537"/>
                  <a:pt x="212" y="534"/>
                </a:cubicBezTo>
                <a:cubicBezTo>
                  <a:pt x="213" y="534"/>
                  <a:pt x="214" y="533"/>
                  <a:pt x="215" y="532"/>
                </a:cubicBezTo>
                <a:cubicBezTo>
                  <a:pt x="217" y="527"/>
                  <a:pt x="211" y="529"/>
                  <a:pt x="211" y="525"/>
                </a:cubicBezTo>
                <a:cubicBezTo>
                  <a:pt x="215" y="519"/>
                  <a:pt x="215" y="519"/>
                  <a:pt x="215" y="519"/>
                </a:cubicBezTo>
                <a:cubicBezTo>
                  <a:pt x="209" y="519"/>
                  <a:pt x="210" y="506"/>
                  <a:pt x="204" y="513"/>
                </a:cubicBezTo>
                <a:cubicBezTo>
                  <a:pt x="202" y="515"/>
                  <a:pt x="202" y="518"/>
                  <a:pt x="204" y="520"/>
                </a:cubicBezTo>
                <a:cubicBezTo>
                  <a:pt x="202" y="519"/>
                  <a:pt x="198" y="511"/>
                  <a:pt x="201" y="505"/>
                </a:cubicBezTo>
                <a:cubicBezTo>
                  <a:pt x="205" y="489"/>
                  <a:pt x="232" y="507"/>
                  <a:pt x="225" y="486"/>
                </a:cubicBezTo>
                <a:cubicBezTo>
                  <a:pt x="238" y="473"/>
                  <a:pt x="238" y="473"/>
                  <a:pt x="238" y="473"/>
                </a:cubicBezTo>
                <a:cubicBezTo>
                  <a:pt x="238" y="479"/>
                  <a:pt x="248" y="480"/>
                  <a:pt x="249" y="486"/>
                </a:cubicBezTo>
                <a:cubicBezTo>
                  <a:pt x="245" y="479"/>
                  <a:pt x="255" y="477"/>
                  <a:pt x="258" y="471"/>
                </a:cubicBezTo>
                <a:cubicBezTo>
                  <a:pt x="290" y="462"/>
                  <a:pt x="327" y="471"/>
                  <a:pt x="356" y="480"/>
                </a:cubicBezTo>
                <a:cubicBezTo>
                  <a:pt x="358" y="482"/>
                  <a:pt x="363" y="484"/>
                  <a:pt x="367" y="483"/>
                </a:cubicBezTo>
                <a:cubicBezTo>
                  <a:pt x="376" y="487"/>
                  <a:pt x="389" y="489"/>
                  <a:pt x="395" y="496"/>
                </a:cubicBezTo>
                <a:cubicBezTo>
                  <a:pt x="396" y="495"/>
                  <a:pt x="400" y="497"/>
                  <a:pt x="400" y="499"/>
                </a:cubicBezTo>
                <a:cubicBezTo>
                  <a:pt x="416" y="500"/>
                  <a:pt x="424" y="516"/>
                  <a:pt x="440" y="517"/>
                </a:cubicBezTo>
                <a:cubicBezTo>
                  <a:pt x="518" y="551"/>
                  <a:pt x="575" y="625"/>
                  <a:pt x="641" y="681"/>
                </a:cubicBezTo>
                <a:cubicBezTo>
                  <a:pt x="636" y="670"/>
                  <a:pt x="631" y="658"/>
                  <a:pt x="622" y="648"/>
                </a:cubicBezTo>
                <a:cubicBezTo>
                  <a:pt x="635" y="663"/>
                  <a:pt x="653" y="687"/>
                  <a:pt x="668" y="704"/>
                </a:cubicBezTo>
                <a:cubicBezTo>
                  <a:pt x="666" y="707"/>
                  <a:pt x="670" y="709"/>
                  <a:pt x="672" y="712"/>
                </a:cubicBezTo>
                <a:cubicBezTo>
                  <a:pt x="678" y="717"/>
                  <a:pt x="682" y="724"/>
                  <a:pt x="688" y="729"/>
                </a:cubicBezTo>
                <a:cubicBezTo>
                  <a:pt x="689" y="728"/>
                  <a:pt x="689" y="728"/>
                  <a:pt x="689" y="728"/>
                </a:cubicBezTo>
                <a:cubicBezTo>
                  <a:pt x="683" y="716"/>
                  <a:pt x="678" y="701"/>
                  <a:pt x="666" y="693"/>
                </a:cubicBezTo>
                <a:cubicBezTo>
                  <a:pt x="652" y="671"/>
                  <a:pt x="638" y="648"/>
                  <a:pt x="622" y="628"/>
                </a:cubicBezTo>
                <a:cubicBezTo>
                  <a:pt x="622" y="633"/>
                  <a:pt x="628" y="638"/>
                  <a:pt x="626" y="642"/>
                </a:cubicBezTo>
                <a:cubicBezTo>
                  <a:pt x="613" y="629"/>
                  <a:pt x="606" y="613"/>
                  <a:pt x="596" y="598"/>
                </a:cubicBezTo>
                <a:cubicBezTo>
                  <a:pt x="601" y="601"/>
                  <a:pt x="606" y="607"/>
                  <a:pt x="610" y="613"/>
                </a:cubicBezTo>
                <a:cubicBezTo>
                  <a:pt x="611" y="608"/>
                  <a:pt x="606" y="603"/>
                  <a:pt x="604" y="598"/>
                </a:cubicBezTo>
                <a:cubicBezTo>
                  <a:pt x="600" y="589"/>
                  <a:pt x="585" y="578"/>
                  <a:pt x="586" y="568"/>
                </a:cubicBezTo>
                <a:cubicBezTo>
                  <a:pt x="574" y="558"/>
                  <a:pt x="574" y="541"/>
                  <a:pt x="562" y="532"/>
                </a:cubicBezTo>
                <a:cubicBezTo>
                  <a:pt x="554" y="519"/>
                  <a:pt x="546" y="506"/>
                  <a:pt x="537" y="495"/>
                </a:cubicBezTo>
                <a:cubicBezTo>
                  <a:pt x="539" y="490"/>
                  <a:pt x="530" y="487"/>
                  <a:pt x="530" y="483"/>
                </a:cubicBezTo>
                <a:cubicBezTo>
                  <a:pt x="524" y="478"/>
                  <a:pt x="522" y="466"/>
                  <a:pt x="512" y="465"/>
                </a:cubicBezTo>
                <a:cubicBezTo>
                  <a:pt x="505" y="446"/>
                  <a:pt x="486" y="436"/>
                  <a:pt x="480" y="416"/>
                </a:cubicBezTo>
                <a:cubicBezTo>
                  <a:pt x="477" y="413"/>
                  <a:pt x="473" y="409"/>
                  <a:pt x="474" y="404"/>
                </a:cubicBezTo>
                <a:cubicBezTo>
                  <a:pt x="465" y="397"/>
                  <a:pt x="461" y="387"/>
                  <a:pt x="455" y="379"/>
                </a:cubicBezTo>
                <a:cubicBezTo>
                  <a:pt x="455" y="375"/>
                  <a:pt x="455" y="375"/>
                  <a:pt x="455" y="375"/>
                </a:cubicBezTo>
                <a:cubicBezTo>
                  <a:pt x="454" y="373"/>
                  <a:pt x="452" y="375"/>
                  <a:pt x="452" y="376"/>
                </a:cubicBezTo>
                <a:cubicBezTo>
                  <a:pt x="452" y="382"/>
                  <a:pt x="452" y="382"/>
                  <a:pt x="452" y="382"/>
                </a:cubicBezTo>
                <a:cubicBezTo>
                  <a:pt x="447" y="380"/>
                  <a:pt x="446" y="373"/>
                  <a:pt x="440" y="372"/>
                </a:cubicBezTo>
                <a:cubicBezTo>
                  <a:pt x="436" y="367"/>
                  <a:pt x="431" y="361"/>
                  <a:pt x="432" y="355"/>
                </a:cubicBezTo>
                <a:cubicBezTo>
                  <a:pt x="440" y="348"/>
                  <a:pt x="441" y="332"/>
                  <a:pt x="454" y="339"/>
                </a:cubicBezTo>
                <a:cubicBezTo>
                  <a:pt x="458" y="337"/>
                  <a:pt x="463" y="342"/>
                  <a:pt x="464" y="347"/>
                </a:cubicBezTo>
                <a:cubicBezTo>
                  <a:pt x="464" y="347"/>
                  <a:pt x="464" y="347"/>
                  <a:pt x="464" y="347"/>
                </a:cubicBezTo>
                <a:cubicBezTo>
                  <a:pt x="471" y="349"/>
                  <a:pt x="478" y="347"/>
                  <a:pt x="484" y="348"/>
                </a:cubicBezTo>
                <a:cubicBezTo>
                  <a:pt x="485" y="349"/>
                  <a:pt x="486" y="352"/>
                  <a:pt x="489" y="351"/>
                </a:cubicBezTo>
                <a:cubicBezTo>
                  <a:pt x="488" y="338"/>
                  <a:pt x="474" y="327"/>
                  <a:pt x="470" y="315"/>
                </a:cubicBezTo>
                <a:cubicBezTo>
                  <a:pt x="473" y="306"/>
                  <a:pt x="462" y="312"/>
                  <a:pt x="464" y="304"/>
                </a:cubicBezTo>
                <a:cubicBezTo>
                  <a:pt x="461" y="293"/>
                  <a:pt x="477" y="289"/>
                  <a:pt x="471" y="279"/>
                </a:cubicBezTo>
                <a:cubicBezTo>
                  <a:pt x="472" y="277"/>
                  <a:pt x="472" y="275"/>
                  <a:pt x="474" y="274"/>
                </a:cubicBezTo>
                <a:cubicBezTo>
                  <a:pt x="485" y="278"/>
                  <a:pt x="485" y="291"/>
                  <a:pt x="498" y="292"/>
                </a:cubicBezTo>
                <a:cubicBezTo>
                  <a:pt x="500" y="289"/>
                  <a:pt x="508" y="290"/>
                  <a:pt x="504" y="283"/>
                </a:cubicBezTo>
                <a:cubicBezTo>
                  <a:pt x="500" y="278"/>
                  <a:pt x="502" y="271"/>
                  <a:pt x="497" y="267"/>
                </a:cubicBezTo>
                <a:cubicBezTo>
                  <a:pt x="505" y="263"/>
                  <a:pt x="501" y="275"/>
                  <a:pt x="506" y="277"/>
                </a:cubicBezTo>
                <a:cubicBezTo>
                  <a:pt x="509" y="273"/>
                  <a:pt x="516" y="277"/>
                  <a:pt x="518" y="270"/>
                </a:cubicBezTo>
                <a:cubicBezTo>
                  <a:pt x="521" y="280"/>
                  <a:pt x="529" y="285"/>
                  <a:pt x="535" y="293"/>
                </a:cubicBezTo>
                <a:cubicBezTo>
                  <a:pt x="535" y="289"/>
                  <a:pt x="534" y="284"/>
                  <a:pt x="530" y="280"/>
                </a:cubicBezTo>
                <a:cubicBezTo>
                  <a:pt x="530" y="274"/>
                  <a:pt x="536" y="270"/>
                  <a:pt x="534" y="265"/>
                </a:cubicBezTo>
                <a:cubicBezTo>
                  <a:pt x="537" y="263"/>
                  <a:pt x="538" y="269"/>
                  <a:pt x="539" y="272"/>
                </a:cubicBezTo>
                <a:cubicBezTo>
                  <a:pt x="545" y="277"/>
                  <a:pt x="545" y="277"/>
                  <a:pt x="545" y="277"/>
                </a:cubicBezTo>
                <a:cubicBezTo>
                  <a:pt x="542" y="269"/>
                  <a:pt x="548" y="257"/>
                  <a:pt x="537" y="253"/>
                </a:cubicBezTo>
                <a:cubicBezTo>
                  <a:pt x="530" y="254"/>
                  <a:pt x="535" y="246"/>
                  <a:pt x="531" y="242"/>
                </a:cubicBezTo>
                <a:cubicBezTo>
                  <a:pt x="528" y="234"/>
                  <a:pt x="523" y="225"/>
                  <a:pt x="534" y="219"/>
                </a:cubicBezTo>
                <a:cubicBezTo>
                  <a:pt x="535" y="218"/>
                  <a:pt x="535" y="218"/>
                  <a:pt x="535" y="218"/>
                </a:cubicBezTo>
                <a:cubicBezTo>
                  <a:pt x="544" y="227"/>
                  <a:pt x="545" y="243"/>
                  <a:pt x="549" y="253"/>
                </a:cubicBezTo>
                <a:cubicBezTo>
                  <a:pt x="556" y="252"/>
                  <a:pt x="553" y="265"/>
                  <a:pt x="560" y="258"/>
                </a:cubicBezTo>
                <a:cubicBezTo>
                  <a:pt x="562" y="259"/>
                  <a:pt x="562" y="259"/>
                  <a:pt x="562" y="259"/>
                </a:cubicBezTo>
                <a:cubicBezTo>
                  <a:pt x="564" y="258"/>
                  <a:pt x="564" y="257"/>
                  <a:pt x="562" y="255"/>
                </a:cubicBezTo>
                <a:cubicBezTo>
                  <a:pt x="562" y="254"/>
                  <a:pt x="562" y="254"/>
                  <a:pt x="562" y="254"/>
                </a:cubicBezTo>
                <a:cubicBezTo>
                  <a:pt x="562" y="253"/>
                  <a:pt x="562" y="253"/>
                  <a:pt x="562" y="253"/>
                </a:cubicBezTo>
                <a:cubicBezTo>
                  <a:pt x="566" y="256"/>
                  <a:pt x="565" y="263"/>
                  <a:pt x="568" y="267"/>
                </a:cubicBezTo>
                <a:cubicBezTo>
                  <a:pt x="570" y="273"/>
                  <a:pt x="572" y="280"/>
                  <a:pt x="580" y="279"/>
                </a:cubicBezTo>
                <a:cubicBezTo>
                  <a:pt x="583" y="271"/>
                  <a:pt x="575" y="263"/>
                  <a:pt x="571" y="256"/>
                </a:cubicBezTo>
                <a:cubicBezTo>
                  <a:pt x="565" y="246"/>
                  <a:pt x="570" y="235"/>
                  <a:pt x="572" y="225"/>
                </a:cubicBezTo>
                <a:cubicBezTo>
                  <a:pt x="572" y="216"/>
                  <a:pt x="563" y="212"/>
                  <a:pt x="562" y="203"/>
                </a:cubicBezTo>
                <a:cubicBezTo>
                  <a:pt x="565" y="206"/>
                  <a:pt x="566" y="212"/>
                  <a:pt x="570" y="214"/>
                </a:cubicBezTo>
                <a:cubicBezTo>
                  <a:pt x="570" y="210"/>
                  <a:pt x="571" y="203"/>
                  <a:pt x="566" y="201"/>
                </a:cubicBezTo>
                <a:cubicBezTo>
                  <a:pt x="567" y="199"/>
                  <a:pt x="566" y="198"/>
                  <a:pt x="568" y="197"/>
                </a:cubicBezTo>
                <a:cubicBezTo>
                  <a:pt x="571" y="204"/>
                  <a:pt x="571" y="204"/>
                  <a:pt x="571" y="204"/>
                </a:cubicBezTo>
                <a:cubicBezTo>
                  <a:pt x="573" y="201"/>
                  <a:pt x="578" y="199"/>
                  <a:pt x="577" y="194"/>
                </a:cubicBezTo>
                <a:cubicBezTo>
                  <a:pt x="584" y="195"/>
                  <a:pt x="595" y="197"/>
                  <a:pt x="601" y="189"/>
                </a:cubicBezTo>
                <a:cubicBezTo>
                  <a:pt x="608" y="188"/>
                  <a:pt x="614" y="191"/>
                  <a:pt x="621" y="193"/>
                </a:cubicBezTo>
                <a:cubicBezTo>
                  <a:pt x="618" y="194"/>
                  <a:pt x="618" y="194"/>
                  <a:pt x="618" y="194"/>
                </a:cubicBezTo>
                <a:cubicBezTo>
                  <a:pt x="621" y="199"/>
                  <a:pt x="626" y="204"/>
                  <a:pt x="632" y="203"/>
                </a:cubicBezTo>
                <a:cubicBezTo>
                  <a:pt x="636" y="195"/>
                  <a:pt x="642" y="205"/>
                  <a:pt x="649" y="204"/>
                </a:cubicBezTo>
                <a:cubicBezTo>
                  <a:pt x="660" y="213"/>
                  <a:pt x="674" y="215"/>
                  <a:pt x="686" y="223"/>
                </a:cubicBezTo>
                <a:cubicBezTo>
                  <a:pt x="716" y="234"/>
                  <a:pt x="742" y="257"/>
                  <a:pt x="770" y="273"/>
                </a:cubicBezTo>
                <a:cubicBezTo>
                  <a:pt x="769" y="266"/>
                  <a:pt x="762" y="260"/>
                  <a:pt x="757" y="253"/>
                </a:cubicBezTo>
                <a:cubicBezTo>
                  <a:pt x="741" y="248"/>
                  <a:pt x="733" y="229"/>
                  <a:pt x="716" y="225"/>
                </a:cubicBezTo>
                <a:cubicBezTo>
                  <a:pt x="714" y="223"/>
                  <a:pt x="713" y="221"/>
                  <a:pt x="712" y="218"/>
                </a:cubicBezTo>
                <a:cubicBezTo>
                  <a:pt x="717" y="222"/>
                  <a:pt x="726" y="217"/>
                  <a:pt x="726" y="226"/>
                </a:cubicBezTo>
                <a:cubicBezTo>
                  <a:pt x="730" y="230"/>
                  <a:pt x="730" y="230"/>
                  <a:pt x="730" y="230"/>
                </a:cubicBezTo>
                <a:cubicBezTo>
                  <a:pt x="731" y="227"/>
                  <a:pt x="733" y="227"/>
                  <a:pt x="735" y="227"/>
                </a:cubicBezTo>
                <a:cubicBezTo>
                  <a:pt x="740" y="229"/>
                  <a:pt x="738" y="235"/>
                  <a:pt x="744" y="235"/>
                </a:cubicBezTo>
                <a:cubicBezTo>
                  <a:pt x="746" y="230"/>
                  <a:pt x="752" y="235"/>
                  <a:pt x="755" y="238"/>
                </a:cubicBezTo>
                <a:cubicBezTo>
                  <a:pt x="762" y="229"/>
                  <a:pt x="750" y="221"/>
                  <a:pt x="744" y="217"/>
                </a:cubicBezTo>
                <a:cubicBezTo>
                  <a:pt x="735" y="211"/>
                  <a:pt x="735" y="211"/>
                  <a:pt x="735" y="211"/>
                </a:cubicBezTo>
                <a:cubicBezTo>
                  <a:pt x="732" y="213"/>
                  <a:pt x="734" y="217"/>
                  <a:pt x="734" y="220"/>
                </a:cubicBezTo>
                <a:cubicBezTo>
                  <a:pt x="730" y="222"/>
                  <a:pt x="730" y="216"/>
                  <a:pt x="727" y="216"/>
                </a:cubicBezTo>
                <a:cubicBezTo>
                  <a:pt x="732" y="206"/>
                  <a:pt x="718" y="203"/>
                  <a:pt x="716" y="197"/>
                </a:cubicBezTo>
                <a:cubicBezTo>
                  <a:pt x="712" y="197"/>
                  <a:pt x="709" y="194"/>
                  <a:pt x="706" y="192"/>
                </a:cubicBezTo>
                <a:cubicBezTo>
                  <a:pt x="708" y="191"/>
                  <a:pt x="707" y="188"/>
                  <a:pt x="707" y="186"/>
                </a:cubicBezTo>
                <a:cubicBezTo>
                  <a:pt x="698" y="183"/>
                  <a:pt x="700" y="171"/>
                  <a:pt x="690" y="169"/>
                </a:cubicBezTo>
                <a:cubicBezTo>
                  <a:pt x="690" y="168"/>
                  <a:pt x="692" y="167"/>
                  <a:pt x="692" y="166"/>
                </a:cubicBezTo>
                <a:cubicBezTo>
                  <a:pt x="692" y="170"/>
                  <a:pt x="692" y="170"/>
                  <a:pt x="692" y="170"/>
                </a:cubicBezTo>
                <a:cubicBezTo>
                  <a:pt x="694" y="170"/>
                  <a:pt x="694" y="169"/>
                  <a:pt x="695" y="168"/>
                </a:cubicBezTo>
                <a:cubicBezTo>
                  <a:pt x="705" y="179"/>
                  <a:pt x="722" y="184"/>
                  <a:pt x="732" y="196"/>
                </a:cubicBezTo>
                <a:cubicBezTo>
                  <a:pt x="734" y="189"/>
                  <a:pt x="724" y="189"/>
                  <a:pt x="723" y="182"/>
                </a:cubicBezTo>
                <a:cubicBezTo>
                  <a:pt x="724" y="180"/>
                  <a:pt x="724" y="180"/>
                  <a:pt x="724" y="180"/>
                </a:cubicBezTo>
                <a:cubicBezTo>
                  <a:pt x="715" y="166"/>
                  <a:pt x="715" y="166"/>
                  <a:pt x="715" y="166"/>
                </a:cubicBezTo>
                <a:cubicBezTo>
                  <a:pt x="717" y="163"/>
                  <a:pt x="720" y="167"/>
                  <a:pt x="723" y="168"/>
                </a:cubicBezTo>
                <a:cubicBezTo>
                  <a:pt x="728" y="173"/>
                  <a:pt x="725" y="187"/>
                  <a:pt x="735" y="189"/>
                </a:cubicBezTo>
                <a:cubicBezTo>
                  <a:pt x="744" y="192"/>
                  <a:pt x="750" y="204"/>
                  <a:pt x="762" y="204"/>
                </a:cubicBezTo>
                <a:cubicBezTo>
                  <a:pt x="762" y="205"/>
                  <a:pt x="763" y="207"/>
                  <a:pt x="765" y="207"/>
                </a:cubicBezTo>
                <a:cubicBezTo>
                  <a:pt x="766" y="207"/>
                  <a:pt x="766" y="207"/>
                  <a:pt x="766" y="207"/>
                </a:cubicBezTo>
                <a:cubicBezTo>
                  <a:pt x="741" y="183"/>
                  <a:pt x="741" y="183"/>
                  <a:pt x="741" y="183"/>
                </a:cubicBezTo>
                <a:cubicBezTo>
                  <a:pt x="745" y="183"/>
                  <a:pt x="745" y="183"/>
                  <a:pt x="745" y="183"/>
                </a:cubicBezTo>
                <a:cubicBezTo>
                  <a:pt x="781" y="211"/>
                  <a:pt x="781" y="211"/>
                  <a:pt x="781" y="211"/>
                </a:cubicBezTo>
                <a:cubicBezTo>
                  <a:pt x="780" y="215"/>
                  <a:pt x="782" y="219"/>
                  <a:pt x="786" y="220"/>
                </a:cubicBezTo>
                <a:cubicBezTo>
                  <a:pt x="790" y="220"/>
                  <a:pt x="790" y="220"/>
                  <a:pt x="790" y="220"/>
                </a:cubicBezTo>
                <a:cubicBezTo>
                  <a:pt x="796" y="230"/>
                  <a:pt x="807" y="243"/>
                  <a:pt x="820" y="245"/>
                </a:cubicBezTo>
                <a:cubicBezTo>
                  <a:pt x="822" y="245"/>
                  <a:pt x="822" y="250"/>
                  <a:pt x="825" y="247"/>
                </a:cubicBezTo>
                <a:cubicBezTo>
                  <a:pt x="849" y="260"/>
                  <a:pt x="861" y="283"/>
                  <a:pt x="883" y="299"/>
                </a:cubicBezTo>
                <a:cubicBezTo>
                  <a:pt x="886" y="295"/>
                  <a:pt x="882" y="293"/>
                  <a:pt x="881" y="290"/>
                </a:cubicBezTo>
                <a:cubicBezTo>
                  <a:pt x="874" y="290"/>
                  <a:pt x="872" y="283"/>
                  <a:pt x="868" y="279"/>
                </a:cubicBezTo>
                <a:cubicBezTo>
                  <a:pt x="872" y="279"/>
                  <a:pt x="879" y="282"/>
                  <a:pt x="880" y="288"/>
                </a:cubicBezTo>
                <a:cubicBezTo>
                  <a:pt x="885" y="287"/>
                  <a:pt x="887" y="296"/>
                  <a:pt x="892" y="294"/>
                </a:cubicBezTo>
                <a:cubicBezTo>
                  <a:pt x="888" y="286"/>
                  <a:pt x="879" y="281"/>
                  <a:pt x="874" y="273"/>
                </a:cubicBezTo>
                <a:cubicBezTo>
                  <a:pt x="878" y="271"/>
                  <a:pt x="880" y="277"/>
                  <a:pt x="883" y="277"/>
                </a:cubicBezTo>
                <a:cubicBezTo>
                  <a:pt x="884" y="271"/>
                  <a:pt x="877" y="267"/>
                  <a:pt x="873" y="261"/>
                </a:cubicBezTo>
                <a:cubicBezTo>
                  <a:pt x="878" y="261"/>
                  <a:pt x="883" y="269"/>
                  <a:pt x="889" y="271"/>
                </a:cubicBezTo>
                <a:cubicBezTo>
                  <a:pt x="890" y="270"/>
                  <a:pt x="890" y="270"/>
                  <a:pt x="890" y="270"/>
                </a:cubicBezTo>
                <a:cubicBezTo>
                  <a:pt x="876" y="249"/>
                  <a:pt x="854" y="241"/>
                  <a:pt x="837" y="224"/>
                </a:cubicBezTo>
                <a:cubicBezTo>
                  <a:pt x="813" y="217"/>
                  <a:pt x="800" y="192"/>
                  <a:pt x="783" y="176"/>
                </a:cubicBezTo>
                <a:cubicBezTo>
                  <a:pt x="781" y="180"/>
                  <a:pt x="779" y="175"/>
                  <a:pt x="776" y="175"/>
                </a:cubicBezTo>
                <a:cubicBezTo>
                  <a:pt x="777" y="172"/>
                  <a:pt x="777" y="167"/>
                  <a:pt x="772" y="165"/>
                </a:cubicBezTo>
                <a:cubicBezTo>
                  <a:pt x="771" y="165"/>
                  <a:pt x="771" y="167"/>
                  <a:pt x="770" y="167"/>
                </a:cubicBezTo>
                <a:cubicBezTo>
                  <a:pt x="762" y="156"/>
                  <a:pt x="762" y="156"/>
                  <a:pt x="762" y="156"/>
                </a:cubicBezTo>
                <a:cubicBezTo>
                  <a:pt x="768" y="157"/>
                  <a:pt x="779" y="164"/>
                  <a:pt x="781" y="173"/>
                </a:cubicBezTo>
                <a:cubicBezTo>
                  <a:pt x="789" y="172"/>
                  <a:pt x="786" y="182"/>
                  <a:pt x="794" y="179"/>
                </a:cubicBezTo>
                <a:cubicBezTo>
                  <a:pt x="801" y="193"/>
                  <a:pt x="818" y="193"/>
                  <a:pt x="826" y="207"/>
                </a:cubicBezTo>
                <a:cubicBezTo>
                  <a:pt x="834" y="208"/>
                  <a:pt x="840" y="219"/>
                  <a:pt x="846" y="223"/>
                </a:cubicBezTo>
                <a:cubicBezTo>
                  <a:pt x="851" y="223"/>
                  <a:pt x="851" y="223"/>
                  <a:pt x="851" y="223"/>
                </a:cubicBezTo>
                <a:cubicBezTo>
                  <a:pt x="853" y="221"/>
                  <a:pt x="850" y="219"/>
                  <a:pt x="849" y="217"/>
                </a:cubicBezTo>
                <a:cubicBezTo>
                  <a:pt x="852" y="217"/>
                  <a:pt x="852" y="213"/>
                  <a:pt x="856" y="215"/>
                </a:cubicBezTo>
                <a:cubicBezTo>
                  <a:pt x="877" y="231"/>
                  <a:pt x="901" y="243"/>
                  <a:pt x="918" y="264"/>
                </a:cubicBezTo>
                <a:cubicBezTo>
                  <a:pt x="944" y="289"/>
                  <a:pt x="972" y="320"/>
                  <a:pt x="1000" y="345"/>
                </a:cubicBezTo>
                <a:cubicBezTo>
                  <a:pt x="1002" y="344"/>
                  <a:pt x="1001" y="343"/>
                  <a:pt x="1001" y="341"/>
                </a:cubicBezTo>
                <a:cubicBezTo>
                  <a:pt x="982" y="324"/>
                  <a:pt x="970" y="302"/>
                  <a:pt x="952" y="283"/>
                </a:cubicBezTo>
                <a:cubicBezTo>
                  <a:pt x="963" y="291"/>
                  <a:pt x="963" y="291"/>
                  <a:pt x="963" y="291"/>
                </a:cubicBezTo>
                <a:cubicBezTo>
                  <a:pt x="963" y="283"/>
                  <a:pt x="953" y="278"/>
                  <a:pt x="949" y="272"/>
                </a:cubicBezTo>
                <a:cubicBezTo>
                  <a:pt x="941" y="273"/>
                  <a:pt x="951" y="280"/>
                  <a:pt x="950" y="282"/>
                </a:cubicBezTo>
                <a:cubicBezTo>
                  <a:pt x="919" y="252"/>
                  <a:pt x="919" y="252"/>
                  <a:pt x="919" y="252"/>
                </a:cubicBezTo>
                <a:cubicBezTo>
                  <a:pt x="920" y="252"/>
                  <a:pt x="921" y="255"/>
                  <a:pt x="923" y="253"/>
                </a:cubicBezTo>
                <a:cubicBezTo>
                  <a:pt x="922" y="247"/>
                  <a:pt x="916" y="241"/>
                  <a:pt x="910" y="238"/>
                </a:cubicBezTo>
                <a:cubicBezTo>
                  <a:pt x="904" y="235"/>
                  <a:pt x="904" y="235"/>
                  <a:pt x="904" y="235"/>
                </a:cubicBezTo>
                <a:cubicBezTo>
                  <a:pt x="872" y="208"/>
                  <a:pt x="872" y="208"/>
                  <a:pt x="872" y="208"/>
                </a:cubicBezTo>
                <a:cubicBezTo>
                  <a:pt x="875" y="200"/>
                  <a:pt x="865" y="193"/>
                  <a:pt x="860" y="189"/>
                </a:cubicBezTo>
                <a:cubicBezTo>
                  <a:pt x="852" y="188"/>
                  <a:pt x="851" y="182"/>
                  <a:pt x="847" y="177"/>
                </a:cubicBezTo>
                <a:cubicBezTo>
                  <a:pt x="848" y="176"/>
                  <a:pt x="848" y="176"/>
                  <a:pt x="848" y="176"/>
                </a:cubicBezTo>
                <a:cubicBezTo>
                  <a:pt x="852" y="181"/>
                  <a:pt x="859" y="184"/>
                  <a:pt x="863" y="189"/>
                </a:cubicBezTo>
                <a:cubicBezTo>
                  <a:pt x="864" y="187"/>
                  <a:pt x="864" y="187"/>
                  <a:pt x="864" y="187"/>
                </a:cubicBezTo>
                <a:cubicBezTo>
                  <a:pt x="861" y="181"/>
                  <a:pt x="855" y="179"/>
                  <a:pt x="854" y="173"/>
                </a:cubicBezTo>
                <a:cubicBezTo>
                  <a:pt x="858" y="173"/>
                  <a:pt x="861" y="183"/>
                  <a:pt x="865" y="178"/>
                </a:cubicBezTo>
                <a:cubicBezTo>
                  <a:pt x="851" y="168"/>
                  <a:pt x="843" y="154"/>
                  <a:pt x="827" y="146"/>
                </a:cubicBezTo>
                <a:cubicBezTo>
                  <a:pt x="827" y="140"/>
                  <a:pt x="819" y="139"/>
                  <a:pt x="817" y="136"/>
                </a:cubicBezTo>
                <a:cubicBezTo>
                  <a:pt x="814" y="136"/>
                  <a:pt x="814" y="136"/>
                  <a:pt x="814" y="136"/>
                </a:cubicBezTo>
                <a:cubicBezTo>
                  <a:pt x="790" y="115"/>
                  <a:pt x="760" y="103"/>
                  <a:pt x="741" y="79"/>
                </a:cubicBezTo>
                <a:cubicBezTo>
                  <a:pt x="731" y="76"/>
                  <a:pt x="731" y="76"/>
                  <a:pt x="731" y="76"/>
                </a:cubicBezTo>
                <a:cubicBezTo>
                  <a:pt x="734" y="71"/>
                  <a:pt x="726" y="65"/>
                  <a:pt x="721" y="61"/>
                </a:cubicBezTo>
                <a:cubicBezTo>
                  <a:pt x="718" y="59"/>
                  <a:pt x="716" y="57"/>
                  <a:pt x="715" y="55"/>
                </a:cubicBezTo>
                <a:cubicBezTo>
                  <a:pt x="716" y="55"/>
                  <a:pt x="718" y="57"/>
                  <a:pt x="720" y="55"/>
                </a:cubicBezTo>
                <a:cubicBezTo>
                  <a:pt x="717" y="49"/>
                  <a:pt x="710" y="45"/>
                  <a:pt x="703" y="43"/>
                </a:cubicBezTo>
                <a:cubicBezTo>
                  <a:pt x="702" y="49"/>
                  <a:pt x="702" y="49"/>
                  <a:pt x="702" y="49"/>
                </a:cubicBezTo>
                <a:cubicBezTo>
                  <a:pt x="698" y="44"/>
                  <a:pt x="687" y="49"/>
                  <a:pt x="687" y="39"/>
                </a:cubicBezTo>
                <a:cubicBezTo>
                  <a:pt x="693" y="35"/>
                  <a:pt x="686" y="31"/>
                  <a:pt x="687" y="27"/>
                </a:cubicBezTo>
                <a:cubicBezTo>
                  <a:pt x="691" y="20"/>
                  <a:pt x="688" y="11"/>
                  <a:pt x="695" y="5"/>
                </a:cubicBezTo>
                <a:cubicBezTo>
                  <a:pt x="694" y="3"/>
                  <a:pt x="694" y="3"/>
                  <a:pt x="694" y="3"/>
                </a:cubicBezTo>
                <a:cubicBezTo>
                  <a:pt x="700" y="0"/>
                  <a:pt x="700" y="0"/>
                  <a:pt x="700" y="0"/>
                </a:cubicBezTo>
                <a:cubicBezTo>
                  <a:pt x="715" y="6"/>
                  <a:pt x="728" y="17"/>
                  <a:pt x="744" y="18"/>
                </a:cubicBez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txBody>
          <a:bodyPr vert="horz" wrap="square" lIns="112570" tIns="56285" rIns="112570" bIns="56285" numCol="1" anchor="t" anchorCtr="0" compatLnSpc="1"/>
          <a:lstStyle/>
          <a:p>
            <a:endParaRPr lang="zh-CN" altLang="en-US" sz="100"/>
          </a:p>
        </p:txBody>
      </p:sp>
      <p:sp>
        <p:nvSpPr>
          <p:cNvPr id="6" name="文本框 5"/>
          <p:cNvSpPr txBox="1"/>
          <p:nvPr/>
        </p:nvSpPr>
        <p:spPr>
          <a:xfrm>
            <a:off x="1028576" y="2735171"/>
            <a:ext cx="2704007" cy="1754326"/>
          </a:xfrm>
          <a:prstGeom prst="rect">
            <a:avLst/>
          </a:prstGeom>
          <a:solidFill>
            <a:srgbClr val="FFFF00"/>
          </a:solidFill>
        </p:spPr>
        <p:txBody>
          <a:bodyPr wrap="square" rtlCol="0">
            <a:spAutoFit/>
          </a:bodyPr>
          <a:lstStyle/>
          <a:p>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Main </a:t>
            </a:r>
            <a:r>
              <a:rPr lang="en-US" altLang="zh-CN" sz="3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purpose</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04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1549"/>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288175"/>
            <a:ext cx="4114888" cy="602629"/>
            <a:chOff x="0" y="298450"/>
            <a:chExt cx="4114888" cy="602629"/>
          </a:xfrm>
        </p:grpSpPr>
        <p:sp>
          <p:nvSpPr>
            <p:cNvPr id="8" name="Text Box 2"/>
            <p:cNvSpPr txBox="1">
              <a:spLocks noChangeArrowheads="1"/>
            </p:cNvSpPr>
            <p:nvPr/>
          </p:nvSpPr>
          <p:spPr bwMode="auto">
            <a:xfrm>
              <a:off x="323850" y="316304"/>
              <a:ext cx="3791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微软雅黑" panose="020B0503020204020204" pitchFamily="34" charset="-122"/>
                  <a:ea typeface="微软雅黑" panose="020B0503020204020204" pitchFamily="34" charset="-122"/>
                </a:rPr>
                <a:t>Organization</a:t>
              </a:r>
              <a:endParaRPr lang="zh-CN" altLang="zh-CN" b="1" spc="600" dirty="0">
                <a:solidFill>
                  <a:schemeClr val="tx2"/>
                </a:solidFill>
                <a:latin typeface="微软雅黑" panose="020B0503020204020204" pitchFamily="34" charset="-122"/>
                <a:ea typeface="微软雅黑" panose="020B0503020204020204" pitchFamily="34" charset="-122"/>
              </a:endParaRPr>
            </a:p>
          </p:txBody>
        </p:sp>
        <p:grpSp>
          <p:nvGrpSpPr>
            <p:cNvPr id="10" name="Group 9"/>
            <p:cNvGrpSpPr/>
            <p:nvPr/>
          </p:nvGrpSpPr>
          <p:grpSpPr bwMode="auto">
            <a:xfrm>
              <a:off x="0" y="298450"/>
              <a:ext cx="361950" cy="554910"/>
              <a:chOff x="0" y="0"/>
              <a:chExt cx="228" cy="318"/>
            </a:xfrm>
            <a:solidFill>
              <a:srgbClr val="2B5294"/>
            </a:solidFill>
          </p:grpSpPr>
          <p:sp>
            <p:nvSpPr>
              <p:cNvPr id="11"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2"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sp>
        <p:nvSpPr>
          <p:cNvPr id="13" name="文本框 12"/>
          <p:cNvSpPr txBox="1"/>
          <p:nvPr/>
        </p:nvSpPr>
        <p:spPr>
          <a:xfrm>
            <a:off x="125412" y="1444905"/>
            <a:ext cx="6860821" cy="4863639"/>
          </a:xfrm>
          <a:prstGeom prst="rect">
            <a:avLst/>
          </a:prstGeom>
          <a:solidFill>
            <a:schemeClr val="accent4">
              <a:lumMod val="20000"/>
              <a:lumOff val="80000"/>
            </a:schemeClr>
          </a:solidFill>
        </p:spPr>
        <p:txBody>
          <a:bodyPr wrap="square" rtlCol="0">
            <a:spAutoFit/>
          </a:bodyPr>
          <a:lstStyle/>
          <a:p>
            <a:pPr>
              <a:lnSpc>
                <a:spcPts val="3360"/>
              </a:lnSpc>
            </a:pPr>
            <a:r>
              <a:rPr lang="en-US" altLang="zh-CN" sz="2800" dirty="0">
                <a:latin typeface="Times New Roman" panose="02020603050405020304" pitchFamily="18" charset="0"/>
                <a:cs typeface="Times New Roman" panose="02020603050405020304" pitchFamily="18" charset="0"/>
              </a:rPr>
              <a:t>Dear Xiao Li，</a:t>
            </a:r>
            <a:endParaRPr lang="en-US" altLang="zh-CN" sz="2800" dirty="0">
              <a:latin typeface="Times New Roman" panose="02020603050405020304" pitchFamily="18" charset="0"/>
              <a:cs typeface="Times New Roman" panose="02020603050405020304" pitchFamily="18" charset="0"/>
            </a:endParaRPr>
          </a:p>
          <a:p>
            <a:pPr>
              <a:lnSpc>
                <a:spcPts val="3360"/>
              </a:lnSpc>
            </a:pPr>
            <a:r>
              <a:rPr lang="en-US" altLang="zh-CN" sz="2800" dirty="0">
                <a:latin typeface="Times New Roman" panose="02020603050405020304" pitchFamily="18" charset="0"/>
                <a:cs typeface="Times New Roman" panose="02020603050405020304" pitchFamily="18" charset="0"/>
              </a:rPr>
              <a:t>          My time here in China is going well. I love my new school and classmates.         </a:t>
            </a:r>
            <a:r>
              <a:rPr lang="en-US" altLang="zh-CN" sz="2800" dirty="0">
                <a:solidFill>
                  <a:schemeClr val="bg1">
                    <a:lumMod val="75000"/>
                  </a:schemeClr>
                </a:solidFill>
                <a:latin typeface="Times New Roman" panose="02020603050405020304" pitchFamily="18" charset="0"/>
                <a:cs typeface="Times New Roman" panose="02020603050405020304" pitchFamily="18" charset="0"/>
              </a:rPr>
              <a:t>Over the October holiday, my parents and I are planning to go to Xi’an to see the Terracotta Army.          I’ve heard that it is an amazing sight, and I can’t wait to go. To me, the story of the Terracotta Army is almost unbelievable. It’s amazing that there are more than 8,000 statues, and no one in modern times knew about them until the 1970s.</a:t>
            </a:r>
            <a:endParaRPr lang="en-US" altLang="zh-CN" sz="28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7262380" y="258310"/>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Main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purpose</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15" name="椭圆 14"/>
          <p:cNvSpPr/>
          <p:nvPr/>
        </p:nvSpPr>
        <p:spPr>
          <a:xfrm>
            <a:off x="565742" y="1886335"/>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sp>
        <p:nvSpPr>
          <p:cNvPr id="16" name="椭圆 15"/>
          <p:cNvSpPr/>
          <p:nvPr/>
        </p:nvSpPr>
        <p:spPr>
          <a:xfrm>
            <a:off x="5591810" y="2299378"/>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2</a:t>
            </a:r>
            <a:endParaRPr lang="en-US" altLang="zh-CN" sz="3200" b="1" dirty="0">
              <a:latin typeface="Times New Roman" panose="02020603050405020304" pitchFamily="18" charset="0"/>
              <a:cs typeface="Times New Roman" panose="02020603050405020304" pitchFamily="18" charset="0"/>
            </a:endParaRPr>
          </a:p>
        </p:txBody>
      </p:sp>
      <p:sp>
        <p:nvSpPr>
          <p:cNvPr id="17" name="椭圆 16"/>
          <p:cNvSpPr/>
          <p:nvPr/>
        </p:nvSpPr>
        <p:spPr>
          <a:xfrm>
            <a:off x="1318345" y="3631931"/>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3</a:t>
            </a:r>
            <a:endParaRPr lang="en-US" altLang="zh-CN" sz="3200" b="1">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6986233" y="1809793"/>
            <a:ext cx="5581650" cy="629920"/>
            <a:chOff x="10074" y="3314"/>
            <a:chExt cx="8790" cy="992"/>
          </a:xfrm>
        </p:grpSpPr>
        <p:sp>
          <p:nvSpPr>
            <p:cNvPr id="19" name="文本框 18"/>
            <p:cNvSpPr txBox="1"/>
            <p:nvPr/>
          </p:nvSpPr>
          <p:spPr>
            <a:xfrm>
              <a:off x="10074" y="3385"/>
              <a:ext cx="8790" cy="921"/>
            </a:xfrm>
            <a:prstGeom prst="rect">
              <a:avLst/>
            </a:prstGeom>
            <a:solidFill>
              <a:schemeClr val="accent3">
                <a:lumMod val="40000"/>
                <a:lumOff val="60000"/>
              </a:schemeClr>
            </a:solid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Opening greetings</a:t>
              </a:r>
              <a:endParaRPr lang="en-US" altLang="zh-CN" sz="3200" b="1" dirty="0">
                <a:latin typeface="Times New Roman" panose="02020603050405020304" pitchFamily="18" charset="0"/>
                <a:cs typeface="Times New Roman" panose="02020603050405020304" pitchFamily="18" charset="0"/>
              </a:endParaRPr>
            </a:p>
          </p:txBody>
        </p:sp>
        <p:sp>
          <p:nvSpPr>
            <p:cNvPr id="20" name="椭圆 19"/>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6986233" y="2749021"/>
            <a:ext cx="5581650" cy="1122045"/>
            <a:chOff x="10074" y="3314"/>
            <a:chExt cx="8790" cy="1767"/>
          </a:xfrm>
        </p:grpSpPr>
        <p:sp>
          <p:nvSpPr>
            <p:cNvPr id="22" name="文本框 21"/>
            <p:cNvSpPr txBox="1"/>
            <p:nvPr/>
          </p:nvSpPr>
          <p:spPr>
            <a:xfrm>
              <a:off x="10074" y="3385"/>
              <a:ext cx="8790" cy="1696"/>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      State your </a:t>
              </a:r>
              <a:r>
                <a:rPr lang="en-US" altLang="zh-CN" sz="3200" b="1" dirty="0">
                  <a:solidFill>
                    <a:schemeClr val="accent2"/>
                  </a:solidFill>
                  <a:latin typeface="Times New Roman" panose="02020603050405020304" pitchFamily="18" charset="0"/>
                  <a:cs typeface="Times New Roman" panose="02020603050405020304" pitchFamily="18" charset="0"/>
                </a:rPr>
                <a:t>plan</a:t>
              </a:r>
              <a:r>
                <a:rPr lang="en-US" altLang="zh-CN" sz="3200" b="1" dirty="0">
                  <a:latin typeface="Times New Roman" panose="02020603050405020304" pitchFamily="18" charset="0"/>
                  <a:cs typeface="Times New Roman" panose="02020603050405020304" pitchFamily="18" charset="0"/>
                </a:rPr>
                <a:t> clearly : Terracotta Army</a:t>
              </a:r>
              <a:endParaRPr lang="en-US" altLang="zh-CN" sz="3200" b="1" dirty="0">
                <a:latin typeface="Times New Roman" panose="02020603050405020304" pitchFamily="18" charset="0"/>
                <a:cs typeface="Times New Roman" panose="02020603050405020304" pitchFamily="18" charset="0"/>
              </a:endParaRPr>
            </a:p>
          </p:txBody>
        </p:sp>
        <p:sp>
          <p:nvSpPr>
            <p:cNvPr id="23" name="椭圆 22"/>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2</a:t>
              </a:r>
              <a:endParaRPr lang="en-US" altLang="zh-CN" sz="3200" b="1">
                <a:latin typeface="Times New Roman" panose="02020603050405020304" pitchFamily="18" charset="0"/>
                <a:cs typeface="Times New Roman" panose="02020603050405020304" pitchFamily="18" charset="0"/>
              </a:endParaRPr>
            </a:p>
          </p:txBody>
        </p:sp>
      </p:grpSp>
      <p:grpSp>
        <p:nvGrpSpPr>
          <p:cNvPr id="25" name="组合 24"/>
          <p:cNvGrpSpPr/>
          <p:nvPr/>
        </p:nvGrpSpPr>
        <p:grpSpPr>
          <a:xfrm>
            <a:off x="6986233" y="4425167"/>
            <a:ext cx="5581650" cy="1122045"/>
            <a:chOff x="10074" y="3314"/>
            <a:chExt cx="8790" cy="1767"/>
          </a:xfrm>
        </p:grpSpPr>
        <p:sp>
          <p:nvSpPr>
            <p:cNvPr id="26" name="文本框 25"/>
            <p:cNvSpPr txBox="1"/>
            <p:nvPr/>
          </p:nvSpPr>
          <p:spPr>
            <a:xfrm>
              <a:off x="10074" y="3385"/>
              <a:ext cx="8790" cy="1696"/>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      </a:t>
              </a:r>
              <a:r>
                <a:rPr lang="en-US" altLang="zh-CN" sz="3200" b="1" dirty="0">
                  <a:solidFill>
                    <a:schemeClr val="accent2"/>
                  </a:solidFill>
                  <a:latin typeface="Times New Roman" panose="02020603050405020304" pitchFamily="18" charset="0"/>
                  <a:cs typeface="Times New Roman" panose="02020603050405020304" pitchFamily="18" charset="0"/>
                </a:rPr>
                <a:t>The reason </a:t>
              </a:r>
              <a:r>
                <a:rPr lang="en-US" altLang="zh-CN" sz="3200" b="1" dirty="0">
                  <a:latin typeface="Times New Roman" panose="02020603050405020304" pitchFamily="18" charset="0"/>
                  <a:cs typeface="Times New Roman" panose="02020603050405020304" pitchFamily="18" charset="0"/>
                </a:rPr>
                <a:t>for your plan: amazing</a:t>
              </a:r>
              <a:endParaRPr lang="en-US" altLang="zh-CN" sz="3200" b="1" dirty="0">
                <a:latin typeface="Times New Roman" panose="02020603050405020304" pitchFamily="18" charset="0"/>
                <a:cs typeface="Times New Roman" panose="02020603050405020304" pitchFamily="18" charset="0"/>
              </a:endParaRPr>
            </a:p>
          </p:txBody>
        </p:sp>
        <p:sp>
          <p:nvSpPr>
            <p:cNvPr id="27" name="椭圆 26"/>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3</a:t>
              </a:r>
              <a:endParaRPr lang="en-US" altLang="zh-CN" sz="3200" b="1">
                <a:latin typeface="Times New Roman" panose="02020603050405020304" pitchFamily="18" charset="0"/>
                <a:cs typeface="Times New Roman" panose="02020603050405020304" pitchFamily="18" charset="0"/>
              </a:endParaRPr>
            </a:p>
          </p:txBody>
        </p:sp>
      </p:grpSp>
      <p:sp>
        <p:nvSpPr>
          <p:cNvPr id="28" name="矩形 27"/>
          <p:cNvSpPr/>
          <p:nvPr/>
        </p:nvSpPr>
        <p:spPr>
          <a:xfrm>
            <a:off x="125412" y="2303593"/>
            <a:ext cx="7010400" cy="1815882"/>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                                                                   Over the October holiday, my parents and I are planning to go to Xi’an to see the Terracotta Army</a:t>
            </a:r>
            <a:r>
              <a:rPr lang="en-US" altLang="zh-CN" sz="2800" dirty="0">
                <a:solidFill>
                  <a:prstClr val="white">
                    <a:lumMod val="75000"/>
                  </a:prstClr>
                </a:solidFill>
                <a:latin typeface="Times New Roman" panose="02020603050405020304" pitchFamily="18" charset="0"/>
                <a:cs typeface="Times New Roman" panose="02020603050405020304" pitchFamily="18" charset="0"/>
              </a:rPr>
              <a:t>.</a:t>
            </a:r>
            <a:endParaRPr lang="zh-CN" altLang="en-US" dirty="0"/>
          </a:p>
        </p:txBody>
      </p:sp>
      <p:sp>
        <p:nvSpPr>
          <p:cNvPr id="29" name="矩形 28"/>
          <p:cNvSpPr/>
          <p:nvPr/>
        </p:nvSpPr>
        <p:spPr>
          <a:xfrm>
            <a:off x="177526" y="3596569"/>
            <a:ext cx="6808707" cy="2677656"/>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                   I’ve heard that it is an amazing sight, and I can’t wait to go. To me, the story of the Terracotta Army is almost unbelievable. It’s amazing that there are more than 8,000 statues, and no one in modern times knew about them until the 1970s</a:t>
            </a:r>
            <a:endParaRPr lang="zh-CN" altLang="en-US" dirty="0"/>
          </a:p>
        </p:txBody>
      </p:sp>
      <p:sp>
        <p:nvSpPr>
          <p:cNvPr id="30" name="矩形 29"/>
          <p:cNvSpPr/>
          <p:nvPr/>
        </p:nvSpPr>
        <p:spPr>
          <a:xfrm>
            <a:off x="7135812" y="3848627"/>
            <a:ext cx="2148345" cy="523220"/>
          </a:xfrm>
          <a:prstGeom prst="rect">
            <a:avLst/>
          </a:prstGeom>
        </p:spPr>
        <p:txBody>
          <a:bodyPr wrap="none">
            <a:spAutoFit/>
          </a:bodyPr>
          <a:lstStyle/>
          <a:p>
            <a:pPr>
              <a:buFont typeface="Arial" panose="020B0604020202020204" pitchFamily="34" charset="0"/>
              <a:buChar char="•"/>
            </a:pPr>
            <a:r>
              <a:rPr lang="en-US" altLang="zh-CN" sz="2800" dirty="0">
                <a:latin typeface="Arial" panose="020B0604020202020204" pitchFamily="34" charset="0"/>
              </a:rPr>
              <a:t>/ˌ</a:t>
            </a:r>
            <a:r>
              <a:rPr lang="en-US" altLang="zh-CN" sz="2800" dirty="0" err="1">
                <a:latin typeface="Arial" panose="020B0604020202020204" pitchFamily="34" charset="0"/>
              </a:rPr>
              <a:t>terəˈkɒtə</a:t>
            </a:r>
            <a:r>
              <a:rPr lang="en-US" altLang="zh-CN" sz="2800" dirty="0">
                <a:latin typeface="Arial" panose="020B0604020202020204" pitchFamily="34" charset="0"/>
              </a:rPr>
              <a:t>/ </a:t>
            </a:r>
            <a:endParaRPr lang="en-US" altLang="zh-CN" sz="2800" b="0" i="0" dirty="0">
              <a:effectLst/>
              <a:latin typeface="Arial" panose="020B0604020202020204" pitchFamily="34" charset="0"/>
            </a:endParaRPr>
          </a:p>
        </p:txBody>
      </p:sp>
      <p:pic>
        <p:nvPicPr>
          <p:cNvPr id="2" name="图片 1" descr="水印"/>
          <p:cNvPicPr>
            <a:picLocks noChangeAspect="1"/>
          </p:cNvPicPr>
          <p:nvPr userDrawn="1"/>
        </p:nvPicPr>
        <p:blipFill>
          <a:blip r:embed="rId1"/>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288175"/>
            <a:ext cx="3036452" cy="602629"/>
            <a:chOff x="0" y="298450"/>
            <a:chExt cx="3036452" cy="602629"/>
          </a:xfrm>
        </p:grpSpPr>
        <p:sp>
          <p:nvSpPr>
            <p:cNvPr id="8" name="Text Box 2"/>
            <p:cNvSpPr txBox="1">
              <a:spLocks noChangeArrowheads="1"/>
            </p:cNvSpPr>
            <p:nvPr/>
          </p:nvSpPr>
          <p:spPr bwMode="auto">
            <a:xfrm>
              <a:off x="323850" y="316304"/>
              <a:ext cx="2712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微软雅黑" panose="020B0503020204020204" pitchFamily="34" charset="-122"/>
                  <a:ea typeface="微软雅黑" panose="020B0503020204020204" pitchFamily="34" charset="-122"/>
                </a:rPr>
                <a:t>language</a:t>
              </a:r>
              <a:endParaRPr lang="zh-CN" altLang="zh-CN" b="1" spc="600" dirty="0">
                <a:solidFill>
                  <a:schemeClr val="tx2"/>
                </a:solidFill>
                <a:latin typeface="微软雅黑" panose="020B0503020204020204" pitchFamily="34" charset="-122"/>
                <a:ea typeface="微软雅黑" panose="020B0503020204020204" pitchFamily="34" charset="-122"/>
              </a:endParaRPr>
            </a:p>
          </p:txBody>
        </p:sp>
        <p:grpSp>
          <p:nvGrpSpPr>
            <p:cNvPr id="10" name="Group 9"/>
            <p:cNvGrpSpPr/>
            <p:nvPr/>
          </p:nvGrpSpPr>
          <p:grpSpPr bwMode="auto">
            <a:xfrm>
              <a:off x="0" y="298450"/>
              <a:ext cx="361950" cy="554910"/>
              <a:chOff x="0" y="0"/>
              <a:chExt cx="228" cy="318"/>
            </a:xfrm>
            <a:solidFill>
              <a:srgbClr val="2B5294"/>
            </a:solidFill>
          </p:grpSpPr>
          <p:sp>
            <p:nvSpPr>
              <p:cNvPr id="11"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2"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sp>
        <p:nvSpPr>
          <p:cNvPr id="14" name="文本框 13"/>
          <p:cNvSpPr txBox="1"/>
          <p:nvPr/>
        </p:nvSpPr>
        <p:spPr>
          <a:xfrm>
            <a:off x="7262380" y="258310"/>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Main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purpose</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986233" y="1809793"/>
            <a:ext cx="5581650" cy="629920"/>
            <a:chOff x="10074" y="3314"/>
            <a:chExt cx="8790" cy="992"/>
          </a:xfrm>
        </p:grpSpPr>
        <p:sp>
          <p:nvSpPr>
            <p:cNvPr id="19" name="文本框 18"/>
            <p:cNvSpPr txBox="1"/>
            <p:nvPr/>
          </p:nvSpPr>
          <p:spPr>
            <a:xfrm>
              <a:off x="10074" y="3385"/>
              <a:ext cx="8790" cy="921"/>
            </a:xfrm>
            <a:prstGeom prst="rect">
              <a:avLst/>
            </a:prstGeom>
            <a:solidFill>
              <a:schemeClr val="accent3">
                <a:lumMod val="40000"/>
                <a:lumOff val="60000"/>
              </a:schemeClr>
            </a:solid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Opening greetings</a:t>
              </a:r>
              <a:endParaRPr lang="en-US" altLang="zh-CN" sz="3200" b="1" dirty="0">
                <a:latin typeface="Times New Roman" panose="02020603050405020304" pitchFamily="18" charset="0"/>
                <a:cs typeface="Times New Roman" panose="02020603050405020304" pitchFamily="18" charset="0"/>
              </a:endParaRPr>
            </a:p>
          </p:txBody>
        </p:sp>
        <p:sp>
          <p:nvSpPr>
            <p:cNvPr id="20" name="椭圆 19"/>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6965685" y="2749021"/>
            <a:ext cx="5581650" cy="1122045"/>
            <a:chOff x="10074" y="3314"/>
            <a:chExt cx="8790" cy="1767"/>
          </a:xfrm>
        </p:grpSpPr>
        <p:sp>
          <p:nvSpPr>
            <p:cNvPr id="22" name="文本框 21"/>
            <p:cNvSpPr txBox="1"/>
            <p:nvPr/>
          </p:nvSpPr>
          <p:spPr>
            <a:xfrm>
              <a:off x="10074" y="3385"/>
              <a:ext cx="8790" cy="1696"/>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      State your </a:t>
              </a:r>
              <a:r>
                <a:rPr lang="en-US" altLang="zh-CN" sz="3200" b="1" dirty="0">
                  <a:solidFill>
                    <a:schemeClr val="accent2"/>
                  </a:solidFill>
                  <a:latin typeface="Times New Roman" panose="02020603050405020304" pitchFamily="18" charset="0"/>
                  <a:cs typeface="Times New Roman" panose="02020603050405020304" pitchFamily="18" charset="0"/>
                </a:rPr>
                <a:t>plan</a:t>
              </a:r>
              <a:r>
                <a:rPr lang="en-US" altLang="zh-CN" sz="3200" b="1" dirty="0">
                  <a:latin typeface="Times New Roman" panose="02020603050405020304" pitchFamily="18" charset="0"/>
                  <a:cs typeface="Times New Roman" panose="02020603050405020304" pitchFamily="18" charset="0"/>
                </a:rPr>
                <a:t> clearly : Terracotta Army</a:t>
              </a:r>
              <a:endParaRPr lang="en-US" altLang="zh-CN" sz="3200" b="1" dirty="0">
                <a:latin typeface="Times New Roman" panose="02020603050405020304" pitchFamily="18" charset="0"/>
                <a:cs typeface="Times New Roman" panose="02020603050405020304" pitchFamily="18" charset="0"/>
              </a:endParaRPr>
            </a:p>
          </p:txBody>
        </p:sp>
        <p:sp>
          <p:nvSpPr>
            <p:cNvPr id="23" name="椭圆 22"/>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2</a:t>
              </a:r>
              <a:endParaRPr lang="en-US" altLang="zh-CN" sz="3200" b="1">
                <a:latin typeface="Times New Roman" panose="02020603050405020304" pitchFamily="18" charset="0"/>
                <a:cs typeface="Times New Roman" panose="02020603050405020304" pitchFamily="18" charset="0"/>
              </a:endParaRPr>
            </a:p>
          </p:txBody>
        </p:sp>
      </p:grpSp>
      <p:grpSp>
        <p:nvGrpSpPr>
          <p:cNvPr id="25" name="组合 24"/>
          <p:cNvGrpSpPr/>
          <p:nvPr/>
        </p:nvGrpSpPr>
        <p:grpSpPr>
          <a:xfrm>
            <a:off x="6975959" y="4425167"/>
            <a:ext cx="5581650" cy="1122045"/>
            <a:chOff x="10074" y="3314"/>
            <a:chExt cx="8790" cy="1767"/>
          </a:xfrm>
        </p:grpSpPr>
        <p:sp>
          <p:nvSpPr>
            <p:cNvPr id="26" name="文本框 25"/>
            <p:cNvSpPr txBox="1"/>
            <p:nvPr/>
          </p:nvSpPr>
          <p:spPr>
            <a:xfrm>
              <a:off x="10074" y="3385"/>
              <a:ext cx="8790" cy="1696"/>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      </a:t>
              </a:r>
              <a:r>
                <a:rPr lang="en-US" altLang="zh-CN" sz="3200" b="1" dirty="0">
                  <a:solidFill>
                    <a:schemeClr val="accent2"/>
                  </a:solidFill>
                  <a:latin typeface="Times New Roman" panose="02020603050405020304" pitchFamily="18" charset="0"/>
                  <a:cs typeface="Times New Roman" panose="02020603050405020304" pitchFamily="18" charset="0"/>
                </a:rPr>
                <a:t>The reason </a:t>
              </a:r>
              <a:r>
                <a:rPr lang="en-US" altLang="zh-CN" sz="3200" b="1" dirty="0">
                  <a:latin typeface="Times New Roman" panose="02020603050405020304" pitchFamily="18" charset="0"/>
                  <a:cs typeface="Times New Roman" panose="02020603050405020304" pitchFamily="18" charset="0"/>
                </a:rPr>
                <a:t>for your plan: amazing</a:t>
              </a:r>
              <a:endParaRPr lang="en-US" altLang="zh-CN" sz="3200" b="1" dirty="0">
                <a:latin typeface="Times New Roman" panose="02020603050405020304" pitchFamily="18" charset="0"/>
                <a:cs typeface="Times New Roman" panose="02020603050405020304" pitchFamily="18" charset="0"/>
              </a:endParaRPr>
            </a:p>
          </p:txBody>
        </p:sp>
        <p:sp>
          <p:nvSpPr>
            <p:cNvPr id="27" name="椭圆 26"/>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3</a:t>
              </a:r>
              <a:endParaRPr lang="en-US" altLang="zh-CN" sz="3200" b="1">
                <a:latin typeface="Times New Roman" panose="02020603050405020304" pitchFamily="18" charset="0"/>
                <a:cs typeface="Times New Roman" panose="02020603050405020304" pitchFamily="18" charset="0"/>
              </a:endParaRPr>
            </a:p>
          </p:txBody>
        </p:sp>
      </p:grpSp>
      <p:sp>
        <p:nvSpPr>
          <p:cNvPr id="24" name="文本框 23"/>
          <p:cNvSpPr txBox="1"/>
          <p:nvPr/>
        </p:nvSpPr>
        <p:spPr>
          <a:xfrm>
            <a:off x="125412" y="1342165"/>
            <a:ext cx="6860821" cy="2247538"/>
          </a:xfrm>
          <a:prstGeom prst="rect">
            <a:avLst/>
          </a:prstGeom>
          <a:solidFill>
            <a:schemeClr val="accent4">
              <a:lumMod val="20000"/>
              <a:lumOff val="80000"/>
            </a:schemeClr>
          </a:solidFill>
        </p:spPr>
        <p:txBody>
          <a:bodyPr wrap="square" rtlCol="0">
            <a:spAutoFit/>
          </a:bodyPr>
          <a:lstStyle/>
          <a:p>
            <a:pPr>
              <a:lnSpc>
                <a:spcPts val="3360"/>
              </a:lnSpc>
            </a:pPr>
            <a:r>
              <a:rPr lang="en-US" altLang="zh-CN" sz="2800" dirty="0">
                <a:latin typeface="Times New Roman" panose="02020603050405020304" pitchFamily="18" charset="0"/>
                <a:cs typeface="Times New Roman" panose="02020603050405020304" pitchFamily="18" charset="0"/>
              </a:rPr>
              <a:t>►</a:t>
            </a:r>
            <a:r>
              <a:rPr lang="en-US" altLang="zh-CN" sz="2800" u="sng" dirty="0">
                <a:latin typeface="Times New Roman" panose="02020603050405020304" pitchFamily="18" charset="0"/>
                <a:cs typeface="Times New Roman" panose="02020603050405020304" pitchFamily="18" charset="0"/>
              </a:rPr>
              <a:t>Reply to an email:</a:t>
            </a:r>
            <a:endParaRPr lang="en-US" altLang="zh-CN" sz="2800" u="sng"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I'm very glad to know everything in your new school life goes well. </a:t>
            </a:r>
            <a:endParaRPr lang="en-US" altLang="zh-CN" sz="2800" b="1" i="1"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Thank you for contacting me about your travel plan.</a:t>
            </a:r>
            <a:endParaRPr lang="en-US" altLang="zh-CN" sz="2800" b="1" i="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104863" y="2623887"/>
            <a:ext cx="6860821" cy="2247538"/>
          </a:xfrm>
          <a:prstGeom prst="rect">
            <a:avLst/>
          </a:prstGeom>
          <a:solidFill>
            <a:schemeClr val="accent4">
              <a:lumMod val="20000"/>
              <a:lumOff val="80000"/>
            </a:schemeClr>
          </a:solidFill>
        </p:spPr>
        <p:txBody>
          <a:bodyPr wrap="square" rtlCol="0">
            <a:spAutoFit/>
          </a:bodyPr>
          <a:lstStyle/>
          <a:p>
            <a:pPr>
              <a:lnSpc>
                <a:spcPts val="3360"/>
              </a:lnSpc>
            </a:pPr>
            <a:r>
              <a:rPr lang="en-US" altLang="zh-CN" sz="2800" dirty="0">
                <a:latin typeface="Times New Roman" panose="02020603050405020304" pitchFamily="18" charset="0"/>
                <a:cs typeface="Times New Roman" panose="02020603050405020304" pitchFamily="18" charset="0"/>
              </a:rPr>
              <a:t>►</a:t>
            </a:r>
            <a:r>
              <a:rPr lang="en-US" altLang="zh-CN" sz="2800" u="sng" dirty="0">
                <a:latin typeface="Times New Roman" panose="02020603050405020304" pitchFamily="18" charset="0"/>
                <a:cs typeface="Times New Roman" panose="02020603050405020304" pitchFamily="18" charset="0"/>
              </a:rPr>
              <a:t>Write your plan right away:</a:t>
            </a:r>
            <a:endParaRPr lang="en-US" altLang="zh-CN" sz="2800" u="sng"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Time + place +with whom</a:t>
            </a:r>
            <a:endParaRPr lang="en-US" altLang="zh-CN" sz="2800" b="1" i="1"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Use </a:t>
            </a:r>
            <a:r>
              <a:rPr lang="en-US" altLang="zh-CN" sz="2800" b="1" dirty="0">
                <a:solidFill>
                  <a:srgbClr val="C00000"/>
                </a:solidFill>
                <a:latin typeface="Times New Roman" panose="02020603050405020304" pitchFamily="18" charset="0"/>
                <a:cs typeface="Times New Roman" panose="02020603050405020304" pitchFamily="18" charset="0"/>
              </a:rPr>
              <a:t>the present continuous tense</a:t>
            </a:r>
            <a:r>
              <a:rPr lang="en-US" altLang="zh-CN" sz="2800" dirty="0">
                <a:solidFill>
                  <a:srgbClr val="C00000"/>
                </a:solidFill>
                <a:latin typeface="Times New Roman" panose="02020603050405020304" pitchFamily="18" charset="0"/>
                <a:cs typeface="Times New Roman" panose="02020603050405020304" pitchFamily="18" charset="0"/>
              </a:rPr>
              <a:t>.</a:t>
            </a:r>
            <a:endParaRPr lang="en-US" altLang="zh-CN" sz="2800" dirty="0">
              <a:solidFill>
                <a:srgbClr val="C00000"/>
              </a:solidFill>
              <a:latin typeface="Times New Roman" panose="02020603050405020304" pitchFamily="18" charset="0"/>
              <a:cs typeface="Times New Roman" panose="02020603050405020304" pitchFamily="18" charset="0"/>
            </a:endParaRPr>
          </a:p>
          <a:p>
            <a:pPr>
              <a:lnSpc>
                <a:spcPts val="3360"/>
              </a:lnSpc>
            </a:pPr>
            <a:endParaRPr lang="en-US" altLang="zh-CN" sz="2800" b="1" i="1"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endParaRPr lang="en-US" altLang="zh-CN" sz="2800" b="1" i="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1309472" y="3493455"/>
            <a:ext cx="4492699" cy="503471"/>
          </a:xfrm>
          <a:prstGeom prst="rect">
            <a:avLst/>
          </a:prstGeom>
          <a:solidFill>
            <a:schemeClr val="accent4">
              <a:lumMod val="20000"/>
              <a:lumOff val="80000"/>
            </a:schemeClr>
          </a:solidFill>
        </p:spPr>
        <p:txBody>
          <a:bodyPr wrap="square" rtlCol="0">
            <a:spAutoFit/>
          </a:bodyPr>
          <a:lstStyle/>
          <a:p>
            <a:pPr>
              <a:lnSpc>
                <a:spcPts val="3360"/>
              </a:lnSpc>
            </a:pPr>
            <a:r>
              <a:rPr lang="en-US" altLang="zh-CN" sz="2800" b="1" dirty="0">
                <a:solidFill>
                  <a:srgbClr val="FF0000"/>
                </a:solidFill>
                <a:latin typeface="Times New Roman" panose="02020603050405020304" pitchFamily="18" charset="0"/>
                <a:cs typeface="Times New Roman" panose="02020603050405020304" pitchFamily="18" charset="0"/>
              </a:rPr>
              <a:t>be planning to/be going to…</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115137" y="3948848"/>
            <a:ext cx="6860821" cy="1811522"/>
          </a:xfrm>
          <a:prstGeom prst="rect">
            <a:avLst/>
          </a:prstGeom>
          <a:solidFill>
            <a:schemeClr val="accent4">
              <a:lumMod val="20000"/>
              <a:lumOff val="80000"/>
            </a:schemeClr>
          </a:solidFill>
        </p:spPr>
        <p:txBody>
          <a:bodyPr wrap="square" rtlCol="0">
            <a:spAutoFit/>
          </a:bodyPr>
          <a:lstStyle/>
          <a:p>
            <a:pPr>
              <a:lnSpc>
                <a:spcPts val="3360"/>
              </a:lnSpc>
            </a:pPr>
            <a:r>
              <a:rPr lang="en-US" altLang="zh-CN" sz="2800" dirty="0">
                <a:latin typeface="Times New Roman" panose="02020603050405020304" pitchFamily="18" charset="0"/>
                <a:cs typeface="Times New Roman" panose="02020603050405020304" pitchFamily="18" charset="0"/>
              </a:rPr>
              <a:t>►</a:t>
            </a:r>
            <a:r>
              <a:rPr lang="en-US" altLang="zh-CN" sz="2800" u="sng" dirty="0">
                <a:latin typeface="Times New Roman" panose="02020603050405020304" pitchFamily="18" charset="0"/>
                <a:cs typeface="Times New Roman" panose="02020603050405020304" pitchFamily="18" charset="0"/>
              </a:rPr>
              <a:t>Wise choice of expressions:</a:t>
            </a:r>
            <a:endParaRPr lang="en-US" altLang="zh-CN" sz="2800" u="sng"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I’ve heard that... and I can’t wait to go.</a:t>
            </a:r>
            <a:endParaRPr lang="en-US" altLang="zh-CN" sz="2800" b="1" i="1"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It is an </a:t>
            </a:r>
            <a:r>
              <a:rPr lang="en-US" altLang="zh-CN" sz="2800" b="1" i="1" dirty="0">
                <a:solidFill>
                  <a:srgbClr val="C00000"/>
                </a:solidFill>
                <a:latin typeface="Times New Roman" panose="02020603050405020304" pitchFamily="18" charset="0"/>
                <a:cs typeface="Times New Roman" panose="02020603050405020304" pitchFamily="18" charset="0"/>
              </a:rPr>
              <a:t>amazing</a:t>
            </a:r>
            <a:r>
              <a:rPr lang="en-US" altLang="zh-CN" sz="2800" b="1" i="1" dirty="0">
                <a:latin typeface="Times New Roman" panose="02020603050405020304" pitchFamily="18" charset="0"/>
                <a:cs typeface="Times New Roman" panose="02020603050405020304" pitchFamily="18" charset="0"/>
              </a:rPr>
              <a:t> sight…</a:t>
            </a:r>
            <a:endParaRPr lang="en-US" altLang="zh-CN" sz="2800" b="1" i="1" dirty="0">
              <a:latin typeface="Times New Roman" panose="02020603050405020304" pitchFamily="18" charset="0"/>
              <a:cs typeface="Times New Roman" panose="02020603050405020304" pitchFamily="18" charset="0"/>
            </a:endParaRPr>
          </a:p>
          <a:p>
            <a:pPr marL="457200" indent="-457200">
              <a:lnSpc>
                <a:spcPts val="3360"/>
              </a:lnSpc>
              <a:buFont typeface="Wingdings" panose="05000000000000000000" pitchFamily="2" charset="2"/>
              <a:buChar char="l"/>
            </a:pPr>
            <a:r>
              <a:rPr lang="en-US" altLang="zh-CN" sz="2800" b="1" i="1" dirty="0">
                <a:latin typeface="Times New Roman" panose="02020603050405020304" pitchFamily="18" charset="0"/>
                <a:cs typeface="Times New Roman" panose="02020603050405020304" pitchFamily="18" charset="0"/>
              </a:rPr>
              <a:t>…is almost </a:t>
            </a:r>
            <a:r>
              <a:rPr lang="en-US" altLang="zh-CN" sz="2800" b="1" i="1" dirty="0">
                <a:solidFill>
                  <a:srgbClr val="C00000"/>
                </a:solidFill>
                <a:latin typeface="Times New Roman" panose="02020603050405020304" pitchFamily="18" charset="0"/>
                <a:cs typeface="Times New Roman" panose="02020603050405020304" pitchFamily="18" charset="0"/>
              </a:rPr>
              <a:t>unbelievable</a:t>
            </a:r>
            <a:r>
              <a:rPr lang="en-US" altLang="zh-CN" sz="2800" b="1" i="1" dirty="0">
                <a:latin typeface="Times New Roman" panose="02020603050405020304" pitchFamily="18" charset="0"/>
                <a:cs typeface="Times New Roman" panose="02020603050405020304" pitchFamily="18" charset="0"/>
              </a:rPr>
              <a:t>.</a:t>
            </a:r>
            <a:endParaRPr lang="en-US" altLang="zh-CN" sz="2800" b="1" i="1" dirty="0">
              <a:latin typeface="Times New Roman" panose="02020603050405020304" pitchFamily="18" charset="0"/>
              <a:cs typeface="Times New Roman" panose="02020603050405020304" pitchFamily="18" charset="0"/>
            </a:endParaRPr>
          </a:p>
        </p:txBody>
      </p:sp>
      <p:sp>
        <p:nvSpPr>
          <p:cNvPr id="3" name="矩形 2"/>
          <p:cNvSpPr/>
          <p:nvPr/>
        </p:nvSpPr>
        <p:spPr>
          <a:xfrm>
            <a:off x="522452" y="5671557"/>
            <a:ext cx="4100917" cy="939488"/>
          </a:xfrm>
          <a:prstGeom prst="rect">
            <a:avLst/>
          </a:prstGeom>
        </p:spPr>
        <p:txBody>
          <a:bodyPr wrap="square">
            <a:spAutoFit/>
          </a:bodyPr>
          <a:lstStyle/>
          <a:p>
            <a:pPr marL="457200" lvl="0" indent="-457200">
              <a:lnSpc>
                <a:spcPts val="3360"/>
              </a:lnSpc>
              <a:buFont typeface="Wingdings" panose="05000000000000000000" pitchFamily="2" charset="2"/>
              <a:buChar char="l"/>
            </a:pPr>
            <a:r>
              <a:rPr lang="en-US" altLang="zh-CN" sz="2800" i="1" dirty="0">
                <a:solidFill>
                  <a:prstClr val="black"/>
                </a:solidFill>
                <a:latin typeface="Times New Roman" panose="02020603050405020304" pitchFamily="18" charset="0"/>
                <a:cs typeface="Times New Roman" panose="02020603050405020304" pitchFamily="18" charset="0"/>
              </a:rPr>
              <a:t>It is ________ (that…)</a:t>
            </a:r>
            <a:endParaRPr lang="en-US" altLang="zh-CN" sz="2800" i="1" dirty="0">
              <a:solidFill>
                <a:prstClr val="black"/>
              </a:solidFill>
              <a:latin typeface="Times New Roman" panose="02020603050405020304" pitchFamily="18" charset="0"/>
              <a:cs typeface="Times New Roman" panose="02020603050405020304" pitchFamily="18" charset="0"/>
            </a:endParaRPr>
          </a:p>
          <a:p>
            <a:pPr marL="457200" lvl="0" indent="-457200">
              <a:lnSpc>
                <a:spcPts val="3360"/>
              </a:lnSpc>
              <a:buFont typeface="Wingdings" panose="05000000000000000000" pitchFamily="2" charset="2"/>
              <a:buChar char="l"/>
            </a:pPr>
            <a:r>
              <a:rPr lang="en-US" altLang="zh-CN" sz="2800" i="1" dirty="0">
                <a:solidFill>
                  <a:prstClr val="black"/>
                </a:solidFill>
                <a:latin typeface="Times New Roman" panose="02020603050405020304" pitchFamily="18" charset="0"/>
                <a:cs typeface="Times New Roman" panose="02020603050405020304" pitchFamily="18" charset="0"/>
              </a:rPr>
              <a:t>I’m ________ (at </a:t>
            </a:r>
            <a:r>
              <a:rPr lang="en-US" altLang="zh-CN" sz="2800" i="1" dirty="0" err="1">
                <a:solidFill>
                  <a:prstClr val="black"/>
                </a:solidFill>
                <a:latin typeface="Times New Roman" panose="02020603050405020304" pitchFamily="18" charset="0"/>
                <a:cs typeface="Times New Roman" panose="02020603050405020304" pitchFamily="18" charset="0"/>
              </a:rPr>
              <a:t>sth</a:t>
            </a:r>
            <a:r>
              <a:rPr lang="en-US" altLang="zh-CN" sz="2800" i="1" dirty="0">
                <a:solidFill>
                  <a:prstClr val="black"/>
                </a:solidFill>
                <a:latin typeface="Times New Roman" panose="02020603050405020304" pitchFamily="18" charset="0"/>
                <a:cs typeface="Times New Roman" panose="02020603050405020304" pitchFamily="18" charset="0"/>
              </a:rPr>
              <a:t>)</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sp>
        <p:nvSpPr>
          <p:cNvPr id="31" name="矩形 30"/>
          <p:cNvSpPr/>
          <p:nvPr/>
        </p:nvSpPr>
        <p:spPr>
          <a:xfrm>
            <a:off x="1678911" y="5671557"/>
            <a:ext cx="1667656" cy="503471"/>
          </a:xfrm>
          <a:prstGeom prst="rect">
            <a:avLst/>
          </a:prstGeom>
        </p:spPr>
        <p:txBody>
          <a:bodyPr wrap="square">
            <a:spAutoFit/>
          </a:bodyPr>
          <a:lstStyle/>
          <a:p>
            <a:pPr lvl="0">
              <a:lnSpc>
                <a:spcPts val="3360"/>
              </a:lnSpc>
            </a:pPr>
            <a:r>
              <a:rPr lang="en-US" altLang="zh-CN" sz="2800" i="1" dirty="0">
                <a:solidFill>
                  <a:prstClr val="black"/>
                </a:solidFill>
                <a:latin typeface="Times New Roman" panose="02020603050405020304" pitchFamily="18" charset="0"/>
                <a:cs typeface="Times New Roman" panose="02020603050405020304" pitchFamily="18" charset="0"/>
              </a:rPr>
              <a:t>amazing</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sp>
        <p:nvSpPr>
          <p:cNvPr id="32" name="矩形 31"/>
          <p:cNvSpPr/>
          <p:nvPr/>
        </p:nvSpPr>
        <p:spPr>
          <a:xfrm>
            <a:off x="1670769" y="6100172"/>
            <a:ext cx="1667656" cy="503471"/>
          </a:xfrm>
          <a:prstGeom prst="rect">
            <a:avLst/>
          </a:prstGeom>
        </p:spPr>
        <p:txBody>
          <a:bodyPr wrap="square">
            <a:spAutoFit/>
          </a:bodyPr>
          <a:lstStyle/>
          <a:p>
            <a:pPr lvl="0">
              <a:lnSpc>
                <a:spcPts val="3360"/>
              </a:lnSpc>
            </a:pPr>
            <a:r>
              <a:rPr lang="en-US" altLang="zh-CN" sz="2800" i="1" dirty="0">
                <a:solidFill>
                  <a:prstClr val="black"/>
                </a:solidFill>
                <a:latin typeface="Times New Roman" panose="02020603050405020304" pitchFamily="18" charset="0"/>
                <a:cs typeface="Times New Roman" panose="02020603050405020304" pitchFamily="18" charset="0"/>
              </a:rPr>
              <a:t>amazed</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sp>
        <p:nvSpPr>
          <p:cNvPr id="33" name="矩形 32"/>
          <p:cNvSpPr/>
          <p:nvPr/>
        </p:nvSpPr>
        <p:spPr>
          <a:xfrm>
            <a:off x="4426951" y="5660202"/>
            <a:ext cx="4893319" cy="939488"/>
          </a:xfrm>
          <a:prstGeom prst="rect">
            <a:avLst/>
          </a:prstGeom>
        </p:spPr>
        <p:txBody>
          <a:bodyPr wrap="square">
            <a:spAutoFit/>
          </a:bodyPr>
          <a:lstStyle/>
          <a:p>
            <a:pPr marL="457200" lvl="0" indent="-457200">
              <a:lnSpc>
                <a:spcPts val="3360"/>
              </a:lnSpc>
              <a:buFont typeface="Wingdings" panose="05000000000000000000" pitchFamily="2" charset="2"/>
              <a:buChar char="l"/>
            </a:pPr>
            <a:r>
              <a:rPr lang="en-US" altLang="zh-CN" sz="2800" i="1" dirty="0">
                <a:solidFill>
                  <a:prstClr val="black"/>
                </a:solidFill>
                <a:latin typeface="Times New Roman" panose="02020603050405020304" pitchFamily="18" charset="0"/>
                <a:cs typeface="Times New Roman" panose="02020603050405020304" pitchFamily="18" charset="0"/>
              </a:rPr>
              <a:t>It’s hard _____________.</a:t>
            </a:r>
            <a:endParaRPr lang="en-US" altLang="zh-CN" sz="2800" i="1" dirty="0">
              <a:solidFill>
                <a:prstClr val="black"/>
              </a:solidFill>
              <a:latin typeface="Times New Roman" panose="02020603050405020304" pitchFamily="18" charset="0"/>
              <a:cs typeface="Times New Roman" panose="02020603050405020304" pitchFamily="18" charset="0"/>
            </a:endParaRPr>
          </a:p>
          <a:p>
            <a:pPr marL="457200" lvl="0" indent="-457200">
              <a:lnSpc>
                <a:spcPts val="3360"/>
              </a:lnSpc>
              <a:buFont typeface="Wingdings" panose="05000000000000000000" pitchFamily="2" charset="2"/>
              <a:buChar char="l"/>
            </a:pPr>
            <a:r>
              <a:rPr lang="en-US" altLang="zh-CN" sz="2800" i="1" dirty="0">
                <a:solidFill>
                  <a:prstClr val="black"/>
                </a:solidFill>
                <a:latin typeface="Times New Roman" panose="02020603050405020304" pitchFamily="18" charset="0"/>
                <a:cs typeface="Times New Roman" panose="02020603050405020304" pitchFamily="18" charset="0"/>
              </a:rPr>
              <a:t>It’s an ___________ story.</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sp>
        <p:nvSpPr>
          <p:cNvPr id="34" name="矩形 33"/>
          <p:cNvSpPr/>
          <p:nvPr/>
        </p:nvSpPr>
        <p:spPr>
          <a:xfrm>
            <a:off x="6201318" y="5637798"/>
            <a:ext cx="2463140" cy="503471"/>
          </a:xfrm>
          <a:prstGeom prst="rect">
            <a:avLst/>
          </a:prstGeom>
        </p:spPr>
        <p:txBody>
          <a:bodyPr wrap="square">
            <a:spAutoFit/>
          </a:bodyPr>
          <a:lstStyle/>
          <a:p>
            <a:pPr lvl="0">
              <a:lnSpc>
                <a:spcPts val="3360"/>
              </a:lnSpc>
            </a:pPr>
            <a:r>
              <a:rPr lang="en-US" altLang="zh-CN" sz="2800" i="1" dirty="0">
                <a:solidFill>
                  <a:prstClr val="black"/>
                </a:solidFill>
                <a:latin typeface="Times New Roman" panose="02020603050405020304" pitchFamily="18" charset="0"/>
                <a:cs typeface="Times New Roman" panose="02020603050405020304" pitchFamily="18" charset="0"/>
              </a:rPr>
              <a:t>to believe that</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sp>
        <p:nvSpPr>
          <p:cNvPr id="35" name="矩形 34"/>
          <p:cNvSpPr/>
          <p:nvPr/>
        </p:nvSpPr>
        <p:spPr>
          <a:xfrm>
            <a:off x="5847413" y="6098620"/>
            <a:ext cx="2141350" cy="50347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360"/>
              </a:lnSpc>
            </a:pPr>
            <a:r>
              <a:rPr lang="en-US" altLang="zh-CN" sz="2800" i="1" dirty="0">
                <a:solidFill>
                  <a:prstClr val="black"/>
                </a:solidFill>
                <a:latin typeface="Times New Roman" panose="02020603050405020304" pitchFamily="18" charset="0"/>
                <a:cs typeface="Times New Roman" panose="02020603050405020304" pitchFamily="18" charset="0"/>
              </a:rPr>
              <a:t>unbelievable</a:t>
            </a:r>
            <a:endParaRPr lang="en-US" altLang="zh-CN" sz="2800" i="1" dirty="0">
              <a:solidFill>
                <a:prstClr val="black"/>
              </a:solidFill>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1"/>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 calcmode="lin" valueType="num">
                                      <p:cBhvr additive="base">
                                        <p:cTn id="2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 calcmode="lin" valueType="num">
                                      <p:cBhvr additive="base">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xEl>
                                              <p:pRg st="2" end="2"/>
                                            </p:txEl>
                                          </p:spTgt>
                                        </p:tgtEl>
                                        <p:attrNameLst>
                                          <p:attrName>style.visibility</p:attrName>
                                        </p:attrNameLst>
                                      </p:cBhvr>
                                      <p:to>
                                        <p:strVal val="visible"/>
                                      </p:to>
                                    </p:set>
                                    <p:anim calcmode="lin" valueType="num">
                                      <p:cBhvr additive="base">
                                        <p:cTn id="49"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 calcmode="lin" valueType="num">
                                      <p:cBhvr additive="base">
                                        <p:cTn id="6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xEl>
                                              <p:pRg st="0" end="0"/>
                                            </p:txEl>
                                          </p:spTgt>
                                        </p:tgtEl>
                                        <p:attrNameLst>
                                          <p:attrName>style.visibility</p:attrName>
                                        </p:attrNameLst>
                                      </p:cBhvr>
                                      <p:to>
                                        <p:strVal val="visible"/>
                                      </p:to>
                                    </p:set>
                                    <p:anim calcmode="lin" valueType="num">
                                      <p:cBhvr additive="base">
                                        <p:cTn id="73"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
                                            <p:txEl>
                                              <p:pRg st="1" end="1"/>
                                            </p:txEl>
                                          </p:spTgt>
                                        </p:tgtEl>
                                        <p:attrNameLst>
                                          <p:attrName>style.visibility</p:attrName>
                                        </p:attrNameLst>
                                      </p:cBhvr>
                                      <p:to>
                                        <p:strVal val="visible"/>
                                      </p:to>
                                    </p:set>
                                    <p:anim calcmode="lin" valueType="num">
                                      <p:cBhvr additive="base">
                                        <p:cTn id="79"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
                                            <p:txEl>
                                              <p:pRg st="2" end="2"/>
                                            </p:txEl>
                                          </p:spTgt>
                                        </p:tgtEl>
                                        <p:attrNameLst>
                                          <p:attrName>style.visibility</p:attrName>
                                        </p:attrNameLst>
                                      </p:cBhvr>
                                      <p:to>
                                        <p:strVal val="visible"/>
                                      </p:to>
                                    </p:set>
                                    <p:anim calcmode="lin" valueType="num">
                                      <p:cBhvr additive="base">
                                        <p:cTn id="85"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barn(inVertical)">
                                      <p:cBhvr>
                                        <p:cTn id="91" dur="500"/>
                                        <p:tgtEl>
                                          <p:spTgt spid="3"/>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30">
                                            <p:txEl>
                                              <p:pRg st="3" end="3"/>
                                            </p:txEl>
                                          </p:spTgt>
                                        </p:tgtEl>
                                        <p:attrNameLst>
                                          <p:attrName>style.visibility</p:attrName>
                                        </p:attrNameLst>
                                      </p:cBhvr>
                                      <p:to>
                                        <p:strVal val="visible"/>
                                      </p:to>
                                    </p:set>
                                    <p:anim calcmode="lin" valueType="num">
                                      <p:cBhvr additive="base">
                                        <p:cTn id="106"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barn(inVertical)">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barn(inVertical)">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barn(inVertical)">
                                      <p:cBhvr>
                                        <p:cTn id="1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P spid="30" grpId="0" animBg="1"/>
      <p:bldP spid="3" grpId="0"/>
      <p:bldP spid="31" grpId="0"/>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8882767" y="371716"/>
            <a:ext cx="270400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990" cap="all" spc="300" dirty="0">
                <a:solidFill>
                  <a:schemeClr val="accent2"/>
                </a:solidFill>
                <a:latin typeface="Impact" panose="020B0806030902050204" pitchFamily="34" charset="0"/>
                <a:cs typeface="Arial" panose="020B0604020202020204" pitchFamily="34" charset="0"/>
              </a:rPr>
              <a:t>02</a:t>
            </a:r>
            <a:endParaRPr lang="zh-CN" altLang="en-US" sz="16990" cap="all" spc="300" dirty="0">
              <a:solidFill>
                <a:schemeClr val="accent2"/>
              </a:solidFill>
              <a:latin typeface="Impact" panose="020B0806030902050204" pitchFamily="34" charset="0"/>
              <a:cs typeface="Arial" panose="020B0604020202020204" pitchFamily="34" charset="0"/>
            </a:endParaRPr>
          </a:p>
        </p:txBody>
      </p:sp>
      <p:sp>
        <p:nvSpPr>
          <p:cNvPr id="9" name="Freeform 5"/>
          <p:cNvSpPr/>
          <p:nvPr/>
        </p:nvSpPr>
        <p:spPr bwMode="auto">
          <a:xfrm>
            <a:off x="258384" y="443689"/>
            <a:ext cx="8015284" cy="5266254"/>
          </a:xfrm>
          <a:custGeom>
            <a:avLst/>
            <a:gdLst>
              <a:gd name="T0" fmla="*/ 954 w 1371"/>
              <a:gd name="T1" fmla="*/ 167 h 1034"/>
              <a:gd name="T2" fmla="*/ 1366 w 1371"/>
              <a:gd name="T3" fmla="*/ 881 h 1034"/>
              <a:gd name="T4" fmla="*/ 1244 w 1371"/>
              <a:gd name="T5" fmla="*/ 994 h 1034"/>
              <a:gd name="T6" fmla="*/ 1170 w 1371"/>
              <a:gd name="T7" fmla="*/ 1032 h 1034"/>
              <a:gd name="T8" fmla="*/ 1111 w 1371"/>
              <a:gd name="T9" fmla="*/ 993 h 1034"/>
              <a:gd name="T10" fmla="*/ 1063 w 1371"/>
              <a:gd name="T11" fmla="*/ 951 h 1034"/>
              <a:gd name="T12" fmla="*/ 984 w 1371"/>
              <a:gd name="T13" fmla="*/ 902 h 1034"/>
              <a:gd name="T14" fmla="*/ 945 w 1371"/>
              <a:gd name="T15" fmla="*/ 888 h 1034"/>
              <a:gd name="T16" fmla="*/ 910 w 1371"/>
              <a:gd name="T17" fmla="*/ 930 h 1034"/>
              <a:gd name="T18" fmla="*/ 888 w 1371"/>
              <a:gd name="T19" fmla="*/ 940 h 1034"/>
              <a:gd name="T20" fmla="*/ 844 w 1371"/>
              <a:gd name="T21" fmla="*/ 942 h 1034"/>
              <a:gd name="T22" fmla="*/ 776 w 1371"/>
              <a:gd name="T23" fmla="*/ 938 h 1034"/>
              <a:gd name="T24" fmla="*/ 735 w 1371"/>
              <a:gd name="T25" fmla="*/ 996 h 1034"/>
              <a:gd name="T26" fmla="*/ 744 w 1371"/>
              <a:gd name="T27" fmla="*/ 982 h 1034"/>
              <a:gd name="T28" fmla="*/ 479 w 1371"/>
              <a:gd name="T29" fmla="*/ 723 h 1034"/>
              <a:gd name="T30" fmla="*/ 537 w 1371"/>
              <a:gd name="T31" fmla="*/ 761 h 1034"/>
              <a:gd name="T32" fmla="*/ 567 w 1371"/>
              <a:gd name="T33" fmla="*/ 783 h 1034"/>
              <a:gd name="T34" fmla="*/ 470 w 1371"/>
              <a:gd name="T35" fmla="*/ 668 h 1034"/>
              <a:gd name="T36" fmla="*/ 484 w 1371"/>
              <a:gd name="T37" fmla="*/ 788 h 1034"/>
              <a:gd name="T38" fmla="*/ 484 w 1371"/>
              <a:gd name="T39" fmla="*/ 849 h 1034"/>
              <a:gd name="T40" fmla="*/ 485 w 1371"/>
              <a:gd name="T41" fmla="*/ 857 h 1034"/>
              <a:gd name="T42" fmla="*/ 471 w 1371"/>
              <a:gd name="T43" fmla="*/ 880 h 1034"/>
              <a:gd name="T44" fmla="*/ 430 w 1371"/>
              <a:gd name="T45" fmla="*/ 907 h 1034"/>
              <a:gd name="T46" fmla="*/ 414 w 1371"/>
              <a:gd name="T47" fmla="*/ 930 h 1034"/>
              <a:gd name="T48" fmla="*/ 376 w 1371"/>
              <a:gd name="T49" fmla="*/ 954 h 1034"/>
              <a:gd name="T50" fmla="*/ 340 w 1371"/>
              <a:gd name="T51" fmla="*/ 963 h 1034"/>
              <a:gd name="T52" fmla="*/ 208 w 1371"/>
              <a:gd name="T53" fmla="*/ 889 h 1034"/>
              <a:gd name="T54" fmla="*/ 195 w 1371"/>
              <a:gd name="T55" fmla="*/ 858 h 1034"/>
              <a:gd name="T56" fmla="*/ 89 w 1371"/>
              <a:gd name="T57" fmla="*/ 768 h 1034"/>
              <a:gd name="T58" fmla="*/ 63 w 1371"/>
              <a:gd name="T59" fmla="*/ 722 h 1034"/>
              <a:gd name="T60" fmla="*/ 45 w 1371"/>
              <a:gd name="T61" fmla="*/ 695 h 1034"/>
              <a:gd name="T62" fmla="*/ 312 w 1371"/>
              <a:gd name="T63" fmla="*/ 758 h 1034"/>
              <a:gd name="T64" fmla="*/ 166 w 1371"/>
              <a:gd name="T65" fmla="*/ 560 h 1034"/>
              <a:gd name="T66" fmla="*/ 192 w 1371"/>
              <a:gd name="T67" fmla="*/ 559 h 1034"/>
              <a:gd name="T68" fmla="*/ 211 w 1371"/>
              <a:gd name="T69" fmla="*/ 525 h 1034"/>
              <a:gd name="T70" fmla="*/ 249 w 1371"/>
              <a:gd name="T71" fmla="*/ 486 h 1034"/>
              <a:gd name="T72" fmla="*/ 641 w 1371"/>
              <a:gd name="T73" fmla="*/ 681 h 1034"/>
              <a:gd name="T74" fmla="*/ 622 w 1371"/>
              <a:gd name="T75" fmla="*/ 628 h 1034"/>
              <a:gd name="T76" fmla="*/ 537 w 1371"/>
              <a:gd name="T77" fmla="*/ 495 h 1034"/>
              <a:gd name="T78" fmla="*/ 452 w 1371"/>
              <a:gd name="T79" fmla="*/ 376 h 1034"/>
              <a:gd name="T80" fmla="*/ 484 w 1371"/>
              <a:gd name="T81" fmla="*/ 348 h 1034"/>
              <a:gd name="T82" fmla="*/ 504 w 1371"/>
              <a:gd name="T83" fmla="*/ 283 h 1034"/>
              <a:gd name="T84" fmla="*/ 539 w 1371"/>
              <a:gd name="T85" fmla="*/ 272 h 1034"/>
              <a:gd name="T86" fmla="*/ 560 w 1371"/>
              <a:gd name="T87" fmla="*/ 258 h 1034"/>
              <a:gd name="T88" fmla="*/ 571 w 1371"/>
              <a:gd name="T89" fmla="*/ 256 h 1034"/>
              <a:gd name="T90" fmla="*/ 577 w 1371"/>
              <a:gd name="T91" fmla="*/ 194 h 1034"/>
              <a:gd name="T92" fmla="*/ 770 w 1371"/>
              <a:gd name="T93" fmla="*/ 273 h 1034"/>
              <a:gd name="T94" fmla="*/ 744 w 1371"/>
              <a:gd name="T95" fmla="*/ 235 h 1034"/>
              <a:gd name="T96" fmla="*/ 706 w 1371"/>
              <a:gd name="T97" fmla="*/ 192 h 1034"/>
              <a:gd name="T98" fmla="*/ 723 w 1371"/>
              <a:gd name="T99" fmla="*/ 182 h 1034"/>
              <a:gd name="T100" fmla="*/ 766 w 1371"/>
              <a:gd name="T101" fmla="*/ 207 h 1034"/>
              <a:gd name="T102" fmla="*/ 825 w 1371"/>
              <a:gd name="T103" fmla="*/ 247 h 1034"/>
              <a:gd name="T104" fmla="*/ 883 w 1371"/>
              <a:gd name="T105" fmla="*/ 277 h 1034"/>
              <a:gd name="T106" fmla="*/ 772 w 1371"/>
              <a:gd name="T107" fmla="*/ 165 h 1034"/>
              <a:gd name="T108" fmla="*/ 851 w 1371"/>
              <a:gd name="T109" fmla="*/ 223 h 1034"/>
              <a:gd name="T110" fmla="*/ 963 w 1371"/>
              <a:gd name="T111" fmla="*/ 291 h 1034"/>
              <a:gd name="T112" fmla="*/ 872 w 1371"/>
              <a:gd name="T113" fmla="*/ 208 h 1034"/>
              <a:gd name="T114" fmla="*/ 865 w 1371"/>
              <a:gd name="T115" fmla="*/ 178 h 1034"/>
              <a:gd name="T116" fmla="*/ 715 w 1371"/>
              <a:gd name="T117" fmla="*/ 55 h 1034"/>
              <a:gd name="T118" fmla="*/ 694 w 1371"/>
              <a:gd name="T119" fmla="*/ 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1034">
                <a:moveTo>
                  <a:pt x="744" y="18"/>
                </a:moveTo>
                <a:cubicBezTo>
                  <a:pt x="756" y="24"/>
                  <a:pt x="756" y="24"/>
                  <a:pt x="756" y="24"/>
                </a:cubicBezTo>
                <a:cubicBezTo>
                  <a:pt x="755" y="23"/>
                  <a:pt x="757" y="20"/>
                  <a:pt x="759" y="20"/>
                </a:cubicBezTo>
                <a:cubicBezTo>
                  <a:pt x="786" y="32"/>
                  <a:pt x="811" y="49"/>
                  <a:pt x="835" y="65"/>
                </a:cubicBezTo>
                <a:cubicBezTo>
                  <a:pt x="858" y="85"/>
                  <a:pt x="886" y="104"/>
                  <a:pt x="911" y="124"/>
                </a:cubicBezTo>
                <a:cubicBezTo>
                  <a:pt x="952" y="159"/>
                  <a:pt x="952" y="159"/>
                  <a:pt x="952" y="159"/>
                </a:cubicBezTo>
                <a:cubicBezTo>
                  <a:pt x="954" y="167"/>
                  <a:pt x="954" y="167"/>
                  <a:pt x="954" y="167"/>
                </a:cubicBezTo>
                <a:cubicBezTo>
                  <a:pt x="1076" y="286"/>
                  <a:pt x="1183" y="423"/>
                  <a:pt x="1259" y="568"/>
                </a:cubicBezTo>
                <a:cubicBezTo>
                  <a:pt x="1259" y="570"/>
                  <a:pt x="1258" y="572"/>
                  <a:pt x="1256" y="574"/>
                </a:cubicBezTo>
                <a:cubicBezTo>
                  <a:pt x="1258" y="586"/>
                  <a:pt x="1270" y="591"/>
                  <a:pt x="1276" y="601"/>
                </a:cubicBezTo>
                <a:cubicBezTo>
                  <a:pt x="1294" y="639"/>
                  <a:pt x="1315" y="676"/>
                  <a:pt x="1329" y="715"/>
                </a:cubicBezTo>
                <a:cubicBezTo>
                  <a:pt x="1330" y="737"/>
                  <a:pt x="1340" y="757"/>
                  <a:pt x="1348" y="776"/>
                </a:cubicBezTo>
                <a:cubicBezTo>
                  <a:pt x="1359" y="786"/>
                  <a:pt x="1349" y="804"/>
                  <a:pt x="1359" y="814"/>
                </a:cubicBezTo>
                <a:cubicBezTo>
                  <a:pt x="1368" y="835"/>
                  <a:pt x="1363" y="859"/>
                  <a:pt x="1366" y="881"/>
                </a:cubicBezTo>
                <a:cubicBezTo>
                  <a:pt x="1363" y="891"/>
                  <a:pt x="1371" y="905"/>
                  <a:pt x="1359" y="912"/>
                </a:cubicBezTo>
                <a:cubicBezTo>
                  <a:pt x="1368" y="932"/>
                  <a:pt x="1354" y="945"/>
                  <a:pt x="1352" y="965"/>
                </a:cubicBezTo>
                <a:cubicBezTo>
                  <a:pt x="1342" y="967"/>
                  <a:pt x="1350" y="980"/>
                  <a:pt x="1338" y="979"/>
                </a:cubicBezTo>
                <a:cubicBezTo>
                  <a:pt x="1336" y="993"/>
                  <a:pt x="1322" y="995"/>
                  <a:pt x="1311" y="997"/>
                </a:cubicBezTo>
                <a:cubicBezTo>
                  <a:pt x="1312" y="999"/>
                  <a:pt x="1311" y="1001"/>
                  <a:pt x="1309" y="1001"/>
                </a:cubicBezTo>
                <a:cubicBezTo>
                  <a:pt x="1293" y="1005"/>
                  <a:pt x="1278" y="977"/>
                  <a:pt x="1265" y="1000"/>
                </a:cubicBezTo>
                <a:cubicBezTo>
                  <a:pt x="1258" y="1002"/>
                  <a:pt x="1248" y="1001"/>
                  <a:pt x="1244" y="994"/>
                </a:cubicBezTo>
                <a:cubicBezTo>
                  <a:pt x="1238" y="995"/>
                  <a:pt x="1230" y="996"/>
                  <a:pt x="1224" y="993"/>
                </a:cubicBezTo>
                <a:cubicBezTo>
                  <a:pt x="1223" y="997"/>
                  <a:pt x="1226" y="1003"/>
                  <a:pt x="1223" y="1006"/>
                </a:cubicBezTo>
                <a:cubicBezTo>
                  <a:pt x="1228" y="1012"/>
                  <a:pt x="1228" y="1012"/>
                  <a:pt x="1228" y="1012"/>
                </a:cubicBezTo>
                <a:cubicBezTo>
                  <a:pt x="1224" y="1019"/>
                  <a:pt x="1218" y="1024"/>
                  <a:pt x="1210" y="1024"/>
                </a:cubicBezTo>
                <a:cubicBezTo>
                  <a:pt x="1197" y="1028"/>
                  <a:pt x="1188" y="1016"/>
                  <a:pt x="1176" y="1016"/>
                </a:cubicBezTo>
                <a:cubicBezTo>
                  <a:pt x="1182" y="1025"/>
                  <a:pt x="1182" y="1025"/>
                  <a:pt x="1182" y="1025"/>
                </a:cubicBezTo>
                <a:cubicBezTo>
                  <a:pt x="1176" y="1025"/>
                  <a:pt x="1177" y="1034"/>
                  <a:pt x="1170" y="1032"/>
                </a:cubicBezTo>
                <a:cubicBezTo>
                  <a:pt x="1164" y="1033"/>
                  <a:pt x="1161" y="1027"/>
                  <a:pt x="1156" y="1026"/>
                </a:cubicBezTo>
                <a:cubicBezTo>
                  <a:pt x="1156" y="1023"/>
                  <a:pt x="1153" y="1019"/>
                  <a:pt x="1150" y="1018"/>
                </a:cubicBezTo>
                <a:cubicBezTo>
                  <a:pt x="1147" y="1019"/>
                  <a:pt x="1148" y="1023"/>
                  <a:pt x="1146" y="1023"/>
                </a:cubicBezTo>
                <a:cubicBezTo>
                  <a:pt x="1143" y="1022"/>
                  <a:pt x="1145" y="1019"/>
                  <a:pt x="1145" y="1017"/>
                </a:cubicBezTo>
                <a:cubicBezTo>
                  <a:pt x="1141" y="1012"/>
                  <a:pt x="1140" y="997"/>
                  <a:pt x="1130" y="1006"/>
                </a:cubicBezTo>
                <a:cubicBezTo>
                  <a:pt x="1123" y="1004"/>
                  <a:pt x="1117" y="997"/>
                  <a:pt x="1110" y="994"/>
                </a:cubicBezTo>
                <a:cubicBezTo>
                  <a:pt x="1111" y="993"/>
                  <a:pt x="1111" y="993"/>
                  <a:pt x="1111" y="993"/>
                </a:cubicBezTo>
                <a:cubicBezTo>
                  <a:pt x="1108" y="986"/>
                  <a:pt x="1098" y="983"/>
                  <a:pt x="1093" y="977"/>
                </a:cubicBezTo>
                <a:cubicBezTo>
                  <a:pt x="1092" y="981"/>
                  <a:pt x="1098" y="985"/>
                  <a:pt x="1100" y="990"/>
                </a:cubicBezTo>
                <a:cubicBezTo>
                  <a:pt x="1107" y="994"/>
                  <a:pt x="1112" y="1003"/>
                  <a:pt x="1121" y="1006"/>
                </a:cubicBezTo>
                <a:cubicBezTo>
                  <a:pt x="1124" y="1009"/>
                  <a:pt x="1124" y="1009"/>
                  <a:pt x="1124" y="1009"/>
                </a:cubicBezTo>
                <a:cubicBezTo>
                  <a:pt x="1114" y="1007"/>
                  <a:pt x="1106" y="997"/>
                  <a:pt x="1096" y="990"/>
                </a:cubicBezTo>
                <a:cubicBezTo>
                  <a:pt x="1077" y="963"/>
                  <a:pt x="1077" y="963"/>
                  <a:pt x="1077" y="963"/>
                </a:cubicBezTo>
                <a:cubicBezTo>
                  <a:pt x="1072" y="961"/>
                  <a:pt x="1066" y="955"/>
                  <a:pt x="1063" y="951"/>
                </a:cubicBezTo>
                <a:cubicBezTo>
                  <a:pt x="1058" y="943"/>
                  <a:pt x="1046" y="943"/>
                  <a:pt x="1040" y="934"/>
                </a:cubicBezTo>
                <a:cubicBezTo>
                  <a:pt x="1037" y="937"/>
                  <a:pt x="1035" y="937"/>
                  <a:pt x="1032" y="934"/>
                </a:cubicBezTo>
                <a:cubicBezTo>
                  <a:pt x="1030" y="931"/>
                  <a:pt x="1028" y="936"/>
                  <a:pt x="1026" y="936"/>
                </a:cubicBezTo>
                <a:cubicBezTo>
                  <a:pt x="1023" y="932"/>
                  <a:pt x="1017" y="937"/>
                  <a:pt x="1014" y="931"/>
                </a:cubicBezTo>
                <a:cubicBezTo>
                  <a:pt x="1013" y="933"/>
                  <a:pt x="1014" y="936"/>
                  <a:pt x="1015" y="937"/>
                </a:cubicBezTo>
                <a:cubicBezTo>
                  <a:pt x="1003" y="935"/>
                  <a:pt x="996" y="921"/>
                  <a:pt x="986" y="913"/>
                </a:cubicBezTo>
                <a:cubicBezTo>
                  <a:pt x="986" y="909"/>
                  <a:pt x="981" y="906"/>
                  <a:pt x="984" y="902"/>
                </a:cubicBezTo>
                <a:cubicBezTo>
                  <a:pt x="973" y="895"/>
                  <a:pt x="975" y="883"/>
                  <a:pt x="966" y="877"/>
                </a:cubicBezTo>
                <a:cubicBezTo>
                  <a:pt x="972" y="873"/>
                  <a:pt x="972" y="873"/>
                  <a:pt x="972" y="873"/>
                </a:cubicBezTo>
                <a:cubicBezTo>
                  <a:pt x="965" y="868"/>
                  <a:pt x="966" y="859"/>
                  <a:pt x="960" y="854"/>
                </a:cubicBezTo>
                <a:cubicBezTo>
                  <a:pt x="957" y="859"/>
                  <a:pt x="962" y="862"/>
                  <a:pt x="962" y="866"/>
                </a:cubicBezTo>
                <a:cubicBezTo>
                  <a:pt x="958" y="863"/>
                  <a:pt x="958" y="863"/>
                  <a:pt x="958" y="863"/>
                </a:cubicBezTo>
                <a:cubicBezTo>
                  <a:pt x="948" y="873"/>
                  <a:pt x="951" y="890"/>
                  <a:pt x="939" y="899"/>
                </a:cubicBezTo>
                <a:cubicBezTo>
                  <a:pt x="945" y="888"/>
                  <a:pt x="945" y="888"/>
                  <a:pt x="945" y="888"/>
                </a:cubicBezTo>
                <a:cubicBezTo>
                  <a:pt x="942" y="888"/>
                  <a:pt x="939" y="894"/>
                  <a:pt x="937" y="897"/>
                </a:cubicBezTo>
                <a:cubicBezTo>
                  <a:pt x="929" y="901"/>
                  <a:pt x="920" y="905"/>
                  <a:pt x="915" y="913"/>
                </a:cubicBezTo>
                <a:cubicBezTo>
                  <a:pt x="919" y="921"/>
                  <a:pt x="926" y="913"/>
                  <a:pt x="931" y="911"/>
                </a:cubicBezTo>
                <a:cubicBezTo>
                  <a:pt x="936" y="909"/>
                  <a:pt x="932" y="904"/>
                  <a:pt x="938" y="902"/>
                </a:cubicBezTo>
                <a:cubicBezTo>
                  <a:pt x="936" y="911"/>
                  <a:pt x="926" y="916"/>
                  <a:pt x="920" y="921"/>
                </a:cubicBezTo>
                <a:cubicBezTo>
                  <a:pt x="920" y="920"/>
                  <a:pt x="920" y="920"/>
                  <a:pt x="920" y="920"/>
                </a:cubicBezTo>
                <a:cubicBezTo>
                  <a:pt x="918" y="926"/>
                  <a:pt x="914" y="925"/>
                  <a:pt x="910" y="930"/>
                </a:cubicBezTo>
                <a:cubicBezTo>
                  <a:pt x="897" y="933"/>
                  <a:pt x="891" y="915"/>
                  <a:pt x="878" y="919"/>
                </a:cubicBezTo>
                <a:cubicBezTo>
                  <a:pt x="876" y="917"/>
                  <a:pt x="872" y="920"/>
                  <a:pt x="870" y="919"/>
                </a:cubicBezTo>
                <a:cubicBezTo>
                  <a:pt x="876" y="926"/>
                  <a:pt x="882" y="923"/>
                  <a:pt x="889" y="927"/>
                </a:cubicBezTo>
                <a:cubicBezTo>
                  <a:pt x="886" y="927"/>
                  <a:pt x="877" y="930"/>
                  <a:pt x="876" y="923"/>
                </a:cubicBezTo>
                <a:cubicBezTo>
                  <a:pt x="875" y="925"/>
                  <a:pt x="869" y="925"/>
                  <a:pt x="872" y="929"/>
                </a:cubicBezTo>
                <a:cubicBezTo>
                  <a:pt x="876" y="933"/>
                  <a:pt x="882" y="927"/>
                  <a:pt x="882" y="934"/>
                </a:cubicBezTo>
                <a:cubicBezTo>
                  <a:pt x="882" y="938"/>
                  <a:pt x="887" y="937"/>
                  <a:pt x="888" y="940"/>
                </a:cubicBezTo>
                <a:cubicBezTo>
                  <a:pt x="878" y="940"/>
                  <a:pt x="878" y="940"/>
                  <a:pt x="878" y="940"/>
                </a:cubicBezTo>
                <a:cubicBezTo>
                  <a:pt x="880" y="937"/>
                  <a:pt x="876" y="935"/>
                  <a:pt x="874" y="934"/>
                </a:cubicBezTo>
                <a:cubicBezTo>
                  <a:pt x="872" y="934"/>
                  <a:pt x="869" y="937"/>
                  <a:pt x="868" y="933"/>
                </a:cubicBezTo>
                <a:cubicBezTo>
                  <a:pt x="867" y="930"/>
                  <a:pt x="864" y="932"/>
                  <a:pt x="863" y="933"/>
                </a:cubicBezTo>
                <a:cubicBezTo>
                  <a:pt x="859" y="938"/>
                  <a:pt x="868" y="936"/>
                  <a:pt x="866" y="940"/>
                </a:cubicBezTo>
                <a:cubicBezTo>
                  <a:pt x="861" y="938"/>
                  <a:pt x="856" y="933"/>
                  <a:pt x="850" y="935"/>
                </a:cubicBezTo>
                <a:cubicBezTo>
                  <a:pt x="850" y="938"/>
                  <a:pt x="846" y="941"/>
                  <a:pt x="844" y="942"/>
                </a:cubicBezTo>
                <a:cubicBezTo>
                  <a:pt x="840" y="941"/>
                  <a:pt x="834" y="941"/>
                  <a:pt x="834" y="945"/>
                </a:cubicBezTo>
                <a:cubicBezTo>
                  <a:pt x="828" y="943"/>
                  <a:pt x="830" y="930"/>
                  <a:pt x="820" y="935"/>
                </a:cubicBezTo>
                <a:cubicBezTo>
                  <a:pt x="823" y="939"/>
                  <a:pt x="823" y="939"/>
                  <a:pt x="823" y="939"/>
                </a:cubicBezTo>
                <a:cubicBezTo>
                  <a:pt x="820" y="945"/>
                  <a:pt x="816" y="935"/>
                  <a:pt x="813" y="941"/>
                </a:cubicBezTo>
                <a:cubicBezTo>
                  <a:pt x="809" y="938"/>
                  <a:pt x="806" y="935"/>
                  <a:pt x="800" y="937"/>
                </a:cubicBezTo>
                <a:cubicBezTo>
                  <a:pt x="795" y="934"/>
                  <a:pt x="790" y="926"/>
                  <a:pt x="783" y="931"/>
                </a:cubicBezTo>
                <a:cubicBezTo>
                  <a:pt x="781" y="934"/>
                  <a:pt x="780" y="938"/>
                  <a:pt x="776" y="938"/>
                </a:cubicBezTo>
                <a:cubicBezTo>
                  <a:pt x="781" y="942"/>
                  <a:pt x="788" y="948"/>
                  <a:pt x="793" y="953"/>
                </a:cubicBezTo>
                <a:cubicBezTo>
                  <a:pt x="790" y="957"/>
                  <a:pt x="781" y="948"/>
                  <a:pt x="783" y="955"/>
                </a:cubicBezTo>
                <a:cubicBezTo>
                  <a:pt x="792" y="957"/>
                  <a:pt x="787" y="965"/>
                  <a:pt x="795" y="964"/>
                </a:cubicBezTo>
                <a:cubicBezTo>
                  <a:pt x="800" y="968"/>
                  <a:pt x="808" y="961"/>
                  <a:pt x="808" y="969"/>
                </a:cubicBezTo>
                <a:cubicBezTo>
                  <a:pt x="803" y="979"/>
                  <a:pt x="793" y="987"/>
                  <a:pt x="783" y="991"/>
                </a:cubicBezTo>
                <a:cubicBezTo>
                  <a:pt x="778" y="990"/>
                  <a:pt x="769" y="990"/>
                  <a:pt x="767" y="983"/>
                </a:cubicBezTo>
                <a:cubicBezTo>
                  <a:pt x="757" y="988"/>
                  <a:pt x="747" y="997"/>
                  <a:pt x="735" y="996"/>
                </a:cubicBezTo>
                <a:cubicBezTo>
                  <a:pt x="728" y="989"/>
                  <a:pt x="716" y="992"/>
                  <a:pt x="715" y="979"/>
                </a:cubicBezTo>
                <a:cubicBezTo>
                  <a:pt x="707" y="972"/>
                  <a:pt x="707" y="972"/>
                  <a:pt x="707" y="972"/>
                </a:cubicBezTo>
                <a:cubicBezTo>
                  <a:pt x="712" y="973"/>
                  <a:pt x="718" y="980"/>
                  <a:pt x="723" y="980"/>
                </a:cubicBezTo>
                <a:cubicBezTo>
                  <a:pt x="721" y="977"/>
                  <a:pt x="721" y="977"/>
                  <a:pt x="721" y="977"/>
                </a:cubicBezTo>
                <a:cubicBezTo>
                  <a:pt x="728" y="984"/>
                  <a:pt x="737" y="980"/>
                  <a:pt x="745" y="986"/>
                </a:cubicBezTo>
                <a:cubicBezTo>
                  <a:pt x="746" y="985"/>
                  <a:pt x="749" y="985"/>
                  <a:pt x="749" y="983"/>
                </a:cubicBezTo>
                <a:cubicBezTo>
                  <a:pt x="748" y="981"/>
                  <a:pt x="746" y="981"/>
                  <a:pt x="744" y="982"/>
                </a:cubicBezTo>
                <a:cubicBezTo>
                  <a:pt x="728" y="973"/>
                  <a:pt x="714" y="959"/>
                  <a:pt x="698" y="951"/>
                </a:cubicBezTo>
                <a:cubicBezTo>
                  <a:pt x="698" y="947"/>
                  <a:pt x="692" y="946"/>
                  <a:pt x="689" y="944"/>
                </a:cubicBezTo>
                <a:cubicBezTo>
                  <a:pt x="677" y="933"/>
                  <a:pt x="659" y="926"/>
                  <a:pt x="650" y="913"/>
                </a:cubicBezTo>
                <a:cubicBezTo>
                  <a:pt x="643" y="911"/>
                  <a:pt x="639" y="901"/>
                  <a:pt x="632" y="896"/>
                </a:cubicBezTo>
                <a:cubicBezTo>
                  <a:pt x="606" y="868"/>
                  <a:pt x="576" y="841"/>
                  <a:pt x="554" y="811"/>
                </a:cubicBezTo>
                <a:cubicBezTo>
                  <a:pt x="541" y="801"/>
                  <a:pt x="534" y="785"/>
                  <a:pt x="521" y="773"/>
                </a:cubicBezTo>
                <a:cubicBezTo>
                  <a:pt x="510" y="755"/>
                  <a:pt x="495" y="737"/>
                  <a:pt x="479" y="723"/>
                </a:cubicBezTo>
                <a:cubicBezTo>
                  <a:pt x="479" y="720"/>
                  <a:pt x="479" y="720"/>
                  <a:pt x="479" y="720"/>
                </a:cubicBezTo>
                <a:cubicBezTo>
                  <a:pt x="483" y="724"/>
                  <a:pt x="483" y="724"/>
                  <a:pt x="483" y="724"/>
                </a:cubicBezTo>
                <a:cubicBezTo>
                  <a:pt x="484" y="723"/>
                  <a:pt x="485" y="723"/>
                  <a:pt x="484" y="721"/>
                </a:cubicBezTo>
                <a:cubicBezTo>
                  <a:pt x="488" y="722"/>
                  <a:pt x="487" y="728"/>
                  <a:pt x="492" y="726"/>
                </a:cubicBezTo>
                <a:cubicBezTo>
                  <a:pt x="506" y="740"/>
                  <a:pt x="524" y="763"/>
                  <a:pt x="544" y="773"/>
                </a:cubicBezTo>
                <a:cubicBezTo>
                  <a:pt x="544" y="772"/>
                  <a:pt x="544" y="772"/>
                  <a:pt x="544" y="772"/>
                </a:cubicBezTo>
                <a:cubicBezTo>
                  <a:pt x="544" y="767"/>
                  <a:pt x="536" y="767"/>
                  <a:pt x="537" y="761"/>
                </a:cubicBezTo>
                <a:cubicBezTo>
                  <a:pt x="553" y="775"/>
                  <a:pt x="568" y="795"/>
                  <a:pt x="585" y="811"/>
                </a:cubicBezTo>
                <a:cubicBezTo>
                  <a:pt x="590" y="812"/>
                  <a:pt x="593" y="817"/>
                  <a:pt x="597" y="821"/>
                </a:cubicBezTo>
                <a:cubicBezTo>
                  <a:pt x="598" y="821"/>
                  <a:pt x="598" y="819"/>
                  <a:pt x="598" y="818"/>
                </a:cubicBezTo>
                <a:cubicBezTo>
                  <a:pt x="592" y="811"/>
                  <a:pt x="584" y="807"/>
                  <a:pt x="580" y="798"/>
                </a:cubicBezTo>
                <a:cubicBezTo>
                  <a:pt x="574" y="794"/>
                  <a:pt x="568" y="789"/>
                  <a:pt x="564" y="783"/>
                </a:cubicBezTo>
                <a:cubicBezTo>
                  <a:pt x="564" y="783"/>
                  <a:pt x="565" y="784"/>
                  <a:pt x="566" y="783"/>
                </a:cubicBezTo>
                <a:cubicBezTo>
                  <a:pt x="567" y="783"/>
                  <a:pt x="567" y="783"/>
                  <a:pt x="567" y="783"/>
                </a:cubicBezTo>
                <a:cubicBezTo>
                  <a:pt x="564" y="779"/>
                  <a:pt x="560" y="774"/>
                  <a:pt x="555" y="772"/>
                </a:cubicBezTo>
                <a:cubicBezTo>
                  <a:pt x="556" y="768"/>
                  <a:pt x="553" y="767"/>
                  <a:pt x="551" y="765"/>
                </a:cubicBezTo>
                <a:cubicBezTo>
                  <a:pt x="533" y="760"/>
                  <a:pt x="533" y="741"/>
                  <a:pt x="516" y="734"/>
                </a:cubicBezTo>
                <a:cubicBezTo>
                  <a:pt x="515" y="731"/>
                  <a:pt x="513" y="727"/>
                  <a:pt x="510" y="726"/>
                </a:cubicBezTo>
                <a:cubicBezTo>
                  <a:pt x="514" y="719"/>
                  <a:pt x="504" y="723"/>
                  <a:pt x="502" y="717"/>
                </a:cubicBezTo>
                <a:cubicBezTo>
                  <a:pt x="504" y="717"/>
                  <a:pt x="504" y="714"/>
                  <a:pt x="504" y="712"/>
                </a:cubicBezTo>
                <a:cubicBezTo>
                  <a:pt x="491" y="699"/>
                  <a:pt x="474" y="688"/>
                  <a:pt x="470" y="668"/>
                </a:cubicBezTo>
                <a:cubicBezTo>
                  <a:pt x="454" y="660"/>
                  <a:pt x="442" y="645"/>
                  <a:pt x="430" y="634"/>
                </a:cubicBezTo>
                <a:cubicBezTo>
                  <a:pt x="432" y="646"/>
                  <a:pt x="443" y="657"/>
                  <a:pt x="447" y="670"/>
                </a:cubicBezTo>
                <a:cubicBezTo>
                  <a:pt x="453" y="672"/>
                  <a:pt x="448" y="676"/>
                  <a:pt x="450" y="680"/>
                </a:cubicBezTo>
                <a:cubicBezTo>
                  <a:pt x="454" y="687"/>
                  <a:pt x="456" y="696"/>
                  <a:pt x="461" y="703"/>
                </a:cubicBezTo>
                <a:cubicBezTo>
                  <a:pt x="462" y="713"/>
                  <a:pt x="470" y="721"/>
                  <a:pt x="470" y="731"/>
                </a:cubicBezTo>
                <a:cubicBezTo>
                  <a:pt x="474" y="733"/>
                  <a:pt x="474" y="733"/>
                  <a:pt x="474" y="733"/>
                </a:cubicBezTo>
                <a:cubicBezTo>
                  <a:pt x="477" y="753"/>
                  <a:pt x="480" y="769"/>
                  <a:pt x="484" y="788"/>
                </a:cubicBezTo>
                <a:cubicBezTo>
                  <a:pt x="482" y="799"/>
                  <a:pt x="490" y="810"/>
                  <a:pt x="483" y="816"/>
                </a:cubicBezTo>
                <a:cubicBezTo>
                  <a:pt x="482" y="822"/>
                  <a:pt x="490" y="819"/>
                  <a:pt x="487" y="825"/>
                </a:cubicBezTo>
                <a:cubicBezTo>
                  <a:pt x="483" y="821"/>
                  <a:pt x="483" y="821"/>
                  <a:pt x="483" y="821"/>
                </a:cubicBezTo>
                <a:cubicBezTo>
                  <a:pt x="481" y="828"/>
                  <a:pt x="479" y="838"/>
                  <a:pt x="478" y="845"/>
                </a:cubicBezTo>
                <a:cubicBezTo>
                  <a:pt x="478" y="846"/>
                  <a:pt x="478" y="847"/>
                  <a:pt x="478" y="848"/>
                </a:cubicBezTo>
                <a:cubicBezTo>
                  <a:pt x="486" y="843"/>
                  <a:pt x="481" y="831"/>
                  <a:pt x="484" y="826"/>
                </a:cubicBezTo>
                <a:cubicBezTo>
                  <a:pt x="489" y="833"/>
                  <a:pt x="482" y="843"/>
                  <a:pt x="484" y="849"/>
                </a:cubicBezTo>
                <a:cubicBezTo>
                  <a:pt x="480" y="851"/>
                  <a:pt x="477" y="859"/>
                  <a:pt x="474" y="864"/>
                </a:cubicBezTo>
                <a:cubicBezTo>
                  <a:pt x="474" y="871"/>
                  <a:pt x="474" y="871"/>
                  <a:pt x="474" y="871"/>
                </a:cubicBezTo>
                <a:cubicBezTo>
                  <a:pt x="476" y="869"/>
                  <a:pt x="476" y="869"/>
                  <a:pt x="476" y="869"/>
                </a:cubicBezTo>
                <a:cubicBezTo>
                  <a:pt x="476" y="870"/>
                  <a:pt x="476" y="871"/>
                  <a:pt x="475" y="871"/>
                </a:cubicBezTo>
                <a:cubicBezTo>
                  <a:pt x="480" y="873"/>
                  <a:pt x="484" y="868"/>
                  <a:pt x="486" y="864"/>
                </a:cubicBezTo>
                <a:cubicBezTo>
                  <a:pt x="488" y="858"/>
                  <a:pt x="488" y="858"/>
                  <a:pt x="488" y="858"/>
                </a:cubicBezTo>
                <a:cubicBezTo>
                  <a:pt x="485" y="857"/>
                  <a:pt x="485" y="857"/>
                  <a:pt x="485" y="857"/>
                </a:cubicBezTo>
                <a:cubicBezTo>
                  <a:pt x="489" y="852"/>
                  <a:pt x="485" y="846"/>
                  <a:pt x="488" y="839"/>
                </a:cubicBezTo>
                <a:cubicBezTo>
                  <a:pt x="491" y="848"/>
                  <a:pt x="491" y="848"/>
                  <a:pt x="491" y="848"/>
                </a:cubicBezTo>
                <a:cubicBezTo>
                  <a:pt x="494" y="841"/>
                  <a:pt x="494" y="841"/>
                  <a:pt x="494" y="841"/>
                </a:cubicBezTo>
                <a:cubicBezTo>
                  <a:pt x="491" y="854"/>
                  <a:pt x="492" y="872"/>
                  <a:pt x="475" y="876"/>
                </a:cubicBezTo>
                <a:cubicBezTo>
                  <a:pt x="479" y="877"/>
                  <a:pt x="479" y="877"/>
                  <a:pt x="479" y="877"/>
                </a:cubicBezTo>
                <a:cubicBezTo>
                  <a:pt x="477" y="878"/>
                  <a:pt x="480" y="882"/>
                  <a:pt x="477" y="883"/>
                </a:cubicBezTo>
                <a:cubicBezTo>
                  <a:pt x="471" y="880"/>
                  <a:pt x="471" y="880"/>
                  <a:pt x="471" y="880"/>
                </a:cubicBezTo>
                <a:cubicBezTo>
                  <a:pt x="469" y="883"/>
                  <a:pt x="469" y="888"/>
                  <a:pt x="464" y="889"/>
                </a:cubicBezTo>
                <a:cubicBezTo>
                  <a:pt x="465" y="887"/>
                  <a:pt x="460" y="884"/>
                  <a:pt x="458" y="886"/>
                </a:cubicBezTo>
                <a:cubicBezTo>
                  <a:pt x="457" y="887"/>
                  <a:pt x="456" y="888"/>
                  <a:pt x="456" y="889"/>
                </a:cubicBezTo>
                <a:cubicBezTo>
                  <a:pt x="462" y="889"/>
                  <a:pt x="465" y="893"/>
                  <a:pt x="464" y="897"/>
                </a:cubicBezTo>
                <a:cubicBezTo>
                  <a:pt x="457" y="905"/>
                  <a:pt x="457" y="905"/>
                  <a:pt x="457" y="905"/>
                </a:cubicBezTo>
                <a:cubicBezTo>
                  <a:pt x="453" y="901"/>
                  <a:pt x="446" y="900"/>
                  <a:pt x="440" y="898"/>
                </a:cubicBezTo>
                <a:cubicBezTo>
                  <a:pt x="437" y="902"/>
                  <a:pt x="424" y="899"/>
                  <a:pt x="430" y="907"/>
                </a:cubicBezTo>
                <a:cubicBezTo>
                  <a:pt x="438" y="905"/>
                  <a:pt x="444" y="906"/>
                  <a:pt x="452" y="905"/>
                </a:cubicBezTo>
                <a:cubicBezTo>
                  <a:pt x="453" y="912"/>
                  <a:pt x="449" y="921"/>
                  <a:pt x="443" y="927"/>
                </a:cubicBezTo>
                <a:cubicBezTo>
                  <a:pt x="442" y="926"/>
                  <a:pt x="441" y="925"/>
                  <a:pt x="439" y="926"/>
                </a:cubicBezTo>
                <a:cubicBezTo>
                  <a:pt x="436" y="928"/>
                  <a:pt x="441" y="931"/>
                  <a:pt x="436" y="932"/>
                </a:cubicBezTo>
                <a:cubicBezTo>
                  <a:pt x="434" y="933"/>
                  <a:pt x="431" y="929"/>
                  <a:pt x="430" y="933"/>
                </a:cubicBezTo>
                <a:cubicBezTo>
                  <a:pt x="428" y="936"/>
                  <a:pt x="428" y="936"/>
                  <a:pt x="428" y="936"/>
                </a:cubicBezTo>
                <a:cubicBezTo>
                  <a:pt x="424" y="933"/>
                  <a:pt x="419" y="931"/>
                  <a:pt x="414" y="930"/>
                </a:cubicBezTo>
                <a:cubicBezTo>
                  <a:pt x="413" y="933"/>
                  <a:pt x="409" y="938"/>
                  <a:pt x="414" y="939"/>
                </a:cubicBezTo>
                <a:cubicBezTo>
                  <a:pt x="414" y="940"/>
                  <a:pt x="408" y="944"/>
                  <a:pt x="412" y="946"/>
                </a:cubicBezTo>
                <a:cubicBezTo>
                  <a:pt x="410" y="945"/>
                  <a:pt x="410" y="945"/>
                  <a:pt x="410" y="945"/>
                </a:cubicBezTo>
                <a:cubicBezTo>
                  <a:pt x="407" y="953"/>
                  <a:pt x="397" y="955"/>
                  <a:pt x="397" y="964"/>
                </a:cubicBezTo>
                <a:cubicBezTo>
                  <a:pt x="391" y="967"/>
                  <a:pt x="382" y="962"/>
                  <a:pt x="380" y="955"/>
                </a:cubicBezTo>
                <a:cubicBezTo>
                  <a:pt x="380" y="955"/>
                  <a:pt x="380" y="953"/>
                  <a:pt x="379" y="953"/>
                </a:cubicBezTo>
                <a:cubicBezTo>
                  <a:pt x="378" y="953"/>
                  <a:pt x="377" y="953"/>
                  <a:pt x="376" y="954"/>
                </a:cubicBezTo>
                <a:cubicBezTo>
                  <a:pt x="375" y="958"/>
                  <a:pt x="382" y="959"/>
                  <a:pt x="377" y="962"/>
                </a:cubicBezTo>
                <a:cubicBezTo>
                  <a:pt x="376" y="959"/>
                  <a:pt x="374" y="957"/>
                  <a:pt x="372" y="955"/>
                </a:cubicBezTo>
                <a:cubicBezTo>
                  <a:pt x="374" y="952"/>
                  <a:pt x="374" y="952"/>
                  <a:pt x="374" y="952"/>
                </a:cubicBezTo>
                <a:cubicBezTo>
                  <a:pt x="370" y="951"/>
                  <a:pt x="365" y="950"/>
                  <a:pt x="361" y="951"/>
                </a:cubicBezTo>
                <a:cubicBezTo>
                  <a:pt x="366" y="955"/>
                  <a:pt x="363" y="961"/>
                  <a:pt x="370" y="965"/>
                </a:cubicBezTo>
                <a:cubicBezTo>
                  <a:pt x="370" y="966"/>
                  <a:pt x="370" y="966"/>
                  <a:pt x="370" y="966"/>
                </a:cubicBezTo>
                <a:cubicBezTo>
                  <a:pt x="361" y="967"/>
                  <a:pt x="349" y="964"/>
                  <a:pt x="340" y="963"/>
                </a:cubicBezTo>
                <a:cubicBezTo>
                  <a:pt x="351" y="971"/>
                  <a:pt x="351" y="971"/>
                  <a:pt x="351" y="971"/>
                </a:cubicBezTo>
                <a:cubicBezTo>
                  <a:pt x="346" y="977"/>
                  <a:pt x="340" y="971"/>
                  <a:pt x="335" y="970"/>
                </a:cubicBezTo>
                <a:cubicBezTo>
                  <a:pt x="322" y="961"/>
                  <a:pt x="304" y="960"/>
                  <a:pt x="294" y="946"/>
                </a:cubicBezTo>
                <a:cubicBezTo>
                  <a:pt x="274" y="937"/>
                  <a:pt x="261" y="922"/>
                  <a:pt x="242" y="912"/>
                </a:cubicBezTo>
                <a:cubicBezTo>
                  <a:pt x="241" y="909"/>
                  <a:pt x="238" y="907"/>
                  <a:pt x="236" y="907"/>
                </a:cubicBezTo>
                <a:cubicBezTo>
                  <a:pt x="236" y="912"/>
                  <a:pt x="236" y="912"/>
                  <a:pt x="236" y="912"/>
                </a:cubicBezTo>
                <a:cubicBezTo>
                  <a:pt x="226" y="905"/>
                  <a:pt x="212" y="901"/>
                  <a:pt x="208" y="889"/>
                </a:cubicBezTo>
                <a:cubicBezTo>
                  <a:pt x="195" y="889"/>
                  <a:pt x="194" y="875"/>
                  <a:pt x="183" y="871"/>
                </a:cubicBezTo>
                <a:cubicBezTo>
                  <a:pt x="163" y="845"/>
                  <a:pt x="130" y="839"/>
                  <a:pt x="109" y="815"/>
                </a:cubicBezTo>
                <a:cubicBezTo>
                  <a:pt x="107" y="815"/>
                  <a:pt x="104" y="816"/>
                  <a:pt x="103" y="813"/>
                </a:cubicBezTo>
                <a:cubicBezTo>
                  <a:pt x="102" y="812"/>
                  <a:pt x="102" y="812"/>
                  <a:pt x="102" y="812"/>
                </a:cubicBezTo>
                <a:cubicBezTo>
                  <a:pt x="104" y="811"/>
                  <a:pt x="104" y="811"/>
                  <a:pt x="104" y="811"/>
                </a:cubicBezTo>
                <a:cubicBezTo>
                  <a:pt x="133" y="822"/>
                  <a:pt x="159" y="840"/>
                  <a:pt x="186" y="857"/>
                </a:cubicBezTo>
                <a:cubicBezTo>
                  <a:pt x="189" y="857"/>
                  <a:pt x="192" y="863"/>
                  <a:pt x="195" y="858"/>
                </a:cubicBezTo>
                <a:cubicBezTo>
                  <a:pt x="194" y="856"/>
                  <a:pt x="194" y="856"/>
                  <a:pt x="194" y="856"/>
                </a:cubicBezTo>
                <a:cubicBezTo>
                  <a:pt x="206" y="863"/>
                  <a:pt x="206" y="863"/>
                  <a:pt x="206" y="863"/>
                </a:cubicBezTo>
                <a:cubicBezTo>
                  <a:pt x="203" y="856"/>
                  <a:pt x="203" y="856"/>
                  <a:pt x="203" y="856"/>
                </a:cubicBezTo>
                <a:cubicBezTo>
                  <a:pt x="188" y="847"/>
                  <a:pt x="171" y="840"/>
                  <a:pt x="159" y="828"/>
                </a:cubicBezTo>
                <a:cubicBezTo>
                  <a:pt x="156" y="825"/>
                  <a:pt x="150" y="821"/>
                  <a:pt x="145" y="820"/>
                </a:cubicBezTo>
                <a:cubicBezTo>
                  <a:pt x="140" y="813"/>
                  <a:pt x="130" y="810"/>
                  <a:pt x="130" y="801"/>
                </a:cubicBezTo>
                <a:cubicBezTo>
                  <a:pt x="117" y="788"/>
                  <a:pt x="101" y="783"/>
                  <a:pt x="89" y="768"/>
                </a:cubicBezTo>
                <a:cubicBezTo>
                  <a:pt x="86" y="766"/>
                  <a:pt x="84" y="763"/>
                  <a:pt x="82" y="761"/>
                </a:cubicBezTo>
                <a:cubicBezTo>
                  <a:pt x="91" y="760"/>
                  <a:pt x="96" y="774"/>
                  <a:pt x="106" y="768"/>
                </a:cubicBezTo>
                <a:cubicBezTo>
                  <a:pt x="102" y="760"/>
                  <a:pt x="91" y="754"/>
                  <a:pt x="87" y="745"/>
                </a:cubicBezTo>
                <a:cubicBezTo>
                  <a:pt x="82" y="745"/>
                  <a:pt x="86" y="750"/>
                  <a:pt x="82" y="751"/>
                </a:cubicBezTo>
                <a:cubicBezTo>
                  <a:pt x="78" y="747"/>
                  <a:pt x="68" y="744"/>
                  <a:pt x="70" y="737"/>
                </a:cubicBezTo>
                <a:cubicBezTo>
                  <a:pt x="77" y="739"/>
                  <a:pt x="77" y="739"/>
                  <a:pt x="77" y="739"/>
                </a:cubicBezTo>
                <a:cubicBezTo>
                  <a:pt x="75" y="733"/>
                  <a:pt x="70" y="725"/>
                  <a:pt x="63" y="722"/>
                </a:cubicBezTo>
                <a:cubicBezTo>
                  <a:pt x="52" y="714"/>
                  <a:pt x="41" y="704"/>
                  <a:pt x="29" y="701"/>
                </a:cubicBezTo>
                <a:cubicBezTo>
                  <a:pt x="29" y="699"/>
                  <a:pt x="29" y="699"/>
                  <a:pt x="29" y="699"/>
                </a:cubicBezTo>
                <a:cubicBezTo>
                  <a:pt x="19" y="692"/>
                  <a:pt x="10" y="686"/>
                  <a:pt x="0" y="678"/>
                </a:cubicBezTo>
                <a:cubicBezTo>
                  <a:pt x="1" y="677"/>
                  <a:pt x="1" y="677"/>
                  <a:pt x="1" y="677"/>
                </a:cubicBezTo>
                <a:cubicBezTo>
                  <a:pt x="20" y="684"/>
                  <a:pt x="34" y="700"/>
                  <a:pt x="53" y="705"/>
                </a:cubicBezTo>
                <a:cubicBezTo>
                  <a:pt x="54" y="704"/>
                  <a:pt x="54" y="704"/>
                  <a:pt x="54" y="704"/>
                </a:cubicBezTo>
                <a:cubicBezTo>
                  <a:pt x="47" y="704"/>
                  <a:pt x="52" y="692"/>
                  <a:pt x="45" y="695"/>
                </a:cubicBezTo>
                <a:cubicBezTo>
                  <a:pt x="42" y="684"/>
                  <a:pt x="32" y="677"/>
                  <a:pt x="27" y="668"/>
                </a:cubicBezTo>
                <a:cubicBezTo>
                  <a:pt x="34" y="668"/>
                  <a:pt x="40" y="679"/>
                  <a:pt x="48" y="680"/>
                </a:cubicBezTo>
                <a:cubicBezTo>
                  <a:pt x="86" y="705"/>
                  <a:pt x="125" y="727"/>
                  <a:pt x="167" y="742"/>
                </a:cubicBezTo>
                <a:cubicBezTo>
                  <a:pt x="171" y="741"/>
                  <a:pt x="171" y="741"/>
                  <a:pt x="171" y="741"/>
                </a:cubicBezTo>
                <a:cubicBezTo>
                  <a:pt x="212" y="758"/>
                  <a:pt x="252" y="782"/>
                  <a:pt x="295" y="795"/>
                </a:cubicBezTo>
                <a:cubicBezTo>
                  <a:pt x="308" y="794"/>
                  <a:pt x="319" y="799"/>
                  <a:pt x="330" y="803"/>
                </a:cubicBezTo>
                <a:cubicBezTo>
                  <a:pt x="337" y="786"/>
                  <a:pt x="319" y="773"/>
                  <a:pt x="312" y="758"/>
                </a:cubicBezTo>
                <a:cubicBezTo>
                  <a:pt x="286" y="734"/>
                  <a:pt x="262" y="703"/>
                  <a:pt x="235" y="677"/>
                </a:cubicBezTo>
                <a:cubicBezTo>
                  <a:pt x="211" y="661"/>
                  <a:pt x="194" y="636"/>
                  <a:pt x="175" y="615"/>
                </a:cubicBezTo>
                <a:cubicBezTo>
                  <a:pt x="173" y="609"/>
                  <a:pt x="167" y="610"/>
                  <a:pt x="161" y="609"/>
                </a:cubicBezTo>
                <a:cubicBezTo>
                  <a:pt x="165" y="607"/>
                  <a:pt x="162" y="602"/>
                  <a:pt x="161" y="599"/>
                </a:cubicBezTo>
                <a:cubicBezTo>
                  <a:pt x="182" y="583"/>
                  <a:pt x="182" y="583"/>
                  <a:pt x="182" y="583"/>
                </a:cubicBezTo>
                <a:cubicBezTo>
                  <a:pt x="181" y="576"/>
                  <a:pt x="174" y="569"/>
                  <a:pt x="169" y="561"/>
                </a:cubicBezTo>
                <a:cubicBezTo>
                  <a:pt x="168" y="562"/>
                  <a:pt x="167" y="561"/>
                  <a:pt x="166" y="560"/>
                </a:cubicBezTo>
                <a:cubicBezTo>
                  <a:pt x="168" y="557"/>
                  <a:pt x="168" y="557"/>
                  <a:pt x="168" y="557"/>
                </a:cubicBezTo>
                <a:cubicBezTo>
                  <a:pt x="173" y="563"/>
                  <a:pt x="176" y="574"/>
                  <a:pt x="186" y="575"/>
                </a:cubicBezTo>
                <a:cubicBezTo>
                  <a:pt x="188" y="568"/>
                  <a:pt x="178" y="563"/>
                  <a:pt x="183" y="555"/>
                </a:cubicBezTo>
                <a:cubicBezTo>
                  <a:pt x="184" y="561"/>
                  <a:pt x="189" y="569"/>
                  <a:pt x="193" y="570"/>
                </a:cubicBezTo>
                <a:cubicBezTo>
                  <a:pt x="192" y="573"/>
                  <a:pt x="194" y="574"/>
                  <a:pt x="196" y="575"/>
                </a:cubicBezTo>
                <a:cubicBezTo>
                  <a:pt x="197" y="575"/>
                  <a:pt x="197" y="574"/>
                  <a:pt x="198" y="574"/>
                </a:cubicBezTo>
                <a:cubicBezTo>
                  <a:pt x="198" y="568"/>
                  <a:pt x="195" y="563"/>
                  <a:pt x="192" y="559"/>
                </a:cubicBezTo>
                <a:cubicBezTo>
                  <a:pt x="189" y="559"/>
                  <a:pt x="189" y="559"/>
                  <a:pt x="189" y="559"/>
                </a:cubicBezTo>
                <a:cubicBezTo>
                  <a:pt x="192" y="552"/>
                  <a:pt x="180" y="545"/>
                  <a:pt x="189" y="539"/>
                </a:cubicBezTo>
                <a:cubicBezTo>
                  <a:pt x="192" y="543"/>
                  <a:pt x="198" y="545"/>
                  <a:pt x="201" y="541"/>
                </a:cubicBezTo>
                <a:cubicBezTo>
                  <a:pt x="204" y="535"/>
                  <a:pt x="196" y="529"/>
                  <a:pt x="198" y="523"/>
                </a:cubicBezTo>
                <a:cubicBezTo>
                  <a:pt x="202" y="527"/>
                  <a:pt x="203" y="537"/>
                  <a:pt x="212" y="534"/>
                </a:cubicBezTo>
                <a:cubicBezTo>
                  <a:pt x="213" y="534"/>
                  <a:pt x="214" y="533"/>
                  <a:pt x="215" y="532"/>
                </a:cubicBezTo>
                <a:cubicBezTo>
                  <a:pt x="217" y="527"/>
                  <a:pt x="211" y="529"/>
                  <a:pt x="211" y="525"/>
                </a:cubicBezTo>
                <a:cubicBezTo>
                  <a:pt x="215" y="519"/>
                  <a:pt x="215" y="519"/>
                  <a:pt x="215" y="519"/>
                </a:cubicBezTo>
                <a:cubicBezTo>
                  <a:pt x="209" y="519"/>
                  <a:pt x="210" y="506"/>
                  <a:pt x="204" y="513"/>
                </a:cubicBezTo>
                <a:cubicBezTo>
                  <a:pt x="202" y="515"/>
                  <a:pt x="202" y="518"/>
                  <a:pt x="204" y="520"/>
                </a:cubicBezTo>
                <a:cubicBezTo>
                  <a:pt x="202" y="519"/>
                  <a:pt x="198" y="511"/>
                  <a:pt x="201" y="505"/>
                </a:cubicBezTo>
                <a:cubicBezTo>
                  <a:pt x="205" y="489"/>
                  <a:pt x="232" y="507"/>
                  <a:pt x="225" y="486"/>
                </a:cubicBezTo>
                <a:cubicBezTo>
                  <a:pt x="238" y="473"/>
                  <a:pt x="238" y="473"/>
                  <a:pt x="238" y="473"/>
                </a:cubicBezTo>
                <a:cubicBezTo>
                  <a:pt x="238" y="479"/>
                  <a:pt x="248" y="480"/>
                  <a:pt x="249" y="486"/>
                </a:cubicBezTo>
                <a:cubicBezTo>
                  <a:pt x="245" y="479"/>
                  <a:pt x="255" y="477"/>
                  <a:pt x="258" y="471"/>
                </a:cubicBezTo>
                <a:cubicBezTo>
                  <a:pt x="290" y="462"/>
                  <a:pt x="327" y="471"/>
                  <a:pt x="356" y="480"/>
                </a:cubicBezTo>
                <a:cubicBezTo>
                  <a:pt x="358" y="482"/>
                  <a:pt x="363" y="484"/>
                  <a:pt x="367" y="483"/>
                </a:cubicBezTo>
                <a:cubicBezTo>
                  <a:pt x="376" y="487"/>
                  <a:pt x="389" y="489"/>
                  <a:pt x="395" y="496"/>
                </a:cubicBezTo>
                <a:cubicBezTo>
                  <a:pt x="396" y="495"/>
                  <a:pt x="400" y="497"/>
                  <a:pt x="400" y="499"/>
                </a:cubicBezTo>
                <a:cubicBezTo>
                  <a:pt x="416" y="500"/>
                  <a:pt x="424" y="516"/>
                  <a:pt x="440" y="517"/>
                </a:cubicBezTo>
                <a:cubicBezTo>
                  <a:pt x="518" y="551"/>
                  <a:pt x="575" y="625"/>
                  <a:pt x="641" y="681"/>
                </a:cubicBezTo>
                <a:cubicBezTo>
                  <a:pt x="636" y="670"/>
                  <a:pt x="631" y="658"/>
                  <a:pt x="622" y="648"/>
                </a:cubicBezTo>
                <a:cubicBezTo>
                  <a:pt x="635" y="663"/>
                  <a:pt x="653" y="687"/>
                  <a:pt x="668" y="704"/>
                </a:cubicBezTo>
                <a:cubicBezTo>
                  <a:pt x="666" y="707"/>
                  <a:pt x="670" y="709"/>
                  <a:pt x="672" y="712"/>
                </a:cubicBezTo>
                <a:cubicBezTo>
                  <a:pt x="678" y="717"/>
                  <a:pt x="682" y="724"/>
                  <a:pt x="688" y="729"/>
                </a:cubicBezTo>
                <a:cubicBezTo>
                  <a:pt x="689" y="728"/>
                  <a:pt x="689" y="728"/>
                  <a:pt x="689" y="728"/>
                </a:cubicBezTo>
                <a:cubicBezTo>
                  <a:pt x="683" y="716"/>
                  <a:pt x="678" y="701"/>
                  <a:pt x="666" y="693"/>
                </a:cubicBezTo>
                <a:cubicBezTo>
                  <a:pt x="652" y="671"/>
                  <a:pt x="638" y="648"/>
                  <a:pt x="622" y="628"/>
                </a:cubicBezTo>
                <a:cubicBezTo>
                  <a:pt x="622" y="633"/>
                  <a:pt x="628" y="638"/>
                  <a:pt x="626" y="642"/>
                </a:cubicBezTo>
                <a:cubicBezTo>
                  <a:pt x="613" y="629"/>
                  <a:pt x="606" y="613"/>
                  <a:pt x="596" y="598"/>
                </a:cubicBezTo>
                <a:cubicBezTo>
                  <a:pt x="601" y="601"/>
                  <a:pt x="606" y="607"/>
                  <a:pt x="610" y="613"/>
                </a:cubicBezTo>
                <a:cubicBezTo>
                  <a:pt x="611" y="608"/>
                  <a:pt x="606" y="603"/>
                  <a:pt x="604" y="598"/>
                </a:cubicBezTo>
                <a:cubicBezTo>
                  <a:pt x="600" y="589"/>
                  <a:pt x="585" y="578"/>
                  <a:pt x="586" y="568"/>
                </a:cubicBezTo>
                <a:cubicBezTo>
                  <a:pt x="574" y="558"/>
                  <a:pt x="574" y="541"/>
                  <a:pt x="562" y="532"/>
                </a:cubicBezTo>
                <a:cubicBezTo>
                  <a:pt x="554" y="519"/>
                  <a:pt x="546" y="506"/>
                  <a:pt x="537" y="495"/>
                </a:cubicBezTo>
                <a:cubicBezTo>
                  <a:pt x="539" y="490"/>
                  <a:pt x="530" y="487"/>
                  <a:pt x="530" y="483"/>
                </a:cubicBezTo>
                <a:cubicBezTo>
                  <a:pt x="524" y="478"/>
                  <a:pt x="522" y="466"/>
                  <a:pt x="512" y="465"/>
                </a:cubicBezTo>
                <a:cubicBezTo>
                  <a:pt x="505" y="446"/>
                  <a:pt x="486" y="436"/>
                  <a:pt x="480" y="416"/>
                </a:cubicBezTo>
                <a:cubicBezTo>
                  <a:pt x="477" y="413"/>
                  <a:pt x="473" y="409"/>
                  <a:pt x="474" y="404"/>
                </a:cubicBezTo>
                <a:cubicBezTo>
                  <a:pt x="465" y="397"/>
                  <a:pt x="461" y="387"/>
                  <a:pt x="455" y="379"/>
                </a:cubicBezTo>
                <a:cubicBezTo>
                  <a:pt x="455" y="375"/>
                  <a:pt x="455" y="375"/>
                  <a:pt x="455" y="375"/>
                </a:cubicBezTo>
                <a:cubicBezTo>
                  <a:pt x="454" y="373"/>
                  <a:pt x="452" y="375"/>
                  <a:pt x="452" y="376"/>
                </a:cubicBezTo>
                <a:cubicBezTo>
                  <a:pt x="452" y="382"/>
                  <a:pt x="452" y="382"/>
                  <a:pt x="452" y="382"/>
                </a:cubicBezTo>
                <a:cubicBezTo>
                  <a:pt x="447" y="380"/>
                  <a:pt x="446" y="373"/>
                  <a:pt x="440" y="372"/>
                </a:cubicBezTo>
                <a:cubicBezTo>
                  <a:pt x="436" y="367"/>
                  <a:pt x="431" y="361"/>
                  <a:pt x="432" y="355"/>
                </a:cubicBezTo>
                <a:cubicBezTo>
                  <a:pt x="440" y="348"/>
                  <a:pt x="441" y="332"/>
                  <a:pt x="454" y="339"/>
                </a:cubicBezTo>
                <a:cubicBezTo>
                  <a:pt x="458" y="337"/>
                  <a:pt x="463" y="342"/>
                  <a:pt x="464" y="347"/>
                </a:cubicBezTo>
                <a:cubicBezTo>
                  <a:pt x="464" y="347"/>
                  <a:pt x="464" y="347"/>
                  <a:pt x="464" y="347"/>
                </a:cubicBezTo>
                <a:cubicBezTo>
                  <a:pt x="471" y="349"/>
                  <a:pt x="478" y="347"/>
                  <a:pt x="484" y="348"/>
                </a:cubicBezTo>
                <a:cubicBezTo>
                  <a:pt x="485" y="349"/>
                  <a:pt x="486" y="352"/>
                  <a:pt x="489" y="351"/>
                </a:cubicBezTo>
                <a:cubicBezTo>
                  <a:pt x="488" y="338"/>
                  <a:pt x="474" y="327"/>
                  <a:pt x="470" y="315"/>
                </a:cubicBezTo>
                <a:cubicBezTo>
                  <a:pt x="473" y="306"/>
                  <a:pt x="462" y="312"/>
                  <a:pt x="464" y="304"/>
                </a:cubicBezTo>
                <a:cubicBezTo>
                  <a:pt x="461" y="293"/>
                  <a:pt x="477" y="289"/>
                  <a:pt x="471" y="279"/>
                </a:cubicBezTo>
                <a:cubicBezTo>
                  <a:pt x="472" y="277"/>
                  <a:pt x="472" y="275"/>
                  <a:pt x="474" y="274"/>
                </a:cubicBezTo>
                <a:cubicBezTo>
                  <a:pt x="485" y="278"/>
                  <a:pt x="485" y="291"/>
                  <a:pt x="498" y="292"/>
                </a:cubicBezTo>
                <a:cubicBezTo>
                  <a:pt x="500" y="289"/>
                  <a:pt x="508" y="290"/>
                  <a:pt x="504" y="283"/>
                </a:cubicBezTo>
                <a:cubicBezTo>
                  <a:pt x="500" y="278"/>
                  <a:pt x="502" y="271"/>
                  <a:pt x="497" y="267"/>
                </a:cubicBezTo>
                <a:cubicBezTo>
                  <a:pt x="505" y="263"/>
                  <a:pt x="501" y="275"/>
                  <a:pt x="506" y="277"/>
                </a:cubicBezTo>
                <a:cubicBezTo>
                  <a:pt x="509" y="273"/>
                  <a:pt x="516" y="277"/>
                  <a:pt x="518" y="270"/>
                </a:cubicBezTo>
                <a:cubicBezTo>
                  <a:pt x="521" y="280"/>
                  <a:pt x="529" y="285"/>
                  <a:pt x="535" y="293"/>
                </a:cubicBezTo>
                <a:cubicBezTo>
                  <a:pt x="535" y="289"/>
                  <a:pt x="534" y="284"/>
                  <a:pt x="530" y="280"/>
                </a:cubicBezTo>
                <a:cubicBezTo>
                  <a:pt x="530" y="274"/>
                  <a:pt x="536" y="270"/>
                  <a:pt x="534" y="265"/>
                </a:cubicBezTo>
                <a:cubicBezTo>
                  <a:pt x="537" y="263"/>
                  <a:pt x="538" y="269"/>
                  <a:pt x="539" y="272"/>
                </a:cubicBezTo>
                <a:cubicBezTo>
                  <a:pt x="545" y="277"/>
                  <a:pt x="545" y="277"/>
                  <a:pt x="545" y="277"/>
                </a:cubicBezTo>
                <a:cubicBezTo>
                  <a:pt x="542" y="269"/>
                  <a:pt x="548" y="257"/>
                  <a:pt x="537" y="253"/>
                </a:cubicBezTo>
                <a:cubicBezTo>
                  <a:pt x="530" y="254"/>
                  <a:pt x="535" y="246"/>
                  <a:pt x="531" y="242"/>
                </a:cubicBezTo>
                <a:cubicBezTo>
                  <a:pt x="528" y="234"/>
                  <a:pt x="523" y="225"/>
                  <a:pt x="534" y="219"/>
                </a:cubicBezTo>
                <a:cubicBezTo>
                  <a:pt x="535" y="218"/>
                  <a:pt x="535" y="218"/>
                  <a:pt x="535" y="218"/>
                </a:cubicBezTo>
                <a:cubicBezTo>
                  <a:pt x="544" y="227"/>
                  <a:pt x="545" y="243"/>
                  <a:pt x="549" y="253"/>
                </a:cubicBezTo>
                <a:cubicBezTo>
                  <a:pt x="556" y="252"/>
                  <a:pt x="553" y="265"/>
                  <a:pt x="560" y="258"/>
                </a:cubicBezTo>
                <a:cubicBezTo>
                  <a:pt x="562" y="259"/>
                  <a:pt x="562" y="259"/>
                  <a:pt x="562" y="259"/>
                </a:cubicBezTo>
                <a:cubicBezTo>
                  <a:pt x="564" y="258"/>
                  <a:pt x="564" y="257"/>
                  <a:pt x="562" y="255"/>
                </a:cubicBezTo>
                <a:cubicBezTo>
                  <a:pt x="562" y="254"/>
                  <a:pt x="562" y="254"/>
                  <a:pt x="562" y="254"/>
                </a:cubicBezTo>
                <a:cubicBezTo>
                  <a:pt x="562" y="253"/>
                  <a:pt x="562" y="253"/>
                  <a:pt x="562" y="253"/>
                </a:cubicBezTo>
                <a:cubicBezTo>
                  <a:pt x="566" y="256"/>
                  <a:pt x="565" y="263"/>
                  <a:pt x="568" y="267"/>
                </a:cubicBezTo>
                <a:cubicBezTo>
                  <a:pt x="570" y="273"/>
                  <a:pt x="572" y="280"/>
                  <a:pt x="580" y="279"/>
                </a:cubicBezTo>
                <a:cubicBezTo>
                  <a:pt x="583" y="271"/>
                  <a:pt x="575" y="263"/>
                  <a:pt x="571" y="256"/>
                </a:cubicBezTo>
                <a:cubicBezTo>
                  <a:pt x="565" y="246"/>
                  <a:pt x="570" y="235"/>
                  <a:pt x="572" y="225"/>
                </a:cubicBezTo>
                <a:cubicBezTo>
                  <a:pt x="572" y="216"/>
                  <a:pt x="563" y="212"/>
                  <a:pt x="562" y="203"/>
                </a:cubicBezTo>
                <a:cubicBezTo>
                  <a:pt x="565" y="206"/>
                  <a:pt x="566" y="212"/>
                  <a:pt x="570" y="214"/>
                </a:cubicBezTo>
                <a:cubicBezTo>
                  <a:pt x="570" y="210"/>
                  <a:pt x="571" y="203"/>
                  <a:pt x="566" y="201"/>
                </a:cubicBezTo>
                <a:cubicBezTo>
                  <a:pt x="567" y="199"/>
                  <a:pt x="566" y="198"/>
                  <a:pt x="568" y="197"/>
                </a:cubicBezTo>
                <a:cubicBezTo>
                  <a:pt x="571" y="204"/>
                  <a:pt x="571" y="204"/>
                  <a:pt x="571" y="204"/>
                </a:cubicBezTo>
                <a:cubicBezTo>
                  <a:pt x="573" y="201"/>
                  <a:pt x="578" y="199"/>
                  <a:pt x="577" y="194"/>
                </a:cubicBezTo>
                <a:cubicBezTo>
                  <a:pt x="584" y="195"/>
                  <a:pt x="595" y="197"/>
                  <a:pt x="601" y="189"/>
                </a:cubicBezTo>
                <a:cubicBezTo>
                  <a:pt x="608" y="188"/>
                  <a:pt x="614" y="191"/>
                  <a:pt x="621" y="193"/>
                </a:cubicBezTo>
                <a:cubicBezTo>
                  <a:pt x="618" y="194"/>
                  <a:pt x="618" y="194"/>
                  <a:pt x="618" y="194"/>
                </a:cubicBezTo>
                <a:cubicBezTo>
                  <a:pt x="621" y="199"/>
                  <a:pt x="626" y="204"/>
                  <a:pt x="632" y="203"/>
                </a:cubicBezTo>
                <a:cubicBezTo>
                  <a:pt x="636" y="195"/>
                  <a:pt x="642" y="205"/>
                  <a:pt x="649" y="204"/>
                </a:cubicBezTo>
                <a:cubicBezTo>
                  <a:pt x="660" y="213"/>
                  <a:pt x="674" y="215"/>
                  <a:pt x="686" y="223"/>
                </a:cubicBezTo>
                <a:cubicBezTo>
                  <a:pt x="716" y="234"/>
                  <a:pt x="742" y="257"/>
                  <a:pt x="770" y="273"/>
                </a:cubicBezTo>
                <a:cubicBezTo>
                  <a:pt x="769" y="266"/>
                  <a:pt x="762" y="260"/>
                  <a:pt x="757" y="253"/>
                </a:cubicBezTo>
                <a:cubicBezTo>
                  <a:pt x="741" y="248"/>
                  <a:pt x="733" y="229"/>
                  <a:pt x="716" y="225"/>
                </a:cubicBezTo>
                <a:cubicBezTo>
                  <a:pt x="714" y="223"/>
                  <a:pt x="713" y="221"/>
                  <a:pt x="712" y="218"/>
                </a:cubicBezTo>
                <a:cubicBezTo>
                  <a:pt x="717" y="222"/>
                  <a:pt x="726" y="217"/>
                  <a:pt x="726" y="226"/>
                </a:cubicBezTo>
                <a:cubicBezTo>
                  <a:pt x="730" y="230"/>
                  <a:pt x="730" y="230"/>
                  <a:pt x="730" y="230"/>
                </a:cubicBezTo>
                <a:cubicBezTo>
                  <a:pt x="731" y="227"/>
                  <a:pt x="733" y="227"/>
                  <a:pt x="735" y="227"/>
                </a:cubicBezTo>
                <a:cubicBezTo>
                  <a:pt x="740" y="229"/>
                  <a:pt x="738" y="235"/>
                  <a:pt x="744" y="235"/>
                </a:cubicBezTo>
                <a:cubicBezTo>
                  <a:pt x="746" y="230"/>
                  <a:pt x="752" y="235"/>
                  <a:pt x="755" y="238"/>
                </a:cubicBezTo>
                <a:cubicBezTo>
                  <a:pt x="762" y="229"/>
                  <a:pt x="750" y="221"/>
                  <a:pt x="744" y="217"/>
                </a:cubicBezTo>
                <a:cubicBezTo>
                  <a:pt x="735" y="211"/>
                  <a:pt x="735" y="211"/>
                  <a:pt x="735" y="211"/>
                </a:cubicBezTo>
                <a:cubicBezTo>
                  <a:pt x="732" y="213"/>
                  <a:pt x="734" y="217"/>
                  <a:pt x="734" y="220"/>
                </a:cubicBezTo>
                <a:cubicBezTo>
                  <a:pt x="730" y="222"/>
                  <a:pt x="730" y="216"/>
                  <a:pt x="727" y="216"/>
                </a:cubicBezTo>
                <a:cubicBezTo>
                  <a:pt x="732" y="206"/>
                  <a:pt x="718" y="203"/>
                  <a:pt x="716" y="197"/>
                </a:cubicBezTo>
                <a:cubicBezTo>
                  <a:pt x="712" y="197"/>
                  <a:pt x="709" y="194"/>
                  <a:pt x="706" y="192"/>
                </a:cubicBezTo>
                <a:cubicBezTo>
                  <a:pt x="708" y="191"/>
                  <a:pt x="707" y="188"/>
                  <a:pt x="707" y="186"/>
                </a:cubicBezTo>
                <a:cubicBezTo>
                  <a:pt x="698" y="183"/>
                  <a:pt x="700" y="171"/>
                  <a:pt x="690" y="169"/>
                </a:cubicBezTo>
                <a:cubicBezTo>
                  <a:pt x="690" y="168"/>
                  <a:pt x="692" y="167"/>
                  <a:pt x="692" y="166"/>
                </a:cubicBezTo>
                <a:cubicBezTo>
                  <a:pt x="692" y="170"/>
                  <a:pt x="692" y="170"/>
                  <a:pt x="692" y="170"/>
                </a:cubicBezTo>
                <a:cubicBezTo>
                  <a:pt x="694" y="170"/>
                  <a:pt x="694" y="169"/>
                  <a:pt x="695" y="168"/>
                </a:cubicBezTo>
                <a:cubicBezTo>
                  <a:pt x="705" y="179"/>
                  <a:pt x="722" y="184"/>
                  <a:pt x="732" y="196"/>
                </a:cubicBezTo>
                <a:cubicBezTo>
                  <a:pt x="734" y="189"/>
                  <a:pt x="724" y="189"/>
                  <a:pt x="723" y="182"/>
                </a:cubicBezTo>
                <a:cubicBezTo>
                  <a:pt x="724" y="180"/>
                  <a:pt x="724" y="180"/>
                  <a:pt x="724" y="180"/>
                </a:cubicBezTo>
                <a:cubicBezTo>
                  <a:pt x="715" y="166"/>
                  <a:pt x="715" y="166"/>
                  <a:pt x="715" y="166"/>
                </a:cubicBezTo>
                <a:cubicBezTo>
                  <a:pt x="717" y="163"/>
                  <a:pt x="720" y="167"/>
                  <a:pt x="723" y="168"/>
                </a:cubicBezTo>
                <a:cubicBezTo>
                  <a:pt x="728" y="173"/>
                  <a:pt x="725" y="187"/>
                  <a:pt x="735" y="189"/>
                </a:cubicBezTo>
                <a:cubicBezTo>
                  <a:pt x="744" y="192"/>
                  <a:pt x="750" y="204"/>
                  <a:pt x="762" y="204"/>
                </a:cubicBezTo>
                <a:cubicBezTo>
                  <a:pt x="762" y="205"/>
                  <a:pt x="763" y="207"/>
                  <a:pt x="765" y="207"/>
                </a:cubicBezTo>
                <a:cubicBezTo>
                  <a:pt x="766" y="207"/>
                  <a:pt x="766" y="207"/>
                  <a:pt x="766" y="207"/>
                </a:cubicBezTo>
                <a:cubicBezTo>
                  <a:pt x="741" y="183"/>
                  <a:pt x="741" y="183"/>
                  <a:pt x="741" y="183"/>
                </a:cubicBezTo>
                <a:cubicBezTo>
                  <a:pt x="745" y="183"/>
                  <a:pt x="745" y="183"/>
                  <a:pt x="745" y="183"/>
                </a:cubicBezTo>
                <a:cubicBezTo>
                  <a:pt x="781" y="211"/>
                  <a:pt x="781" y="211"/>
                  <a:pt x="781" y="211"/>
                </a:cubicBezTo>
                <a:cubicBezTo>
                  <a:pt x="780" y="215"/>
                  <a:pt x="782" y="219"/>
                  <a:pt x="786" y="220"/>
                </a:cubicBezTo>
                <a:cubicBezTo>
                  <a:pt x="790" y="220"/>
                  <a:pt x="790" y="220"/>
                  <a:pt x="790" y="220"/>
                </a:cubicBezTo>
                <a:cubicBezTo>
                  <a:pt x="796" y="230"/>
                  <a:pt x="807" y="243"/>
                  <a:pt x="820" y="245"/>
                </a:cubicBezTo>
                <a:cubicBezTo>
                  <a:pt x="822" y="245"/>
                  <a:pt x="822" y="250"/>
                  <a:pt x="825" y="247"/>
                </a:cubicBezTo>
                <a:cubicBezTo>
                  <a:pt x="849" y="260"/>
                  <a:pt x="861" y="283"/>
                  <a:pt x="883" y="299"/>
                </a:cubicBezTo>
                <a:cubicBezTo>
                  <a:pt x="886" y="295"/>
                  <a:pt x="882" y="293"/>
                  <a:pt x="881" y="290"/>
                </a:cubicBezTo>
                <a:cubicBezTo>
                  <a:pt x="874" y="290"/>
                  <a:pt x="872" y="283"/>
                  <a:pt x="868" y="279"/>
                </a:cubicBezTo>
                <a:cubicBezTo>
                  <a:pt x="872" y="279"/>
                  <a:pt x="879" y="282"/>
                  <a:pt x="880" y="288"/>
                </a:cubicBezTo>
                <a:cubicBezTo>
                  <a:pt x="885" y="287"/>
                  <a:pt x="887" y="296"/>
                  <a:pt x="892" y="294"/>
                </a:cubicBezTo>
                <a:cubicBezTo>
                  <a:pt x="888" y="286"/>
                  <a:pt x="879" y="281"/>
                  <a:pt x="874" y="273"/>
                </a:cubicBezTo>
                <a:cubicBezTo>
                  <a:pt x="878" y="271"/>
                  <a:pt x="880" y="277"/>
                  <a:pt x="883" y="277"/>
                </a:cubicBezTo>
                <a:cubicBezTo>
                  <a:pt x="884" y="271"/>
                  <a:pt x="877" y="267"/>
                  <a:pt x="873" y="261"/>
                </a:cubicBezTo>
                <a:cubicBezTo>
                  <a:pt x="878" y="261"/>
                  <a:pt x="883" y="269"/>
                  <a:pt x="889" y="271"/>
                </a:cubicBezTo>
                <a:cubicBezTo>
                  <a:pt x="890" y="270"/>
                  <a:pt x="890" y="270"/>
                  <a:pt x="890" y="270"/>
                </a:cubicBezTo>
                <a:cubicBezTo>
                  <a:pt x="876" y="249"/>
                  <a:pt x="854" y="241"/>
                  <a:pt x="837" y="224"/>
                </a:cubicBezTo>
                <a:cubicBezTo>
                  <a:pt x="813" y="217"/>
                  <a:pt x="800" y="192"/>
                  <a:pt x="783" y="176"/>
                </a:cubicBezTo>
                <a:cubicBezTo>
                  <a:pt x="781" y="180"/>
                  <a:pt x="779" y="175"/>
                  <a:pt x="776" y="175"/>
                </a:cubicBezTo>
                <a:cubicBezTo>
                  <a:pt x="777" y="172"/>
                  <a:pt x="777" y="167"/>
                  <a:pt x="772" y="165"/>
                </a:cubicBezTo>
                <a:cubicBezTo>
                  <a:pt x="771" y="165"/>
                  <a:pt x="771" y="167"/>
                  <a:pt x="770" y="167"/>
                </a:cubicBezTo>
                <a:cubicBezTo>
                  <a:pt x="762" y="156"/>
                  <a:pt x="762" y="156"/>
                  <a:pt x="762" y="156"/>
                </a:cubicBezTo>
                <a:cubicBezTo>
                  <a:pt x="768" y="157"/>
                  <a:pt x="779" y="164"/>
                  <a:pt x="781" y="173"/>
                </a:cubicBezTo>
                <a:cubicBezTo>
                  <a:pt x="789" y="172"/>
                  <a:pt x="786" y="182"/>
                  <a:pt x="794" y="179"/>
                </a:cubicBezTo>
                <a:cubicBezTo>
                  <a:pt x="801" y="193"/>
                  <a:pt x="818" y="193"/>
                  <a:pt x="826" y="207"/>
                </a:cubicBezTo>
                <a:cubicBezTo>
                  <a:pt x="834" y="208"/>
                  <a:pt x="840" y="219"/>
                  <a:pt x="846" y="223"/>
                </a:cubicBezTo>
                <a:cubicBezTo>
                  <a:pt x="851" y="223"/>
                  <a:pt x="851" y="223"/>
                  <a:pt x="851" y="223"/>
                </a:cubicBezTo>
                <a:cubicBezTo>
                  <a:pt x="853" y="221"/>
                  <a:pt x="850" y="219"/>
                  <a:pt x="849" y="217"/>
                </a:cubicBezTo>
                <a:cubicBezTo>
                  <a:pt x="852" y="217"/>
                  <a:pt x="852" y="213"/>
                  <a:pt x="856" y="215"/>
                </a:cubicBezTo>
                <a:cubicBezTo>
                  <a:pt x="877" y="231"/>
                  <a:pt x="901" y="243"/>
                  <a:pt x="918" y="264"/>
                </a:cubicBezTo>
                <a:cubicBezTo>
                  <a:pt x="944" y="289"/>
                  <a:pt x="972" y="320"/>
                  <a:pt x="1000" y="345"/>
                </a:cubicBezTo>
                <a:cubicBezTo>
                  <a:pt x="1002" y="344"/>
                  <a:pt x="1001" y="343"/>
                  <a:pt x="1001" y="341"/>
                </a:cubicBezTo>
                <a:cubicBezTo>
                  <a:pt x="982" y="324"/>
                  <a:pt x="970" y="302"/>
                  <a:pt x="952" y="283"/>
                </a:cubicBezTo>
                <a:cubicBezTo>
                  <a:pt x="963" y="291"/>
                  <a:pt x="963" y="291"/>
                  <a:pt x="963" y="291"/>
                </a:cubicBezTo>
                <a:cubicBezTo>
                  <a:pt x="963" y="283"/>
                  <a:pt x="953" y="278"/>
                  <a:pt x="949" y="272"/>
                </a:cubicBezTo>
                <a:cubicBezTo>
                  <a:pt x="941" y="273"/>
                  <a:pt x="951" y="280"/>
                  <a:pt x="950" y="282"/>
                </a:cubicBezTo>
                <a:cubicBezTo>
                  <a:pt x="919" y="252"/>
                  <a:pt x="919" y="252"/>
                  <a:pt x="919" y="252"/>
                </a:cubicBezTo>
                <a:cubicBezTo>
                  <a:pt x="920" y="252"/>
                  <a:pt x="921" y="255"/>
                  <a:pt x="923" y="253"/>
                </a:cubicBezTo>
                <a:cubicBezTo>
                  <a:pt x="922" y="247"/>
                  <a:pt x="916" y="241"/>
                  <a:pt x="910" y="238"/>
                </a:cubicBezTo>
                <a:cubicBezTo>
                  <a:pt x="904" y="235"/>
                  <a:pt x="904" y="235"/>
                  <a:pt x="904" y="235"/>
                </a:cubicBezTo>
                <a:cubicBezTo>
                  <a:pt x="872" y="208"/>
                  <a:pt x="872" y="208"/>
                  <a:pt x="872" y="208"/>
                </a:cubicBezTo>
                <a:cubicBezTo>
                  <a:pt x="875" y="200"/>
                  <a:pt x="865" y="193"/>
                  <a:pt x="860" y="189"/>
                </a:cubicBezTo>
                <a:cubicBezTo>
                  <a:pt x="852" y="188"/>
                  <a:pt x="851" y="182"/>
                  <a:pt x="847" y="177"/>
                </a:cubicBezTo>
                <a:cubicBezTo>
                  <a:pt x="848" y="176"/>
                  <a:pt x="848" y="176"/>
                  <a:pt x="848" y="176"/>
                </a:cubicBezTo>
                <a:cubicBezTo>
                  <a:pt x="852" y="181"/>
                  <a:pt x="859" y="184"/>
                  <a:pt x="863" y="189"/>
                </a:cubicBezTo>
                <a:cubicBezTo>
                  <a:pt x="864" y="187"/>
                  <a:pt x="864" y="187"/>
                  <a:pt x="864" y="187"/>
                </a:cubicBezTo>
                <a:cubicBezTo>
                  <a:pt x="861" y="181"/>
                  <a:pt x="855" y="179"/>
                  <a:pt x="854" y="173"/>
                </a:cubicBezTo>
                <a:cubicBezTo>
                  <a:pt x="858" y="173"/>
                  <a:pt x="861" y="183"/>
                  <a:pt x="865" y="178"/>
                </a:cubicBezTo>
                <a:cubicBezTo>
                  <a:pt x="851" y="168"/>
                  <a:pt x="843" y="154"/>
                  <a:pt x="827" y="146"/>
                </a:cubicBezTo>
                <a:cubicBezTo>
                  <a:pt x="827" y="140"/>
                  <a:pt x="819" y="139"/>
                  <a:pt x="817" y="136"/>
                </a:cubicBezTo>
                <a:cubicBezTo>
                  <a:pt x="814" y="136"/>
                  <a:pt x="814" y="136"/>
                  <a:pt x="814" y="136"/>
                </a:cubicBezTo>
                <a:cubicBezTo>
                  <a:pt x="790" y="115"/>
                  <a:pt x="760" y="103"/>
                  <a:pt x="741" y="79"/>
                </a:cubicBezTo>
                <a:cubicBezTo>
                  <a:pt x="731" y="76"/>
                  <a:pt x="731" y="76"/>
                  <a:pt x="731" y="76"/>
                </a:cubicBezTo>
                <a:cubicBezTo>
                  <a:pt x="734" y="71"/>
                  <a:pt x="726" y="65"/>
                  <a:pt x="721" y="61"/>
                </a:cubicBezTo>
                <a:cubicBezTo>
                  <a:pt x="718" y="59"/>
                  <a:pt x="716" y="57"/>
                  <a:pt x="715" y="55"/>
                </a:cubicBezTo>
                <a:cubicBezTo>
                  <a:pt x="716" y="55"/>
                  <a:pt x="718" y="57"/>
                  <a:pt x="720" y="55"/>
                </a:cubicBezTo>
                <a:cubicBezTo>
                  <a:pt x="717" y="49"/>
                  <a:pt x="710" y="45"/>
                  <a:pt x="703" y="43"/>
                </a:cubicBezTo>
                <a:cubicBezTo>
                  <a:pt x="702" y="49"/>
                  <a:pt x="702" y="49"/>
                  <a:pt x="702" y="49"/>
                </a:cubicBezTo>
                <a:cubicBezTo>
                  <a:pt x="698" y="44"/>
                  <a:pt x="687" y="49"/>
                  <a:pt x="687" y="39"/>
                </a:cubicBezTo>
                <a:cubicBezTo>
                  <a:pt x="693" y="35"/>
                  <a:pt x="686" y="31"/>
                  <a:pt x="687" y="27"/>
                </a:cubicBezTo>
                <a:cubicBezTo>
                  <a:pt x="691" y="20"/>
                  <a:pt x="688" y="11"/>
                  <a:pt x="695" y="5"/>
                </a:cubicBezTo>
                <a:cubicBezTo>
                  <a:pt x="694" y="3"/>
                  <a:pt x="694" y="3"/>
                  <a:pt x="694" y="3"/>
                </a:cubicBezTo>
                <a:cubicBezTo>
                  <a:pt x="700" y="0"/>
                  <a:pt x="700" y="0"/>
                  <a:pt x="700" y="0"/>
                </a:cubicBezTo>
                <a:cubicBezTo>
                  <a:pt x="715" y="6"/>
                  <a:pt x="728" y="17"/>
                  <a:pt x="744" y="18"/>
                </a:cubicBez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txBody>
          <a:bodyPr vert="horz" wrap="square" lIns="112570" tIns="56285" rIns="112570" bIns="56285" numCol="1" anchor="t" anchorCtr="0" compatLnSpc="1"/>
          <a:lstStyle/>
          <a:p>
            <a:endParaRPr lang="zh-CN" altLang="en-US" sz="100"/>
          </a:p>
        </p:txBody>
      </p:sp>
      <p:sp>
        <p:nvSpPr>
          <p:cNvPr id="6" name="文本框 47"/>
          <p:cNvSpPr txBox="1"/>
          <p:nvPr/>
        </p:nvSpPr>
        <p:spPr>
          <a:xfrm>
            <a:off x="8449935" y="2844225"/>
            <a:ext cx="2830797" cy="1200329"/>
          </a:xfrm>
          <a:prstGeom prst="rect">
            <a:avLst/>
          </a:prstGeom>
          <a:solidFill>
            <a:srgbClr val="FFFF00"/>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Other  </a:t>
            </a:r>
            <a:r>
              <a:rPr lang="en-US" altLang="zh-CN" sz="3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plans</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04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1549"/>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288175"/>
            <a:ext cx="4114888" cy="602629"/>
            <a:chOff x="0" y="298450"/>
            <a:chExt cx="4114888" cy="602629"/>
          </a:xfrm>
        </p:grpSpPr>
        <p:sp>
          <p:nvSpPr>
            <p:cNvPr id="14" name="Text Box 2"/>
            <p:cNvSpPr txBox="1">
              <a:spLocks noChangeArrowheads="1"/>
            </p:cNvSpPr>
            <p:nvPr/>
          </p:nvSpPr>
          <p:spPr bwMode="auto">
            <a:xfrm>
              <a:off x="323850" y="316304"/>
              <a:ext cx="3791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微软雅黑" panose="020B0503020204020204" pitchFamily="34" charset="-122"/>
                  <a:ea typeface="微软雅黑" panose="020B0503020204020204" pitchFamily="34" charset="-122"/>
                </a:rPr>
                <a:t>Organization</a:t>
              </a:r>
              <a:endParaRPr lang="zh-CN" altLang="zh-CN" b="1" spc="600" dirty="0">
                <a:solidFill>
                  <a:schemeClr val="tx2"/>
                </a:solidFill>
                <a:latin typeface="微软雅黑" panose="020B0503020204020204" pitchFamily="34" charset="-122"/>
                <a:ea typeface="微软雅黑" panose="020B0503020204020204" pitchFamily="34" charset="-122"/>
              </a:endParaRPr>
            </a:p>
          </p:txBody>
        </p:sp>
        <p:grpSp>
          <p:nvGrpSpPr>
            <p:cNvPr id="15" name="Group 9"/>
            <p:cNvGrpSpPr/>
            <p:nvPr/>
          </p:nvGrpSpPr>
          <p:grpSpPr bwMode="auto">
            <a:xfrm>
              <a:off x="0" y="298450"/>
              <a:ext cx="361950" cy="554910"/>
              <a:chOff x="0" y="0"/>
              <a:chExt cx="228" cy="318"/>
            </a:xfrm>
            <a:solidFill>
              <a:srgbClr val="2B5294"/>
            </a:solidFill>
          </p:grpSpPr>
          <p:sp>
            <p:nvSpPr>
              <p:cNvPr id="16"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7"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sp>
        <p:nvSpPr>
          <p:cNvPr id="19" name="文本框 18"/>
          <p:cNvSpPr txBox="1"/>
          <p:nvPr/>
        </p:nvSpPr>
        <p:spPr>
          <a:xfrm>
            <a:off x="7413005" y="273242"/>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Other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plans</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125412" y="1525161"/>
            <a:ext cx="6491146" cy="4708981"/>
          </a:xfrm>
          <a:prstGeom prst="rect">
            <a:avLst/>
          </a:prstGeom>
          <a:solidFill>
            <a:schemeClr val="accent4">
              <a:lumMod val="20000"/>
              <a:lumOff val="80000"/>
            </a:schemeClr>
          </a:solidFill>
        </p:spPr>
        <p:txBody>
          <a:bodyPr wrap="square" rtlCol="0">
            <a:spAutoFit/>
          </a:bodyPr>
          <a:lstStyle/>
          <a:p>
            <a:pPr algn="just">
              <a:lnSpc>
                <a:spcPts val="3560"/>
              </a:lnSpc>
            </a:pPr>
            <a:r>
              <a:rPr lang="en-US" altLang="zh-CN" sz="3600" dirty="0">
                <a:latin typeface="Times New Roman" panose="02020603050405020304" pitchFamily="18" charset="0"/>
                <a:cs typeface="Times New Roman" panose="02020603050405020304" pitchFamily="18" charset="0"/>
                <a:sym typeface="+mn-ea"/>
              </a:rPr>
              <a:t>We’re also planning to visit </a:t>
            </a:r>
            <a:r>
              <a:rPr lang="en-US" altLang="zh-CN" sz="3600" b="1" dirty="0">
                <a:latin typeface="Times New Roman" panose="02020603050405020304" pitchFamily="18" charset="0"/>
                <a:cs typeface="Times New Roman" panose="02020603050405020304" pitchFamily="18" charset="0"/>
                <a:sym typeface="+mn-ea"/>
              </a:rPr>
              <a:t>several other places </a:t>
            </a:r>
            <a:r>
              <a:rPr lang="en-US" altLang="zh-CN" sz="3600" dirty="0">
                <a:latin typeface="Times New Roman" panose="02020603050405020304" pitchFamily="18" charset="0"/>
                <a:cs typeface="Times New Roman" panose="02020603050405020304" pitchFamily="18" charset="0"/>
                <a:sym typeface="+mn-ea"/>
              </a:rPr>
              <a:t>in Xi’an.            </a:t>
            </a:r>
            <a:endParaRPr lang="en-US" altLang="zh-CN" sz="3600" dirty="0">
              <a:latin typeface="Times New Roman" panose="02020603050405020304" pitchFamily="18" charset="0"/>
              <a:cs typeface="Times New Roman" panose="02020603050405020304" pitchFamily="18" charset="0"/>
              <a:sym typeface="+mn-ea"/>
            </a:endParaRPr>
          </a:p>
          <a:p>
            <a:pPr algn="just">
              <a:lnSpc>
                <a:spcPts val="3560"/>
              </a:lnSpc>
            </a:pPr>
            <a:r>
              <a:rPr lang="en-US" altLang="zh-CN" sz="3600" dirty="0">
                <a:latin typeface="Times New Roman" panose="02020603050405020304" pitchFamily="18" charset="0"/>
                <a:cs typeface="Times New Roman" panose="02020603050405020304" pitchFamily="18" charset="0"/>
                <a:sym typeface="+mn-ea"/>
              </a:rPr>
              <a:t>    My dad and I are both looking forward to going to the Shanxi History Museum , because my dad loves history and I have heard that this museum is known as a “Chinese treasure house”! We’re </a:t>
            </a:r>
            <a:r>
              <a:rPr lang="en-US" altLang="zh-CN" sz="3600" b="1" dirty="0">
                <a:latin typeface="Times New Roman" panose="02020603050405020304" pitchFamily="18" charset="0"/>
                <a:cs typeface="Times New Roman" panose="02020603050405020304" pitchFamily="18" charset="0"/>
                <a:sym typeface="+mn-ea"/>
              </a:rPr>
              <a:t>also</a:t>
            </a:r>
            <a:r>
              <a:rPr lang="en-US" altLang="zh-CN" sz="3600" dirty="0">
                <a:latin typeface="Times New Roman" panose="02020603050405020304" pitchFamily="18" charset="0"/>
                <a:cs typeface="Times New Roman" panose="02020603050405020304" pitchFamily="18" charset="0"/>
                <a:sym typeface="+mn-ea"/>
              </a:rPr>
              <a:t> going to the Xi’an City Wall and a few other famous sights.</a:t>
            </a:r>
            <a:endParaRPr lang="en-US" altLang="zh-CN" sz="3600" dirty="0">
              <a:solidFill>
                <a:schemeClr val="bg1">
                  <a:lumMod val="75000"/>
                </a:schemeClr>
              </a:solidFill>
              <a:latin typeface="Times New Roman" panose="02020603050405020304" pitchFamily="18" charset="0"/>
              <a:cs typeface="Times New Roman" panose="02020603050405020304" pitchFamily="18" charset="0"/>
            </a:endParaRPr>
          </a:p>
        </p:txBody>
      </p:sp>
      <p:cxnSp>
        <p:nvCxnSpPr>
          <p:cNvPr id="23" name="直接连接符 22"/>
          <p:cNvCxnSpPr/>
          <p:nvPr/>
        </p:nvCxnSpPr>
        <p:spPr>
          <a:xfrm>
            <a:off x="290799" y="2018162"/>
            <a:ext cx="62927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50825" y="2458238"/>
            <a:ext cx="52047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176782" y="2434898"/>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6616558" y="2471186"/>
            <a:ext cx="5575441" cy="1802998"/>
            <a:chOff x="10074" y="3329"/>
            <a:chExt cx="8790" cy="2089"/>
          </a:xfrm>
        </p:grpSpPr>
        <p:sp>
          <p:nvSpPr>
            <p:cNvPr id="28" name="文本框 27"/>
            <p:cNvSpPr txBox="1"/>
            <p:nvPr/>
          </p:nvSpPr>
          <p:spPr>
            <a:xfrm>
              <a:off x="10074" y="3385"/>
              <a:ext cx="8790" cy="2033"/>
            </a:xfrm>
            <a:prstGeom prst="rect">
              <a:avLst/>
            </a:prstGeom>
            <a:solidFill>
              <a:schemeClr val="accent3">
                <a:lumMod val="40000"/>
                <a:lumOff val="60000"/>
              </a:schemeClr>
            </a:solidFill>
          </p:spPr>
          <p:txBody>
            <a:bodyPr wrap="square" rtlCol="0">
              <a:spAutoFit/>
            </a:bodyPr>
            <a:lstStyle/>
            <a:p>
              <a:r>
                <a:rPr lang="en-US" altLang="zh-CN" sz="3600" dirty="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Plan 1 </a:t>
              </a:r>
              <a:r>
                <a:rPr lang="en-US" altLang="zh-CN" sz="3600" dirty="0">
                  <a:latin typeface="Times New Roman" panose="02020603050405020304" pitchFamily="18" charset="0"/>
                  <a:cs typeface="Times New Roman" panose="02020603050405020304" pitchFamily="18" charset="0"/>
                </a:rPr>
                <a:t>for Shanxi History Museum and his reason</a:t>
              </a:r>
              <a:endParaRPr lang="en-US" altLang="zh-CN" sz="3600" dirty="0">
                <a:latin typeface="Times New Roman" panose="02020603050405020304" pitchFamily="18" charset="0"/>
                <a:cs typeface="Times New Roman" panose="02020603050405020304" pitchFamily="18" charset="0"/>
              </a:endParaRPr>
            </a:p>
          </p:txBody>
        </p:sp>
        <p:sp>
          <p:nvSpPr>
            <p:cNvPr id="29" name="椭圆 28"/>
            <p:cNvSpPr/>
            <p:nvPr/>
          </p:nvSpPr>
          <p:spPr>
            <a:xfrm>
              <a:off x="10074" y="3329"/>
              <a:ext cx="814" cy="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1</a:t>
              </a:r>
              <a:endParaRPr lang="en-US" altLang="zh-CN" sz="3200" b="1">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6616559" y="4764576"/>
            <a:ext cx="5575442" cy="1245235"/>
            <a:chOff x="10074" y="3314"/>
            <a:chExt cx="8790" cy="1961"/>
          </a:xfrm>
        </p:grpSpPr>
        <p:sp>
          <p:nvSpPr>
            <p:cNvPr id="31" name="文本框 30"/>
            <p:cNvSpPr txBox="1"/>
            <p:nvPr/>
          </p:nvSpPr>
          <p:spPr>
            <a:xfrm>
              <a:off x="10074" y="3385"/>
              <a:ext cx="8790" cy="1890"/>
            </a:xfrm>
            <a:prstGeom prst="rect">
              <a:avLst/>
            </a:prstGeom>
            <a:solidFill>
              <a:schemeClr val="accent3">
                <a:lumMod val="40000"/>
                <a:lumOff val="60000"/>
              </a:schemeClr>
            </a:solidFill>
          </p:spPr>
          <p:txBody>
            <a:bodyPr wrap="square" rtlCol="0">
              <a:spAutoFit/>
            </a:bodyPr>
            <a:lstStyle/>
            <a:p>
              <a:r>
                <a:rPr lang="en-US" altLang="zh-CN" sz="3600" dirty="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Plan 2</a:t>
              </a:r>
              <a:r>
                <a:rPr lang="en-US" altLang="zh-CN" sz="3600" dirty="0">
                  <a:latin typeface="Times New Roman" panose="02020603050405020304" pitchFamily="18" charset="0"/>
                  <a:cs typeface="Times New Roman" panose="02020603050405020304" pitchFamily="18" charset="0"/>
                </a:rPr>
                <a:t> for Xi'an City Wall and other famous sights</a:t>
              </a:r>
              <a:endParaRPr lang="en-US" altLang="zh-CN" sz="3600" dirty="0">
                <a:latin typeface="Times New Roman" panose="02020603050405020304" pitchFamily="18" charset="0"/>
                <a:cs typeface="Times New Roman" panose="02020603050405020304" pitchFamily="18" charset="0"/>
              </a:endParaRPr>
            </a:p>
          </p:txBody>
        </p:sp>
        <p:sp>
          <p:nvSpPr>
            <p:cNvPr id="32" name="椭圆 31"/>
            <p:cNvSpPr/>
            <p:nvPr/>
          </p:nvSpPr>
          <p:spPr>
            <a:xfrm>
              <a:off x="10074" y="3314"/>
              <a:ext cx="794" cy="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Times New Roman" panose="02020603050405020304" pitchFamily="18" charset="0"/>
                  <a:cs typeface="Times New Roman" panose="02020603050405020304" pitchFamily="18" charset="0"/>
                </a:rPr>
                <a:t>2</a:t>
              </a:r>
              <a:endParaRPr lang="en-US" altLang="zh-CN" sz="3200" b="1">
                <a:latin typeface="Times New Roman" panose="02020603050405020304" pitchFamily="18" charset="0"/>
                <a:cs typeface="Times New Roman" panose="02020603050405020304" pitchFamily="18" charset="0"/>
              </a:endParaRPr>
            </a:p>
          </p:txBody>
        </p:sp>
      </p:grpSp>
      <p:sp>
        <p:nvSpPr>
          <p:cNvPr id="33" name="文本框 32"/>
          <p:cNvSpPr txBox="1"/>
          <p:nvPr/>
        </p:nvSpPr>
        <p:spPr>
          <a:xfrm>
            <a:off x="6565188" y="1688406"/>
            <a:ext cx="5774076"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Topic sentence + detailed places</a:t>
            </a:r>
            <a:endParaRPr lang="zh-CN" altLang="en-US" sz="3200" b="1" dirty="0">
              <a:latin typeface="微软雅黑" panose="020B0503020204020204" pitchFamily="34" charset="-122"/>
              <a:ea typeface="微软雅黑" panose="020B0503020204020204" pitchFamily="34" charset="-122"/>
            </a:endParaRPr>
          </a:p>
        </p:txBody>
      </p:sp>
      <p:sp>
        <p:nvSpPr>
          <p:cNvPr id="34" name="椭圆 33"/>
          <p:cNvSpPr/>
          <p:nvPr/>
        </p:nvSpPr>
        <p:spPr>
          <a:xfrm>
            <a:off x="4951388" y="4764575"/>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2</a:t>
            </a:r>
            <a:endParaRPr lang="en-US" altLang="zh-CN"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0"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288175"/>
            <a:ext cx="3036452" cy="602629"/>
            <a:chOff x="0" y="298450"/>
            <a:chExt cx="3036452" cy="602629"/>
          </a:xfrm>
        </p:grpSpPr>
        <p:sp>
          <p:nvSpPr>
            <p:cNvPr id="14" name="Text Box 2"/>
            <p:cNvSpPr txBox="1">
              <a:spLocks noChangeArrowheads="1"/>
            </p:cNvSpPr>
            <p:nvPr/>
          </p:nvSpPr>
          <p:spPr bwMode="auto">
            <a:xfrm>
              <a:off x="323850" y="316304"/>
              <a:ext cx="2712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微软雅黑" panose="020B0503020204020204" pitchFamily="34" charset="-122"/>
                  <a:ea typeface="微软雅黑" panose="020B0503020204020204" pitchFamily="34" charset="-122"/>
                </a:rPr>
                <a:t>language</a:t>
              </a:r>
              <a:endParaRPr lang="zh-CN" altLang="zh-CN" b="1" spc="600" dirty="0">
                <a:solidFill>
                  <a:schemeClr val="tx2"/>
                </a:solidFill>
                <a:latin typeface="微软雅黑" panose="020B0503020204020204" pitchFamily="34" charset="-122"/>
                <a:ea typeface="微软雅黑" panose="020B0503020204020204" pitchFamily="34" charset="-122"/>
              </a:endParaRPr>
            </a:p>
          </p:txBody>
        </p:sp>
        <p:grpSp>
          <p:nvGrpSpPr>
            <p:cNvPr id="15" name="Group 9"/>
            <p:cNvGrpSpPr/>
            <p:nvPr/>
          </p:nvGrpSpPr>
          <p:grpSpPr bwMode="auto">
            <a:xfrm>
              <a:off x="0" y="298450"/>
              <a:ext cx="361950" cy="554910"/>
              <a:chOff x="0" y="0"/>
              <a:chExt cx="228" cy="318"/>
            </a:xfrm>
            <a:solidFill>
              <a:srgbClr val="2B5294"/>
            </a:solidFill>
          </p:grpSpPr>
          <p:sp>
            <p:nvSpPr>
              <p:cNvPr id="16"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7"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sp>
        <p:nvSpPr>
          <p:cNvPr id="21" name="文本框 20"/>
          <p:cNvSpPr txBox="1"/>
          <p:nvPr/>
        </p:nvSpPr>
        <p:spPr>
          <a:xfrm>
            <a:off x="125412" y="1525161"/>
            <a:ext cx="6491146" cy="4708981"/>
          </a:xfrm>
          <a:prstGeom prst="rect">
            <a:avLst/>
          </a:prstGeom>
          <a:solidFill>
            <a:schemeClr val="accent4">
              <a:lumMod val="20000"/>
              <a:lumOff val="80000"/>
            </a:schemeClr>
          </a:solidFill>
        </p:spPr>
        <p:txBody>
          <a:bodyPr wrap="square" rtlCol="0">
            <a:spAutoFit/>
          </a:bodyPr>
          <a:lstStyle/>
          <a:p>
            <a:pPr algn="just">
              <a:lnSpc>
                <a:spcPts val="3560"/>
              </a:lnSpc>
            </a:pPr>
            <a:r>
              <a:rPr lang="en-US" altLang="zh-CN" sz="3200" dirty="0">
                <a:latin typeface="Times New Roman" panose="02020603050405020304" pitchFamily="18" charset="0"/>
                <a:cs typeface="Times New Roman" panose="02020603050405020304" pitchFamily="18" charset="0"/>
                <a:sym typeface="+mn-ea"/>
              </a:rPr>
              <a:t>We’re also planning to visit several other places</a:t>
            </a:r>
            <a:r>
              <a:rPr lang="en-US" altLang="zh-CN" sz="3200" b="1" dirty="0">
                <a:latin typeface="Times New Roman" panose="02020603050405020304" pitchFamily="18" charset="0"/>
                <a:cs typeface="Times New Roman" panose="02020603050405020304" pitchFamily="18" charset="0"/>
                <a:sym typeface="+mn-ea"/>
              </a:rPr>
              <a:t> </a:t>
            </a:r>
            <a:r>
              <a:rPr lang="en-US" altLang="zh-CN" sz="3200" dirty="0">
                <a:latin typeface="Times New Roman" panose="02020603050405020304" pitchFamily="18" charset="0"/>
                <a:cs typeface="Times New Roman" panose="02020603050405020304" pitchFamily="18" charset="0"/>
                <a:sym typeface="+mn-ea"/>
              </a:rPr>
              <a:t>in Xi’an.            </a:t>
            </a:r>
            <a:endParaRPr lang="en-US" altLang="zh-CN" sz="3200" dirty="0">
              <a:latin typeface="Times New Roman" panose="02020603050405020304" pitchFamily="18" charset="0"/>
              <a:cs typeface="Times New Roman" panose="02020603050405020304" pitchFamily="18" charset="0"/>
              <a:sym typeface="+mn-ea"/>
            </a:endParaRPr>
          </a:p>
          <a:p>
            <a:pPr algn="just">
              <a:lnSpc>
                <a:spcPts val="3560"/>
              </a:lnSpc>
            </a:pPr>
            <a:r>
              <a:rPr lang="en-US" altLang="zh-CN" sz="3200" dirty="0">
                <a:latin typeface="Times New Roman" panose="02020603050405020304" pitchFamily="18" charset="0"/>
                <a:cs typeface="Times New Roman" panose="02020603050405020304" pitchFamily="18" charset="0"/>
                <a:sym typeface="+mn-ea"/>
              </a:rPr>
              <a:t>    My dad and I are both looking forward to going to the Shanxi History Museum , because my dad loves history and I have heard that this museum is known as a “Chinese treasure house”! We’re </a:t>
            </a:r>
            <a:r>
              <a:rPr lang="en-US" altLang="zh-CN" sz="3200" b="1" dirty="0">
                <a:latin typeface="Times New Roman" panose="02020603050405020304" pitchFamily="18" charset="0"/>
                <a:cs typeface="Times New Roman" panose="02020603050405020304" pitchFamily="18" charset="0"/>
                <a:sym typeface="+mn-ea"/>
              </a:rPr>
              <a:t>also</a:t>
            </a:r>
            <a:r>
              <a:rPr lang="en-US" altLang="zh-CN" sz="3200" dirty="0">
                <a:latin typeface="Times New Roman" panose="02020603050405020304" pitchFamily="18" charset="0"/>
                <a:cs typeface="Times New Roman" panose="02020603050405020304" pitchFamily="18" charset="0"/>
                <a:sym typeface="+mn-ea"/>
              </a:rPr>
              <a:t> going to the Xi’an City Wall and a few other famous sights.</a:t>
            </a:r>
            <a:endParaRPr lang="en-US" altLang="zh-CN" sz="3200" dirty="0">
              <a:solidFill>
                <a:schemeClr val="bg1">
                  <a:lumMod val="75000"/>
                </a:schemeClr>
              </a:solidFill>
              <a:latin typeface="Times New Roman" panose="02020603050405020304" pitchFamily="18" charset="0"/>
              <a:cs typeface="Times New Roman" panose="02020603050405020304" pitchFamily="18" charset="0"/>
            </a:endParaRPr>
          </a:p>
        </p:txBody>
      </p:sp>
      <p:cxnSp>
        <p:nvCxnSpPr>
          <p:cNvPr id="23" name="直接连接符 22"/>
          <p:cNvCxnSpPr/>
          <p:nvPr/>
        </p:nvCxnSpPr>
        <p:spPr>
          <a:xfrm>
            <a:off x="290799" y="2018162"/>
            <a:ext cx="39515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6236415" y="258310"/>
            <a:ext cx="5774076"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Topic sentence + detailed places</a:t>
            </a:r>
            <a:endParaRPr lang="zh-CN" altLang="en-US" sz="32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438296" y="1166595"/>
            <a:ext cx="5462905" cy="2821668"/>
            <a:chOff x="6329224" y="1087433"/>
            <a:chExt cx="5862776" cy="2577916"/>
          </a:xfrm>
        </p:grpSpPr>
        <p:sp>
          <p:nvSpPr>
            <p:cNvPr id="22" name="文本框 21"/>
            <p:cNvSpPr txBox="1"/>
            <p:nvPr/>
          </p:nvSpPr>
          <p:spPr>
            <a:xfrm>
              <a:off x="6729095" y="1500193"/>
              <a:ext cx="5462905" cy="2165156"/>
            </a:xfrm>
            <a:prstGeom prst="rect">
              <a:avLst/>
            </a:prstGeom>
            <a:noFill/>
            <a:ln w="38100">
              <a:solidFill>
                <a:schemeClr val="tx1"/>
              </a:solidFill>
            </a:ln>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Write your paragraph in the order of place/time:</a:t>
              </a:r>
              <a:endParaRPr lang="en-US" altLang="zh-CN" sz="3200" dirty="0">
                <a:latin typeface="Times New Roman" panose="02020603050405020304" pitchFamily="18" charset="0"/>
                <a:cs typeface="Times New Roman" panose="02020603050405020304" pitchFamily="18" charset="0"/>
              </a:endParaRPr>
            </a:p>
            <a:p>
              <a:r>
                <a:rPr lang="en-US" altLang="zh-CN" sz="3200" u="sng" dirty="0">
                  <a:solidFill>
                    <a:srgbClr val="FF0000"/>
                  </a:solidFill>
                  <a:latin typeface="Times New Roman" panose="02020603050405020304" pitchFamily="18" charset="0"/>
                  <a:cs typeface="Times New Roman" panose="02020603050405020304" pitchFamily="18" charset="0"/>
                </a:rPr>
                <a:t>►the first place/day we are planning to go/visit is ….</a:t>
              </a:r>
              <a:endParaRPr lang="en-US" altLang="zh-CN" sz="3200" u="sng" dirty="0">
                <a:solidFill>
                  <a:srgbClr val="FF0000"/>
                </a:solidFill>
                <a:latin typeface="Times New Roman" panose="02020603050405020304" pitchFamily="18" charset="0"/>
                <a:cs typeface="Times New Roman" panose="02020603050405020304" pitchFamily="18" charset="0"/>
              </a:endParaRPr>
            </a:p>
            <a:p>
              <a:r>
                <a:rPr lang="en-US" altLang="zh-CN" sz="2000" u="sng" dirty="0">
                  <a:solidFill>
                    <a:srgbClr val="FF0000"/>
                  </a:solidFill>
                  <a:latin typeface="Times New Roman" panose="02020603050405020304" pitchFamily="18" charset="0"/>
                  <a:cs typeface="Times New Roman" panose="02020603050405020304" pitchFamily="18" charset="0"/>
                </a:rPr>
                <a:t>►…….</a:t>
              </a:r>
              <a:endParaRPr lang="en-US" altLang="zh-CN" sz="2000" u="sng" dirty="0">
                <a:solidFill>
                  <a:srgbClr val="FF0000"/>
                </a:solidFill>
                <a:latin typeface="Times New Roman" panose="02020603050405020304" pitchFamily="18" charset="0"/>
                <a:cs typeface="Times New Roman" panose="02020603050405020304" pitchFamily="18" charset="0"/>
              </a:endParaRPr>
            </a:p>
          </p:txBody>
        </p:sp>
        <p:pic>
          <p:nvPicPr>
            <p:cNvPr id="2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29224" y="1087433"/>
              <a:ext cx="810260" cy="810260"/>
            </a:xfrm>
            <a:prstGeom prst="rect">
              <a:avLst/>
            </a:prstGeom>
          </p:spPr>
        </p:pic>
      </p:grpSp>
      <p:cxnSp>
        <p:nvCxnSpPr>
          <p:cNvPr id="26" name="直接连接符 25"/>
          <p:cNvCxnSpPr/>
          <p:nvPr/>
        </p:nvCxnSpPr>
        <p:spPr>
          <a:xfrm>
            <a:off x="3618176" y="5254160"/>
            <a:ext cx="29983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6723154" y="4199066"/>
            <a:ext cx="5343434" cy="2352316"/>
            <a:chOff x="6822879" y="1830507"/>
            <a:chExt cx="5343434" cy="2352316"/>
          </a:xfrm>
        </p:grpSpPr>
        <p:sp>
          <p:nvSpPr>
            <p:cNvPr id="36" name="文本框 35"/>
            <p:cNvSpPr txBox="1"/>
            <p:nvPr/>
          </p:nvSpPr>
          <p:spPr>
            <a:xfrm>
              <a:off x="6822879" y="1830507"/>
              <a:ext cx="5114131" cy="2062103"/>
            </a:xfrm>
            <a:prstGeom prst="rect">
              <a:avLst/>
            </a:prstGeom>
            <a:noFill/>
            <a:ln w="38100">
              <a:solidFill>
                <a:schemeClr val="tx1"/>
              </a:solidFill>
            </a:ln>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Write your reasons for the places.</a:t>
              </a:r>
              <a:endParaRPr lang="en-US" altLang="zh-CN" sz="3200" dirty="0">
                <a:latin typeface="Times New Roman" panose="02020603050405020304" pitchFamily="18" charset="0"/>
                <a:cs typeface="Times New Roman" panose="02020603050405020304" pitchFamily="18" charset="0"/>
              </a:endParaRPr>
            </a:p>
            <a:p>
              <a:r>
                <a:rPr lang="en-US" altLang="zh-CN" sz="3200" u="sng" dirty="0">
                  <a:solidFill>
                    <a:srgbClr val="FF0000"/>
                  </a:solidFill>
                  <a:latin typeface="Times New Roman" panose="02020603050405020304" pitchFamily="18" charset="0"/>
                  <a:cs typeface="Times New Roman" panose="02020603050405020304" pitchFamily="18" charset="0"/>
                </a:rPr>
                <a:t>►because ; since ; as ; for;</a:t>
              </a:r>
              <a:endParaRPr lang="en-US" altLang="zh-CN" sz="3200" u="sng" dirty="0">
                <a:solidFill>
                  <a:srgbClr val="FF0000"/>
                </a:solidFill>
                <a:latin typeface="Times New Roman" panose="02020603050405020304" pitchFamily="18" charset="0"/>
                <a:cs typeface="Times New Roman" panose="02020603050405020304" pitchFamily="18" charset="0"/>
              </a:endParaRPr>
            </a:p>
            <a:p>
              <a:r>
                <a:rPr lang="en-US" altLang="zh-CN" sz="3200" u="sng" dirty="0">
                  <a:solidFill>
                    <a:srgbClr val="FF0000"/>
                  </a:solidFill>
                  <a:latin typeface="Times New Roman" panose="02020603050405020304" pitchFamily="18" charset="0"/>
                  <a:cs typeface="Times New Roman" panose="02020603050405020304" pitchFamily="18" charset="0"/>
                </a:rPr>
                <a:t>►the reason why…. is that…</a:t>
              </a:r>
              <a:endParaRPr lang="en-US" altLang="zh-CN" sz="3200" u="sng" dirty="0">
                <a:solidFill>
                  <a:srgbClr val="FF0000"/>
                </a:solidFill>
                <a:latin typeface="Times New Roman" panose="02020603050405020304" pitchFamily="18" charset="0"/>
                <a:cs typeface="Times New Roman" panose="02020603050405020304" pitchFamily="18" charset="0"/>
              </a:endParaRPr>
            </a:p>
          </p:txBody>
        </p:sp>
        <p:pic>
          <p:nvPicPr>
            <p:cNvPr id="37"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356053" y="3372563"/>
              <a:ext cx="810260" cy="810260"/>
            </a:xfrm>
            <a:prstGeom prst="rect">
              <a:avLst/>
            </a:prstGeom>
          </p:spPr>
        </p:pic>
      </p:grpSp>
      <p:sp>
        <p:nvSpPr>
          <p:cNvPr id="6" name="矩形 5"/>
          <p:cNvSpPr/>
          <p:nvPr/>
        </p:nvSpPr>
        <p:spPr>
          <a:xfrm>
            <a:off x="2147299" y="3343325"/>
            <a:ext cx="1726058" cy="57112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descr="水印"/>
          <p:cNvPicPr>
            <a:picLocks noChangeAspect="1"/>
          </p:cNvPicPr>
          <p:nvPr userDrawn="1"/>
        </p:nvPicPr>
        <p:blipFill>
          <a:blip r:embed="rId3"/>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0-#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1362515" y="-41970"/>
            <a:ext cx="270400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990" cap="all" spc="300">
                <a:solidFill>
                  <a:schemeClr val="accent3"/>
                </a:solidFill>
                <a:latin typeface="Impact" panose="020B0806030902050204" pitchFamily="34" charset="0"/>
                <a:cs typeface="Arial" panose="020B0604020202020204" pitchFamily="34" charset="0"/>
              </a:rPr>
              <a:t>03</a:t>
            </a:r>
            <a:endParaRPr lang="zh-CN" altLang="en-US" sz="16990" cap="all" spc="300" dirty="0">
              <a:solidFill>
                <a:schemeClr val="accent3"/>
              </a:solidFill>
              <a:latin typeface="Impact" panose="020B0806030902050204" pitchFamily="34" charset="0"/>
              <a:cs typeface="Arial" panose="020B0604020202020204" pitchFamily="34" charset="0"/>
            </a:endParaRPr>
          </a:p>
        </p:txBody>
      </p:sp>
      <p:sp>
        <p:nvSpPr>
          <p:cNvPr id="9" name="Freeform 5"/>
          <p:cNvSpPr/>
          <p:nvPr/>
        </p:nvSpPr>
        <p:spPr bwMode="auto">
          <a:xfrm>
            <a:off x="2886420" y="418641"/>
            <a:ext cx="9305580" cy="5618602"/>
          </a:xfrm>
          <a:custGeom>
            <a:avLst/>
            <a:gdLst>
              <a:gd name="T0" fmla="*/ 954 w 1371"/>
              <a:gd name="T1" fmla="*/ 167 h 1034"/>
              <a:gd name="T2" fmla="*/ 1366 w 1371"/>
              <a:gd name="T3" fmla="*/ 881 h 1034"/>
              <a:gd name="T4" fmla="*/ 1244 w 1371"/>
              <a:gd name="T5" fmla="*/ 994 h 1034"/>
              <a:gd name="T6" fmla="*/ 1170 w 1371"/>
              <a:gd name="T7" fmla="*/ 1032 h 1034"/>
              <a:gd name="T8" fmla="*/ 1111 w 1371"/>
              <a:gd name="T9" fmla="*/ 993 h 1034"/>
              <a:gd name="T10" fmla="*/ 1063 w 1371"/>
              <a:gd name="T11" fmla="*/ 951 h 1034"/>
              <a:gd name="T12" fmla="*/ 984 w 1371"/>
              <a:gd name="T13" fmla="*/ 902 h 1034"/>
              <a:gd name="T14" fmla="*/ 945 w 1371"/>
              <a:gd name="T15" fmla="*/ 888 h 1034"/>
              <a:gd name="T16" fmla="*/ 910 w 1371"/>
              <a:gd name="T17" fmla="*/ 930 h 1034"/>
              <a:gd name="T18" fmla="*/ 888 w 1371"/>
              <a:gd name="T19" fmla="*/ 940 h 1034"/>
              <a:gd name="T20" fmla="*/ 844 w 1371"/>
              <a:gd name="T21" fmla="*/ 942 h 1034"/>
              <a:gd name="T22" fmla="*/ 776 w 1371"/>
              <a:gd name="T23" fmla="*/ 938 h 1034"/>
              <a:gd name="T24" fmla="*/ 735 w 1371"/>
              <a:gd name="T25" fmla="*/ 996 h 1034"/>
              <a:gd name="T26" fmla="*/ 744 w 1371"/>
              <a:gd name="T27" fmla="*/ 982 h 1034"/>
              <a:gd name="T28" fmla="*/ 479 w 1371"/>
              <a:gd name="T29" fmla="*/ 723 h 1034"/>
              <a:gd name="T30" fmla="*/ 537 w 1371"/>
              <a:gd name="T31" fmla="*/ 761 h 1034"/>
              <a:gd name="T32" fmla="*/ 567 w 1371"/>
              <a:gd name="T33" fmla="*/ 783 h 1034"/>
              <a:gd name="T34" fmla="*/ 470 w 1371"/>
              <a:gd name="T35" fmla="*/ 668 h 1034"/>
              <a:gd name="T36" fmla="*/ 484 w 1371"/>
              <a:gd name="T37" fmla="*/ 788 h 1034"/>
              <a:gd name="T38" fmla="*/ 484 w 1371"/>
              <a:gd name="T39" fmla="*/ 849 h 1034"/>
              <a:gd name="T40" fmla="*/ 485 w 1371"/>
              <a:gd name="T41" fmla="*/ 857 h 1034"/>
              <a:gd name="T42" fmla="*/ 471 w 1371"/>
              <a:gd name="T43" fmla="*/ 880 h 1034"/>
              <a:gd name="T44" fmla="*/ 430 w 1371"/>
              <a:gd name="T45" fmla="*/ 907 h 1034"/>
              <a:gd name="T46" fmla="*/ 414 w 1371"/>
              <a:gd name="T47" fmla="*/ 930 h 1034"/>
              <a:gd name="T48" fmla="*/ 376 w 1371"/>
              <a:gd name="T49" fmla="*/ 954 h 1034"/>
              <a:gd name="T50" fmla="*/ 340 w 1371"/>
              <a:gd name="T51" fmla="*/ 963 h 1034"/>
              <a:gd name="T52" fmla="*/ 208 w 1371"/>
              <a:gd name="T53" fmla="*/ 889 h 1034"/>
              <a:gd name="T54" fmla="*/ 195 w 1371"/>
              <a:gd name="T55" fmla="*/ 858 h 1034"/>
              <a:gd name="T56" fmla="*/ 89 w 1371"/>
              <a:gd name="T57" fmla="*/ 768 h 1034"/>
              <a:gd name="T58" fmla="*/ 63 w 1371"/>
              <a:gd name="T59" fmla="*/ 722 h 1034"/>
              <a:gd name="T60" fmla="*/ 45 w 1371"/>
              <a:gd name="T61" fmla="*/ 695 h 1034"/>
              <a:gd name="T62" fmla="*/ 312 w 1371"/>
              <a:gd name="T63" fmla="*/ 758 h 1034"/>
              <a:gd name="T64" fmla="*/ 166 w 1371"/>
              <a:gd name="T65" fmla="*/ 560 h 1034"/>
              <a:gd name="T66" fmla="*/ 192 w 1371"/>
              <a:gd name="T67" fmla="*/ 559 h 1034"/>
              <a:gd name="T68" fmla="*/ 211 w 1371"/>
              <a:gd name="T69" fmla="*/ 525 h 1034"/>
              <a:gd name="T70" fmla="*/ 249 w 1371"/>
              <a:gd name="T71" fmla="*/ 486 h 1034"/>
              <a:gd name="T72" fmla="*/ 641 w 1371"/>
              <a:gd name="T73" fmla="*/ 681 h 1034"/>
              <a:gd name="T74" fmla="*/ 622 w 1371"/>
              <a:gd name="T75" fmla="*/ 628 h 1034"/>
              <a:gd name="T76" fmla="*/ 537 w 1371"/>
              <a:gd name="T77" fmla="*/ 495 h 1034"/>
              <a:gd name="T78" fmla="*/ 452 w 1371"/>
              <a:gd name="T79" fmla="*/ 376 h 1034"/>
              <a:gd name="T80" fmla="*/ 484 w 1371"/>
              <a:gd name="T81" fmla="*/ 348 h 1034"/>
              <a:gd name="T82" fmla="*/ 504 w 1371"/>
              <a:gd name="T83" fmla="*/ 283 h 1034"/>
              <a:gd name="T84" fmla="*/ 539 w 1371"/>
              <a:gd name="T85" fmla="*/ 272 h 1034"/>
              <a:gd name="T86" fmla="*/ 560 w 1371"/>
              <a:gd name="T87" fmla="*/ 258 h 1034"/>
              <a:gd name="T88" fmla="*/ 571 w 1371"/>
              <a:gd name="T89" fmla="*/ 256 h 1034"/>
              <a:gd name="T90" fmla="*/ 577 w 1371"/>
              <a:gd name="T91" fmla="*/ 194 h 1034"/>
              <a:gd name="T92" fmla="*/ 770 w 1371"/>
              <a:gd name="T93" fmla="*/ 273 h 1034"/>
              <a:gd name="T94" fmla="*/ 744 w 1371"/>
              <a:gd name="T95" fmla="*/ 235 h 1034"/>
              <a:gd name="T96" fmla="*/ 706 w 1371"/>
              <a:gd name="T97" fmla="*/ 192 h 1034"/>
              <a:gd name="T98" fmla="*/ 723 w 1371"/>
              <a:gd name="T99" fmla="*/ 182 h 1034"/>
              <a:gd name="T100" fmla="*/ 766 w 1371"/>
              <a:gd name="T101" fmla="*/ 207 h 1034"/>
              <a:gd name="T102" fmla="*/ 825 w 1371"/>
              <a:gd name="T103" fmla="*/ 247 h 1034"/>
              <a:gd name="T104" fmla="*/ 883 w 1371"/>
              <a:gd name="T105" fmla="*/ 277 h 1034"/>
              <a:gd name="T106" fmla="*/ 772 w 1371"/>
              <a:gd name="T107" fmla="*/ 165 h 1034"/>
              <a:gd name="T108" fmla="*/ 851 w 1371"/>
              <a:gd name="T109" fmla="*/ 223 h 1034"/>
              <a:gd name="T110" fmla="*/ 963 w 1371"/>
              <a:gd name="T111" fmla="*/ 291 h 1034"/>
              <a:gd name="T112" fmla="*/ 872 w 1371"/>
              <a:gd name="T113" fmla="*/ 208 h 1034"/>
              <a:gd name="T114" fmla="*/ 865 w 1371"/>
              <a:gd name="T115" fmla="*/ 178 h 1034"/>
              <a:gd name="T116" fmla="*/ 715 w 1371"/>
              <a:gd name="T117" fmla="*/ 55 h 1034"/>
              <a:gd name="T118" fmla="*/ 694 w 1371"/>
              <a:gd name="T119" fmla="*/ 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1034">
                <a:moveTo>
                  <a:pt x="744" y="18"/>
                </a:moveTo>
                <a:cubicBezTo>
                  <a:pt x="756" y="24"/>
                  <a:pt x="756" y="24"/>
                  <a:pt x="756" y="24"/>
                </a:cubicBezTo>
                <a:cubicBezTo>
                  <a:pt x="755" y="23"/>
                  <a:pt x="757" y="20"/>
                  <a:pt x="759" y="20"/>
                </a:cubicBezTo>
                <a:cubicBezTo>
                  <a:pt x="786" y="32"/>
                  <a:pt x="811" y="49"/>
                  <a:pt x="835" y="65"/>
                </a:cubicBezTo>
                <a:cubicBezTo>
                  <a:pt x="858" y="85"/>
                  <a:pt x="886" y="104"/>
                  <a:pt x="911" y="124"/>
                </a:cubicBezTo>
                <a:cubicBezTo>
                  <a:pt x="952" y="159"/>
                  <a:pt x="952" y="159"/>
                  <a:pt x="952" y="159"/>
                </a:cubicBezTo>
                <a:cubicBezTo>
                  <a:pt x="954" y="167"/>
                  <a:pt x="954" y="167"/>
                  <a:pt x="954" y="167"/>
                </a:cubicBezTo>
                <a:cubicBezTo>
                  <a:pt x="1076" y="286"/>
                  <a:pt x="1183" y="423"/>
                  <a:pt x="1259" y="568"/>
                </a:cubicBezTo>
                <a:cubicBezTo>
                  <a:pt x="1259" y="570"/>
                  <a:pt x="1258" y="572"/>
                  <a:pt x="1256" y="574"/>
                </a:cubicBezTo>
                <a:cubicBezTo>
                  <a:pt x="1258" y="586"/>
                  <a:pt x="1270" y="591"/>
                  <a:pt x="1276" y="601"/>
                </a:cubicBezTo>
                <a:cubicBezTo>
                  <a:pt x="1294" y="639"/>
                  <a:pt x="1315" y="676"/>
                  <a:pt x="1329" y="715"/>
                </a:cubicBezTo>
                <a:cubicBezTo>
                  <a:pt x="1330" y="737"/>
                  <a:pt x="1340" y="757"/>
                  <a:pt x="1348" y="776"/>
                </a:cubicBezTo>
                <a:cubicBezTo>
                  <a:pt x="1359" y="786"/>
                  <a:pt x="1349" y="804"/>
                  <a:pt x="1359" y="814"/>
                </a:cubicBezTo>
                <a:cubicBezTo>
                  <a:pt x="1368" y="835"/>
                  <a:pt x="1363" y="859"/>
                  <a:pt x="1366" y="881"/>
                </a:cubicBezTo>
                <a:cubicBezTo>
                  <a:pt x="1363" y="891"/>
                  <a:pt x="1371" y="905"/>
                  <a:pt x="1359" y="912"/>
                </a:cubicBezTo>
                <a:cubicBezTo>
                  <a:pt x="1368" y="932"/>
                  <a:pt x="1354" y="945"/>
                  <a:pt x="1352" y="965"/>
                </a:cubicBezTo>
                <a:cubicBezTo>
                  <a:pt x="1342" y="967"/>
                  <a:pt x="1350" y="980"/>
                  <a:pt x="1338" y="979"/>
                </a:cubicBezTo>
                <a:cubicBezTo>
                  <a:pt x="1336" y="993"/>
                  <a:pt x="1322" y="995"/>
                  <a:pt x="1311" y="997"/>
                </a:cubicBezTo>
                <a:cubicBezTo>
                  <a:pt x="1312" y="999"/>
                  <a:pt x="1311" y="1001"/>
                  <a:pt x="1309" y="1001"/>
                </a:cubicBezTo>
                <a:cubicBezTo>
                  <a:pt x="1293" y="1005"/>
                  <a:pt x="1278" y="977"/>
                  <a:pt x="1265" y="1000"/>
                </a:cubicBezTo>
                <a:cubicBezTo>
                  <a:pt x="1258" y="1002"/>
                  <a:pt x="1248" y="1001"/>
                  <a:pt x="1244" y="994"/>
                </a:cubicBezTo>
                <a:cubicBezTo>
                  <a:pt x="1238" y="995"/>
                  <a:pt x="1230" y="996"/>
                  <a:pt x="1224" y="993"/>
                </a:cubicBezTo>
                <a:cubicBezTo>
                  <a:pt x="1223" y="997"/>
                  <a:pt x="1226" y="1003"/>
                  <a:pt x="1223" y="1006"/>
                </a:cubicBezTo>
                <a:cubicBezTo>
                  <a:pt x="1228" y="1012"/>
                  <a:pt x="1228" y="1012"/>
                  <a:pt x="1228" y="1012"/>
                </a:cubicBezTo>
                <a:cubicBezTo>
                  <a:pt x="1224" y="1019"/>
                  <a:pt x="1218" y="1024"/>
                  <a:pt x="1210" y="1024"/>
                </a:cubicBezTo>
                <a:cubicBezTo>
                  <a:pt x="1197" y="1028"/>
                  <a:pt x="1188" y="1016"/>
                  <a:pt x="1176" y="1016"/>
                </a:cubicBezTo>
                <a:cubicBezTo>
                  <a:pt x="1182" y="1025"/>
                  <a:pt x="1182" y="1025"/>
                  <a:pt x="1182" y="1025"/>
                </a:cubicBezTo>
                <a:cubicBezTo>
                  <a:pt x="1176" y="1025"/>
                  <a:pt x="1177" y="1034"/>
                  <a:pt x="1170" y="1032"/>
                </a:cubicBezTo>
                <a:cubicBezTo>
                  <a:pt x="1164" y="1033"/>
                  <a:pt x="1161" y="1027"/>
                  <a:pt x="1156" y="1026"/>
                </a:cubicBezTo>
                <a:cubicBezTo>
                  <a:pt x="1156" y="1023"/>
                  <a:pt x="1153" y="1019"/>
                  <a:pt x="1150" y="1018"/>
                </a:cubicBezTo>
                <a:cubicBezTo>
                  <a:pt x="1147" y="1019"/>
                  <a:pt x="1148" y="1023"/>
                  <a:pt x="1146" y="1023"/>
                </a:cubicBezTo>
                <a:cubicBezTo>
                  <a:pt x="1143" y="1022"/>
                  <a:pt x="1145" y="1019"/>
                  <a:pt x="1145" y="1017"/>
                </a:cubicBezTo>
                <a:cubicBezTo>
                  <a:pt x="1141" y="1012"/>
                  <a:pt x="1140" y="997"/>
                  <a:pt x="1130" y="1006"/>
                </a:cubicBezTo>
                <a:cubicBezTo>
                  <a:pt x="1123" y="1004"/>
                  <a:pt x="1117" y="997"/>
                  <a:pt x="1110" y="994"/>
                </a:cubicBezTo>
                <a:cubicBezTo>
                  <a:pt x="1111" y="993"/>
                  <a:pt x="1111" y="993"/>
                  <a:pt x="1111" y="993"/>
                </a:cubicBezTo>
                <a:cubicBezTo>
                  <a:pt x="1108" y="986"/>
                  <a:pt x="1098" y="983"/>
                  <a:pt x="1093" y="977"/>
                </a:cubicBezTo>
                <a:cubicBezTo>
                  <a:pt x="1092" y="981"/>
                  <a:pt x="1098" y="985"/>
                  <a:pt x="1100" y="990"/>
                </a:cubicBezTo>
                <a:cubicBezTo>
                  <a:pt x="1107" y="994"/>
                  <a:pt x="1112" y="1003"/>
                  <a:pt x="1121" y="1006"/>
                </a:cubicBezTo>
                <a:cubicBezTo>
                  <a:pt x="1124" y="1009"/>
                  <a:pt x="1124" y="1009"/>
                  <a:pt x="1124" y="1009"/>
                </a:cubicBezTo>
                <a:cubicBezTo>
                  <a:pt x="1114" y="1007"/>
                  <a:pt x="1106" y="997"/>
                  <a:pt x="1096" y="990"/>
                </a:cubicBezTo>
                <a:cubicBezTo>
                  <a:pt x="1077" y="963"/>
                  <a:pt x="1077" y="963"/>
                  <a:pt x="1077" y="963"/>
                </a:cubicBezTo>
                <a:cubicBezTo>
                  <a:pt x="1072" y="961"/>
                  <a:pt x="1066" y="955"/>
                  <a:pt x="1063" y="951"/>
                </a:cubicBezTo>
                <a:cubicBezTo>
                  <a:pt x="1058" y="943"/>
                  <a:pt x="1046" y="943"/>
                  <a:pt x="1040" y="934"/>
                </a:cubicBezTo>
                <a:cubicBezTo>
                  <a:pt x="1037" y="937"/>
                  <a:pt x="1035" y="937"/>
                  <a:pt x="1032" y="934"/>
                </a:cubicBezTo>
                <a:cubicBezTo>
                  <a:pt x="1030" y="931"/>
                  <a:pt x="1028" y="936"/>
                  <a:pt x="1026" y="936"/>
                </a:cubicBezTo>
                <a:cubicBezTo>
                  <a:pt x="1023" y="932"/>
                  <a:pt x="1017" y="937"/>
                  <a:pt x="1014" y="931"/>
                </a:cubicBezTo>
                <a:cubicBezTo>
                  <a:pt x="1013" y="933"/>
                  <a:pt x="1014" y="936"/>
                  <a:pt x="1015" y="937"/>
                </a:cubicBezTo>
                <a:cubicBezTo>
                  <a:pt x="1003" y="935"/>
                  <a:pt x="996" y="921"/>
                  <a:pt x="986" y="913"/>
                </a:cubicBezTo>
                <a:cubicBezTo>
                  <a:pt x="986" y="909"/>
                  <a:pt x="981" y="906"/>
                  <a:pt x="984" y="902"/>
                </a:cubicBezTo>
                <a:cubicBezTo>
                  <a:pt x="973" y="895"/>
                  <a:pt x="975" y="883"/>
                  <a:pt x="966" y="877"/>
                </a:cubicBezTo>
                <a:cubicBezTo>
                  <a:pt x="972" y="873"/>
                  <a:pt x="972" y="873"/>
                  <a:pt x="972" y="873"/>
                </a:cubicBezTo>
                <a:cubicBezTo>
                  <a:pt x="965" y="868"/>
                  <a:pt x="966" y="859"/>
                  <a:pt x="960" y="854"/>
                </a:cubicBezTo>
                <a:cubicBezTo>
                  <a:pt x="957" y="859"/>
                  <a:pt x="962" y="862"/>
                  <a:pt x="962" y="866"/>
                </a:cubicBezTo>
                <a:cubicBezTo>
                  <a:pt x="958" y="863"/>
                  <a:pt x="958" y="863"/>
                  <a:pt x="958" y="863"/>
                </a:cubicBezTo>
                <a:cubicBezTo>
                  <a:pt x="948" y="873"/>
                  <a:pt x="951" y="890"/>
                  <a:pt x="939" y="899"/>
                </a:cubicBezTo>
                <a:cubicBezTo>
                  <a:pt x="945" y="888"/>
                  <a:pt x="945" y="888"/>
                  <a:pt x="945" y="888"/>
                </a:cubicBezTo>
                <a:cubicBezTo>
                  <a:pt x="942" y="888"/>
                  <a:pt x="939" y="894"/>
                  <a:pt x="937" y="897"/>
                </a:cubicBezTo>
                <a:cubicBezTo>
                  <a:pt x="929" y="901"/>
                  <a:pt x="920" y="905"/>
                  <a:pt x="915" y="913"/>
                </a:cubicBezTo>
                <a:cubicBezTo>
                  <a:pt x="919" y="921"/>
                  <a:pt x="926" y="913"/>
                  <a:pt x="931" y="911"/>
                </a:cubicBezTo>
                <a:cubicBezTo>
                  <a:pt x="936" y="909"/>
                  <a:pt x="932" y="904"/>
                  <a:pt x="938" y="902"/>
                </a:cubicBezTo>
                <a:cubicBezTo>
                  <a:pt x="936" y="911"/>
                  <a:pt x="926" y="916"/>
                  <a:pt x="920" y="921"/>
                </a:cubicBezTo>
                <a:cubicBezTo>
                  <a:pt x="920" y="920"/>
                  <a:pt x="920" y="920"/>
                  <a:pt x="920" y="920"/>
                </a:cubicBezTo>
                <a:cubicBezTo>
                  <a:pt x="918" y="926"/>
                  <a:pt x="914" y="925"/>
                  <a:pt x="910" y="930"/>
                </a:cubicBezTo>
                <a:cubicBezTo>
                  <a:pt x="897" y="933"/>
                  <a:pt x="891" y="915"/>
                  <a:pt x="878" y="919"/>
                </a:cubicBezTo>
                <a:cubicBezTo>
                  <a:pt x="876" y="917"/>
                  <a:pt x="872" y="920"/>
                  <a:pt x="870" y="919"/>
                </a:cubicBezTo>
                <a:cubicBezTo>
                  <a:pt x="876" y="926"/>
                  <a:pt x="882" y="923"/>
                  <a:pt x="889" y="927"/>
                </a:cubicBezTo>
                <a:cubicBezTo>
                  <a:pt x="886" y="927"/>
                  <a:pt x="877" y="930"/>
                  <a:pt x="876" y="923"/>
                </a:cubicBezTo>
                <a:cubicBezTo>
                  <a:pt x="875" y="925"/>
                  <a:pt x="869" y="925"/>
                  <a:pt x="872" y="929"/>
                </a:cubicBezTo>
                <a:cubicBezTo>
                  <a:pt x="876" y="933"/>
                  <a:pt x="882" y="927"/>
                  <a:pt x="882" y="934"/>
                </a:cubicBezTo>
                <a:cubicBezTo>
                  <a:pt x="882" y="938"/>
                  <a:pt x="887" y="937"/>
                  <a:pt x="888" y="940"/>
                </a:cubicBezTo>
                <a:cubicBezTo>
                  <a:pt x="878" y="940"/>
                  <a:pt x="878" y="940"/>
                  <a:pt x="878" y="940"/>
                </a:cubicBezTo>
                <a:cubicBezTo>
                  <a:pt x="880" y="937"/>
                  <a:pt x="876" y="935"/>
                  <a:pt x="874" y="934"/>
                </a:cubicBezTo>
                <a:cubicBezTo>
                  <a:pt x="872" y="934"/>
                  <a:pt x="869" y="937"/>
                  <a:pt x="868" y="933"/>
                </a:cubicBezTo>
                <a:cubicBezTo>
                  <a:pt x="867" y="930"/>
                  <a:pt x="864" y="932"/>
                  <a:pt x="863" y="933"/>
                </a:cubicBezTo>
                <a:cubicBezTo>
                  <a:pt x="859" y="938"/>
                  <a:pt x="868" y="936"/>
                  <a:pt x="866" y="940"/>
                </a:cubicBezTo>
                <a:cubicBezTo>
                  <a:pt x="861" y="938"/>
                  <a:pt x="856" y="933"/>
                  <a:pt x="850" y="935"/>
                </a:cubicBezTo>
                <a:cubicBezTo>
                  <a:pt x="850" y="938"/>
                  <a:pt x="846" y="941"/>
                  <a:pt x="844" y="942"/>
                </a:cubicBezTo>
                <a:cubicBezTo>
                  <a:pt x="840" y="941"/>
                  <a:pt x="834" y="941"/>
                  <a:pt x="834" y="945"/>
                </a:cubicBezTo>
                <a:cubicBezTo>
                  <a:pt x="828" y="943"/>
                  <a:pt x="830" y="930"/>
                  <a:pt x="820" y="935"/>
                </a:cubicBezTo>
                <a:cubicBezTo>
                  <a:pt x="823" y="939"/>
                  <a:pt x="823" y="939"/>
                  <a:pt x="823" y="939"/>
                </a:cubicBezTo>
                <a:cubicBezTo>
                  <a:pt x="820" y="945"/>
                  <a:pt x="816" y="935"/>
                  <a:pt x="813" y="941"/>
                </a:cubicBezTo>
                <a:cubicBezTo>
                  <a:pt x="809" y="938"/>
                  <a:pt x="806" y="935"/>
                  <a:pt x="800" y="937"/>
                </a:cubicBezTo>
                <a:cubicBezTo>
                  <a:pt x="795" y="934"/>
                  <a:pt x="790" y="926"/>
                  <a:pt x="783" y="931"/>
                </a:cubicBezTo>
                <a:cubicBezTo>
                  <a:pt x="781" y="934"/>
                  <a:pt x="780" y="938"/>
                  <a:pt x="776" y="938"/>
                </a:cubicBezTo>
                <a:cubicBezTo>
                  <a:pt x="781" y="942"/>
                  <a:pt x="788" y="948"/>
                  <a:pt x="793" y="953"/>
                </a:cubicBezTo>
                <a:cubicBezTo>
                  <a:pt x="790" y="957"/>
                  <a:pt x="781" y="948"/>
                  <a:pt x="783" y="955"/>
                </a:cubicBezTo>
                <a:cubicBezTo>
                  <a:pt x="792" y="957"/>
                  <a:pt x="787" y="965"/>
                  <a:pt x="795" y="964"/>
                </a:cubicBezTo>
                <a:cubicBezTo>
                  <a:pt x="800" y="968"/>
                  <a:pt x="808" y="961"/>
                  <a:pt x="808" y="969"/>
                </a:cubicBezTo>
                <a:cubicBezTo>
                  <a:pt x="803" y="979"/>
                  <a:pt x="793" y="987"/>
                  <a:pt x="783" y="991"/>
                </a:cubicBezTo>
                <a:cubicBezTo>
                  <a:pt x="778" y="990"/>
                  <a:pt x="769" y="990"/>
                  <a:pt x="767" y="983"/>
                </a:cubicBezTo>
                <a:cubicBezTo>
                  <a:pt x="757" y="988"/>
                  <a:pt x="747" y="997"/>
                  <a:pt x="735" y="996"/>
                </a:cubicBezTo>
                <a:cubicBezTo>
                  <a:pt x="728" y="989"/>
                  <a:pt x="716" y="992"/>
                  <a:pt x="715" y="979"/>
                </a:cubicBezTo>
                <a:cubicBezTo>
                  <a:pt x="707" y="972"/>
                  <a:pt x="707" y="972"/>
                  <a:pt x="707" y="972"/>
                </a:cubicBezTo>
                <a:cubicBezTo>
                  <a:pt x="712" y="973"/>
                  <a:pt x="718" y="980"/>
                  <a:pt x="723" y="980"/>
                </a:cubicBezTo>
                <a:cubicBezTo>
                  <a:pt x="721" y="977"/>
                  <a:pt x="721" y="977"/>
                  <a:pt x="721" y="977"/>
                </a:cubicBezTo>
                <a:cubicBezTo>
                  <a:pt x="728" y="984"/>
                  <a:pt x="737" y="980"/>
                  <a:pt x="745" y="986"/>
                </a:cubicBezTo>
                <a:cubicBezTo>
                  <a:pt x="746" y="985"/>
                  <a:pt x="749" y="985"/>
                  <a:pt x="749" y="983"/>
                </a:cubicBezTo>
                <a:cubicBezTo>
                  <a:pt x="748" y="981"/>
                  <a:pt x="746" y="981"/>
                  <a:pt x="744" y="982"/>
                </a:cubicBezTo>
                <a:cubicBezTo>
                  <a:pt x="728" y="973"/>
                  <a:pt x="714" y="959"/>
                  <a:pt x="698" y="951"/>
                </a:cubicBezTo>
                <a:cubicBezTo>
                  <a:pt x="698" y="947"/>
                  <a:pt x="692" y="946"/>
                  <a:pt x="689" y="944"/>
                </a:cubicBezTo>
                <a:cubicBezTo>
                  <a:pt x="677" y="933"/>
                  <a:pt x="659" y="926"/>
                  <a:pt x="650" y="913"/>
                </a:cubicBezTo>
                <a:cubicBezTo>
                  <a:pt x="643" y="911"/>
                  <a:pt x="639" y="901"/>
                  <a:pt x="632" y="896"/>
                </a:cubicBezTo>
                <a:cubicBezTo>
                  <a:pt x="606" y="868"/>
                  <a:pt x="576" y="841"/>
                  <a:pt x="554" y="811"/>
                </a:cubicBezTo>
                <a:cubicBezTo>
                  <a:pt x="541" y="801"/>
                  <a:pt x="534" y="785"/>
                  <a:pt x="521" y="773"/>
                </a:cubicBezTo>
                <a:cubicBezTo>
                  <a:pt x="510" y="755"/>
                  <a:pt x="495" y="737"/>
                  <a:pt x="479" y="723"/>
                </a:cubicBezTo>
                <a:cubicBezTo>
                  <a:pt x="479" y="720"/>
                  <a:pt x="479" y="720"/>
                  <a:pt x="479" y="720"/>
                </a:cubicBezTo>
                <a:cubicBezTo>
                  <a:pt x="483" y="724"/>
                  <a:pt x="483" y="724"/>
                  <a:pt x="483" y="724"/>
                </a:cubicBezTo>
                <a:cubicBezTo>
                  <a:pt x="484" y="723"/>
                  <a:pt x="485" y="723"/>
                  <a:pt x="484" y="721"/>
                </a:cubicBezTo>
                <a:cubicBezTo>
                  <a:pt x="488" y="722"/>
                  <a:pt x="487" y="728"/>
                  <a:pt x="492" y="726"/>
                </a:cubicBezTo>
                <a:cubicBezTo>
                  <a:pt x="506" y="740"/>
                  <a:pt x="524" y="763"/>
                  <a:pt x="544" y="773"/>
                </a:cubicBezTo>
                <a:cubicBezTo>
                  <a:pt x="544" y="772"/>
                  <a:pt x="544" y="772"/>
                  <a:pt x="544" y="772"/>
                </a:cubicBezTo>
                <a:cubicBezTo>
                  <a:pt x="544" y="767"/>
                  <a:pt x="536" y="767"/>
                  <a:pt x="537" y="761"/>
                </a:cubicBezTo>
                <a:cubicBezTo>
                  <a:pt x="553" y="775"/>
                  <a:pt x="568" y="795"/>
                  <a:pt x="585" y="811"/>
                </a:cubicBezTo>
                <a:cubicBezTo>
                  <a:pt x="590" y="812"/>
                  <a:pt x="593" y="817"/>
                  <a:pt x="597" y="821"/>
                </a:cubicBezTo>
                <a:cubicBezTo>
                  <a:pt x="598" y="821"/>
                  <a:pt x="598" y="819"/>
                  <a:pt x="598" y="818"/>
                </a:cubicBezTo>
                <a:cubicBezTo>
                  <a:pt x="592" y="811"/>
                  <a:pt x="584" y="807"/>
                  <a:pt x="580" y="798"/>
                </a:cubicBezTo>
                <a:cubicBezTo>
                  <a:pt x="574" y="794"/>
                  <a:pt x="568" y="789"/>
                  <a:pt x="564" y="783"/>
                </a:cubicBezTo>
                <a:cubicBezTo>
                  <a:pt x="564" y="783"/>
                  <a:pt x="565" y="784"/>
                  <a:pt x="566" y="783"/>
                </a:cubicBezTo>
                <a:cubicBezTo>
                  <a:pt x="567" y="783"/>
                  <a:pt x="567" y="783"/>
                  <a:pt x="567" y="783"/>
                </a:cubicBezTo>
                <a:cubicBezTo>
                  <a:pt x="564" y="779"/>
                  <a:pt x="560" y="774"/>
                  <a:pt x="555" y="772"/>
                </a:cubicBezTo>
                <a:cubicBezTo>
                  <a:pt x="556" y="768"/>
                  <a:pt x="553" y="767"/>
                  <a:pt x="551" y="765"/>
                </a:cubicBezTo>
                <a:cubicBezTo>
                  <a:pt x="533" y="760"/>
                  <a:pt x="533" y="741"/>
                  <a:pt x="516" y="734"/>
                </a:cubicBezTo>
                <a:cubicBezTo>
                  <a:pt x="515" y="731"/>
                  <a:pt x="513" y="727"/>
                  <a:pt x="510" y="726"/>
                </a:cubicBezTo>
                <a:cubicBezTo>
                  <a:pt x="514" y="719"/>
                  <a:pt x="504" y="723"/>
                  <a:pt x="502" y="717"/>
                </a:cubicBezTo>
                <a:cubicBezTo>
                  <a:pt x="504" y="717"/>
                  <a:pt x="504" y="714"/>
                  <a:pt x="504" y="712"/>
                </a:cubicBezTo>
                <a:cubicBezTo>
                  <a:pt x="491" y="699"/>
                  <a:pt x="474" y="688"/>
                  <a:pt x="470" y="668"/>
                </a:cubicBezTo>
                <a:cubicBezTo>
                  <a:pt x="454" y="660"/>
                  <a:pt x="442" y="645"/>
                  <a:pt x="430" y="634"/>
                </a:cubicBezTo>
                <a:cubicBezTo>
                  <a:pt x="432" y="646"/>
                  <a:pt x="443" y="657"/>
                  <a:pt x="447" y="670"/>
                </a:cubicBezTo>
                <a:cubicBezTo>
                  <a:pt x="453" y="672"/>
                  <a:pt x="448" y="676"/>
                  <a:pt x="450" y="680"/>
                </a:cubicBezTo>
                <a:cubicBezTo>
                  <a:pt x="454" y="687"/>
                  <a:pt x="456" y="696"/>
                  <a:pt x="461" y="703"/>
                </a:cubicBezTo>
                <a:cubicBezTo>
                  <a:pt x="462" y="713"/>
                  <a:pt x="470" y="721"/>
                  <a:pt x="470" y="731"/>
                </a:cubicBezTo>
                <a:cubicBezTo>
                  <a:pt x="474" y="733"/>
                  <a:pt x="474" y="733"/>
                  <a:pt x="474" y="733"/>
                </a:cubicBezTo>
                <a:cubicBezTo>
                  <a:pt x="477" y="753"/>
                  <a:pt x="480" y="769"/>
                  <a:pt x="484" y="788"/>
                </a:cubicBezTo>
                <a:cubicBezTo>
                  <a:pt x="482" y="799"/>
                  <a:pt x="490" y="810"/>
                  <a:pt x="483" y="816"/>
                </a:cubicBezTo>
                <a:cubicBezTo>
                  <a:pt x="482" y="822"/>
                  <a:pt x="490" y="819"/>
                  <a:pt x="487" y="825"/>
                </a:cubicBezTo>
                <a:cubicBezTo>
                  <a:pt x="483" y="821"/>
                  <a:pt x="483" y="821"/>
                  <a:pt x="483" y="821"/>
                </a:cubicBezTo>
                <a:cubicBezTo>
                  <a:pt x="481" y="828"/>
                  <a:pt x="479" y="838"/>
                  <a:pt x="478" y="845"/>
                </a:cubicBezTo>
                <a:cubicBezTo>
                  <a:pt x="478" y="846"/>
                  <a:pt x="478" y="847"/>
                  <a:pt x="478" y="848"/>
                </a:cubicBezTo>
                <a:cubicBezTo>
                  <a:pt x="486" y="843"/>
                  <a:pt x="481" y="831"/>
                  <a:pt x="484" y="826"/>
                </a:cubicBezTo>
                <a:cubicBezTo>
                  <a:pt x="489" y="833"/>
                  <a:pt x="482" y="843"/>
                  <a:pt x="484" y="849"/>
                </a:cubicBezTo>
                <a:cubicBezTo>
                  <a:pt x="480" y="851"/>
                  <a:pt x="477" y="859"/>
                  <a:pt x="474" y="864"/>
                </a:cubicBezTo>
                <a:cubicBezTo>
                  <a:pt x="474" y="871"/>
                  <a:pt x="474" y="871"/>
                  <a:pt x="474" y="871"/>
                </a:cubicBezTo>
                <a:cubicBezTo>
                  <a:pt x="476" y="869"/>
                  <a:pt x="476" y="869"/>
                  <a:pt x="476" y="869"/>
                </a:cubicBezTo>
                <a:cubicBezTo>
                  <a:pt x="476" y="870"/>
                  <a:pt x="476" y="871"/>
                  <a:pt x="475" y="871"/>
                </a:cubicBezTo>
                <a:cubicBezTo>
                  <a:pt x="480" y="873"/>
                  <a:pt x="484" y="868"/>
                  <a:pt x="486" y="864"/>
                </a:cubicBezTo>
                <a:cubicBezTo>
                  <a:pt x="488" y="858"/>
                  <a:pt x="488" y="858"/>
                  <a:pt x="488" y="858"/>
                </a:cubicBezTo>
                <a:cubicBezTo>
                  <a:pt x="485" y="857"/>
                  <a:pt x="485" y="857"/>
                  <a:pt x="485" y="857"/>
                </a:cubicBezTo>
                <a:cubicBezTo>
                  <a:pt x="489" y="852"/>
                  <a:pt x="485" y="846"/>
                  <a:pt x="488" y="839"/>
                </a:cubicBezTo>
                <a:cubicBezTo>
                  <a:pt x="491" y="848"/>
                  <a:pt x="491" y="848"/>
                  <a:pt x="491" y="848"/>
                </a:cubicBezTo>
                <a:cubicBezTo>
                  <a:pt x="494" y="841"/>
                  <a:pt x="494" y="841"/>
                  <a:pt x="494" y="841"/>
                </a:cubicBezTo>
                <a:cubicBezTo>
                  <a:pt x="491" y="854"/>
                  <a:pt x="492" y="872"/>
                  <a:pt x="475" y="876"/>
                </a:cubicBezTo>
                <a:cubicBezTo>
                  <a:pt x="479" y="877"/>
                  <a:pt x="479" y="877"/>
                  <a:pt x="479" y="877"/>
                </a:cubicBezTo>
                <a:cubicBezTo>
                  <a:pt x="477" y="878"/>
                  <a:pt x="480" y="882"/>
                  <a:pt x="477" y="883"/>
                </a:cubicBezTo>
                <a:cubicBezTo>
                  <a:pt x="471" y="880"/>
                  <a:pt x="471" y="880"/>
                  <a:pt x="471" y="880"/>
                </a:cubicBezTo>
                <a:cubicBezTo>
                  <a:pt x="469" y="883"/>
                  <a:pt x="469" y="888"/>
                  <a:pt x="464" y="889"/>
                </a:cubicBezTo>
                <a:cubicBezTo>
                  <a:pt x="465" y="887"/>
                  <a:pt x="460" y="884"/>
                  <a:pt x="458" y="886"/>
                </a:cubicBezTo>
                <a:cubicBezTo>
                  <a:pt x="457" y="887"/>
                  <a:pt x="456" y="888"/>
                  <a:pt x="456" y="889"/>
                </a:cubicBezTo>
                <a:cubicBezTo>
                  <a:pt x="462" y="889"/>
                  <a:pt x="465" y="893"/>
                  <a:pt x="464" y="897"/>
                </a:cubicBezTo>
                <a:cubicBezTo>
                  <a:pt x="457" y="905"/>
                  <a:pt x="457" y="905"/>
                  <a:pt x="457" y="905"/>
                </a:cubicBezTo>
                <a:cubicBezTo>
                  <a:pt x="453" y="901"/>
                  <a:pt x="446" y="900"/>
                  <a:pt x="440" y="898"/>
                </a:cubicBezTo>
                <a:cubicBezTo>
                  <a:pt x="437" y="902"/>
                  <a:pt x="424" y="899"/>
                  <a:pt x="430" y="907"/>
                </a:cubicBezTo>
                <a:cubicBezTo>
                  <a:pt x="438" y="905"/>
                  <a:pt x="444" y="906"/>
                  <a:pt x="452" y="905"/>
                </a:cubicBezTo>
                <a:cubicBezTo>
                  <a:pt x="453" y="912"/>
                  <a:pt x="449" y="921"/>
                  <a:pt x="443" y="927"/>
                </a:cubicBezTo>
                <a:cubicBezTo>
                  <a:pt x="442" y="926"/>
                  <a:pt x="441" y="925"/>
                  <a:pt x="439" y="926"/>
                </a:cubicBezTo>
                <a:cubicBezTo>
                  <a:pt x="436" y="928"/>
                  <a:pt x="441" y="931"/>
                  <a:pt x="436" y="932"/>
                </a:cubicBezTo>
                <a:cubicBezTo>
                  <a:pt x="434" y="933"/>
                  <a:pt x="431" y="929"/>
                  <a:pt x="430" y="933"/>
                </a:cubicBezTo>
                <a:cubicBezTo>
                  <a:pt x="428" y="936"/>
                  <a:pt x="428" y="936"/>
                  <a:pt x="428" y="936"/>
                </a:cubicBezTo>
                <a:cubicBezTo>
                  <a:pt x="424" y="933"/>
                  <a:pt x="419" y="931"/>
                  <a:pt x="414" y="930"/>
                </a:cubicBezTo>
                <a:cubicBezTo>
                  <a:pt x="413" y="933"/>
                  <a:pt x="409" y="938"/>
                  <a:pt x="414" y="939"/>
                </a:cubicBezTo>
                <a:cubicBezTo>
                  <a:pt x="414" y="940"/>
                  <a:pt x="408" y="944"/>
                  <a:pt x="412" y="946"/>
                </a:cubicBezTo>
                <a:cubicBezTo>
                  <a:pt x="410" y="945"/>
                  <a:pt x="410" y="945"/>
                  <a:pt x="410" y="945"/>
                </a:cubicBezTo>
                <a:cubicBezTo>
                  <a:pt x="407" y="953"/>
                  <a:pt x="397" y="955"/>
                  <a:pt x="397" y="964"/>
                </a:cubicBezTo>
                <a:cubicBezTo>
                  <a:pt x="391" y="967"/>
                  <a:pt x="382" y="962"/>
                  <a:pt x="380" y="955"/>
                </a:cubicBezTo>
                <a:cubicBezTo>
                  <a:pt x="380" y="955"/>
                  <a:pt x="380" y="953"/>
                  <a:pt x="379" y="953"/>
                </a:cubicBezTo>
                <a:cubicBezTo>
                  <a:pt x="378" y="953"/>
                  <a:pt x="377" y="953"/>
                  <a:pt x="376" y="954"/>
                </a:cubicBezTo>
                <a:cubicBezTo>
                  <a:pt x="375" y="958"/>
                  <a:pt x="382" y="959"/>
                  <a:pt x="377" y="962"/>
                </a:cubicBezTo>
                <a:cubicBezTo>
                  <a:pt x="376" y="959"/>
                  <a:pt x="374" y="957"/>
                  <a:pt x="372" y="955"/>
                </a:cubicBezTo>
                <a:cubicBezTo>
                  <a:pt x="374" y="952"/>
                  <a:pt x="374" y="952"/>
                  <a:pt x="374" y="952"/>
                </a:cubicBezTo>
                <a:cubicBezTo>
                  <a:pt x="370" y="951"/>
                  <a:pt x="365" y="950"/>
                  <a:pt x="361" y="951"/>
                </a:cubicBezTo>
                <a:cubicBezTo>
                  <a:pt x="366" y="955"/>
                  <a:pt x="363" y="961"/>
                  <a:pt x="370" y="965"/>
                </a:cubicBezTo>
                <a:cubicBezTo>
                  <a:pt x="370" y="966"/>
                  <a:pt x="370" y="966"/>
                  <a:pt x="370" y="966"/>
                </a:cubicBezTo>
                <a:cubicBezTo>
                  <a:pt x="361" y="967"/>
                  <a:pt x="349" y="964"/>
                  <a:pt x="340" y="963"/>
                </a:cubicBezTo>
                <a:cubicBezTo>
                  <a:pt x="351" y="971"/>
                  <a:pt x="351" y="971"/>
                  <a:pt x="351" y="971"/>
                </a:cubicBezTo>
                <a:cubicBezTo>
                  <a:pt x="346" y="977"/>
                  <a:pt x="340" y="971"/>
                  <a:pt x="335" y="970"/>
                </a:cubicBezTo>
                <a:cubicBezTo>
                  <a:pt x="322" y="961"/>
                  <a:pt x="304" y="960"/>
                  <a:pt x="294" y="946"/>
                </a:cubicBezTo>
                <a:cubicBezTo>
                  <a:pt x="274" y="937"/>
                  <a:pt x="261" y="922"/>
                  <a:pt x="242" y="912"/>
                </a:cubicBezTo>
                <a:cubicBezTo>
                  <a:pt x="241" y="909"/>
                  <a:pt x="238" y="907"/>
                  <a:pt x="236" y="907"/>
                </a:cubicBezTo>
                <a:cubicBezTo>
                  <a:pt x="236" y="912"/>
                  <a:pt x="236" y="912"/>
                  <a:pt x="236" y="912"/>
                </a:cubicBezTo>
                <a:cubicBezTo>
                  <a:pt x="226" y="905"/>
                  <a:pt x="212" y="901"/>
                  <a:pt x="208" y="889"/>
                </a:cubicBezTo>
                <a:cubicBezTo>
                  <a:pt x="195" y="889"/>
                  <a:pt x="194" y="875"/>
                  <a:pt x="183" y="871"/>
                </a:cubicBezTo>
                <a:cubicBezTo>
                  <a:pt x="163" y="845"/>
                  <a:pt x="130" y="839"/>
                  <a:pt x="109" y="815"/>
                </a:cubicBezTo>
                <a:cubicBezTo>
                  <a:pt x="107" y="815"/>
                  <a:pt x="104" y="816"/>
                  <a:pt x="103" y="813"/>
                </a:cubicBezTo>
                <a:cubicBezTo>
                  <a:pt x="102" y="812"/>
                  <a:pt x="102" y="812"/>
                  <a:pt x="102" y="812"/>
                </a:cubicBezTo>
                <a:cubicBezTo>
                  <a:pt x="104" y="811"/>
                  <a:pt x="104" y="811"/>
                  <a:pt x="104" y="811"/>
                </a:cubicBezTo>
                <a:cubicBezTo>
                  <a:pt x="133" y="822"/>
                  <a:pt x="159" y="840"/>
                  <a:pt x="186" y="857"/>
                </a:cubicBezTo>
                <a:cubicBezTo>
                  <a:pt x="189" y="857"/>
                  <a:pt x="192" y="863"/>
                  <a:pt x="195" y="858"/>
                </a:cubicBezTo>
                <a:cubicBezTo>
                  <a:pt x="194" y="856"/>
                  <a:pt x="194" y="856"/>
                  <a:pt x="194" y="856"/>
                </a:cubicBezTo>
                <a:cubicBezTo>
                  <a:pt x="206" y="863"/>
                  <a:pt x="206" y="863"/>
                  <a:pt x="206" y="863"/>
                </a:cubicBezTo>
                <a:cubicBezTo>
                  <a:pt x="203" y="856"/>
                  <a:pt x="203" y="856"/>
                  <a:pt x="203" y="856"/>
                </a:cubicBezTo>
                <a:cubicBezTo>
                  <a:pt x="188" y="847"/>
                  <a:pt x="171" y="840"/>
                  <a:pt x="159" y="828"/>
                </a:cubicBezTo>
                <a:cubicBezTo>
                  <a:pt x="156" y="825"/>
                  <a:pt x="150" y="821"/>
                  <a:pt x="145" y="820"/>
                </a:cubicBezTo>
                <a:cubicBezTo>
                  <a:pt x="140" y="813"/>
                  <a:pt x="130" y="810"/>
                  <a:pt x="130" y="801"/>
                </a:cubicBezTo>
                <a:cubicBezTo>
                  <a:pt x="117" y="788"/>
                  <a:pt x="101" y="783"/>
                  <a:pt x="89" y="768"/>
                </a:cubicBezTo>
                <a:cubicBezTo>
                  <a:pt x="86" y="766"/>
                  <a:pt x="84" y="763"/>
                  <a:pt x="82" y="761"/>
                </a:cubicBezTo>
                <a:cubicBezTo>
                  <a:pt x="91" y="760"/>
                  <a:pt x="96" y="774"/>
                  <a:pt x="106" y="768"/>
                </a:cubicBezTo>
                <a:cubicBezTo>
                  <a:pt x="102" y="760"/>
                  <a:pt x="91" y="754"/>
                  <a:pt x="87" y="745"/>
                </a:cubicBezTo>
                <a:cubicBezTo>
                  <a:pt x="82" y="745"/>
                  <a:pt x="86" y="750"/>
                  <a:pt x="82" y="751"/>
                </a:cubicBezTo>
                <a:cubicBezTo>
                  <a:pt x="78" y="747"/>
                  <a:pt x="68" y="744"/>
                  <a:pt x="70" y="737"/>
                </a:cubicBezTo>
                <a:cubicBezTo>
                  <a:pt x="77" y="739"/>
                  <a:pt x="77" y="739"/>
                  <a:pt x="77" y="739"/>
                </a:cubicBezTo>
                <a:cubicBezTo>
                  <a:pt x="75" y="733"/>
                  <a:pt x="70" y="725"/>
                  <a:pt x="63" y="722"/>
                </a:cubicBezTo>
                <a:cubicBezTo>
                  <a:pt x="52" y="714"/>
                  <a:pt x="41" y="704"/>
                  <a:pt x="29" y="701"/>
                </a:cubicBezTo>
                <a:cubicBezTo>
                  <a:pt x="29" y="699"/>
                  <a:pt x="29" y="699"/>
                  <a:pt x="29" y="699"/>
                </a:cubicBezTo>
                <a:cubicBezTo>
                  <a:pt x="19" y="692"/>
                  <a:pt x="10" y="686"/>
                  <a:pt x="0" y="678"/>
                </a:cubicBezTo>
                <a:cubicBezTo>
                  <a:pt x="1" y="677"/>
                  <a:pt x="1" y="677"/>
                  <a:pt x="1" y="677"/>
                </a:cubicBezTo>
                <a:cubicBezTo>
                  <a:pt x="20" y="684"/>
                  <a:pt x="34" y="700"/>
                  <a:pt x="53" y="705"/>
                </a:cubicBezTo>
                <a:cubicBezTo>
                  <a:pt x="54" y="704"/>
                  <a:pt x="54" y="704"/>
                  <a:pt x="54" y="704"/>
                </a:cubicBezTo>
                <a:cubicBezTo>
                  <a:pt x="47" y="704"/>
                  <a:pt x="52" y="692"/>
                  <a:pt x="45" y="695"/>
                </a:cubicBezTo>
                <a:cubicBezTo>
                  <a:pt x="42" y="684"/>
                  <a:pt x="32" y="677"/>
                  <a:pt x="27" y="668"/>
                </a:cubicBezTo>
                <a:cubicBezTo>
                  <a:pt x="34" y="668"/>
                  <a:pt x="40" y="679"/>
                  <a:pt x="48" y="680"/>
                </a:cubicBezTo>
                <a:cubicBezTo>
                  <a:pt x="86" y="705"/>
                  <a:pt x="125" y="727"/>
                  <a:pt x="167" y="742"/>
                </a:cubicBezTo>
                <a:cubicBezTo>
                  <a:pt x="171" y="741"/>
                  <a:pt x="171" y="741"/>
                  <a:pt x="171" y="741"/>
                </a:cubicBezTo>
                <a:cubicBezTo>
                  <a:pt x="212" y="758"/>
                  <a:pt x="252" y="782"/>
                  <a:pt x="295" y="795"/>
                </a:cubicBezTo>
                <a:cubicBezTo>
                  <a:pt x="308" y="794"/>
                  <a:pt x="319" y="799"/>
                  <a:pt x="330" y="803"/>
                </a:cubicBezTo>
                <a:cubicBezTo>
                  <a:pt x="337" y="786"/>
                  <a:pt x="319" y="773"/>
                  <a:pt x="312" y="758"/>
                </a:cubicBezTo>
                <a:cubicBezTo>
                  <a:pt x="286" y="734"/>
                  <a:pt x="262" y="703"/>
                  <a:pt x="235" y="677"/>
                </a:cubicBezTo>
                <a:cubicBezTo>
                  <a:pt x="211" y="661"/>
                  <a:pt x="194" y="636"/>
                  <a:pt x="175" y="615"/>
                </a:cubicBezTo>
                <a:cubicBezTo>
                  <a:pt x="173" y="609"/>
                  <a:pt x="167" y="610"/>
                  <a:pt x="161" y="609"/>
                </a:cubicBezTo>
                <a:cubicBezTo>
                  <a:pt x="165" y="607"/>
                  <a:pt x="162" y="602"/>
                  <a:pt x="161" y="599"/>
                </a:cubicBezTo>
                <a:cubicBezTo>
                  <a:pt x="182" y="583"/>
                  <a:pt x="182" y="583"/>
                  <a:pt x="182" y="583"/>
                </a:cubicBezTo>
                <a:cubicBezTo>
                  <a:pt x="181" y="576"/>
                  <a:pt x="174" y="569"/>
                  <a:pt x="169" y="561"/>
                </a:cubicBezTo>
                <a:cubicBezTo>
                  <a:pt x="168" y="562"/>
                  <a:pt x="167" y="561"/>
                  <a:pt x="166" y="560"/>
                </a:cubicBezTo>
                <a:cubicBezTo>
                  <a:pt x="168" y="557"/>
                  <a:pt x="168" y="557"/>
                  <a:pt x="168" y="557"/>
                </a:cubicBezTo>
                <a:cubicBezTo>
                  <a:pt x="173" y="563"/>
                  <a:pt x="176" y="574"/>
                  <a:pt x="186" y="575"/>
                </a:cubicBezTo>
                <a:cubicBezTo>
                  <a:pt x="188" y="568"/>
                  <a:pt x="178" y="563"/>
                  <a:pt x="183" y="555"/>
                </a:cubicBezTo>
                <a:cubicBezTo>
                  <a:pt x="184" y="561"/>
                  <a:pt x="189" y="569"/>
                  <a:pt x="193" y="570"/>
                </a:cubicBezTo>
                <a:cubicBezTo>
                  <a:pt x="192" y="573"/>
                  <a:pt x="194" y="574"/>
                  <a:pt x="196" y="575"/>
                </a:cubicBezTo>
                <a:cubicBezTo>
                  <a:pt x="197" y="575"/>
                  <a:pt x="197" y="574"/>
                  <a:pt x="198" y="574"/>
                </a:cubicBezTo>
                <a:cubicBezTo>
                  <a:pt x="198" y="568"/>
                  <a:pt x="195" y="563"/>
                  <a:pt x="192" y="559"/>
                </a:cubicBezTo>
                <a:cubicBezTo>
                  <a:pt x="189" y="559"/>
                  <a:pt x="189" y="559"/>
                  <a:pt x="189" y="559"/>
                </a:cubicBezTo>
                <a:cubicBezTo>
                  <a:pt x="192" y="552"/>
                  <a:pt x="180" y="545"/>
                  <a:pt x="189" y="539"/>
                </a:cubicBezTo>
                <a:cubicBezTo>
                  <a:pt x="192" y="543"/>
                  <a:pt x="198" y="545"/>
                  <a:pt x="201" y="541"/>
                </a:cubicBezTo>
                <a:cubicBezTo>
                  <a:pt x="204" y="535"/>
                  <a:pt x="196" y="529"/>
                  <a:pt x="198" y="523"/>
                </a:cubicBezTo>
                <a:cubicBezTo>
                  <a:pt x="202" y="527"/>
                  <a:pt x="203" y="537"/>
                  <a:pt x="212" y="534"/>
                </a:cubicBezTo>
                <a:cubicBezTo>
                  <a:pt x="213" y="534"/>
                  <a:pt x="214" y="533"/>
                  <a:pt x="215" y="532"/>
                </a:cubicBezTo>
                <a:cubicBezTo>
                  <a:pt x="217" y="527"/>
                  <a:pt x="211" y="529"/>
                  <a:pt x="211" y="525"/>
                </a:cubicBezTo>
                <a:cubicBezTo>
                  <a:pt x="215" y="519"/>
                  <a:pt x="215" y="519"/>
                  <a:pt x="215" y="519"/>
                </a:cubicBezTo>
                <a:cubicBezTo>
                  <a:pt x="209" y="519"/>
                  <a:pt x="210" y="506"/>
                  <a:pt x="204" y="513"/>
                </a:cubicBezTo>
                <a:cubicBezTo>
                  <a:pt x="202" y="515"/>
                  <a:pt x="202" y="518"/>
                  <a:pt x="204" y="520"/>
                </a:cubicBezTo>
                <a:cubicBezTo>
                  <a:pt x="202" y="519"/>
                  <a:pt x="198" y="511"/>
                  <a:pt x="201" y="505"/>
                </a:cubicBezTo>
                <a:cubicBezTo>
                  <a:pt x="205" y="489"/>
                  <a:pt x="232" y="507"/>
                  <a:pt x="225" y="486"/>
                </a:cubicBezTo>
                <a:cubicBezTo>
                  <a:pt x="238" y="473"/>
                  <a:pt x="238" y="473"/>
                  <a:pt x="238" y="473"/>
                </a:cubicBezTo>
                <a:cubicBezTo>
                  <a:pt x="238" y="479"/>
                  <a:pt x="248" y="480"/>
                  <a:pt x="249" y="486"/>
                </a:cubicBezTo>
                <a:cubicBezTo>
                  <a:pt x="245" y="479"/>
                  <a:pt x="255" y="477"/>
                  <a:pt x="258" y="471"/>
                </a:cubicBezTo>
                <a:cubicBezTo>
                  <a:pt x="290" y="462"/>
                  <a:pt x="327" y="471"/>
                  <a:pt x="356" y="480"/>
                </a:cubicBezTo>
                <a:cubicBezTo>
                  <a:pt x="358" y="482"/>
                  <a:pt x="363" y="484"/>
                  <a:pt x="367" y="483"/>
                </a:cubicBezTo>
                <a:cubicBezTo>
                  <a:pt x="376" y="487"/>
                  <a:pt x="389" y="489"/>
                  <a:pt x="395" y="496"/>
                </a:cubicBezTo>
                <a:cubicBezTo>
                  <a:pt x="396" y="495"/>
                  <a:pt x="400" y="497"/>
                  <a:pt x="400" y="499"/>
                </a:cubicBezTo>
                <a:cubicBezTo>
                  <a:pt x="416" y="500"/>
                  <a:pt x="424" y="516"/>
                  <a:pt x="440" y="517"/>
                </a:cubicBezTo>
                <a:cubicBezTo>
                  <a:pt x="518" y="551"/>
                  <a:pt x="575" y="625"/>
                  <a:pt x="641" y="681"/>
                </a:cubicBezTo>
                <a:cubicBezTo>
                  <a:pt x="636" y="670"/>
                  <a:pt x="631" y="658"/>
                  <a:pt x="622" y="648"/>
                </a:cubicBezTo>
                <a:cubicBezTo>
                  <a:pt x="635" y="663"/>
                  <a:pt x="653" y="687"/>
                  <a:pt x="668" y="704"/>
                </a:cubicBezTo>
                <a:cubicBezTo>
                  <a:pt x="666" y="707"/>
                  <a:pt x="670" y="709"/>
                  <a:pt x="672" y="712"/>
                </a:cubicBezTo>
                <a:cubicBezTo>
                  <a:pt x="678" y="717"/>
                  <a:pt x="682" y="724"/>
                  <a:pt x="688" y="729"/>
                </a:cubicBezTo>
                <a:cubicBezTo>
                  <a:pt x="689" y="728"/>
                  <a:pt x="689" y="728"/>
                  <a:pt x="689" y="728"/>
                </a:cubicBezTo>
                <a:cubicBezTo>
                  <a:pt x="683" y="716"/>
                  <a:pt x="678" y="701"/>
                  <a:pt x="666" y="693"/>
                </a:cubicBezTo>
                <a:cubicBezTo>
                  <a:pt x="652" y="671"/>
                  <a:pt x="638" y="648"/>
                  <a:pt x="622" y="628"/>
                </a:cubicBezTo>
                <a:cubicBezTo>
                  <a:pt x="622" y="633"/>
                  <a:pt x="628" y="638"/>
                  <a:pt x="626" y="642"/>
                </a:cubicBezTo>
                <a:cubicBezTo>
                  <a:pt x="613" y="629"/>
                  <a:pt x="606" y="613"/>
                  <a:pt x="596" y="598"/>
                </a:cubicBezTo>
                <a:cubicBezTo>
                  <a:pt x="601" y="601"/>
                  <a:pt x="606" y="607"/>
                  <a:pt x="610" y="613"/>
                </a:cubicBezTo>
                <a:cubicBezTo>
                  <a:pt x="611" y="608"/>
                  <a:pt x="606" y="603"/>
                  <a:pt x="604" y="598"/>
                </a:cubicBezTo>
                <a:cubicBezTo>
                  <a:pt x="600" y="589"/>
                  <a:pt x="585" y="578"/>
                  <a:pt x="586" y="568"/>
                </a:cubicBezTo>
                <a:cubicBezTo>
                  <a:pt x="574" y="558"/>
                  <a:pt x="574" y="541"/>
                  <a:pt x="562" y="532"/>
                </a:cubicBezTo>
                <a:cubicBezTo>
                  <a:pt x="554" y="519"/>
                  <a:pt x="546" y="506"/>
                  <a:pt x="537" y="495"/>
                </a:cubicBezTo>
                <a:cubicBezTo>
                  <a:pt x="539" y="490"/>
                  <a:pt x="530" y="487"/>
                  <a:pt x="530" y="483"/>
                </a:cubicBezTo>
                <a:cubicBezTo>
                  <a:pt x="524" y="478"/>
                  <a:pt x="522" y="466"/>
                  <a:pt x="512" y="465"/>
                </a:cubicBezTo>
                <a:cubicBezTo>
                  <a:pt x="505" y="446"/>
                  <a:pt x="486" y="436"/>
                  <a:pt x="480" y="416"/>
                </a:cubicBezTo>
                <a:cubicBezTo>
                  <a:pt x="477" y="413"/>
                  <a:pt x="473" y="409"/>
                  <a:pt x="474" y="404"/>
                </a:cubicBezTo>
                <a:cubicBezTo>
                  <a:pt x="465" y="397"/>
                  <a:pt x="461" y="387"/>
                  <a:pt x="455" y="379"/>
                </a:cubicBezTo>
                <a:cubicBezTo>
                  <a:pt x="455" y="375"/>
                  <a:pt x="455" y="375"/>
                  <a:pt x="455" y="375"/>
                </a:cubicBezTo>
                <a:cubicBezTo>
                  <a:pt x="454" y="373"/>
                  <a:pt x="452" y="375"/>
                  <a:pt x="452" y="376"/>
                </a:cubicBezTo>
                <a:cubicBezTo>
                  <a:pt x="452" y="382"/>
                  <a:pt x="452" y="382"/>
                  <a:pt x="452" y="382"/>
                </a:cubicBezTo>
                <a:cubicBezTo>
                  <a:pt x="447" y="380"/>
                  <a:pt x="446" y="373"/>
                  <a:pt x="440" y="372"/>
                </a:cubicBezTo>
                <a:cubicBezTo>
                  <a:pt x="436" y="367"/>
                  <a:pt x="431" y="361"/>
                  <a:pt x="432" y="355"/>
                </a:cubicBezTo>
                <a:cubicBezTo>
                  <a:pt x="440" y="348"/>
                  <a:pt x="441" y="332"/>
                  <a:pt x="454" y="339"/>
                </a:cubicBezTo>
                <a:cubicBezTo>
                  <a:pt x="458" y="337"/>
                  <a:pt x="463" y="342"/>
                  <a:pt x="464" y="347"/>
                </a:cubicBezTo>
                <a:cubicBezTo>
                  <a:pt x="464" y="347"/>
                  <a:pt x="464" y="347"/>
                  <a:pt x="464" y="347"/>
                </a:cubicBezTo>
                <a:cubicBezTo>
                  <a:pt x="471" y="349"/>
                  <a:pt x="478" y="347"/>
                  <a:pt x="484" y="348"/>
                </a:cubicBezTo>
                <a:cubicBezTo>
                  <a:pt x="485" y="349"/>
                  <a:pt x="486" y="352"/>
                  <a:pt x="489" y="351"/>
                </a:cubicBezTo>
                <a:cubicBezTo>
                  <a:pt x="488" y="338"/>
                  <a:pt x="474" y="327"/>
                  <a:pt x="470" y="315"/>
                </a:cubicBezTo>
                <a:cubicBezTo>
                  <a:pt x="473" y="306"/>
                  <a:pt x="462" y="312"/>
                  <a:pt x="464" y="304"/>
                </a:cubicBezTo>
                <a:cubicBezTo>
                  <a:pt x="461" y="293"/>
                  <a:pt x="477" y="289"/>
                  <a:pt x="471" y="279"/>
                </a:cubicBezTo>
                <a:cubicBezTo>
                  <a:pt x="472" y="277"/>
                  <a:pt x="472" y="275"/>
                  <a:pt x="474" y="274"/>
                </a:cubicBezTo>
                <a:cubicBezTo>
                  <a:pt x="485" y="278"/>
                  <a:pt x="485" y="291"/>
                  <a:pt x="498" y="292"/>
                </a:cubicBezTo>
                <a:cubicBezTo>
                  <a:pt x="500" y="289"/>
                  <a:pt x="508" y="290"/>
                  <a:pt x="504" y="283"/>
                </a:cubicBezTo>
                <a:cubicBezTo>
                  <a:pt x="500" y="278"/>
                  <a:pt x="502" y="271"/>
                  <a:pt x="497" y="267"/>
                </a:cubicBezTo>
                <a:cubicBezTo>
                  <a:pt x="505" y="263"/>
                  <a:pt x="501" y="275"/>
                  <a:pt x="506" y="277"/>
                </a:cubicBezTo>
                <a:cubicBezTo>
                  <a:pt x="509" y="273"/>
                  <a:pt x="516" y="277"/>
                  <a:pt x="518" y="270"/>
                </a:cubicBezTo>
                <a:cubicBezTo>
                  <a:pt x="521" y="280"/>
                  <a:pt x="529" y="285"/>
                  <a:pt x="535" y="293"/>
                </a:cubicBezTo>
                <a:cubicBezTo>
                  <a:pt x="535" y="289"/>
                  <a:pt x="534" y="284"/>
                  <a:pt x="530" y="280"/>
                </a:cubicBezTo>
                <a:cubicBezTo>
                  <a:pt x="530" y="274"/>
                  <a:pt x="536" y="270"/>
                  <a:pt x="534" y="265"/>
                </a:cubicBezTo>
                <a:cubicBezTo>
                  <a:pt x="537" y="263"/>
                  <a:pt x="538" y="269"/>
                  <a:pt x="539" y="272"/>
                </a:cubicBezTo>
                <a:cubicBezTo>
                  <a:pt x="545" y="277"/>
                  <a:pt x="545" y="277"/>
                  <a:pt x="545" y="277"/>
                </a:cubicBezTo>
                <a:cubicBezTo>
                  <a:pt x="542" y="269"/>
                  <a:pt x="548" y="257"/>
                  <a:pt x="537" y="253"/>
                </a:cubicBezTo>
                <a:cubicBezTo>
                  <a:pt x="530" y="254"/>
                  <a:pt x="535" y="246"/>
                  <a:pt x="531" y="242"/>
                </a:cubicBezTo>
                <a:cubicBezTo>
                  <a:pt x="528" y="234"/>
                  <a:pt x="523" y="225"/>
                  <a:pt x="534" y="219"/>
                </a:cubicBezTo>
                <a:cubicBezTo>
                  <a:pt x="535" y="218"/>
                  <a:pt x="535" y="218"/>
                  <a:pt x="535" y="218"/>
                </a:cubicBezTo>
                <a:cubicBezTo>
                  <a:pt x="544" y="227"/>
                  <a:pt x="545" y="243"/>
                  <a:pt x="549" y="253"/>
                </a:cubicBezTo>
                <a:cubicBezTo>
                  <a:pt x="556" y="252"/>
                  <a:pt x="553" y="265"/>
                  <a:pt x="560" y="258"/>
                </a:cubicBezTo>
                <a:cubicBezTo>
                  <a:pt x="562" y="259"/>
                  <a:pt x="562" y="259"/>
                  <a:pt x="562" y="259"/>
                </a:cubicBezTo>
                <a:cubicBezTo>
                  <a:pt x="564" y="258"/>
                  <a:pt x="564" y="257"/>
                  <a:pt x="562" y="255"/>
                </a:cubicBezTo>
                <a:cubicBezTo>
                  <a:pt x="562" y="254"/>
                  <a:pt x="562" y="254"/>
                  <a:pt x="562" y="254"/>
                </a:cubicBezTo>
                <a:cubicBezTo>
                  <a:pt x="562" y="253"/>
                  <a:pt x="562" y="253"/>
                  <a:pt x="562" y="253"/>
                </a:cubicBezTo>
                <a:cubicBezTo>
                  <a:pt x="566" y="256"/>
                  <a:pt x="565" y="263"/>
                  <a:pt x="568" y="267"/>
                </a:cubicBezTo>
                <a:cubicBezTo>
                  <a:pt x="570" y="273"/>
                  <a:pt x="572" y="280"/>
                  <a:pt x="580" y="279"/>
                </a:cubicBezTo>
                <a:cubicBezTo>
                  <a:pt x="583" y="271"/>
                  <a:pt x="575" y="263"/>
                  <a:pt x="571" y="256"/>
                </a:cubicBezTo>
                <a:cubicBezTo>
                  <a:pt x="565" y="246"/>
                  <a:pt x="570" y="235"/>
                  <a:pt x="572" y="225"/>
                </a:cubicBezTo>
                <a:cubicBezTo>
                  <a:pt x="572" y="216"/>
                  <a:pt x="563" y="212"/>
                  <a:pt x="562" y="203"/>
                </a:cubicBezTo>
                <a:cubicBezTo>
                  <a:pt x="565" y="206"/>
                  <a:pt x="566" y="212"/>
                  <a:pt x="570" y="214"/>
                </a:cubicBezTo>
                <a:cubicBezTo>
                  <a:pt x="570" y="210"/>
                  <a:pt x="571" y="203"/>
                  <a:pt x="566" y="201"/>
                </a:cubicBezTo>
                <a:cubicBezTo>
                  <a:pt x="567" y="199"/>
                  <a:pt x="566" y="198"/>
                  <a:pt x="568" y="197"/>
                </a:cubicBezTo>
                <a:cubicBezTo>
                  <a:pt x="571" y="204"/>
                  <a:pt x="571" y="204"/>
                  <a:pt x="571" y="204"/>
                </a:cubicBezTo>
                <a:cubicBezTo>
                  <a:pt x="573" y="201"/>
                  <a:pt x="578" y="199"/>
                  <a:pt x="577" y="194"/>
                </a:cubicBezTo>
                <a:cubicBezTo>
                  <a:pt x="584" y="195"/>
                  <a:pt x="595" y="197"/>
                  <a:pt x="601" y="189"/>
                </a:cubicBezTo>
                <a:cubicBezTo>
                  <a:pt x="608" y="188"/>
                  <a:pt x="614" y="191"/>
                  <a:pt x="621" y="193"/>
                </a:cubicBezTo>
                <a:cubicBezTo>
                  <a:pt x="618" y="194"/>
                  <a:pt x="618" y="194"/>
                  <a:pt x="618" y="194"/>
                </a:cubicBezTo>
                <a:cubicBezTo>
                  <a:pt x="621" y="199"/>
                  <a:pt x="626" y="204"/>
                  <a:pt x="632" y="203"/>
                </a:cubicBezTo>
                <a:cubicBezTo>
                  <a:pt x="636" y="195"/>
                  <a:pt x="642" y="205"/>
                  <a:pt x="649" y="204"/>
                </a:cubicBezTo>
                <a:cubicBezTo>
                  <a:pt x="660" y="213"/>
                  <a:pt x="674" y="215"/>
                  <a:pt x="686" y="223"/>
                </a:cubicBezTo>
                <a:cubicBezTo>
                  <a:pt x="716" y="234"/>
                  <a:pt x="742" y="257"/>
                  <a:pt x="770" y="273"/>
                </a:cubicBezTo>
                <a:cubicBezTo>
                  <a:pt x="769" y="266"/>
                  <a:pt x="762" y="260"/>
                  <a:pt x="757" y="253"/>
                </a:cubicBezTo>
                <a:cubicBezTo>
                  <a:pt x="741" y="248"/>
                  <a:pt x="733" y="229"/>
                  <a:pt x="716" y="225"/>
                </a:cubicBezTo>
                <a:cubicBezTo>
                  <a:pt x="714" y="223"/>
                  <a:pt x="713" y="221"/>
                  <a:pt x="712" y="218"/>
                </a:cubicBezTo>
                <a:cubicBezTo>
                  <a:pt x="717" y="222"/>
                  <a:pt x="726" y="217"/>
                  <a:pt x="726" y="226"/>
                </a:cubicBezTo>
                <a:cubicBezTo>
                  <a:pt x="730" y="230"/>
                  <a:pt x="730" y="230"/>
                  <a:pt x="730" y="230"/>
                </a:cubicBezTo>
                <a:cubicBezTo>
                  <a:pt x="731" y="227"/>
                  <a:pt x="733" y="227"/>
                  <a:pt x="735" y="227"/>
                </a:cubicBezTo>
                <a:cubicBezTo>
                  <a:pt x="740" y="229"/>
                  <a:pt x="738" y="235"/>
                  <a:pt x="744" y="235"/>
                </a:cubicBezTo>
                <a:cubicBezTo>
                  <a:pt x="746" y="230"/>
                  <a:pt x="752" y="235"/>
                  <a:pt x="755" y="238"/>
                </a:cubicBezTo>
                <a:cubicBezTo>
                  <a:pt x="762" y="229"/>
                  <a:pt x="750" y="221"/>
                  <a:pt x="744" y="217"/>
                </a:cubicBezTo>
                <a:cubicBezTo>
                  <a:pt x="735" y="211"/>
                  <a:pt x="735" y="211"/>
                  <a:pt x="735" y="211"/>
                </a:cubicBezTo>
                <a:cubicBezTo>
                  <a:pt x="732" y="213"/>
                  <a:pt x="734" y="217"/>
                  <a:pt x="734" y="220"/>
                </a:cubicBezTo>
                <a:cubicBezTo>
                  <a:pt x="730" y="222"/>
                  <a:pt x="730" y="216"/>
                  <a:pt x="727" y="216"/>
                </a:cubicBezTo>
                <a:cubicBezTo>
                  <a:pt x="732" y="206"/>
                  <a:pt x="718" y="203"/>
                  <a:pt x="716" y="197"/>
                </a:cubicBezTo>
                <a:cubicBezTo>
                  <a:pt x="712" y="197"/>
                  <a:pt x="709" y="194"/>
                  <a:pt x="706" y="192"/>
                </a:cubicBezTo>
                <a:cubicBezTo>
                  <a:pt x="708" y="191"/>
                  <a:pt x="707" y="188"/>
                  <a:pt x="707" y="186"/>
                </a:cubicBezTo>
                <a:cubicBezTo>
                  <a:pt x="698" y="183"/>
                  <a:pt x="700" y="171"/>
                  <a:pt x="690" y="169"/>
                </a:cubicBezTo>
                <a:cubicBezTo>
                  <a:pt x="690" y="168"/>
                  <a:pt x="692" y="167"/>
                  <a:pt x="692" y="166"/>
                </a:cubicBezTo>
                <a:cubicBezTo>
                  <a:pt x="692" y="170"/>
                  <a:pt x="692" y="170"/>
                  <a:pt x="692" y="170"/>
                </a:cubicBezTo>
                <a:cubicBezTo>
                  <a:pt x="694" y="170"/>
                  <a:pt x="694" y="169"/>
                  <a:pt x="695" y="168"/>
                </a:cubicBezTo>
                <a:cubicBezTo>
                  <a:pt x="705" y="179"/>
                  <a:pt x="722" y="184"/>
                  <a:pt x="732" y="196"/>
                </a:cubicBezTo>
                <a:cubicBezTo>
                  <a:pt x="734" y="189"/>
                  <a:pt x="724" y="189"/>
                  <a:pt x="723" y="182"/>
                </a:cubicBezTo>
                <a:cubicBezTo>
                  <a:pt x="724" y="180"/>
                  <a:pt x="724" y="180"/>
                  <a:pt x="724" y="180"/>
                </a:cubicBezTo>
                <a:cubicBezTo>
                  <a:pt x="715" y="166"/>
                  <a:pt x="715" y="166"/>
                  <a:pt x="715" y="166"/>
                </a:cubicBezTo>
                <a:cubicBezTo>
                  <a:pt x="717" y="163"/>
                  <a:pt x="720" y="167"/>
                  <a:pt x="723" y="168"/>
                </a:cubicBezTo>
                <a:cubicBezTo>
                  <a:pt x="728" y="173"/>
                  <a:pt x="725" y="187"/>
                  <a:pt x="735" y="189"/>
                </a:cubicBezTo>
                <a:cubicBezTo>
                  <a:pt x="744" y="192"/>
                  <a:pt x="750" y="204"/>
                  <a:pt x="762" y="204"/>
                </a:cubicBezTo>
                <a:cubicBezTo>
                  <a:pt x="762" y="205"/>
                  <a:pt x="763" y="207"/>
                  <a:pt x="765" y="207"/>
                </a:cubicBezTo>
                <a:cubicBezTo>
                  <a:pt x="766" y="207"/>
                  <a:pt x="766" y="207"/>
                  <a:pt x="766" y="207"/>
                </a:cubicBezTo>
                <a:cubicBezTo>
                  <a:pt x="741" y="183"/>
                  <a:pt x="741" y="183"/>
                  <a:pt x="741" y="183"/>
                </a:cubicBezTo>
                <a:cubicBezTo>
                  <a:pt x="745" y="183"/>
                  <a:pt x="745" y="183"/>
                  <a:pt x="745" y="183"/>
                </a:cubicBezTo>
                <a:cubicBezTo>
                  <a:pt x="781" y="211"/>
                  <a:pt x="781" y="211"/>
                  <a:pt x="781" y="211"/>
                </a:cubicBezTo>
                <a:cubicBezTo>
                  <a:pt x="780" y="215"/>
                  <a:pt x="782" y="219"/>
                  <a:pt x="786" y="220"/>
                </a:cubicBezTo>
                <a:cubicBezTo>
                  <a:pt x="790" y="220"/>
                  <a:pt x="790" y="220"/>
                  <a:pt x="790" y="220"/>
                </a:cubicBezTo>
                <a:cubicBezTo>
                  <a:pt x="796" y="230"/>
                  <a:pt x="807" y="243"/>
                  <a:pt x="820" y="245"/>
                </a:cubicBezTo>
                <a:cubicBezTo>
                  <a:pt x="822" y="245"/>
                  <a:pt x="822" y="250"/>
                  <a:pt x="825" y="247"/>
                </a:cubicBezTo>
                <a:cubicBezTo>
                  <a:pt x="849" y="260"/>
                  <a:pt x="861" y="283"/>
                  <a:pt x="883" y="299"/>
                </a:cubicBezTo>
                <a:cubicBezTo>
                  <a:pt x="886" y="295"/>
                  <a:pt x="882" y="293"/>
                  <a:pt x="881" y="290"/>
                </a:cubicBezTo>
                <a:cubicBezTo>
                  <a:pt x="874" y="290"/>
                  <a:pt x="872" y="283"/>
                  <a:pt x="868" y="279"/>
                </a:cubicBezTo>
                <a:cubicBezTo>
                  <a:pt x="872" y="279"/>
                  <a:pt x="879" y="282"/>
                  <a:pt x="880" y="288"/>
                </a:cubicBezTo>
                <a:cubicBezTo>
                  <a:pt x="885" y="287"/>
                  <a:pt x="887" y="296"/>
                  <a:pt x="892" y="294"/>
                </a:cubicBezTo>
                <a:cubicBezTo>
                  <a:pt x="888" y="286"/>
                  <a:pt x="879" y="281"/>
                  <a:pt x="874" y="273"/>
                </a:cubicBezTo>
                <a:cubicBezTo>
                  <a:pt x="878" y="271"/>
                  <a:pt x="880" y="277"/>
                  <a:pt x="883" y="277"/>
                </a:cubicBezTo>
                <a:cubicBezTo>
                  <a:pt x="884" y="271"/>
                  <a:pt x="877" y="267"/>
                  <a:pt x="873" y="261"/>
                </a:cubicBezTo>
                <a:cubicBezTo>
                  <a:pt x="878" y="261"/>
                  <a:pt x="883" y="269"/>
                  <a:pt x="889" y="271"/>
                </a:cubicBezTo>
                <a:cubicBezTo>
                  <a:pt x="890" y="270"/>
                  <a:pt x="890" y="270"/>
                  <a:pt x="890" y="270"/>
                </a:cubicBezTo>
                <a:cubicBezTo>
                  <a:pt x="876" y="249"/>
                  <a:pt x="854" y="241"/>
                  <a:pt x="837" y="224"/>
                </a:cubicBezTo>
                <a:cubicBezTo>
                  <a:pt x="813" y="217"/>
                  <a:pt x="800" y="192"/>
                  <a:pt x="783" y="176"/>
                </a:cubicBezTo>
                <a:cubicBezTo>
                  <a:pt x="781" y="180"/>
                  <a:pt x="779" y="175"/>
                  <a:pt x="776" y="175"/>
                </a:cubicBezTo>
                <a:cubicBezTo>
                  <a:pt x="777" y="172"/>
                  <a:pt x="777" y="167"/>
                  <a:pt x="772" y="165"/>
                </a:cubicBezTo>
                <a:cubicBezTo>
                  <a:pt x="771" y="165"/>
                  <a:pt x="771" y="167"/>
                  <a:pt x="770" y="167"/>
                </a:cubicBezTo>
                <a:cubicBezTo>
                  <a:pt x="762" y="156"/>
                  <a:pt x="762" y="156"/>
                  <a:pt x="762" y="156"/>
                </a:cubicBezTo>
                <a:cubicBezTo>
                  <a:pt x="768" y="157"/>
                  <a:pt x="779" y="164"/>
                  <a:pt x="781" y="173"/>
                </a:cubicBezTo>
                <a:cubicBezTo>
                  <a:pt x="789" y="172"/>
                  <a:pt x="786" y="182"/>
                  <a:pt x="794" y="179"/>
                </a:cubicBezTo>
                <a:cubicBezTo>
                  <a:pt x="801" y="193"/>
                  <a:pt x="818" y="193"/>
                  <a:pt x="826" y="207"/>
                </a:cubicBezTo>
                <a:cubicBezTo>
                  <a:pt x="834" y="208"/>
                  <a:pt x="840" y="219"/>
                  <a:pt x="846" y="223"/>
                </a:cubicBezTo>
                <a:cubicBezTo>
                  <a:pt x="851" y="223"/>
                  <a:pt x="851" y="223"/>
                  <a:pt x="851" y="223"/>
                </a:cubicBezTo>
                <a:cubicBezTo>
                  <a:pt x="853" y="221"/>
                  <a:pt x="850" y="219"/>
                  <a:pt x="849" y="217"/>
                </a:cubicBezTo>
                <a:cubicBezTo>
                  <a:pt x="852" y="217"/>
                  <a:pt x="852" y="213"/>
                  <a:pt x="856" y="215"/>
                </a:cubicBezTo>
                <a:cubicBezTo>
                  <a:pt x="877" y="231"/>
                  <a:pt x="901" y="243"/>
                  <a:pt x="918" y="264"/>
                </a:cubicBezTo>
                <a:cubicBezTo>
                  <a:pt x="944" y="289"/>
                  <a:pt x="972" y="320"/>
                  <a:pt x="1000" y="345"/>
                </a:cubicBezTo>
                <a:cubicBezTo>
                  <a:pt x="1002" y="344"/>
                  <a:pt x="1001" y="343"/>
                  <a:pt x="1001" y="341"/>
                </a:cubicBezTo>
                <a:cubicBezTo>
                  <a:pt x="982" y="324"/>
                  <a:pt x="970" y="302"/>
                  <a:pt x="952" y="283"/>
                </a:cubicBezTo>
                <a:cubicBezTo>
                  <a:pt x="963" y="291"/>
                  <a:pt x="963" y="291"/>
                  <a:pt x="963" y="291"/>
                </a:cubicBezTo>
                <a:cubicBezTo>
                  <a:pt x="963" y="283"/>
                  <a:pt x="953" y="278"/>
                  <a:pt x="949" y="272"/>
                </a:cubicBezTo>
                <a:cubicBezTo>
                  <a:pt x="941" y="273"/>
                  <a:pt x="951" y="280"/>
                  <a:pt x="950" y="282"/>
                </a:cubicBezTo>
                <a:cubicBezTo>
                  <a:pt x="919" y="252"/>
                  <a:pt x="919" y="252"/>
                  <a:pt x="919" y="252"/>
                </a:cubicBezTo>
                <a:cubicBezTo>
                  <a:pt x="920" y="252"/>
                  <a:pt x="921" y="255"/>
                  <a:pt x="923" y="253"/>
                </a:cubicBezTo>
                <a:cubicBezTo>
                  <a:pt x="922" y="247"/>
                  <a:pt x="916" y="241"/>
                  <a:pt x="910" y="238"/>
                </a:cubicBezTo>
                <a:cubicBezTo>
                  <a:pt x="904" y="235"/>
                  <a:pt x="904" y="235"/>
                  <a:pt x="904" y="235"/>
                </a:cubicBezTo>
                <a:cubicBezTo>
                  <a:pt x="872" y="208"/>
                  <a:pt x="872" y="208"/>
                  <a:pt x="872" y="208"/>
                </a:cubicBezTo>
                <a:cubicBezTo>
                  <a:pt x="875" y="200"/>
                  <a:pt x="865" y="193"/>
                  <a:pt x="860" y="189"/>
                </a:cubicBezTo>
                <a:cubicBezTo>
                  <a:pt x="852" y="188"/>
                  <a:pt x="851" y="182"/>
                  <a:pt x="847" y="177"/>
                </a:cubicBezTo>
                <a:cubicBezTo>
                  <a:pt x="848" y="176"/>
                  <a:pt x="848" y="176"/>
                  <a:pt x="848" y="176"/>
                </a:cubicBezTo>
                <a:cubicBezTo>
                  <a:pt x="852" y="181"/>
                  <a:pt x="859" y="184"/>
                  <a:pt x="863" y="189"/>
                </a:cubicBezTo>
                <a:cubicBezTo>
                  <a:pt x="864" y="187"/>
                  <a:pt x="864" y="187"/>
                  <a:pt x="864" y="187"/>
                </a:cubicBezTo>
                <a:cubicBezTo>
                  <a:pt x="861" y="181"/>
                  <a:pt x="855" y="179"/>
                  <a:pt x="854" y="173"/>
                </a:cubicBezTo>
                <a:cubicBezTo>
                  <a:pt x="858" y="173"/>
                  <a:pt x="861" y="183"/>
                  <a:pt x="865" y="178"/>
                </a:cubicBezTo>
                <a:cubicBezTo>
                  <a:pt x="851" y="168"/>
                  <a:pt x="843" y="154"/>
                  <a:pt x="827" y="146"/>
                </a:cubicBezTo>
                <a:cubicBezTo>
                  <a:pt x="827" y="140"/>
                  <a:pt x="819" y="139"/>
                  <a:pt x="817" y="136"/>
                </a:cubicBezTo>
                <a:cubicBezTo>
                  <a:pt x="814" y="136"/>
                  <a:pt x="814" y="136"/>
                  <a:pt x="814" y="136"/>
                </a:cubicBezTo>
                <a:cubicBezTo>
                  <a:pt x="790" y="115"/>
                  <a:pt x="760" y="103"/>
                  <a:pt x="741" y="79"/>
                </a:cubicBezTo>
                <a:cubicBezTo>
                  <a:pt x="731" y="76"/>
                  <a:pt x="731" y="76"/>
                  <a:pt x="731" y="76"/>
                </a:cubicBezTo>
                <a:cubicBezTo>
                  <a:pt x="734" y="71"/>
                  <a:pt x="726" y="65"/>
                  <a:pt x="721" y="61"/>
                </a:cubicBezTo>
                <a:cubicBezTo>
                  <a:pt x="718" y="59"/>
                  <a:pt x="716" y="57"/>
                  <a:pt x="715" y="55"/>
                </a:cubicBezTo>
                <a:cubicBezTo>
                  <a:pt x="716" y="55"/>
                  <a:pt x="718" y="57"/>
                  <a:pt x="720" y="55"/>
                </a:cubicBezTo>
                <a:cubicBezTo>
                  <a:pt x="717" y="49"/>
                  <a:pt x="710" y="45"/>
                  <a:pt x="703" y="43"/>
                </a:cubicBezTo>
                <a:cubicBezTo>
                  <a:pt x="702" y="49"/>
                  <a:pt x="702" y="49"/>
                  <a:pt x="702" y="49"/>
                </a:cubicBezTo>
                <a:cubicBezTo>
                  <a:pt x="698" y="44"/>
                  <a:pt x="687" y="49"/>
                  <a:pt x="687" y="39"/>
                </a:cubicBezTo>
                <a:cubicBezTo>
                  <a:pt x="693" y="35"/>
                  <a:pt x="686" y="31"/>
                  <a:pt x="687" y="27"/>
                </a:cubicBezTo>
                <a:cubicBezTo>
                  <a:pt x="691" y="20"/>
                  <a:pt x="688" y="11"/>
                  <a:pt x="695" y="5"/>
                </a:cubicBezTo>
                <a:cubicBezTo>
                  <a:pt x="694" y="3"/>
                  <a:pt x="694" y="3"/>
                  <a:pt x="694" y="3"/>
                </a:cubicBezTo>
                <a:cubicBezTo>
                  <a:pt x="700" y="0"/>
                  <a:pt x="700" y="0"/>
                  <a:pt x="700" y="0"/>
                </a:cubicBezTo>
                <a:cubicBezTo>
                  <a:pt x="715" y="6"/>
                  <a:pt x="728" y="17"/>
                  <a:pt x="744" y="18"/>
                </a:cubicBez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txBody>
          <a:bodyPr vert="horz" wrap="square" lIns="112570" tIns="56285" rIns="112570" bIns="56285" numCol="1" anchor="t" anchorCtr="0" compatLnSpc="1"/>
          <a:lstStyle/>
          <a:p>
            <a:endParaRPr lang="zh-CN" altLang="en-US" sz="100"/>
          </a:p>
        </p:txBody>
      </p:sp>
      <p:sp>
        <p:nvSpPr>
          <p:cNvPr id="6" name="文本框 5"/>
          <p:cNvSpPr txBox="1"/>
          <p:nvPr/>
        </p:nvSpPr>
        <p:spPr>
          <a:xfrm>
            <a:off x="1600511" y="2504917"/>
            <a:ext cx="2180379"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transport</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04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1549"/>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4053" y="1795780"/>
            <a:ext cx="6189980" cy="3697166"/>
          </a:xfrm>
          <a:prstGeom prst="rect">
            <a:avLst/>
          </a:prstGeom>
          <a:solidFill>
            <a:schemeClr val="accent4">
              <a:lumMod val="20000"/>
              <a:lumOff val="80000"/>
            </a:schemeClr>
          </a:solidFill>
        </p:spPr>
        <p:txBody>
          <a:bodyPr wrap="square" rtlCol="0">
            <a:spAutoFit/>
          </a:bodyPr>
          <a:lstStyle/>
          <a:p>
            <a:pPr>
              <a:lnSpc>
                <a:spcPct val="150000"/>
              </a:lnSpc>
            </a:pPr>
            <a:r>
              <a:rPr lang="en-US" altLang="zh-CN" sz="3200" dirty="0">
                <a:latin typeface="Times New Roman" panose="02020603050405020304" pitchFamily="18" charset="0"/>
                <a:cs typeface="Times New Roman" panose="02020603050405020304" pitchFamily="18" charset="0"/>
              </a:rPr>
              <a:t>We</a:t>
            </a:r>
            <a:r>
              <a:rPr lang="en-US" altLang="zh-CN" sz="3200" u="sng" dirty="0">
                <a:solidFill>
                  <a:srgbClr val="FF0000"/>
                </a:solidFill>
                <a:latin typeface="Times New Roman" panose="02020603050405020304" pitchFamily="18" charset="0"/>
                <a:cs typeface="Times New Roman" panose="02020603050405020304" pitchFamily="18" charset="0"/>
              </a:rPr>
              <a:t>’</a:t>
            </a:r>
            <a:r>
              <a:rPr lang="en-US" altLang="zh-CN" sz="3200" b="1" u="sng" dirty="0">
                <a:solidFill>
                  <a:srgbClr val="FF0000"/>
                </a:solidFill>
                <a:latin typeface="Times New Roman" panose="02020603050405020304" pitchFamily="18" charset="0"/>
                <a:cs typeface="Times New Roman" panose="02020603050405020304" pitchFamily="18" charset="0"/>
              </a:rPr>
              <a:t>re taking</a:t>
            </a:r>
            <a:r>
              <a:rPr lang="en-US" altLang="zh-CN" sz="3200" b="1"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the train, </a:t>
            </a:r>
            <a:r>
              <a:rPr lang="en-US" altLang="zh-CN" sz="3200" b="1" u="sng" dirty="0">
                <a:solidFill>
                  <a:srgbClr val="FF0000"/>
                </a:solidFill>
                <a:latin typeface="Times New Roman" panose="02020603050405020304" pitchFamily="18" charset="0"/>
                <a:cs typeface="Times New Roman" panose="02020603050405020304" pitchFamily="18" charset="0"/>
              </a:rPr>
              <a:t>leaving</a:t>
            </a:r>
            <a:r>
              <a:rPr lang="en-US" altLang="zh-CN" sz="3200" dirty="0">
                <a:latin typeface="Times New Roman" panose="02020603050405020304" pitchFamily="18" charset="0"/>
                <a:cs typeface="Times New Roman" panose="02020603050405020304" pitchFamily="18" charset="0"/>
              </a:rPr>
              <a:t> the day before the October holiday begins. We’</a:t>
            </a:r>
            <a:r>
              <a:rPr lang="en-US" altLang="zh-CN" sz="3200" b="1" u="sng" dirty="0">
                <a:solidFill>
                  <a:srgbClr val="FF0000"/>
                </a:solidFill>
                <a:latin typeface="Times New Roman" panose="02020603050405020304" pitchFamily="18" charset="0"/>
                <a:cs typeface="Times New Roman" panose="02020603050405020304" pitchFamily="18" charset="0"/>
              </a:rPr>
              <a:t>re arriving </a:t>
            </a:r>
            <a:r>
              <a:rPr lang="en-US" altLang="zh-CN" sz="3200" dirty="0">
                <a:latin typeface="Times New Roman" panose="02020603050405020304" pitchFamily="18" charset="0"/>
                <a:cs typeface="Times New Roman" panose="02020603050405020304" pitchFamily="18" charset="0"/>
              </a:rPr>
              <a:t>at 9:30 a.m. and </a:t>
            </a:r>
            <a:r>
              <a:rPr lang="en-US" altLang="zh-CN" sz="3200" b="1" dirty="0">
                <a:latin typeface="Times New Roman" panose="02020603050405020304" pitchFamily="18" charset="0"/>
                <a:cs typeface="Times New Roman" panose="02020603050405020304" pitchFamily="18" charset="0"/>
              </a:rPr>
              <a:t>will</a:t>
            </a:r>
            <a:r>
              <a:rPr lang="en-US" altLang="zh-CN" sz="3200" dirty="0">
                <a:latin typeface="Times New Roman" panose="02020603050405020304" pitchFamily="18" charset="0"/>
                <a:cs typeface="Times New Roman" panose="02020603050405020304" pitchFamily="18" charset="0"/>
              </a:rPr>
              <a:t> start sightseeing right away, so I hope we sleep well on the train!</a:t>
            </a:r>
            <a:endParaRPr lang="en-US" altLang="zh-CN" sz="32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5986943" y="1512412"/>
            <a:ext cx="5980430" cy="2059728"/>
            <a:chOff x="5986943" y="1490378"/>
            <a:chExt cx="5980430" cy="2059728"/>
          </a:xfrm>
        </p:grpSpPr>
        <p:sp>
          <p:nvSpPr>
            <p:cNvPr id="8" name="文本框 7"/>
            <p:cNvSpPr txBox="1"/>
            <p:nvPr/>
          </p:nvSpPr>
          <p:spPr>
            <a:xfrm>
              <a:off x="6392073" y="1795780"/>
              <a:ext cx="5575300" cy="1754326"/>
            </a:xfrm>
            <a:prstGeom prst="rect">
              <a:avLst/>
            </a:prstGeom>
            <a:noFill/>
            <a:ln w="38100">
              <a:solidFill>
                <a:schemeClr val="tx1">
                  <a:lumMod val="85000"/>
                  <a:lumOff val="15000"/>
                </a:schemeClr>
              </a:solidFill>
            </a:ln>
          </p:spPr>
          <p:txBody>
            <a:bodyPr wrap="square" rtlCol="0">
              <a:spAutoFit/>
            </a:bodyPr>
            <a:lstStyle/>
            <a:p>
              <a:r>
                <a:rPr lang="en-US" altLang="zh-CN" sz="3600" dirty="0">
                  <a:latin typeface="Times New Roman" panose="02020603050405020304" pitchFamily="18" charset="0"/>
                  <a:cs typeface="Times New Roman" panose="02020603050405020304" pitchFamily="18" charset="0"/>
                </a:rPr>
                <a:t>Using </a:t>
              </a:r>
              <a:r>
                <a:rPr lang="en-US" altLang="zh-CN" sz="3600" u="sng" dirty="0">
                  <a:solidFill>
                    <a:srgbClr val="FF0000"/>
                  </a:solidFill>
                  <a:latin typeface="Times New Roman" panose="02020603050405020304" pitchFamily="18" charset="0"/>
                  <a:cs typeface="Times New Roman" panose="02020603050405020304" pitchFamily="18" charset="0"/>
                </a:rPr>
                <a:t>the present continuous tense </a:t>
              </a:r>
              <a:r>
                <a:rPr lang="en-US" altLang="zh-CN" sz="3600" dirty="0">
                  <a:latin typeface="Times New Roman" panose="02020603050405020304" pitchFamily="18" charset="0"/>
                  <a:cs typeface="Times New Roman" panose="02020603050405020304" pitchFamily="18" charset="0"/>
                </a:rPr>
                <a:t>to tell about the train, its leaving and arriving time</a:t>
              </a:r>
              <a:endParaRPr lang="en-US" altLang="zh-CN" sz="3600" dirty="0">
                <a:latin typeface="Times New Roman" panose="02020603050405020304" pitchFamily="18" charset="0"/>
                <a:cs typeface="Times New Roman" panose="02020603050405020304" pitchFamily="18" charset="0"/>
              </a:endParaRPr>
            </a:p>
          </p:txBody>
        </p:sp>
        <p:pic>
          <p:nvPicPr>
            <p:cNvPr id="9"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86943" y="1490378"/>
              <a:ext cx="810260" cy="810260"/>
            </a:xfrm>
            <a:prstGeom prst="rect">
              <a:avLst/>
            </a:prstGeom>
          </p:spPr>
        </p:pic>
      </p:grpSp>
      <p:grpSp>
        <p:nvGrpSpPr>
          <p:cNvPr id="11" name="组合 10"/>
          <p:cNvGrpSpPr/>
          <p:nvPr/>
        </p:nvGrpSpPr>
        <p:grpSpPr>
          <a:xfrm>
            <a:off x="5986943" y="3527499"/>
            <a:ext cx="5980430" cy="1505731"/>
            <a:chOff x="5986943" y="1490378"/>
            <a:chExt cx="5980430" cy="1505731"/>
          </a:xfrm>
        </p:grpSpPr>
        <p:sp>
          <p:nvSpPr>
            <p:cNvPr id="12" name="文本框 11"/>
            <p:cNvSpPr txBox="1"/>
            <p:nvPr/>
          </p:nvSpPr>
          <p:spPr>
            <a:xfrm>
              <a:off x="6392073" y="1795780"/>
              <a:ext cx="5575300" cy="1200329"/>
            </a:xfrm>
            <a:prstGeom prst="rect">
              <a:avLst/>
            </a:prstGeom>
            <a:noFill/>
            <a:ln w="38100">
              <a:solidFill>
                <a:schemeClr val="tx1">
                  <a:lumMod val="85000"/>
                  <a:lumOff val="15000"/>
                </a:schemeClr>
              </a:solidFill>
            </a:ln>
          </p:spPr>
          <p:txBody>
            <a:bodyPr wrap="square" rtlCol="0">
              <a:spAutoFit/>
            </a:bodyPr>
            <a:lstStyle/>
            <a:p>
              <a:r>
                <a:rPr lang="en-US" altLang="zh-CN" sz="3600" dirty="0">
                  <a:latin typeface="Times New Roman" panose="02020603050405020304" pitchFamily="18" charset="0"/>
                  <a:cs typeface="Times New Roman" panose="02020603050405020304" pitchFamily="18" charset="0"/>
                </a:rPr>
                <a:t>Arrange your time more specific</a:t>
              </a:r>
              <a:endParaRPr lang="en-US" altLang="zh-CN" sz="3600" dirty="0">
                <a:latin typeface="Times New Roman" panose="02020603050405020304" pitchFamily="18" charset="0"/>
                <a:cs typeface="Times New Roman" panose="02020603050405020304" pitchFamily="18" charset="0"/>
              </a:endParaRPr>
            </a:p>
          </p:txBody>
        </p:sp>
        <p:pic>
          <p:nvPicPr>
            <p:cNvPr id="13"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986943" y="1490378"/>
              <a:ext cx="810260" cy="810260"/>
            </a:xfrm>
            <a:prstGeom prst="rect">
              <a:avLst/>
            </a:prstGeom>
          </p:spPr>
        </p:pic>
      </p:grpSp>
      <p:cxnSp>
        <p:nvCxnSpPr>
          <p:cNvPr id="14" name="直接连接符 13"/>
          <p:cNvCxnSpPr/>
          <p:nvPr/>
        </p:nvCxnSpPr>
        <p:spPr>
          <a:xfrm>
            <a:off x="960650" y="3187744"/>
            <a:ext cx="4259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995110" y="3963921"/>
            <a:ext cx="19918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376791" y="4730540"/>
            <a:ext cx="1817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24053" y="297768"/>
            <a:ext cx="2180379"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transport</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59"/>
          <p:cNvSpPr>
            <a:spLocks noChangeArrowheads="1"/>
          </p:cNvSpPr>
          <p:nvPr/>
        </p:nvSpPr>
        <p:spPr bwMode="auto">
          <a:xfrm>
            <a:off x="8236972" y="443471"/>
            <a:ext cx="270400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990" cap="all" spc="300" dirty="0">
                <a:solidFill>
                  <a:schemeClr val="accent4"/>
                </a:solidFill>
                <a:latin typeface="Impact" panose="020B0806030902050204" pitchFamily="34" charset="0"/>
                <a:cs typeface="Arial" panose="020B0604020202020204" pitchFamily="34" charset="0"/>
              </a:rPr>
              <a:t>04</a:t>
            </a:r>
            <a:endParaRPr lang="zh-CN" altLang="en-US" sz="16990" cap="all" spc="300" dirty="0">
              <a:solidFill>
                <a:schemeClr val="accent4"/>
              </a:solidFill>
              <a:latin typeface="Impact" panose="020B0806030902050204" pitchFamily="34" charset="0"/>
              <a:cs typeface="Arial" panose="020B0604020202020204" pitchFamily="34" charset="0"/>
            </a:endParaRPr>
          </a:p>
        </p:txBody>
      </p:sp>
      <p:sp>
        <p:nvSpPr>
          <p:cNvPr id="9" name="Freeform 5"/>
          <p:cNvSpPr/>
          <p:nvPr/>
        </p:nvSpPr>
        <p:spPr bwMode="auto">
          <a:xfrm>
            <a:off x="-163195" y="544530"/>
            <a:ext cx="8400167" cy="5291120"/>
          </a:xfrm>
          <a:custGeom>
            <a:avLst/>
            <a:gdLst>
              <a:gd name="T0" fmla="*/ 954 w 1371"/>
              <a:gd name="T1" fmla="*/ 167 h 1034"/>
              <a:gd name="T2" fmla="*/ 1366 w 1371"/>
              <a:gd name="T3" fmla="*/ 881 h 1034"/>
              <a:gd name="T4" fmla="*/ 1244 w 1371"/>
              <a:gd name="T5" fmla="*/ 994 h 1034"/>
              <a:gd name="T6" fmla="*/ 1170 w 1371"/>
              <a:gd name="T7" fmla="*/ 1032 h 1034"/>
              <a:gd name="T8" fmla="*/ 1111 w 1371"/>
              <a:gd name="T9" fmla="*/ 993 h 1034"/>
              <a:gd name="T10" fmla="*/ 1063 w 1371"/>
              <a:gd name="T11" fmla="*/ 951 h 1034"/>
              <a:gd name="T12" fmla="*/ 984 w 1371"/>
              <a:gd name="T13" fmla="*/ 902 h 1034"/>
              <a:gd name="T14" fmla="*/ 945 w 1371"/>
              <a:gd name="T15" fmla="*/ 888 h 1034"/>
              <a:gd name="T16" fmla="*/ 910 w 1371"/>
              <a:gd name="T17" fmla="*/ 930 h 1034"/>
              <a:gd name="T18" fmla="*/ 888 w 1371"/>
              <a:gd name="T19" fmla="*/ 940 h 1034"/>
              <a:gd name="T20" fmla="*/ 844 w 1371"/>
              <a:gd name="T21" fmla="*/ 942 h 1034"/>
              <a:gd name="T22" fmla="*/ 776 w 1371"/>
              <a:gd name="T23" fmla="*/ 938 h 1034"/>
              <a:gd name="T24" fmla="*/ 735 w 1371"/>
              <a:gd name="T25" fmla="*/ 996 h 1034"/>
              <a:gd name="T26" fmla="*/ 744 w 1371"/>
              <a:gd name="T27" fmla="*/ 982 h 1034"/>
              <a:gd name="T28" fmla="*/ 479 w 1371"/>
              <a:gd name="T29" fmla="*/ 723 h 1034"/>
              <a:gd name="T30" fmla="*/ 537 w 1371"/>
              <a:gd name="T31" fmla="*/ 761 h 1034"/>
              <a:gd name="T32" fmla="*/ 567 w 1371"/>
              <a:gd name="T33" fmla="*/ 783 h 1034"/>
              <a:gd name="T34" fmla="*/ 470 w 1371"/>
              <a:gd name="T35" fmla="*/ 668 h 1034"/>
              <a:gd name="T36" fmla="*/ 484 w 1371"/>
              <a:gd name="T37" fmla="*/ 788 h 1034"/>
              <a:gd name="T38" fmla="*/ 484 w 1371"/>
              <a:gd name="T39" fmla="*/ 849 h 1034"/>
              <a:gd name="T40" fmla="*/ 485 w 1371"/>
              <a:gd name="T41" fmla="*/ 857 h 1034"/>
              <a:gd name="T42" fmla="*/ 471 w 1371"/>
              <a:gd name="T43" fmla="*/ 880 h 1034"/>
              <a:gd name="T44" fmla="*/ 430 w 1371"/>
              <a:gd name="T45" fmla="*/ 907 h 1034"/>
              <a:gd name="T46" fmla="*/ 414 w 1371"/>
              <a:gd name="T47" fmla="*/ 930 h 1034"/>
              <a:gd name="T48" fmla="*/ 376 w 1371"/>
              <a:gd name="T49" fmla="*/ 954 h 1034"/>
              <a:gd name="T50" fmla="*/ 340 w 1371"/>
              <a:gd name="T51" fmla="*/ 963 h 1034"/>
              <a:gd name="T52" fmla="*/ 208 w 1371"/>
              <a:gd name="T53" fmla="*/ 889 h 1034"/>
              <a:gd name="T54" fmla="*/ 195 w 1371"/>
              <a:gd name="T55" fmla="*/ 858 h 1034"/>
              <a:gd name="T56" fmla="*/ 89 w 1371"/>
              <a:gd name="T57" fmla="*/ 768 h 1034"/>
              <a:gd name="T58" fmla="*/ 63 w 1371"/>
              <a:gd name="T59" fmla="*/ 722 h 1034"/>
              <a:gd name="T60" fmla="*/ 45 w 1371"/>
              <a:gd name="T61" fmla="*/ 695 h 1034"/>
              <a:gd name="T62" fmla="*/ 312 w 1371"/>
              <a:gd name="T63" fmla="*/ 758 h 1034"/>
              <a:gd name="T64" fmla="*/ 166 w 1371"/>
              <a:gd name="T65" fmla="*/ 560 h 1034"/>
              <a:gd name="T66" fmla="*/ 192 w 1371"/>
              <a:gd name="T67" fmla="*/ 559 h 1034"/>
              <a:gd name="T68" fmla="*/ 211 w 1371"/>
              <a:gd name="T69" fmla="*/ 525 h 1034"/>
              <a:gd name="T70" fmla="*/ 249 w 1371"/>
              <a:gd name="T71" fmla="*/ 486 h 1034"/>
              <a:gd name="T72" fmla="*/ 641 w 1371"/>
              <a:gd name="T73" fmla="*/ 681 h 1034"/>
              <a:gd name="T74" fmla="*/ 622 w 1371"/>
              <a:gd name="T75" fmla="*/ 628 h 1034"/>
              <a:gd name="T76" fmla="*/ 537 w 1371"/>
              <a:gd name="T77" fmla="*/ 495 h 1034"/>
              <a:gd name="T78" fmla="*/ 452 w 1371"/>
              <a:gd name="T79" fmla="*/ 376 h 1034"/>
              <a:gd name="T80" fmla="*/ 484 w 1371"/>
              <a:gd name="T81" fmla="*/ 348 h 1034"/>
              <a:gd name="T82" fmla="*/ 504 w 1371"/>
              <a:gd name="T83" fmla="*/ 283 h 1034"/>
              <a:gd name="T84" fmla="*/ 539 w 1371"/>
              <a:gd name="T85" fmla="*/ 272 h 1034"/>
              <a:gd name="T86" fmla="*/ 560 w 1371"/>
              <a:gd name="T87" fmla="*/ 258 h 1034"/>
              <a:gd name="T88" fmla="*/ 571 w 1371"/>
              <a:gd name="T89" fmla="*/ 256 h 1034"/>
              <a:gd name="T90" fmla="*/ 577 w 1371"/>
              <a:gd name="T91" fmla="*/ 194 h 1034"/>
              <a:gd name="T92" fmla="*/ 770 w 1371"/>
              <a:gd name="T93" fmla="*/ 273 h 1034"/>
              <a:gd name="T94" fmla="*/ 744 w 1371"/>
              <a:gd name="T95" fmla="*/ 235 h 1034"/>
              <a:gd name="T96" fmla="*/ 706 w 1371"/>
              <a:gd name="T97" fmla="*/ 192 h 1034"/>
              <a:gd name="T98" fmla="*/ 723 w 1371"/>
              <a:gd name="T99" fmla="*/ 182 h 1034"/>
              <a:gd name="T100" fmla="*/ 766 w 1371"/>
              <a:gd name="T101" fmla="*/ 207 h 1034"/>
              <a:gd name="T102" fmla="*/ 825 w 1371"/>
              <a:gd name="T103" fmla="*/ 247 h 1034"/>
              <a:gd name="T104" fmla="*/ 883 w 1371"/>
              <a:gd name="T105" fmla="*/ 277 h 1034"/>
              <a:gd name="T106" fmla="*/ 772 w 1371"/>
              <a:gd name="T107" fmla="*/ 165 h 1034"/>
              <a:gd name="T108" fmla="*/ 851 w 1371"/>
              <a:gd name="T109" fmla="*/ 223 h 1034"/>
              <a:gd name="T110" fmla="*/ 963 w 1371"/>
              <a:gd name="T111" fmla="*/ 291 h 1034"/>
              <a:gd name="T112" fmla="*/ 872 w 1371"/>
              <a:gd name="T113" fmla="*/ 208 h 1034"/>
              <a:gd name="T114" fmla="*/ 865 w 1371"/>
              <a:gd name="T115" fmla="*/ 178 h 1034"/>
              <a:gd name="T116" fmla="*/ 715 w 1371"/>
              <a:gd name="T117" fmla="*/ 55 h 1034"/>
              <a:gd name="T118" fmla="*/ 694 w 1371"/>
              <a:gd name="T119" fmla="*/ 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1" h="1034">
                <a:moveTo>
                  <a:pt x="744" y="18"/>
                </a:moveTo>
                <a:cubicBezTo>
                  <a:pt x="756" y="24"/>
                  <a:pt x="756" y="24"/>
                  <a:pt x="756" y="24"/>
                </a:cubicBezTo>
                <a:cubicBezTo>
                  <a:pt x="755" y="23"/>
                  <a:pt x="757" y="20"/>
                  <a:pt x="759" y="20"/>
                </a:cubicBezTo>
                <a:cubicBezTo>
                  <a:pt x="786" y="32"/>
                  <a:pt x="811" y="49"/>
                  <a:pt x="835" y="65"/>
                </a:cubicBezTo>
                <a:cubicBezTo>
                  <a:pt x="858" y="85"/>
                  <a:pt x="886" y="104"/>
                  <a:pt x="911" y="124"/>
                </a:cubicBezTo>
                <a:cubicBezTo>
                  <a:pt x="952" y="159"/>
                  <a:pt x="952" y="159"/>
                  <a:pt x="952" y="159"/>
                </a:cubicBezTo>
                <a:cubicBezTo>
                  <a:pt x="954" y="167"/>
                  <a:pt x="954" y="167"/>
                  <a:pt x="954" y="167"/>
                </a:cubicBezTo>
                <a:cubicBezTo>
                  <a:pt x="1076" y="286"/>
                  <a:pt x="1183" y="423"/>
                  <a:pt x="1259" y="568"/>
                </a:cubicBezTo>
                <a:cubicBezTo>
                  <a:pt x="1259" y="570"/>
                  <a:pt x="1258" y="572"/>
                  <a:pt x="1256" y="574"/>
                </a:cubicBezTo>
                <a:cubicBezTo>
                  <a:pt x="1258" y="586"/>
                  <a:pt x="1270" y="591"/>
                  <a:pt x="1276" y="601"/>
                </a:cubicBezTo>
                <a:cubicBezTo>
                  <a:pt x="1294" y="639"/>
                  <a:pt x="1315" y="676"/>
                  <a:pt x="1329" y="715"/>
                </a:cubicBezTo>
                <a:cubicBezTo>
                  <a:pt x="1330" y="737"/>
                  <a:pt x="1340" y="757"/>
                  <a:pt x="1348" y="776"/>
                </a:cubicBezTo>
                <a:cubicBezTo>
                  <a:pt x="1359" y="786"/>
                  <a:pt x="1349" y="804"/>
                  <a:pt x="1359" y="814"/>
                </a:cubicBezTo>
                <a:cubicBezTo>
                  <a:pt x="1368" y="835"/>
                  <a:pt x="1363" y="859"/>
                  <a:pt x="1366" y="881"/>
                </a:cubicBezTo>
                <a:cubicBezTo>
                  <a:pt x="1363" y="891"/>
                  <a:pt x="1371" y="905"/>
                  <a:pt x="1359" y="912"/>
                </a:cubicBezTo>
                <a:cubicBezTo>
                  <a:pt x="1368" y="932"/>
                  <a:pt x="1354" y="945"/>
                  <a:pt x="1352" y="965"/>
                </a:cubicBezTo>
                <a:cubicBezTo>
                  <a:pt x="1342" y="967"/>
                  <a:pt x="1350" y="980"/>
                  <a:pt x="1338" y="979"/>
                </a:cubicBezTo>
                <a:cubicBezTo>
                  <a:pt x="1336" y="993"/>
                  <a:pt x="1322" y="995"/>
                  <a:pt x="1311" y="997"/>
                </a:cubicBezTo>
                <a:cubicBezTo>
                  <a:pt x="1312" y="999"/>
                  <a:pt x="1311" y="1001"/>
                  <a:pt x="1309" y="1001"/>
                </a:cubicBezTo>
                <a:cubicBezTo>
                  <a:pt x="1293" y="1005"/>
                  <a:pt x="1278" y="977"/>
                  <a:pt x="1265" y="1000"/>
                </a:cubicBezTo>
                <a:cubicBezTo>
                  <a:pt x="1258" y="1002"/>
                  <a:pt x="1248" y="1001"/>
                  <a:pt x="1244" y="994"/>
                </a:cubicBezTo>
                <a:cubicBezTo>
                  <a:pt x="1238" y="995"/>
                  <a:pt x="1230" y="996"/>
                  <a:pt x="1224" y="993"/>
                </a:cubicBezTo>
                <a:cubicBezTo>
                  <a:pt x="1223" y="997"/>
                  <a:pt x="1226" y="1003"/>
                  <a:pt x="1223" y="1006"/>
                </a:cubicBezTo>
                <a:cubicBezTo>
                  <a:pt x="1228" y="1012"/>
                  <a:pt x="1228" y="1012"/>
                  <a:pt x="1228" y="1012"/>
                </a:cubicBezTo>
                <a:cubicBezTo>
                  <a:pt x="1224" y="1019"/>
                  <a:pt x="1218" y="1024"/>
                  <a:pt x="1210" y="1024"/>
                </a:cubicBezTo>
                <a:cubicBezTo>
                  <a:pt x="1197" y="1028"/>
                  <a:pt x="1188" y="1016"/>
                  <a:pt x="1176" y="1016"/>
                </a:cubicBezTo>
                <a:cubicBezTo>
                  <a:pt x="1182" y="1025"/>
                  <a:pt x="1182" y="1025"/>
                  <a:pt x="1182" y="1025"/>
                </a:cubicBezTo>
                <a:cubicBezTo>
                  <a:pt x="1176" y="1025"/>
                  <a:pt x="1177" y="1034"/>
                  <a:pt x="1170" y="1032"/>
                </a:cubicBezTo>
                <a:cubicBezTo>
                  <a:pt x="1164" y="1033"/>
                  <a:pt x="1161" y="1027"/>
                  <a:pt x="1156" y="1026"/>
                </a:cubicBezTo>
                <a:cubicBezTo>
                  <a:pt x="1156" y="1023"/>
                  <a:pt x="1153" y="1019"/>
                  <a:pt x="1150" y="1018"/>
                </a:cubicBezTo>
                <a:cubicBezTo>
                  <a:pt x="1147" y="1019"/>
                  <a:pt x="1148" y="1023"/>
                  <a:pt x="1146" y="1023"/>
                </a:cubicBezTo>
                <a:cubicBezTo>
                  <a:pt x="1143" y="1022"/>
                  <a:pt x="1145" y="1019"/>
                  <a:pt x="1145" y="1017"/>
                </a:cubicBezTo>
                <a:cubicBezTo>
                  <a:pt x="1141" y="1012"/>
                  <a:pt x="1140" y="997"/>
                  <a:pt x="1130" y="1006"/>
                </a:cubicBezTo>
                <a:cubicBezTo>
                  <a:pt x="1123" y="1004"/>
                  <a:pt x="1117" y="997"/>
                  <a:pt x="1110" y="994"/>
                </a:cubicBezTo>
                <a:cubicBezTo>
                  <a:pt x="1111" y="993"/>
                  <a:pt x="1111" y="993"/>
                  <a:pt x="1111" y="993"/>
                </a:cubicBezTo>
                <a:cubicBezTo>
                  <a:pt x="1108" y="986"/>
                  <a:pt x="1098" y="983"/>
                  <a:pt x="1093" y="977"/>
                </a:cubicBezTo>
                <a:cubicBezTo>
                  <a:pt x="1092" y="981"/>
                  <a:pt x="1098" y="985"/>
                  <a:pt x="1100" y="990"/>
                </a:cubicBezTo>
                <a:cubicBezTo>
                  <a:pt x="1107" y="994"/>
                  <a:pt x="1112" y="1003"/>
                  <a:pt x="1121" y="1006"/>
                </a:cubicBezTo>
                <a:cubicBezTo>
                  <a:pt x="1124" y="1009"/>
                  <a:pt x="1124" y="1009"/>
                  <a:pt x="1124" y="1009"/>
                </a:cubicBezTo>
                <a:cubicBezTo>
                  <a:pt x="1114" y="1007"/>
                  <a:pt x="1106" y="997"/>
                  <a:pt x="1096" y="990"/>
                </a:cubicBezTo>
                <a:cubicBezTo>
                  <a:pt x="1077" y="963"/>
                  <a:pt x="1077" y="963"/>
                  <a:pt x="1077" y="963"/>
                </a:cubicBezTo>
                <a:cubicBezTo>
                  <a:pt x="1072" y="961"/>
                  <a:pt x="1066" y="955"/>
                  <a:pt x="1063" y="951"/>
                </a:cubicBezTo>
                <a:cubicBezTo>
                  <a:pt x="1058" y="943"/>
                  <a:pt x="1046" y="943"/>
                  <a:pt x="1040" y="934"/>
                </a:cubicBezTo>
                <a:cubicBezTo>
                  <a:pt x="1037" y="937"/>
                  <a:pt x="1035" y="937"/>
                  <a:pt x="1032" y="934"/>
                </a:cubicBezTo>
                <a:cubicBezTo>
                  <a:pt x="1030" y="931"/>
                  <a:pt x="1028" y="936"/>
                  <a:pt x="1026" y="936"/>
                </a:cubicBezTo>
                <a:cubicBezTo>
                  <a:pt x="1023" y="932"/>
                  <a:pt x="1017" y="937"/>
                  <a:pt x="1014" y="931"/>
                </a:cubicBezTo>
                <a:cubicBezTo>
                  <a:pt x="1013" y="933"/>
                  <a:pt x="1014" y="936"/>
                  <a:pt x="1015" y="937"/>
                </a:cubicBezTo>
                <a:cubicBezTo>
                  <a:pt x="1003" y="935"/>
                  <a:pt x="996" y="921"/>
                  <a:pt x="986" y="913"/>
                </a:cubicBezTo>
                <a:cubicBezTo>
                  <a:pt x="986" y="909"/>
                  <a:pt x="981" y="906"/>
                  <a:pt x="984" y="902"/>
                </a:cubicBezTo>
                <a:cubicBezTo>
                  <a:pt x="973" y="895"/>
                  <a:pt x="975" y="883"/>
                  <a:pt x="966" y="877"/>
                </a:cubicBezTo>
                <a:cubicBezTo>
                  <a:pt x="972" y="873"/>
                  <a:pt x="972" y="873"/>
                  <a:pt x="972" y="873"/>
                </a:cubicBezTo>
                <a:cubicBezTo>
                  <a:pt x="965" y="868"/>
                  <a:pt x="966" y="859"/>
                  <a:pt x="960" y="854"/>
                </a:cubicBezTo>
                <a:cubicBezTo>
                  <a:pt x="957" y="859"/>
                  <a:pt x="962" y="862"/>
                  <a:pt x="962" y="866"/>
                </a:cubicBezTo>
                <a:cubicBezTo>
                  <a:pt x="958" y="863"/>
                  <a:pt x="958" y="863"/>
                  <a:pt x="958" y="863"/>
                </a:cubicBezTo>
                <a:cubicBezTo>
                  <a:pt x="948" y="873"/>
                  <a:pt x="951" y="890"/>
                  <a:pt x="939" y="899"/>
                </a:cubicBezTo>
                <a:cubicBezTo>
                  <a:pt x="945" y="888"/>
                  <a:pt x="945" y="888"/>
                  <a:pt x="945" y="888"/>
                </a:cubicBezTo>
                <a:cubicBezTo>
                  <a:pt x="942" y="888"/>
                  <a:pt x="939" y="894"/>
                  <a:pt x="937" y="897"/>
                </a:cubicBezTo>
                <a:cubicBezTo>
                  <a:pt x="929" y="901"/>
                  <a:pt x="920" y="905"/>
                  <a:pt x="915" y="913"/>
                </a:cubicBezTo>
                <a:cubicBezTo>
                  <a:pt x="919" y="921"/>
                  <a:pt x="926" y="913"/>
                  <a:pt x="931" y="911"/>
                </a:cubicBezTo>
                <a:cubicBezTo>
                  <a:pt x="936" y="909"/>
                  <a:pt x="932" y="904"/>
                  <a:pt x="938" y="902"/>
                </a:cubicBezTo>
                <a:cubicBezTo>
                  <a:pt x="936" y="911"/>
                  <a:pt x="926" y="916"/>
                  <a:pt x="920" y="921"/>
                </a:cubicBezTo>
                <a:cubicBezTo>
                  <a:pt x="920" y="920"/>
                  <a:pt x="920" y="920"/>
                  <a:pt x="920" y="920"/>
                </a:cubicBezTo>
                <a:cubicBezTo>
                  <a:pt x="918" y="926"/>
                  <a:pt x="914" y="925"/>
                  <a:pt x="910" y="930"/>
                </a:cubicBezTo>
                <a:cubicBezTo>
                  <a:pt x="897" y="933"/>
                  <a:pt x="891" y="915"/>
                  <a:pt x="878" y="919"/>
                </a:cubicBezTo>
                <a:cubicBezTo>
                  <a:pt x="876" y="917"/>
                  <a:pt x="872" y="920"/>
                  <a:pt x="870" y="919"/>
                </a:cubicBezTo>
                <a:cubicBezTo>
                  <a:pt x="876" y="926"/>
                  <a:pt x="882" y="923"/>
                  <a:pt x="889" y="927"/>
                </a:cubicBezTo>
                <a:cubicBezTo>
                  <a:pt x="886" y="927"/>
                  <a:pt x="877" y="930"/>
                  <a:pt x="876" y="923"/>
                </a:cubicBezTo>
                <a:cubicBezTo>
                  <a:pt x="875" y="925"/>
                  <a:pt x="869" y="925"/>
                  <a:pt x="872" y="929"/>
                </a:cubicBezTo>
                <a:cubicBezTo>
                  <a:pt x="876" y="933"/>
                  <a:pt x="882" y="927"/>
                  <a:pt x="882" y="934"/>
                </a:cubicBezTo>
                <a:cubicBezTo>
                  <a:pt x="882" y="938"/>
                  <a:pt x="887" y="937"/>
                  <a:pt x="888" y="940"/>
                </a:cubicBezTo>
                <a:cubicBezTo>
                  <a:pt x="878" y="940"/>
                  <a:pt x="878" y="940"/>
                  <a:pt x="878" y="940"/>
                </a:cubicBezTo>
                <a:cubicBezTo>
                  <a:pt x="880" y="937"/>
                  <a:pt x="876" y="935"/>
                  <a:pt x="874" y="934"/>
                </a:cubicBezTo>
                <a:cubicBezTo>
                  <a:pt x="872" y="934"/>
                  <a:pt x="869" y="937"/>
                  <a:pt x="868" y="933"/>
                </a:cubicBezTo>
                <a:cubicBezTo>
                  <a:pt x="867" y="930"/>
                  <a:pt x="864" y="932"/>
                  <a:pt x="863" y="933"/>
                </a:cubicBezTo>
                <a:cubicBezTo>
                  <a:pt x="859" y="938"/>
                  <a:pt x="868" y="936"/>
                  <a:pt x="866" y="940"/>
                </a:cubicBezTo>
                <a:cubicBezTo>
                  <a:pt x="861" y="938"/>
                  <a:pt x="856" y="933"/>
                  <a:pt x="850" y="935"/>
                </a:cubicBezTo>
                <a:cubicBezTo>
                  <a:pt x="850" y="938"/>
                  <a:pt x="846" y="941"/>
                  <a:pt x="844" y="942"/>
                </a:cubicBezTo>
                <a:cubicBezTo>
                  <a:pt x="840" y="941"/>
                  <a:pt x="834" y="941"/>
                  <a:pt x="834" y="945"/>
                </a:cubicBezTo>
                <a:cubicBezTo>
                  <a:pt x="828" y="943"/>
                  <a:pt x="830" y="930"/>
                  <a:pt x="820" y="935"/>
                </a:cubicBezTo>
                <a:cubicBezTo>
                  <a:pt x="823" y="939"/>
                  <a:pt x="823" y="939"/>
                  <a:pt x="823" y="939"/>
                </a:cubicBezTo>
                <a:cubicBezTo>
                  <a:pt x="820" y="945"/>
                  <a:pt x="816" y="935"/>
                  <a:pt x="813" y="941"/>
                </a:cubicBezTo>
                <a:cubicBezTo>
                  <a:pt x="809" y="938"/>
                  <a:pt x="806" y="935"/>
                  <a:pt x="800" y="937"/>
                </a:cubicBezTo>
                <a:cubicBezTo>
                  <a:pt x="795" y="934"/>
                  <a:pt x="790" y="926"/>
                  <a:pt x="783" y="931"/>
                </a:cubicBezTo>
                <a:cubicBezTo>
                  <a:pt x="781" y="934"/>
                  <a:pt x="780" y="938"/>
                  <a:pt x="776" y="938"/>
                </a:cubicBezTo>
                <a:cubicBezTo>
                  <a:pt x="781" y="942"/>
                  <a:pt x="788" y="948"/>
                  <a:pt x="793" y="953"/>
                </a:cubicBezTo>
                <a:cubicBezTo>
                  <a:pt x="790" y="957"/>
                  <a:pt x="781" y="948"/>
                  <a:pt x="783" y="955"/>
                </a:cubicBezTo>
                <a:cubicBezTo>
                  <a:pt x="792" y="957"/>
                  <a:pt x="787" y="965"/>
                  <a:pt x="795" y="964"/>
                </a:cubicBezTo>
                <a:cubicBezTo>
                  <a:pt x="800" y="968"/>
                  <a:pt x="808" y="961"/>
                  <a:pt x="808" y="969"/>
                </a:cubicBezTo>
                <a:cubicBezTo>
                  <a:pt x="803" y="979"/>
                  <a:pt x="793" y="987"/>
                  <a:pt x="783" y="991"/>
                </a:cubicBezTo>
                <a:cubicBezTo>
                  <a:pt x="778" y="990"/>
                  <a:pt x="769" y="990"/>
                  <a:pt x="767" y="983"/>
                </a:cubicBezTo>
                <a:cubicBezTo>
                  <a:pt x="757" y="988"/>
                  <a:pt x="747" y="997"/>
                  <a:pt x="735" y="996"/>
                </a:cubicBezTo>
                <a:cubicBezTo>
                  <a:pt x="728" y="989"/>
                  <a:pt x="716" y="992"/>
                  <a:pt x="715" y="979"/>
                </a:cubicBezTo>
                <a:cubicBezTo>
                  <a:pt x="707" y="972"/>
                  <a:pt x="707" y="972"/>
                  <a:pt x="707" y="972"/>
                </a:cubicBezTo>
                <a:cubicBezTo>
                  <a:pt x="712" y="973"/>
                  <a:pt x="718" y="980"/>
                  <a:pt x="723" y="980"/>
                </a:cubicBezTo>
                <a:cubicBezTo>
                  <a:pt x="721" y="977"/>
                  <a:pt x="721" y="977"/>
                  <a:pt x="721" y="977"/>
                </a:cubicBezTo>
                <a:cubicBezTo>
                  <a:pt x="728" y="984"/>
                  <a:pt x="737" y="980"/>
                  <a:pt x="745" y="986"/>
                </a:cubicBezTo>
                <a:cubicBezTo>
                  <a:pt x="746" y="985"/>
                  <a:pt x="749" y="985"/>
                  <a:pt x="749" y="983"/>
                </a:cubicBezTo>
                <a:cubicBezTo>
                  <a:pt x="748" y="981"/>
                  <a:pt x="746" y="981"/>
                  <a:pt x="744" y="982"/>
                </a:cubicBezTo>
                <a:cubicBezTo>
                  <a:pt x="728" y="973"/>
                  <a:pt x="714" y="959"/>
                  <a:pt x="698" y="951"/>
                </a:cubicBezTo>
                <a:cubicBezTo>
                  <a:pt x="698" y="947"/>
                  <a:pt x="692" y="946"/>
                  <a:pt x="689" y="944"/>
                </a:cubicBezTo>
                <a:cubicBezTo>
                  <a:pt x="677" y="933"/>
                  <a:pt x="659" y="926"/>
                  <a:pt x="650" y="913"/>
                </a:cubicBezTo>
                <a:cubicBezTo>
                  <a:pt x="643" y="911"/>
                  <a:pt x="639" y="901"/>
                  <a:pt x="632" y="896"/>
                </a:cubicBezTo>
                <a:cubicBezTo>
                  <a:pt x="606" y="868"/>
                  <a:pt x="576" y="841"/>
                  <a:pt x="554" y="811"/>
                </a:cubicBezTo>
                <a:cubicBezTo>
                  <a:pt x="541" y="801"/>
                  <a:pt x="534" y="785"/>
                  <a:pt x="521" y="773"/>
                </a:cubicBezTo>
                <a:cubicBezTo>
                  <a:pt x="510" y="755"/>
                  <a:pt x="495" y="737"/>
                  <a:pt x="479" y="723"/>
                </a:cubicBezTo>
                <a:cubicBezTo>
                  <a:pt x="479" y="720"/>
                  <a:pt x="479" y="720"/>
                  <a:pt x="479" y="720"/>
                </a:cubicBezTo>
                <a:cubicBezTo>
                  <a:pt x="483" y="724"/>
                  <a:pt x="483" y="724"/>
                  <a:pt x="483" y="724"/>
                </a:cubicBezTo>
                <a:cubicBezTo>
                  <a:pt x="484" y="723"/>
                  <a:pt x="485" y="723"/>
                  <a:pt x="484" y="721"/>
                </a:cubicBezTo>
                <a:cubicBezTo>
                  <a:pt x="488" y="722"/>
                  <a:pt x="487" y="728"/>
                  <a:pt x="492" y="726"/>
                </a:cubicBezTo>
                <a:cubicBezTo>
                  <a:pt x="506" y="740"/>
                  <a:pt x="524" y="763"/>
                  <a:pt x="544" y="773"/>
                </a:cubicBezTo>
                <a:cubicBezTo>
                  <a:pt x="544" y="772"/>
                  <a:pt x="544" y="772"/>
                  <a:pt x="544" y="772"/>
                </a:cubicBezTo>
                <a:cubicBezTo>
                  <a:pt x="544" y="767"/>
                  <a:pt x="536" y="767"/>
                  <a:pt x="537" y="761"/>
                </a:cubicBezTo>
                <a:cubicBezTo>
                  <a:pt x="553" y="775"/>
                  <a:pt x="568" y="795"/>
                  <a:pt x="585" y="811"/>
                </a:cubicBezTo>
                <a:cubicBezTo>
                  <a:pt x="590" y="812"/>
                  <a:pt x="593" y="817"/>
                  <a:pt x="597" y="821"/>
                </a:cubicBezTo>
                <a:cubicBezTo>
                  <a:pt x="598" y="821"/>
                  <a:pt x="598" y="819"/>
                  <a:pt x="598" y="818"/>
                </a:cubicBezTo>
                <a:cubicBezTo>
                  <a:pt x="592" y="811"/>
                  <a:pt x="584" y="807"/>
                  <a:pt x="580" y="798"/>
                </a:cubicBezTo>
                <a:cubicBezTo>
                  <a:pt x="574" y="794"/>
                  <a:pt x="568" y="789"/>
                  <a:pt x="564" y="783"/>
                </a:cubicBezTo>
                <a:cubicBezTo>
                  <a:pt x="564" y="783"/>
                  <a:pt x="565" y="784"/>
                  <a:pt x="566" y="783"/>
                </a:cubicBezTo>
                <a:cubicBezTo>
                  <a:pt x="567" y="783"/>
                  <a:pt x="567" y="783"/>
                  <a:pt x="567" y="783"/>
                </a:cubicBezTo>
                <a:cubicBezTo>
                  <a:pt x="564" y="779"/>
                  <a:pt x="560" y="774"/>
                  <a:pt x="555" y="772"/>
                </a:cubicBezTo>
                <a:cubicBezTo>
                  <a:pt x="556" y="768"/>
                  <a:pt x="553" y="767"/>
                  <a:pt x="551" y="765"/>
                </a:cubicBezTo>
                <a:cubicBezTo>
                  <a:pt x="533" y="760"/>
                  <a:pt x="533" y="741"/>
                  <a:pt x="516" y="734"/>
                </a:cubicBezTo>
                <a:cubicBezTo>
                  <a:pt x="515" y="731"/>
                  <a:pt x="513" y="727"/>
                  <a:pt x="510" y="726"/>
                </a:cubicBezTo>
                <a:cubicBezTo>
                  <a:pt x="514" y="719"/>
                  <a:pt x="504" y="723"/>
                  <a:pt x="502" y="717"/>
                </a:cubicBezTo>
                <a:cubicBezTo>
                  <a:pt x="504" y="717"/>
                  <a:pt x="504" y="714"/>
                  <a:pt x="504" y="712"/>
                </a:cubicBezTo>
                <a:cubicBezTo>
                  <a:pt x="491" y="699"/>
                  <a:pt x="474" y="688"/>
                  <a:pt x="470" y="668"/>
                </a:cubicBezTo>
                <a:cubicBezTo>
                  <a:pt x="454" y="660"/>
                  <a:pt x="442" y="645"/>
                  <a:pt x="430" y="634"/>
                </a:cubicBezTo>
                <a:cubicBezTo>
                  <a:pt x="432" y="646"/>
                  <a:pt x="443" y="657"/>
                  <a:pt x="447" y="670"/>
                </a:cubicBezTo>
                <a:cubicBezTo>
                  <a:pt x="453" y="672"/>
                  <a:pt x="448" y="676"/>
                  <a:pt x="450" y="680"/>
                </a:cubicBezTo>
                <a:cubicBezTo>
                  <a:pt x="454" y="687"/>
                  <a:pt x="456" y="696"/>
                  <a:pt x="461" y="703"/>
                </a:cubicBezTo>
                <a:cubicBezTo>
                  <a:pt x="462" y="713"/>
                  <a:pt x="470" y="721"/>
                  <a:pt x="470" y="731"/>
                </a:cubicBezTo>
                <a:cubicBezTo>
                  <a:pt x="474" y="733"/>
                  <a:pt x="474" y="733"/>
                  <a:pt x="474" y="733"/>
                </a:cubicBezTo>
                <a:cubicBezTo>
                  <a:pt x="477" y="753"/>
                  <a:pt x="480" y="769"/>
                  <a:pt x="484" y="788"/>
                </a:cubicBezTo>
                <a:cubicBezTo>
                  <a:pt x="482" y="799"/>
                  <a:pt x="490" y="810"/>
                  <a:pt x="483" y="816"/>
                </a:cubicBezTo>
                <a:cubicBezTo>
                  <a:pt x="482" y="822"/>
                  <a:pt x="490" y="819"/>
                  <a:pt x="487" y="825"/>
                </a:cubicBezTo>
                <a:cubicBezTo>
                  <a:pt x="483" y="821"/>
                  <a:pt x="483" y="821"/>
                  <a:pt x="483" y="821"/>
                </a:cubicBezTo>
                <a:cubicBezTo>
                  <a:pt x="481" y="828"/>
                  <a:pt x="479" y="838"/>
                  <a:pt x="478" y="845"/>
                </a:cubicBezTo>
                <a:cubicBezTo>
                  <a:pt x="478" y="846"/>
                  <a:pt x="478" y="847"/>
                  <a:pt x="478" y="848"/>
                </a:cubicBezTo>
                <a:cubicBezTo>
                  <a:pt x="486" y="843"/>
                  <a:pt x="481" y="831"/>
                  <a:pt x="484" y="826"/>
                </a:cubicBezTo>
                <a:cubicBezTo>
                  <a:pt x="489" y="833"/>
                  <a:pt x="482" y="843"/>
                  <a:pt x="484" y="849"/>
                </a:cubicBezTo>
                <a:cubicBezTo>
                  <a:pt x="480" y="851"/>
                  <a:pt x="477" y="859"/>
                  <a:pt x="474" y="864"/>
                </a:cubicBezTo>
                <a:cubicBezTo>
                  <a:pt x="474" y="871"/>
                  <a:pt x="474" y="871"/>
                  <a:pt x="474" y="871"/>
                </a:cubicBezTo>
                <a:cubicBezTo>
                  <a:pt x="476" y="869"/>
                  <a:pt x="476" y="869"/>
                  <a:pt x="476" y="869"/>
                </a:cubicBezTo>
                <a:cubicBezTo>
                  <a:pt x="476" y="870"/>
                  <a:pt x="476" y="871"/>
                  <a:pt x="475" y="871"/>
                </a:cubicBezTo>
                <a:cubicBezTo>
                  <a:pt x="480" y="873"/>
                  <a:pt x="484" y="868"/>
                  <a:pt x="486" y="864"/>
                </a:cubicBezTo>
                <a:cubicBezTo>
                  <a:pt x="488" y="858"/>
                  <a:pt x="488" y="858"/>
                  <a:pt x="488" y="858"/>
                </a:cubicBezTo>
                <a:cubicBezTo>
                  <a:pt x="485" y="857"/>
                  <a:pt x="485" y="857"/>
                  <a:pt x="485" y="857"/>
                </a:cubicBezTo>
                <a:cubicBezTo>
                  <a:pt x="489" y="852"/>
                  <a:pt x="485" y="846"/>
                  <a:pt x="488" y="839"/>
                </a:cubicBezTo>
                <a:cubicBezTo>
                  <a:pt x="491" y="848"/>
                  <a:pt x="491" y="848"/>
                  <a:pt x="491" y="848"/>
                </a:cubicBezTo>
                <a:cubicBezTo>
                  <a:pt x="494" y="841"/>
                  <a:pt x="494" y="841"/>
                  <a:pt x="494" y="841"/>
                </a:cubicBezTo>
                <a:cubicBezTo>
                  <a:pt x="491" y="854"/>
                  <a:pt x="492" y="872"/>
                  <a:pt x="475" y="876"/>
                </a:cubicBezTo>
                <a:cubicBezTo>
                  <a:pt x="479" y="877"/>
                  <a:pt x="479" y="877"/>
                  <a:pt x="479" y="877"/>
                </a:cubicBezTo>
                <a:cubicBezTo>
                  <a:pt x="477" y="878"/>
                  <a:pt x="480" y="882"/>
                  <a:pt x="477" y="883"/>
                </a:cubicBezTo>
                <a:cubicBezTo>
                  <a:pt x="471" y="880"/>
                  <a:pt x="471" y="880"/>
                  <a:pt x="471" y="880"/>
                </a:cubicBezTo>
                <a:cubicBezTo>
                  <a:pt x="469" y="883"/>
                  <a:pt x="469" y="888"/>
                  <a:pt x="464" y="889"/>
                </a:cubicBezTo>
                <a:cubicBezTo>
                  <a:pt x="465" y="887"/>
                  <a:pt x="460" y="884"/>
                  <a:pt x="458" y="886"/>
                </a:cubicBezTo>
                <a:cubicBezTo>
                  <a:pt x="457" y="887"/>
                  <a:pt x="456" y="888"/>
                  <a:pt x="456" y="889"/>
                </a:cubicBezTo>
                <a:cubicBezTo>
                  <a:pt x="462" y="889"/>
                  <a:pt x="465" y="893"/>
                  <a:pt x="464" y="897"/>
                </a:cubicBezTo>
                <a:cubicBezTo>
                  <a:pt x="457" y="905"/>
                  <a:pt x="457" y="905"/>
                  <a:pt x="457" y="905"/>
                </a:cubicBezTo>
                <a:cubicBezTo>
                  <a:pt x="453" y="901"/>
                  <a:pt x="446" y="900"/>
                  <a:pt x="440" y="898"/>
                </a:cubicBezTo>
                <a:cubicBezTo>
                  <a:pt x="437" y="902"/>
                  <a:pt x="424" y="899"/>
                  <a:pt x="430" y="907"/>
                </a:cubicBezTo>
                <a:cubicBezTo>
                  <a:pt x="438" y="905"/>
                  <a:pt x="444" y="906"/>
                  <a:pt x="452" y="905"/>
                </a:cubicBezTo>
                <a:cubicBezTo>
                  <a:pt x="453" y="912"/>
                  <a:pt x="449" y="921"/>
                  <a:pt x="443" y="927"/>
                </a:cubicBezTo>
                <a:cubicBezTo>
                  <a:pt x="442" y="926"/>
                  <a:pt x="441" y="925"/>
                  <a:pt x="439" y="926"/>
                </a:cubicBezTo>
                <a:cubicBezTo>
                  <a:pt x="436" y="928"/>
                  <a:pt x="441" y="931"/>
                  <a:pt x="436" y="932"/>
                </a:cubicBezTo>
                <a:cubicBezTo>
                  <a:pt x="434" y="933"/>
                  <a:pt x="431" y="929"/>
                  <a:pt x="430" y="933"/>
                </a:cubicBezTo>
                <a:cubicBezTo>
                  <a:pt x="428" y="936"/>
                  <a:pt x="428" y="936"/>
                  <a:pt x="428" y="936"/>
                </a:cubicBezTo>
                <a:cubicBezTo>
                  <a:pt x="424" y="933"/>
                  <a:pt x="419" y="931"/>
                  <a:pt x="414" y="930"/>
                </a:cubicBezTo>
                <a:cubicBezTo>
                  <a:pt x="413" y="933"/>
                  <a:pt x="409" y="938"/>
                  <a:pt x="414" y="939"/>
                </a:cubicBezTo>
                <a:cubicBezTo>
                  <a:pt x="414" y="940"/>
                  <a:pt x="408" y="944"/>
                  <a:pt x="412" y="946"/>
                </a:cubicBezTo>
                <a:cubicBezTo>
                  <a:pt x="410" y="945"/>
                  <a:pt x="410" y="945"/>
                  <a:pt x="410" y="945"/>
                </a:cubicBezTo>
                <a:cubicBezTo>
                  <a:pt x="407" y="953"/>
                  <a:pt x="397" y="955"/>
                  <a:pt x="397" y="964"/>
                </a:cubicBezTo>
                <a:cubicBezTo>
                  <a:pt x="391" y="967"/>
                  <a:pt x="382" y="962"/>
                  <a:pt x="380" y="955"/>
                </a:cubicBezTo>
                <a:cubicBezTo>
                  <a:pt x="380" y="955"/>
                  <a:pt x="380" y="953"/>
                  <a:pt x="379" y="953"/>
                </a:cubicBezTo>
                <a:cubicBezTo>
                  <a:pt x="378" y="953"/>
                  <a:pt x="377" y="953"/>
                  <a:pt x="376" y="954"/>
                </a:cubicBezTo>
                <a:cubicBezTo>
                  <a:pt x="375" y="958"/>
                  <a:pt x="382" y="959"/>
                  <a:pt x="377" y="962"/>
                </a:cubicBezTo>
                <a:cubicBezTo>
                  <a:pt x="376" y="959"/>
                  <a:pt x="374" y="957"/>
                  <a:pt x="372" y="955"/>
                </a:cubicBezTo>
                <a:cubicBezTo>
                  <a:pt x="374" y="952"/>
                  <a:pt x="374" y="952"/>
                  <a:pt x="374" y="952"/>
                </a:cubicBezTo>
                <a:cubicBezTo>
                  <a:pt x="370" y="951"/>
                  <a:pt x="365" y="950"/>
                  <a:pt x="361" y="951"/>
                </a:cubicBezTo>
                <a:cubicBezTo>
                  <a:pt x="366" y="955"/>
                  <a:pt x="363" y="961"/>
                  <a:pt x="370" y="965"/>
                </a:cubicBezTo>
                <a:cubicBezTo>
                  <a:pt x="370" y="966"/>
                  <a:pt x="370" y="966"/>
                  <a:pt x="370" y="966"/>
                </a:cubicBezTo>
                <a:cubicBezTo>
                  <a:pt x="361" y="967"/>
                  <a:pt x="349" y="964"/>
                  <a:pt x="340" y="963"/>
                </a:cubicBezTo>
                <a:cubicBezTo>
                  <a:pt x="351" y="971"/>
                  <a:pt x="351" y="971"/>
                  <a:pt x="351" y="971"/>
                </a:cubicBezTo>
                <a:cubicBezTo>
                  <a:pt x="346" y="977"/>
                  <a:pt x="340" y="971"/>
                  <a:pt x="335" y="970"/>
                </a:cubicBezTo>
                <a:cubicBezTo>
                  <a:pt x="322" y="961"/>
                  <a:pt x="304" y="960"/>
                  <a:pt x="294" y="946"/>
                </a:cubicBezTo>
                <a:cubicBezTo>
                  <a:pt x="274" y="937"/>
                  <a:pt x="261" y="922"/>
                  <a:pt x="242" y="912"/>
                </a:cubicBezTo>
                <a:cubicBezTo>
                  <a:pt x="241" y="909"/>
                  <a:pt x="238" y="907"/>
                  <a:pt x="236" y="907"/>
                </a:cubicBezTo>
                <a:cubicBezTo>
                  <a:pt x="236" y="912"/>
                  <a:pt x="236" y="912"/>
                  <a:pt x="236" y="912"/>
                </a:cubicBezTo>
                <a:cubicBezTo>
                  <a:pt x="226" y="905"/>
                  <a:pt x="212" y="901"/>
                  <a:pt x="208" y="889"/>
                </a:cubicBezTo>
                <a:cubicBezTo>
                  <a:pt x="195" y="889"/>
                  <a:pt x="194" y="875"/>
                  <a:pt x="183" y="871"/>
                </a:cubicBezTo>
                <a:cubicBezTo>
                  <a:pt x="163" y="845"/>
                  <a:pt x="130" y="839"/>
                  <a:pt x="109" y="815"/>
                </a:cubicBezTo>
                <a:cubicBezTo>
                  <a:pt x="107" y="815"/>
                  <a:pt x="104" y="816"/>
                  <a:pt x="103" y="813"/>
                </a:cubicBezTo>
                <a:cubicBezTo>
                  <a:pt x="102" y="812"/>
                  <a:pt x="102" y="812"/>
                  <a:pt x="102" y="812"/>
                </a:cubicBezTo>
                <a:cubicBezTo>
                  <a:pt x="104" y="811"/>
                  <a:pt x="104" y="811"/>
                  <a:pt x="104" y="811"/>
                </a:cubicBezTo>
                <a:cubicBezTo>
                  <a:pt x="133" y="822"/>
                  <a:pt x="159" y="840"/>
                  <a:pt x="186" y="857"/>
                </a:cubicBezTo>
                <a:cubicBezTo>
                  <a:pt x="189" y="857"/>
                  <a:pt x="192" y="863"/>
                  <a:pt x="195" y="858"/>
                </a:cubicBezTo>
                <a:cubicBezTo>
                  <a:pt x="194" y="856"/>
                  <a:pt x="194" y="856"/>
                  <a:pt x="194" y="856"/>
                </a:cubicBezTo>
                <a:cubicBezTo>
                  <a:pt x="206" y="863"/>
                  <a:pt x="206" y="863"/>
                  <a:pt x="206" y="863"/>
                </a:cubicBezTo>
                <a:cubicBezTo>
                  <a:pt x="203" y="856"/>
                  <a:pt x="203" y="856"/>
                  <a:pt x="203" y="856"/>
                </a:cubicBezTo>
                <a:cubicBezTo>
                  <a:pt x="188" y="847"/>
                  <a:pt x="171" y="840"/>
                  <a:pt x="159" y="828"/>
                </a:cubicBezTo>
                <a:cubicBezTo>
                  <a:pt x="156" y="825"/>
                  <a:pt x="150" y="821"/>
                  <a:pt x="145" y="820"/>
                </a:cubicBezTo>
                <a:cubicBezTo>
                  <a:pt x="140" y="813"/>
                  <a:pt x="130" y="810"/>
                  <a:pt x="130" y="801"/>
                </a:cubicBezTo>
                <a:cubicBezTo>
                  <a:pt x="117" y="788"/>
                  <a:pt x="101" y="783"/>
                  <a:pt x="89" y="768"/>
                </a:cubicBezTo>
                <a:cubicBezTo>
                  <a:pt x="86" y="766"/>
                  <a:pt x="84" y="763"/>
                  <a:pt x="82" y="761"/>
                </a:cubicBezTo>
                <a:cubicBezTo>
                  <a:pt x="91" y="760"/>
                  <a:pt x="96" y="774"/>
                  <a:pt x="106" y="768"/>
                </a:cubicBezTo>
                <a:cubicBezTo>
                  <a:pt x="102" y="760"/>
                  <a:pt x="91" y="754"/>
                  <a:pt x="87" y="745"/>
                </a:cubicBezTo>
                <a:cubicBezTo>
                  <a:pt x="82" y="745"/>
                  <a:pt x="86" y="750"/>
                  <a:pt x="82" y="751"/>
                </a:cubicBezTo>
                <a:cubicBezTo>
                  <a:pt x="78" y="747"/>
                  <a:pt x="68" y="744"/>
                  <a:pt x="70" y="737"/>
                </a:cubicBezTo>
                <a:cubicBezTo>
                  <a:pt x="77" y="739"/>
                  <a:pt x="77" y="739"/>
                  <a:pt x="77" y="739"/>
                </a:cubicBezTo>
                <a:cubicBezTo>
                  <a:pt x="75" y="733"/>
                  <a:pt x="70" y="725"/>
                  <a:pt x="63" y="722"/>
                </a:cubicBezTo>
                <a:cubicBezTo>
                  <a:pt x="52" y="714"/>
                  <a:pt x="41" y="704"/>
                  <a:pt x="29" y="701"/>
                </a:cubicBezTo>
                <a:cubicBezTo>
                  <a:pt x="29" y="699"/>
                  <a:pt x="29" y="699"/>
                  <a:pt x="29" y="699"/>
                </a:cubicBezTo>
                <a:cubicBezTo>
                  <a:pt x="19" y="692"/>
                  <a:pt x="10" y="686"/>
                  <a:pt x="0" y="678"/>
                </a:cubicBezTo>
                <a:cubicBezTo>
                  <a:pt x="1" y="677"/>
                  <a:pt x="1" y="677"/>
                  <a:pt x="1" y="677"/>
                </a:cubicBezTo>
                <a:cubicBezTo>
                  <a:pt x="20" y="684"/>
                  <a:pt x="34" y="700"/>
                  <a:pt x="53" y="705"/>
                </a:cubicBezTo>
                <a:cubicBezTo>
                  <a:pt x="54" y="704"/>
                  <a:pt x="54" y="704"/>
                  <a:pt x="54" y="704"/>
                </a:cubicBezTo>
                <a:cubicBezTo>
                  <a:pt x="47" y="704"/>
                  <a:pt x="52" y="692"/>
                  <a:pt x="45" y="695"/>
                </a:cubicBezTo>
                <a:cubicBezTo>
                  <a:pt x="42" y="684"/>
                  <a:pt x="32" y="677"/>
                  <a:pt x="27" y="668"/>
                </a:cubicBezTo>
                <a:cubicBezTo>
                  <a:pt x="34" y="668"/>
                  <a:pt x="40" y="679"/>
                  <a:pt x="48" y="680"/>
                </a:cubicBezTo>
                <a:cubicBezTo>
                  <a:pt x="86" y="705"/>
                  <a:pt x="125" y="727"/>
                  <a:pt x="167" y="742"/>
                </a:cubicBezTo>
                <a:cubicBezTo>
                  <a:pt x="171" y="741"/>
                  <a:pt x="171" y="741"/>
                  <a:pt x="171" y="741"/>
                </a:cubicBezTo>
                <a:cubicBezTo>
                  <a:pt x="212" y="758"/>
                  <a:pt x="252" y="782"/>
                  <a:pt x="295" y="795"/>
                </a:cubicBezTo>
                <a:cubicBezTo>
                  <a:pt x="308" y="794"/>
                  <a:pt x="319" y="799"/>
                  <a:pt x="330" y="803"/>
                </a:cubicBezTo>
                <a:cubicBezTo>
                  <a:pt x="337" y="786"/>
                  <a:pt x="319" y="773"/>
                  <a:pt x="312" y="758"/>
                </a:cubicBezTo>
                <a:cubicBezTo>
                  <a:pt x="286" y="734"/>
                  <a:pt x="262" y="703"/>
                  <a:pt x="235" y="677"/>
                </a:cubicBezTo>
                <a:cubicBezTo>
                  <a:pt x="211" y="661"/>
                  <a:pt x="194" y="636"/>
                  <a:pt x="175" y="615"/>
                </a:cubicBezTo>
                <a:cubicBezTo>
                  <a:pt x="173" y="609"/>
                  <a:pt x="167" y="610"/>
                  <a:pt x="161" y="609"/>
                </a:cubicBezTo>
                <a:cubicBezTo>
                  <a:pt x="165" y="607"/>
                  <a:pt x="162" y="602"/>
                  <a:pt x="161" y="599"/>
                </a:cubicBezTo>
                <a:cubicBezTo>
                  <a:pt x="182" y="583"/>
                  <a:pt x="182" y="583"/>
                  <a:pt x="182" y="583"/>
                </a:cubicBezTo>
                <a:cubicBezTo>
                  <a:pt x="181" y="576"/>
                  <a:pt x="174" y="569"/>
                  <a:pt x="169" y="561"/>
                </a:cubicBezTo>
                <a:cubicBezTo>
                  <a:pt x="168" y="562"/>
                  <a:pt x="167" y="561"/>
                  <a:pt x="166" y="560"/>
                </a:cubicBezTo>
                <a:cubicBezTo>
                  <a:pt x="168" y="557"/>
                  <a:pt x="168" y="557"/>
                  <a:pt x="168" y="557"/>
                </a:cubicBezTo>
                <a:cubicBezTo>
                  <a:pt x="173" y="563"/>
                  <a:pt x="176" y="574"/>
                  <a:pt x="186" y="575"/>
                </a:cubicBezTo>
                <a:cubicBezTo>
                  <a:pt x="188" y="568"/>
                  <a:pt x="178" y="563"/>
                  <a:pt x="183" y="555"/>
                </a:cubicBezTo>
                <a:cubicBezTo>
                  <a:pt x="184" y="561"/>
                  <a:pt x="189" y="569"/>
                  <a:pt x="193" y="570"/>
                </a:cubicBezTo>
                <a:cubicBezTo>
                  <a:pt x="192" y="573"/>
                  <a:pt x="194" y="574"/>
                  <a:pt x="196" y="575"/>
                </a:cubicBezTo>
                <a:cubicBezTo>
                  <a:pt x="197" y="575"/>
                  <a:pt x="197" y="574"/>
                  <a:pt x="198" y="574"/>
                </a:cubicBezTo>
                <a:cubicBezTo>
                  <a:pt x="198" y="568"/>
                  <a:pt x="195" y="563"/>
                  <a:pt x="192" y="559"/>
                </a:cubicBezTo>
                <a:cubicBezTo>
                  <a:pt x="189" y="559"/>
                  <a:pt x="189" y="559"/>
                  <a:pt x="189" y="559"/>
                </a:cubicBezTo>
                <a:cubicBezTo>
                  <a:pt x="192" y="552"/>
                  <a:pt x="180" y="545"/>
                  <a:pt x="189" y="539"/>
                </a:cubicBezTo>
                <a:cubicBezTo>
                  <a:pt x="192" y="543"/>
                  <a:pt x="198" y="545"/>
                  <a:pt x="201" y="541"/>
                </a:cubicBezTo>
                <a:cubicBezTo>
                  <a:pt x="204" y="535"/>
                  <a:pt x="196" y="529"/>
                  <a:pt x="198" y="523"/>
                </a:cubicBezTo>
                <a:cubicBezTo>
                  <a:pt x="202" y="527"/>
                  <a:pt x="203" y="537"/>
                  <a:pt x="212" y="534"/>
                </a:cubicBezTo>
                <a:cubicBezTo>
                  <a:pt x="213" y="534"/>
                  <a:pt x="214" y="533"/>
                  <a:pt x="215" y="532"/>
                </a:cubicBezTo>
                <a:cubicBezTo>
                  <a:pt x="217" y="527"/>
                  <a:pt x="211" y="529"/>
                  <a:pt x="211" y="525"/>
                </a:cubicBezTo>
                <a:cubicBezTo>
                  <a:pt x="215" y="519"/>
                  <a:pt x="215" y="519"/>
                  <a:pt x="215" y="519"/>
                </a:cubicBezTo>
                <a:cubicBezTo>
                  <a:pt x="209" y="519"/>
                  <a:pt x="210" y="506"/>
                  <a:pt x="204" y="513"/>
                </a:cubicBezTo>
                <a:cubicBezTo>
                  <a:pt x="202" y="515"/>
                  <a:pt x="202" y="518"/>
                  <a:pt x="204" y="520"/>
                </a:cubicBezTo>
                <a:cubicBezTo>
                  <a:pt x="202" y="519"/>
                  <a:pt x="198" y="511"/>
                  <a:pt x="201" y="505"/>
                </a:cubicBezTo>
                <a:cubicBezTo>
                  <a:pt x="205" y="489"/>
                  <a:pt x="232" y="507"/>
                  <a:pt x="225" y="486"/>
                </a:cubicBezTo>
                <a:cubicBezTo>
                  <a:pt x="238" y="473"/>
                  <a:pt x="238" y="473"/>
                  <a:pt x="238" y="473"/>
                </a:cubicBezTo>
                <a:cubicBezTo>
                  <a:pt x="238" y="479"/>
                  <a:pt x="248" y="480"/>
                  <a:pt x="249" y="486"/>
                </a:cubicBezTo>
                <a:cubicBezTo>
                  <a:pt x="245" y="479"/>
                  <a:pt x="255" y="477"/>
                  <a:pt x="258" y="471"/>
                </a:cubicBezTo>
                <a:cubicBezTo>
                  <a:pt x="290" y="462"/>
                  <a:pt x="327" y="471"/>
                  <a:pt x="356" y="480"/>
                </a:cubicBezTo>
                <a:cubicBezTo>
                  <a:pt x="358" y="482"/>
                  <a:pt x="363" y="484"/>
                  <a:pt x="367" y="483"/>
                </a:cubicBezTo>
                <a:cubicBezTo>
                  <a:pt x="376" y="487"/>
                  <a:pt x="389" y="489"/>
                  <a:pt x="395" y="496"/>
                </a:cubicBezTo>
                <a:cubicBezTo>
                  <a:pt x="396" y="495"/>
                  <a:pt x="400" y="497"/>
                  <a:pt x="400" y="499"/>
                </a:cubicBezTo>
                <a:cubicBezTo>
                  <a:pt x="416" y="500"/>
                  <a:pt x="424" y="516"/>
                  <a:pt x="440" y="517"/>
                </a:cubicBezTo>
                <a:cubicBezTo>
                  <a:pt x="518" y="551"/>
                  <a:pt x="575" y="625"/>
                  <a:pt x="641" y="681"/>
                </a:cubicBezTo>
                <a:cubicBezTo>
                  <a:pt x="636" y="670"/>
                  <a:pt x="631" y="658"/>
                  <a:pt x="622" y="648"/>
                </a:cubicBezTo>
                <a:cubicBezTo>
                  <a:pt x="635" y="663"/>
                  <a:pt x="653" y="687"/>
                  <a:pt x="668" y="704"/>
                </a:cubicBezTo>
                <a:cubicBezTo>
                  <a:pt x="666" y="707"/>
                  <a:pt x="670" y="709"/>
                  <a:pt x="672" y="712"/>
                </a:cubicBezTo>
                <a:cubicBezTo>
                  <a:pt x="678" y="717"/>
                  <a:pt x="682" y="724"/>
                  <a:pt x="688" y="729"/>
                </a:cubicBezTo>
                <a:cubicBezTo>
                  <a:pt x="689" y="728"/>
                  <a:pt x="689" y="728"/>
                  <a:pt x="689" y="728"/>
                </a:cubicBezTo>
                <a:cubicBezTo>
                  <a:pt x="683" y="716"/>
                  <a:pt x="678" y="701"/>
                  <a:pt x="666" y="693"/>
                </a:cubicBezTo>
                <a:cubicBezTo>
                  <a:pt x="652" y="671"/>
                  <a:pt x="638" y="648"/>
                  <a:pt x="622" y="628"/>
                </a:cubicBezTo>
                <a:cubicBezTo>
                  <a:pt x="622" y="633"/>
                  <a:pt x="628" y="638"/>
                  <a:pt x="626" y="642"/>
                </a:cubicBezTo>
                <a:cubicBezTo>
                  <a:pt x="613" y="629"/>
                  <a:pt x="606" y="613"/>
                  <a:pt x="596" y="598"/>
                </a:cubicBezTo>
                <a:cubicBezTo>
                  <a:pt x="601" y="601"/>
                  <a:pt x="606" y="607"/>
                  <a:pt x="610" y="613"/>
                </a:cubicBezTo>
                <a:cubicBezTo>
                  <a:pt x="611" y="608"/>
                  <a:pt x="606" y="603"/>
                  <a:pt x="604" y="598"/>
                </a:cubicBezTo>
                <a:cubicBezTo>
                  <a:pt x="600" y="589"/>
                  <a:pt x="585" y="578"/>
                  <a:pt x="586" y="568"/>
                </a:cubicBezTo>
                <a:cubicBezTo>
                  <a:pt x="574" y="558"/>
                  <a:pt x="574" y="541"/>
                  <a:pt x="562" y="532"/>
                </a:cubicBezTo>
                <a:cubicBezTo>
                  <a:pt x="554" y="519"/>
                  <a:pt x="546" y="506"/>
                  <a:pt x="537" y="495"/>
                </a:cubicBezTo>
                <a:cubicBezTo>
                  <a:pt x="539" y="490"/>
                  <a:pt x="530" y="487"/>
                  <a:pt x="530" y="483"/>
                </a:cubicBezTo>
                <a:cubicBezTo>
                  <a:pt x="524" y="478"/>
                  <a:pt x="522" y="466"/>
                  <a:pt x="512" y="465"/>
                </a:cubicBezTo>
                <a:cubicBezTo>
                  <a:pt x="505" y="446"/>
                  <a:pt x="486" y="436"/>
                  <a:pt x="480" y="416"/>
                </a:cubicBezTo>
                <a:cubicBezTo>
                  <a:pt x="477" y="413"/>
                  <a:pt x="473" y="409"/>
                  <a:pt x="474" y="404"/>
                </a:cubicBezTo>
                <a:cubicBezTo>
                  <a:pt x="465" y="397"/>
                  <a:pt x="461" y="387"/>
                  <a:pt x="455" y="379"/>
                </a:cubicBezTo>
                <a:cubicBezTo>
                  <a:pt x="455" y="375"/>
                  <a:pt x="455" y="375"/>
                  <a:pt x="455" y="375"/>
                </a:cubicBezTo>
                <a:cubicBezTo>
                  <a:pt x="454" y="373"/>
                  <a:pt x="452" y="375"/>
                  <a:pt x="452" y="376"/>
                </a:cubicBezTo>
                <a:cubicBezTo>
                  <a:pt x="452" y="382"/>
                  <a:pt x="452" y="382"/>
                  <a:pt x="452" y="382"/>
                </a:cubicBezTo>
                <a:cubicBezTo>
                  <a:pt x="447" y="380"/>
                  <a:pt x="446" y="373"/>
                  <a:pt x="440" y="372"/>
                </a:cubicBezTo>
                <a:cubicBezTo>
                  <a:pt x="436" y="367"/>
                  <a:pt x="431" y="361"/>
                  <a:pt x="432" y="355"/>
                </a:cubicBezTo>
                <a:cubicBezTo>
                  <a:pt x="440" y="348"/>
                  <a:pt x="441" y="332"/>
                  <a:pt x="454" y="339"/>
                </a:cubicBezTo>
                <a:cubicBezTo>
                  <a:pt x="458" y="337"/>
                  <a:pt x="463" y="342"/>
                  <a:pt x="464" y="347"/>
                </a:cubicBezTo>
                <a:cubicBezTo>
                  <a:pt x="464" y="347"/>
                  <a:pt x="464" y="347"/>
                  <a:pt x="464" y="347"/>
                </a:cubicBezTo>
                <a:cubicBezTo>
                  <a:pt x="471" y="349"/>
                  <a:pt x="478" y="347"/>
                  <a:pt x="484" y="348"/>
                </a:cubicBezTo>
                <a:cubicBezTo>
                  <a:pt x="485" y="349"/>
                  <a:pt x="486" y="352"/>
                  <a:pt x="489" y="351"/>
                </a:cubicBezTo>
                <a:cubicBezTo>
                  <a:pt x="488" y="338"/>
                  <a:pt x="474" y="327"/>
                  <a:pt x="470" y="315"/>
                </a:cubicBezTo>
                <a:cubicBezTo>
                  <a:pt x="473" y="306"/>
                  <a:pt x="462" y="312"/>
                  <a:pt x="464" y="304"/>
                </a:cubicBezTo>
                <a:cubicBezTo>
                  <a:pt x="461" y="293"/>
                  <a:pt x="477" y="289"/>
                  <a:pt x="471" y="279"/>
                </a:cubicBezTo>
                <a:cubicBezTo>
                  <a:pt x="472" y="277"/>
                  <a:pt x="472" y="275"/>
                  <a:pt x="474" y="274"/>
                </a:cubicBezTo>
                <a:cubicBezTo>
                  <a:pt x="485" y="278"/>
                  <a:pt x="485" y="291"/>
                  <a:pt x="498" y="292"/>
                </a:cubicBezTo>
                <a:cubicBezTo>
                  <a:pt x="500" y="289"/>
                  <a:pt x="508" y="290"/>
                  <a:pt x="504" y="283"/>
                </a:cubicBezTo>
                <a:cubicBezTo>
                  <a:pt x="500" y="278"/>
                  <a:pt x="502" y="271"/>
                  <a:pt x="497" y="267"/>
                </a:cubicBezTo>
                <a:cubicBezTo>
                  <a:pt x="505" y="263"/>
                  <a:pt x="501" y="275"/>
                  <a:pt x="506" y="277"/>
                </a:cubicBezTo>
                <a:cubicBezTo>
                  <a:pt x="509" y="273"/>
                  <a:pt x="516" y="277"/>
                  <a:pt x="518" y="270"/>
                </a:cubicBezTo>
                <a:cubicBezTo>
                  <a:pt x="521" y="280"/>
                  <a:pt x="529" y="285"/>
                  <a:pt x="535" y="293"/>
                </a:cubicBezTo>
                <a:cubicBezTo>
                  <a:pt x="535" y="289"/>
                  <a:pt x="534" y="284"/>
                  <a:pt x="530" y="280"/>
                </a:cubicBezTo>
                <a:cubicBezTo>
                  <a:pt x="530" y="274"/>
                  <a:pt x="536" y="270"/>
                  <a:pt x="534" y="265"/>
                </a:cubicBezTo>
                <a:cubicBezTo>
                  <a:pt x="537" y="263"/>
                  <a:pt x="538" y="269"/>
                  <a:pt x="539" y="272"/>
                </a:cubicBezTo>
                <a:cubicBezTo>
                  <a:pt x="545" y="277"/>
                  <a:pt x="545" y="277"/>
                  <a:pt x="545" y="277"/>
                </a:cubicBezTo>
                <a:cubicBezTo>
                  <a:pt x="542" y="269"/>
                  <a:pt x="548" y="257"/>
                  <a:pt x="537" y="253"/>
                </a:cubicBezTo>
                <a:cubicBezTo>
                  <a:pt x="530" y="254"/>
                  <a:pt x="535" y="246"/>
                  <a:pt x="531" y="242"/>
                </a:cubicBezTo>
                <a:cubicBezTo>
                  <a:pt x="528" y="234"/>
                  <a:pt x="523" y="225"/>
                  <a:pt x="534" y="219"/>
                </a:cubicBezTo>
                <a:cubicBezTo>
                  <a:pt x="535" y="218"/>
                  <a:pt x="535" y="218"/>
                  <a:pt x="535" y="218"/>
                </a:cubicBezTo>
                <a:cubicBezTo>
                  <a:pt x="544" y="227"/>
                  <a:pt x="545" y="243"/>
                  <a:pt x="549" y="253"/>
                </a:cubicBezTo>
                <a:cubicBezTo>
                  <a:pt x="556" y="252"/>
                  <a:pt x="553" y="265"/>
                  <a:pt x="560" y="258"/>
                </a:cubicBezTo>
                <a:cubicBezTo>
                  <a:pt x="562" y="259"/>
                  <a:pt x="562" y="259"/>
                  <a:pt x="562" y="259"/>
                </a:cubicBezTo>
                <a:cubicBezTo>
                  <a:pt x="564" y="258"/>
                  <a:pt x="564" y="257"/>
                  <a:pt x="562" y="255"/>
                </a:cubicBezTo>
                <a:cubicBezTo>
                  <a:pt x="562" y="254"/>
                  <a:pt x="562" y="254"/>
                  <a:pt x="562" y="254"/>
                </a:cubicBezTo>
                <a:cubicBezTo>
                  <a:pt x="562" y="253"/>
                  <a:pt x="562" y="253"/>
                  <a:pt x="562" y="253"/>
                </a:cubicBezTo>
                <a:cubicBezTo>
                  <a:pt x="566" y="256"/>
                  <a:pt x="565" y="263"/>
                  <a:pt x="568" y="267"/>
                </a:cubicBezTo>
                <a:cubicBezTo>
                  <a:pt x="570" y="273"/>
                  <a:pt x="572" y="280"/>
                  <a:pt x="580" y="279"/>
                </a:cubicBezTo>
                <a:cubicBezTo>
                  <a:pt x="583" y="271"/>
                  <a:pt x="575" y="263"/>
                  <a:pt x="571" y="256"/>
                </a:cubicBezTo>
                <a:cubicBezTo>
                  <a:pt x="565" y="246"/>
                  <a:pt x="570" y="235"/>
                  <a:pt x="572" y="225"/>
                </a:cubicBezTo>
                <a:cubicBezTo>
                  <a:pt x="572" y="216"/>
                  <a:pt x="563" y="212"/>
                  <a:pt x="562" y="203"/>
                </a:cubicBezTo>
                <a:cubicBezTo>
                  <a:pt x="565" y="206"/>
                  <a:pt x="566" y="212"/>
                  <a:pt x="570" y="214"/>
                </a:cubicBezTo>
                <a:cubicBezTo>
                  <a:pt x="570" y="210"/>
                  <a:pt x="571" y="203"/>
                  <a:pt x="566" y="201"/>
                </a:cubicBezTo>
                <a:cubicBezTo>
                  <a:pt x="567" y="199"/>
                  <a:pt x="566" y="198"/>
                  <a:pt x="568" y="197"/>
                </a:cubicBezTo>
                <a:cubicBezTo>
                  <a:pt x="571" y="204"/>
                  <a:pt x="571" y="204"/>
                  <a:pt x="571" y="204"/>
                </a:cubicBezTo>
                <a:cubicBezTo>
                  <a:pt x="573" y="201"/>
                  <a:pt x="578" y="199"/>
                  <a:pt x="577" y="194"/>
                </a:cubicBezTo>
                <a:cubicBezTo>
                  <a:pt x="584" y="195"/>
                  <a:pt x="595" y="197"/>
                  <a:pt x="601" y="189"/>
                </a:cubicBezTo>
                <a:cubicBezTo>
                  <a:pt x="608" y="188"/>
                  <a:pt x="614" y="191"/>
                  <a:pt x="621" y="193"/>
                </a:cubicBezTo>
                <a:cubicBezTo>
                  <a:pt x="618" y="194"/>
                  <a:pt x="618" y="194"/>
                  <a:pt x="618" y="194"/>
                </a:cubicBezTo>
                <a:cubicBezTo>
                  <a:pt x="621" y="199"/>
                  <a:pt x="626" y="204"/>
                  <a:pt x="632" y="203"/>
                </a:cubicBezTo>
                <a:cubicBezTo>
                  <a:pt x="636" y="195"/>
                  <a:pt x="642" y="205"/>
                  <a:pt x="649" y="204"/>
                </a:cubicBezTo>
                <a:cubicBezTo>
                  <a:pt x="660" y="213"/>
                  <a:pt x="674" y="215"/>
                  <a:pt x="686" y="223"/>
                </a:cubicBezTo>
                <a:cubicBezTo>
                  <a:pt x="716" y="234"/>
                  <a:pt x="742" y="257"/>
                  <a:pt x="770" y="273"/>
                </a:cubicBezTo>
                <a:cubicBezTo>
                  <a:pt x="769" y="266"/>
                  <a:pt x="762" y="260"/>
                  <a:pt x="757" y="253"/>
                </a:cubicBezTo>
                <a:cubicBezTo>
                  <a:pt x="741" y="248"/>
                  <a:pt x="733" y="229"/>
                  <a:pt x="716" y="225"/>
                </a:cubicBezTo>
                <a:cubicBezTo>
                  <a:pt x="714" y="223"/>
                  <a:pt x="713" y="221"/>
                  <a:pt x="712" y="218"/>
                </a:cubicBezTo>
                <a:cubicBezTo>
                  <a:pt x="717" y="222"/>
                  <a:pt x="726" y="217"/>
                  <a:pt x="726" y="226"/>
                </a:cubicBezTo>
                <a:cubicBezTo>
                  <a:pt x="730" y="230"/>
                  <a:pt x="730" y="230"/>
                  <a:pt x="730" y="230"/>
                </a:cubicBezTo>
                <a:cubicBezTo>
                  <a:pt x="731" y="227"/>
                  <a:pt x="733" y="227"/>
                  <a:pt x="735" y="227"/>
                </a:cubicBezTo>
                <a:cubicBezTo>
                  <a:pt x="740" y="229"/>
                  <a:pt x="738" y="235"/>
                  <a:pt x="744" y="235"/>
                </a:cubicBezTo>
                <a:cubicBezTo>
                  <a:pt x="746" y="230"/>
                  <a:pt x="752" y="235"/>
                  <a:pt x="755" y="238"/>
                </a:cubicBezTo>
                <a:cubicBezTo>
                  <a:pt x="762" y="229"/>
                  <a:pt x="750" y="221"/>
                  <a:pt x="744" y="217"/>
                </a:cubicBezTo>
                <a:cubicBezTo>
                  <a:pt x="735" y="211"/>
                  <a:pt x="735" y="211"/>
                  <a:pt x="735" y="211"/>
                </a:cubicBezTo>
                <a:cubicBezTo>
                  <a:pt x="732" y="213"/>
                  <a:pt x="734" y="217"/>
                  <a:pt x="734" y="220"/>
                </a:cubicBezTo>
                <a:cubicBezTo>
                  <a:pt x="730" y="222"/>
                  <a:pt x="730" y="216"/>
                  <a:pt x="727" y="216"/>
                </a:cubicBezTo>
                <a:cubicBezTo>
                  <a:pt x="732" y="206"/>
                  <a:pt x="718" y="203"/>
                  <a:pt x="716" y="197"/>
                </a:cubicBezTo>
                <a:cubicBezTo>
                  <a:pt x="712" y="197"/>
                  <a:pt x="709" y="194"/>
                  <a:pt x="706" y="192"/>
                </a:cubicBezTo>
                <a:cubicBezTo>
                  <a:pt x="708" y="191"/>
                  <a:pt x="707" y="188"/>
                  <a:pt x="707" y="186"/>
                </a:cubicBezTo>
                <a:cubicBezTo>
                  <a:pt x="698" y="183"/>
                  <a:pt x="700" y="171"/>
                  <a:pt x="690" y="169"/>
                </a:cubicBezTo>
                <a:cubicBezTo>
                  <a:pt x="690" y="168"/>
                  <a:pt x="692" y="167"/>
                  <a:pt x="692" y="166"/>
                </a:cubicBezTo>
                <a:cubicBezTo>
                  <a:pt x="692" y="170"/>
                  <a:pt x="692" y="170"/>
                  <a:pt x="692" y="170"/>
                </a:cubicBezTo>
                <a:cubicBezTo>
                  <a:pt x="694" y="170"/>
                  <a:pt x="694" y="169"/>
                  <a:pt x="695" y="168"/>
                </a:cubicBezTo>
                <a:cubicBezTo>
                  <a:pt x="705" y="179"/>
                  <a:pt x="722" y="184"/>
                  <a:pt x="732" y="196"/>
                </a:cubicBezTo>
                <a:cubicBezTo>
                  <a:pt x="734" y="189"/>
                  <a:pt x="724" y="189"/>
                  <a:pt x="723" y="182"/>
                </a:cubicBezTo>
                <a:cubicBezTo>
                  <a:pt x="724" y="180"/>
                  <a:pt x="724" y="180"/>
                  <a:pt x="724" y="180"/>
                </a:cubicBezTo>
                <a:cubicBezTo>
                  <a:pt x="715" y="166"/>
                  <a:pt x="715" y="166"/>
                  <a:pt x="715" y="166"/>
                </a:cubicBezTo>
                <a:cubicBezTo>
                  <a:pt x="717" y="163"/>
                  <a:pt x="720" y="167"/>
                  <a:pt x="723" y="168"/>
                </a:cubicBezTo>
                <a:cubicBezTo>
                  <a:pt x="728" y="173"/>
                  <a:pt x="725" y="187"/>
                  <a:pt x="735" y="189"/>
                </a:cubicBezTo>
                <a:cubicBezTo>
                  <a:pt x="744" y="192"/>
                  <a:pt x="750" y="204"/>
                  <a:pt x="762" y="204"/>
                </a:cubicBezTo>
                <a:cubicBezTo>
                  <a:pt x="762" y="205"/>
                  <a:pt x="763" y="207"/>
                  <a:pt x="765" y="207"/>
                </a:cubicBezTo>
                <a:cubicBezTo>
                  <a:pt x="766" y="207"/>
                  <a:pt x="766" y="207"/>
                  <a:pt x="766" y="207"/>
                </a:cubicBezTo>
                <a:cubicBezTo>
                  <a:pt x="741" y="183"/>
                  <a:pt x="741" y="183"/>
                  <a:pt x="741" y="183"/>
                </a:cubicBezTo>
                <a:cubicBezTo>
                  <a:pt x="745" y="183"/>
                  <a:pt x="745" y="183"/>
                  <a:pt x="745" y="183"/>
                </a:cubicBezTo>
                <a:cubicBezTo>
                  <a:pt x="781" y="211"/>
                  <a:pt x="781" y="211"/>
                  <a:pt x="781" y="211"/>
                </a:cubicBezTo>
                <a:cubicBezTo>
                  <a:pt x="780" y="215"/>
                  <a:pt x="782" y="219"/>
                  <a:pt x="786" y="220"/>
                </a:cubicBezTo>
                <a:cubicBezTo>
                  <a:pt x="790" y="220"/>
                  <a:pt x="790" y="220"/>
                  <a:pt x="790" y="220"/>
                </a:cubicBezTo>
                <a:cubicBezTo>
                  <a:pt x="796" y="230"/>
                  <a:pt x="807" y="243"/>
                  <a:pt x="820" y="245"/>
                </a:cubicBezTo>
                <a:cubicBezTo>
                  <a:pt x="822" y="245"/>
                  <a:pt x="822" y="250"/>
                  <a:pt x="825" y="247"/>
                </a:cubicBezTo>
                <a:cubicBezTo>
                  <a:pt x="849" y="260"/>
                  <a:pt x="861" y="283"/>
                  <a:pt x="883" y="299"/>
                </a:cubicBezTo>
                <a:cubicBezTo>
                  <a:pt x="886" y="295"/>
                  <a:pt x="882" y="293"/>
                  <a:pt x="881" y="290"/>
                </a:cubicBezTo>
                <a:cubicBezTo>
                  <a:pt x="874" y="290"/>
                  <a:pt x="872" y="283"/>
                  <a:pt x="868" y="279"/>
                </a:cubicBezTo>
                <a:cubicBezTo>
                  <a:pt x="872" y="279"/>
                  <a:pt x="879" y="282"/>
                  <a:pt x="880" y="288"/>
                </a:cubicBezTo>
                <a:cubicBezTo>
                  <a:pt x="885" y="287"/>
                  <a:pt x="887" y="296"/>
                  <a:pt x="892" y="294"/>
                </a:cubicBezTo>
                <a:cubicBezTo>
                  <a:pt x="888" y="286"/>
                  <a:pt x="879" y="281"/>
                  <a:pt x="874" y="273"/>
                </a:cubicBezTo>
                <a:cubicBezTo>
                  <a:pt x="878" y="271"/>
                  <a:pt x="880" y="277"/>
                  <a:pt x="883" y="277"/>
                </a:cubicBezTo>
                <a:cubicBezTo>
                  <a:pt x="884" y="271"/>
                  <a:pt x="877" y="267"/>
                  <a:pt x="873" y="261"/>
                </a:cubicBezTo>
                <a:cubicBezTo>
                  <a:pt x="878" y="261"/>
                  <a:pt x="883" y="269"/>
                  <a:pt x="889" y="271"/>
                </a:cubicBezTo>
                <a:cubicBezTo>
                  <a:pt x="890" y="270"/>
                  <a:pt x="890" y="270"/>
                  <a:pt x="890" y="270"/>
                </a:cubicBezTo>
                <a:cubicBezTo>
                  <a:pt x="876" y="249"/>
                  <a:pt x="854" y="241"/>
                  <a:pt x="837" y="224"/>
                </a:cubicBezTo>
                <a:cubicBezTo>
                  <a:pt x="813" y="217"/>
                  <a:pt x="800" y="192"/>
                  <a:pt x="783" y="176"/>
                </a:cubicBezTo>
                <a:cubicBezTo>
                  <a:pt x="781" y="180"/>
                  <a:pt x="779" y="175"/>
                  <a:pt x="776" y="175"/>
                </a:cubicBezTo>
                <a:cubicBezTo>
                  <a:pt x="777" y="172"/>
                  <a:pt x="777" y="167"/>
                  <a:pt x="772" y="165"/>
                </a:cubicBezTo>
                <a:cubicBezTo>
                  <a:pt x="771" y="165"/>
                  <a:pt x="771" y="167"/>
                  <a:pt x="770" y="167"/>
                </a:cubicBezTo>
                <a:cubicBezTo>
                  <a:pt x="762" y="156"/>
                  <a:pt x="762" y="156"/>
                  <a:pt x="762" y="156"/>
                </a:cubicBezTo>
                <a:cubicBezTo>
                  <a:pt x="768" y="157"/>
                  <a:pt x="779" y="164"/>
                  <a:pt x="781" y="173"/>
                </a:cubicBezTo>
                <a:cubicBezTo>
                  <a:pt x="789" y="172"/>
                  <a:pt x="786" y="182"/>
                  <a:pt x="794" y="179"/>
                </a:cubicBezTo>
                <a:cubicBezTo>
                  <a:pt x="801" y="193"/>
                  <a:pt x="818" y="193"/>
                  <a:pt x="826" y="207"/>
                </a:cubicBezTo>
                <a:cubicBezTo>
                  <a:pt x="834" y="208"/>
                  <a:pt x="840" y="219"/>
                  <a:pt x="846" y="223"/>
                </a:cubicBezTo>
                <a:cubicBezTo>
                  <a:pt x="851" y="223"/>
                  <a:pt x="851" y="223"/>
                  <a:pt x="851" y="223"/>
                </a:cubicBezTo>
                <a:cubicBezTo>
                  <a:pt x="853" y="221"/>
                  <a:pt x="850" y="219"/>
                  <a:pt x="849" y="217"/>
                </a:cubicBezTo>
                <a:cubicBezTo>
                  <a:pt x="852" y="217"/>
                  <a:pt x="852" y="213"/>
                  <a:pt x="856" y="215"/>
                </a:cubicBezTo>
                <a:cubicBezTo>
                  <a:pt x="877" y="231"/>
                  <a:pt x="901" y="243"/>
                  <a:pt x="918" y="264"/>
                </a:cubicBezTo>
                <a:cubicBezTo>
                  <a:pt x="944" y="289"/>
                  <a:pt x="972" y="320"/>
                  <a:pt x="1000" y="345"/>
                </a:cubicBezTo>
                <a:cubicBezTo>
                  <a:pt x="1002" y="344"/>
                  <a:pt x="1001" y="343"/>
                  <a:pt x="1001" y="341"/>
                </a:cubicBezTo>
                <a:cubicBezTo>
                  <a:pt x="982" y="324"/>
                  <a:pt x="970" y="302"/>
                  <a:pt x="952" y="283"/>
                </a:cubicBezTo>
                <a:cubicBezTo>
                  <a:pt x="963" y="291"/>
                  <a:pt x="963" y="291"/>
                  <a:pt x="963" y="291"/>
                </a:cubicBezTo>
                <a:cubicBezTo>
                  <a:pt x="963" y="283"/>
                  <a:pt x="953" y="278"/>
                  <a:pt x="949" y="272"/>
                </a:cubicBezTo>
                <a:cubicBezTo>
                  <a:pt x="941" y="273"/>
                  <a:pt x="951" y="280"/>
                  <a:pt x="950" y="282"/>
                </a:cubicBezTo>
                <a:cubicBezTo>
                  <a:pt x="919" y="252"/>
                  <a:pt x="919" y="252"/>
                  <a:pt x="919" y="252"/>
                </a:cubicBezTo>
                <a:cubicBezTo>
                  <a:pt x="920" y="252"/>
                  <a:pt x="921" y="255"/>
                  <a:pt x="923" y="253"/>
                </a:cubicBezTo>
                <a:cubicBezTo>
                  <a:pt x="922" y="247"/>
                  <a:pt x="916" y="241"/>
                  <a:pt x="910" y="238"/>
                </a:cubicBezTo>
                <a:cubicBezTo>
                  <a:pt x="904" y="235"/>
                  <a:pt x="904" y="235"/>
                  <a:pt x="904" y="235"/>
                </a:cubicBezTo>
                <a:cubicBezTo>
                  <a:pt x="872" y="208"/>
                  <a:pt x="872" y="208"/>
                  <a:pt x="872" y="208"/>
                </a:cubicBezTo>
                <a:cubicBezTo>
                  <a:pt x="875" y="200"/>
                  <a:pt x="865" y="193"/>
                  <a:pt x="860" y="189"/>
                </a:cubicBezTo>
                <a:cubicBezTo>
                  <a:pt x="852" y="188"/>
                  <a:pt x="851" y="182"/>
                  <a:pt x="847" y="177"/>
                </a:cubicBezTo>
                <a:cubicBezTo>
                  <a:pt x="848" y="176"/>
                  <a:pt x="848" y="176"/>
                  <a:pt x="848" y="176"/>
                </a:cubicBezTo>
                <a:cubicBezTo>
                  <a:pt x="852" y="181"/>
                  <a:pt x="859" y="184"/>
                  <a:pt x="863" y="189"/>
                </a:cubicBezTo>
                <a:cubicBezTo>
                  <a:pt x="864" y="187"/>
                  <a:pt x="864" y="187"/>
                  <a:pt x="864" y="187"/>
                </a:cubicBezTo>
                <a:cubicBezTo>
                  <a:pt x="861" y="181"/>
                  <a:pt x="855" y="179"/>
                  <a:pt x="854" y="173"/>
                </a:cubicBezTo>
                <a:cubicBezTo>
                  <a:pt x="858" y="173"/>
                  <a:pt x="861" y="183"/>
                  <a:pt x="865" y="178"/>
                </a:cubicBezTo>
                <a:cubicBezTo>
                  <a:pt x="851" y="168"/>
                  <a:pt x="843" y="154"/>
                  <a:pt x="827" y="146"/>
                </a:cubicBezTo>
                <a:cubicBezTo>
                  <a:pt x="827" y="140"/>
                  <a:pt x="819" y="139"/>
                  <a:pt x="817" y="136"/>
                </a:cubicBezTo>
                <a:cubicBezTo>
                  <a:pt x="814" y="136"/>
                  <a:pt x="814" y="136"/>
                  <a:pt x="814" y="136"/>
                </a:cubicBezTo>
                <a:cubicBezTo>
                  <a:pt x="790" y="115"/>
                  <a:pt x="760" y="103"/>
                  <a:pt x="741" y="79"/>
                </a:cubicBezTo>
                <a:cubicBezTo>
                  <a:pt x="731" y="76"/>
                  <a:pt x="731" y="76"/>
                  <a:pt x="731" y="76"/>
                </a:cubicBezTo>
                <a:cubicBezTo>
                  <a:pt x="734" y="71"/>
                  <a:pt x="726" y="65"/>
                  <a:pt x="721" y="61"/>
                </a:cubicBezTo>
                <a:cubicBezTo>
                  <a:pt x="718" y="59"/>
                  <a:pt x="716" y="57"/>
                  <a:pt x="715" y="55"/>
                </a:cubicBezTo>
                <a:cubicBezTo>
                  <a:pt x="716" y="55"/>
                  <a:pt x="718" y="57"/>
                  <a:pt x="720" y="55"/>
                </a:cubicBezTo>
                <a:cubicBezTo>
                  <a:pt x="717" y="49"/>
                  <a:pt x="710" y="45"/>
                  <a:pt x="703" y="43"/>
                </a:cubicBezTo>
                <a:cubicBezTo>
                  <a:pt x="702" y="49"/>
                  <a:pt x="702" y="49"/>
                  <a:pt x="702" y="49"/>
                </a:cubicBezTo>
                <a:cubicBezTo>
                  <a:pt x="698" y="44"/>
                  <a:pt x="687" y="49"/>
                  <a:pt x="687" y="39"/>
                </a:cubicBezTo>
                <a:cubicBezTo>
                  <a:pt x="693" y="35"/>
                  <a:pt x="686" y="31"/>
                  <a:pt x="687" y="27"/>
                </a:cubicBezTo>
                <a:cubicBezTo>
                  <a:pt x="691" y="20"/>
                  <a:pt x="688" y="11"/>
                  <a:pt x="695" y="5"/>
                </a:cubicBezTo>
                <a:cubicBezTo>
                  <a:pt x="694" y="3"/>
                  <a:pt x="694" y="3"/>
                  <a:pt x="694" y="3"/>
                </a:cubicBezTo>
                <a:cubicBezTo>
                  <a:pt x="700" y="0"/>
                  <a:pt x="700" y="0"/>
                  <a:pt x="700" y="0"/>
                </a:cubicBezTo>
                <a:cubicBezTo>
                  <a:pt x="715" y="6"/>
                  <a:pt x="728" y="17"/>
                  <a:pt x="744" y="18"/>
                </a:cubicBezTo>
                <a:close/>
              </a:path>
            </a:pathLst>
          </a:custGeom>
          <a:blipFill dpi="0" rotWithShape="1">
            <a:blip r:embed="rId1">
              <a:extLst>
                <a:ext uri="{28A0092B-C50C-407E-A947-70E740481C1C}">
                  <a14:useLocalDpi xmlns:a14="http://schemas.microsoft.com/office/drawing/2010/main" val="0"/>
                </a:ext>
              </a:extLst>
            </a:blip>
            <a:srcRect/>
            <a:stretch>
              <a:fillRect t="-19240" b="-19240"/>
            </a:stretch>
          </a:blipFill>
          <a:ln>
            <a:noFill/>
          </a:ln>
        </p:spPr>
        <p:txBody>
          <a:bodyPr vert="horz" wrap="square" lIns="112570" tIns="56285" rIns="112570" bIns="56285" numCol="1" anchor="t" anchorCtr="0" compatLnSpc="1"/>
          <a:lstStyle/>
          <a:p>
            <a:endParaRPr lang="zh-CN" altLang="en-US" sz="100"/>
          </a:p>
        </p:txBody>
      </p:sp>
      <p:sp>
        <p:nvSpPr>
          <p:cNvPr id="6" name="文本框 5"/>
          <p:cNvSpPr txBox="1"/>
          <p:nvPr/>
        </p:nvSpPr>
        <p:spPr>
          <a:xfrm>
            <a:off x="7990680" y="2940510"/>
            <a:ext cx="2704007"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Final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thoughts</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04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1549"/>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4053" y="1345382"/>
            <a:ext cx="6189980" cy="5174493"/>
          </a:xfrm>
          <a:prstGeom prst="rect">
            <a:avLst/>
          </a:prstGeom>
          <a:solidFill>
            <a:schemeClr val="accent4">
              <a:lumMod val="20000"/>
              <a:lumOff val="80000"/>
            </a:schemeClr>
          </a:solidFill>
        </p:spPr>
        <p:txBody>
          <a:bodyPr wrap="square" rtlCol="0">
            <a:spAutoFit/>
          </a:bodyPr>
          <a:lstStyle/>
          <a:p>
            <a:pPr>
              <a:lnSpc>
                <a:spcPct val="150000"/>
              </a:lnSpc>
            </a:pPr>
            <a:r>
              <a:rPr lang="en-US" altLang="zh-CN" sz="3200" dirty="0">
                <a:latin typeface="Times New Roman" panose="02020603050405020304" pitchFamily="18" charset="0"/>
                <a:cs typeface="Times New Roman" panose="02020603050405020304" pitchFamily="18" charset="0"/>
              </a:rPr>
              <a:t>I guess that's all for now. I'll write again and send you photos! Do you have any plans for the coming holiday? Hope to hear from you soon.</a:t>
            </a:r>
            <a:endParaRPr lang="en-US" altLang="zh-CN" sz="3200" dirty="0">
              <a:latin typeface="Times New Roman" panose="02020603050405020304" pitchFamily="18" charset="0"/>
              <a:cs typeface="Times New Roman" panose="02020603050405020304" pitchFamily="18" charset="0"/>
            </a:endParaRPr>
          </a:p>
          <a:p>
            <a:pPr>
              <a:lnSpc>
                <a:spcPct val="150000"/>
              </a:lnSpc>
            </a:pPr>
            <a:r>
              <a:rPr lang="en-US" altLang="zh-CN" sz="3200" dirty="0">
                <a:latin typeface="Times New Roman" panose="02020603050405020304" pitchFamily="18" charset="0"/>
                <a:cs typeface="Times New Roman" panose="02020603050405020304" pitchFamily="18" charset="0"/>
              </a:rPr>
              <a:t>Your friend,</a:t>
            </a:r>
            <a:br>
              <a:rPr lang="en-US" altLang="zh-CN" sz="3200" dirty="0">
                <a:latin typeface="Times New Roman" panose="02020603050405020304" pitchFamily="18" charset="0"/>
                <a:cs typeface="Times New Roman" panose="02020603050405020304" pitchFamily="18" charset="0"/>
              </a:rPr>
            </a:br>
            <a:r>
              <a:rPr lang="en-US" altLang="zh-CN" sz="3200" dirty="0">
                <a:latin typeface="Times New Roman" panose="02020603050405020304" pitchFamily="18" charset="0"/>
                <a:cs typeface="Times New Roman" panose="02020603050405020304" pitchFamily="18" charset="0"/>
              </a:rPr>
              <a:t>Xiao Li</a:t>
            </a:r>
            <a:endParaRPr lang="en-US" altLang="zh-CN" sz="3200" dirty="0">
              <a:latin typeface="Times New Roman" panose="02020603050405020304" pitchFamily="18" charset="0"/>
              <a:cs typeface="Times New Roman" panose="02020603050405020304" pitchFamily="18" charset="0"/>
            </a:endParaRPr>
          </a:p>
        </p:txBody>
      </p:sp>
      <p:cxnSp>
        <p:nvCxnSpPr>
          <p:cNvPr id="14" name="直接连接符 13"/>
          <p:cNvCxnSpPr/>
          <p:nvPr/>
        </p:nvCxnSpPr>
        <p:spPr>
          <a:xfrm>
            <a:off x="4496343" y="2824187"/>
            <a:ext cx="14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16325" y="3572140"/>
            <a:ext cx="57706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6325" y="4286978"/>
            <a:ext cx="54904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6325" y="5024246"/>
            <a:ext cx="7512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6406305" y="1538866"/>
            <a:ext cx="5575300" cy="4452501"/>
          </a:xfrm>
          <a:prstGeom prst="rect">
            <a:avLst/>
          </a:prstGeom>
          <a:noFill/>
          <a:ln w="38100">
            <a:solidFill>
              <a:schemeClr val="tx1">
                <a:lumMod val="85000"/>
                <a:lumOff val="15000"/>
              </a:schemeClr>
            </a:solidFill>
          </a:ln>
        </p:spPr>
        <p:txBody>
          <a:bodyPr wrap="square" rtlCol="0">
            <a:spAutoFit/>
          </a:bodyPr>
          <a:lstStyle/>
          <a:p>
            <a:pPr>
              <a:lnSpc>
                <a:spcPts val="3360"/>
              </a:lnSpc>
            </a:pPr>
            <a:r>
              <a:rPr lang="en-US" altLang="zh-CN" sz="3600" dirty="0">
                <a:latin typeface="Times New Roman" panose="02020603050405020304" pitchFamily="18" charset="0"/>
                <a:cs typeface="Times New Roman" panose="02020603050405020304" pitchFamily="18" charset="0"/>
              </a:rPr>
              <a:t>►Your ending to reply the email:</a:t>
            </a:r>
            <a:endParaRPr lang="en-US" altLang="zh-CN" sz="3600" dirty="0">
              <a:latin typeface="Times New Roman" panose="02020603050405020304" pitchFamily="18" charset="0"/>
              <a:cs typeface="Times New Roman" panose="02020603050405020304" pitchFamily="18" charset="0"/>
            </a:endParaRPr>
          </a:p>
          <a:p>
            <a:pPr>
              <a:lnSpc>
                <a:spcPts val="3360"/>
              </a:lnSpc>
            </a:pPr>
            <a:r>
              <a:rPr lang="en-US" altLang="zh-CN" sz="3600" dirty="0">
                <a:latin typeface="Times New Roman" panose="02020603050405020304" pitchFamily="18" charset="0"/>
                <a:cs typeface="Times New Roman" panose="02020603050405020304" pitchFamily="18" charset="0"/>
              </a:rPr>
              <a:t>Your wish to </a:t>
            </a:r>
            <a:r>
              <a:rPr lang="en-US" altLang="zh-CN" sz="3600">
                <a:latin typeface="Times New Roman" panose="02020603050405020304" pitchFamily="18" charset="0"/>
                <a:cs typeface="Times New Roman" panose="02020603050405020304" pitchFamily="18" charset="0"/>
              </a:rPr>
              <a:t>the receiver:</a:t>
            </a:r>
            <a:endParaRPr lang="en-US" altLang="zh-CN" sz="3600" dirty="0">
              <a:latin typeface="Times New Roman" panose="02020603050405020304" pitchFamily="18" charset="0"/>
              <a:cs typeface="Times New Roman" panose="02020603050405020304" pitchFamily="18" charset="0"/>
            </a:endParaRPr>
          </a:p>
          <a:p>
            <a:pPr marL="571500" indent="-571500">
              <a:lnSpc>
                <a:spcPts val="3360"/>
              </a:lnSpc>
              <a:buFont typeface="Wingdings" panose="05000000000000000000" pitchFamily="2" charset="2"/>
              <a:buChar char="l"/>
            </a:pPr>
            <a:r>
              <a:rPr lang="en-US" altLang="zh-CN" sz="3200" i="1" dirty="0">
                <a:latin typeface="Times New Roman" panose="02020603050405020304" pitchFamily="18" charset="0"/>
                <a:cs typeface="Times New Roman" panose="02020603050405020304" pitchFamily="18" charset="0"/>
              </a:rPr>
              <a:t>I believe/guess….</a:t>
            </a:r>
            <a:endParaRPr lang="en-US" altLang="zh-CN" sz="3200" i="1" dirty="0">
              <a:latin typeface="Times New Roman" panose="02020603050405020304" pitchFamily="18" charset="0"/>
              <a:cs typeface="Times New Roman" panose="02020603050405020304" pitchFamily="18" charset="0"/>
            </a:endParaRPr>
          </a:p>
          <a:p>
            <a:pPr marL="571500" indent="-571500">
              <a:lnSpc>
                <a:spcPts val="3360"/>
              </a:lnSpc>
              <a:buFont typeface="Wingdings" panose="05000000000000000000" pitchFamily="2" charset="2"/>
              <a:buChar char="l"/>
            </a:pPr>
            <a:r>
              <a:rPr lang="en-US" altLang="zh-CN" sz="3200" i="1" dirty="0">
                <a:latin typeface="Times New Roman" panose="02020603050405020304" pitchFamily="18" charset="0"/>
                <a:cs typeface="Times New Roman" panose="02020603050405020304" pitchFamily="18" charset="0"/>
              </a:rPr>
              <a:t>I’m looking forward to your photos.</a:t>
            </a:r>
            <a:endParaRPr lang="en-US" altLang="zh-CN" sz="3200" i="1" dirty="0">
              <a:latin typeface="Times New Roman" panose="02020603050405020304" pitchFamily="18" charset="0"/>
              <a:cs typeface="Times New Roman" panose="02020603050405020304" pitchFamily="18" charset="0"/>
            </a:endParaRPr>
          </a:p>
          <a:p>
            <a:pPr marL="571500" indent="-571500">
              <a:lnSpc>
                <a:spcPts val="3360"/>
              </a:lnSpc>
              <a:buFont typeface="Wingdings" panose="05000000000000000000" pitchFamily="2" charset="2"/>
              <a:buChar char="l"/>
            </a:pPr>
            <a:r>
              <a:rPr lang="en-US" altLang="zh-CN" sz="3200" i="1" dirty="0">
                <a:latin typeface="Times New Roman" panose="02020603050405020304" pitchFamily="18" charset="0"/>
                <a:cs typeface="Times New Roman" panose="02020603050405020304" pitchFamily="18" charset="0"/>
              </a:rPr>
              <a:t>I wish you enjoy your trip.</a:t>
            </a:r>
            <a:endParaRPr lang="en-US" altLang="zh-CN" sz="3200" i="1" dirty="0">
              <a:latin typeface="Times New Roman" panose="02020603050405020304" pitchFamily="18" charset="0"/>
              <a:cs typeface="Times New Roman" panose="02020603050405020304" pitchFamily="18" charset="0"/>
            </a:endParaRPr>
          </a:p>
          <a:p>
            <a:pPr marL="571500" indent="-571500">
              <a:lnSpc>
                <a:spcPts val="3360"/>
              </a:lnSpc>
              <a:buFont typeface="Wingdings" panose="05000000000000000000" pitchFamily="2" charset="2"/>
              <a:buChar char="l"/>
            </a:pPr>
            <a:r>
              <a:rPr lang="en-US" altLang="zh-CN" sz="3200" i="1" dirty="0">
                <a:latin typeface="Times New Roman" panose="02020603050405020304" pitchFamily="18" charset="0"/>
                <a:cs typeface="Times New Roman" panose="02020603050405020304" pitchFamily="18" charset="0"/>
              </a:rPr>
              <a:t>Wish you have a good time</a:t>
            </a:r>
            <a:endParaRPr lang="en-US" altLang="zh-CN" sz="3200" i="1" dirty="0">
              <a:latin typeface="Times New Roman" panose="02020603050405020304" pitchFamily="18" charset="0"/>
              <a:cs typeface="Times New Roman" panose="02020603050405020304" pitchFamily="18" charset="0"/>
            </a:endParaRPr>
          </a:p>
          <a:p>
            <a:pPr marL="571500" indent="-571500">
              <a:lnSpc>
                <a:spcPts val="3360"/>
              </a:lnSpc>
              <a:buFont typeface="Wingdings" panose="05000000000000000000" pitchFamily="2" charset="2"/>
              <a:buChar char="l"/>
            </a:pPr>
            <a:r>
              <a:rPr lang="en-US" altLang="zh-CN" sz="3200" i="1" dirty="0">
                <a:latin typeface="Times New Roman" panose="02020603050405020304" pitchFamily="18" charset="0"/>
                <a:cs typeface="Times New Roman" panose="02020603050405020304" pitchFamily="18" charset="0"/>
              </a:rPr>
              <a:t>……</a:t>
            </a:r>
            <a:endParaRPr lang="en-US" altLang="zh-CN" sz="3200" i="1" dirty="0">
              <a:latin typeface="Times New Roman" panose="02020603050405020304" pitchFamily="18" charset="0"/>
              <a:cs typeface="Times New Roman" panose="02020603050405020304" pitchFamily="18" charset="0"/>
            </a:endParaRPr>
          </a:p>
          <a:p>
            <a:pPr>
              <a:lnSpc>
                <a:spcPts val="3360"/>
              </a:lnSpc>
            </a:pPr>
            <a:endParaRPr lang="en-US" altLang="zh-CN" sz="3200" i="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5986943" y="289778"/>
            <a:ext cx="5787241"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Final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thoughts/feelings + wishes</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barn(inVertical)">
                                      <p:cBhvr>
                                        <p:cTn id="34" dur="500"/>
                                        <p:tgtEl>
                                          <p:spTgt spid="2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xEl>
                                              <p:pRg st="1" end="1"/>
                                            </p:txEl>
                                          </p:spTgt>
                                        </p:tgtEl>
                                        <p:attrNameLst>
                                          <p:attrName>style.visibility</p:attrName>
                                        </p:attrNameLst>
                                      </p:cBhvr>
                                      <p:to>
                                        <p:strVal val="visible"/>
                                      </p:to>
                                    </p:set>
                                    <p:animEffect transition="in" filter="barn(inVertical)">
                                      <p:cBhvr>
                                        <p:cTn id="39" dur="500"/>
                                        <p:tgtEl>
                                          <p:spTgt spid="2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3">
                                            <p:txEl>
                                              <p:pRg st="3" end="3"/>
                                            </p:txEl>
                                          </p:spTgt>
                                        </p:tgtEl>
                                        <p:attrNameLst>
                                          <p:attrName>style.visibility</p:attrName>
                                        </p:attrNameLst>
                                      </p:cBhvr>
                                      <p:to>
                                        <p:strVal val="visible"/>
                                      </p:to>
                                    </p:set>
                                    <p:animEffect transition="in" filter="barn(inVertical)">
                                      <p:cBhvr>
                                        <p:cTn id="60" dur="500"/>
                                        <p:tgtEl>
                                          <p:spTgt spid="23">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3">
                                            <p:txEl>
                                              <p:pRg st="6" end="6"/>
                                            </p:txEl>
                                          </p:spTgt>
                                        </p:tgtEl>
                                        <p:attrNameLst>
                                          <p:attrName>style.visibility</p:attrName>
                                        </p:attrNameLst>
                                      </p:cBhvr>
                                      <p:to>
                                        <p:strVal val="visible"/>
                                      </p:to>
                                    </p:set>
                                    <p:animEffect transition="in" filter="barn(inVertical)">
                                      <p:cBhvr>
                                        <p:cTn id="65" dur="500"/>
                                        <p:tgtEl>
                                          <p:spTgt spid="23">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3">
                                            <p:txEl>
                                              <p:pRg st="4" end="4"/>
                                            </p:txEl>
                                          </p:spTgt>
                                        </p:tgtEl>
                                        <p:attrNameLst>
                                          <p:attrName>style.visibility</p:attrName>
                                        </p:attrNameLst>
                                      </p:cBhvr>
                                      <p:to>
                                        <p:strVal val="visible"/>
                                      </p:to>
                                    </p:set>
                                    <p:animEffect transition="in" filter="barn(inVertical)">
                                      <p:cBhvr>
                                        <p:cTn id="70" dur="500"/>
                                        <p:tgtEl>
                                          <p:spTgt spid="2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3">
                                            <p:txEl>
                                              <p:pRg st="5" end="5"/>
                                            </p:txEl>
                                          </p:spTgt>
                                        </p:tgtEl>
                                        <p:attrNameLst>
                                          <p:attrName>style.visibility</p:attrName>
                                        </p:attrNameLst>
                                      </p:cBhvr>
                                      <p:to>
                                        <p:strVal val="visible"/>
                                      </p:to>
                                    </p:set>
                                    <p:animEffect transition="in" filter="barn(inVertical)">
                                      <p:cBhvr>
                                        <p:cTn id="75"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b="9272"/>
          <a:stretch>
            <a:fillRect/>
          </a:stretch>
        </p:blipFill>
        <p:spPr>
          <a:xfrm>
            <a:off x="0" y="-118404"/>
            <a:ext cx="12192000" cy="4018466"/>
          </a:xfrm>
          <a:prstGeom prst="rect">
            <a:avLst/>
          </a:prstGeom>
        </p:spPr>
      </p:pic>
      <p:sp>
        <p:nvSpPr>
          <p:cNvPr id="3" name="文本框 2"/>
          <p:cNvSpPr txBox="1"/>
          <p:nvPr userDrawn="1"/>
        </p:nvSpPr>
        <p:spPr>
          <a:xfrm>
            <a:off x="0" y="2889795"/>
            <a:ext cx="35560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endParaRPr kumimoji="0" lang="zh-CN" altLang="en-US" sz="3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endParaRPr kumimoji="0" lang="en-US" altLang="zh-CN" sz="600" b="1" i="0" u="none" strike="noStrike" kern="1200" cap="none" spc="60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 name="文本框 3"/>
          <p:cNvSpPr txBox="1"/>
          <p:nvPr/>
        </p:nvSpPr>
        <p:spPr>
          <a:xfrm>
            <a:off x="1076144" y="3791346"/>
            <a:ext cx="10348499" cy="1015663"/>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经典综艺体简" panose="02010609000101010101" pitchFamily="49" charset="-122"/>
              </a:rPr>
              <a:t>Reading for Writing</a:t>
            </a:r>
            <a:endPar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经典综艺体简" panose="02010609000101010101" pitchFamily="49" charset="-122"/>
            </a:endParaRPr>
          </a:p>
        </p:txBody>
      </p:sp>
      <p:sp>
        <p:nvSpPr>
          <p:cNvPr id="5" name="文本框 4"/>
          <p:cNvSpPr txBox="1"/>
          <p:nvPr/>
        </p:nvSpPr>
        <p:spPr>
          <a:xfrm>
            <a:off x="2192123" y="5139774"/>
            <a:ext cx="7651212" cy="646331"/>
          </a:xfrm>
          <a:prstGeom prst="rect">
            <a:avLst/>
          </a:prstGeom>
          <a:noFill/>
        </p:spPr>
        <p:txBody>
          <a:bodyPr wrap="square" rtlCol="0">
            <a:spAutoFit/>
            <a:scene3d>
              <a:camera prst="orthographicFront"/>
              <a:lightRig rig="threePt" dir="t"/>
            </a:scene3d>
            <a:sp3d contourW="12700"/>
          </a:bodyPr>
          <a:lstStyle/>
          <a:p>
            <a:pPr lvl="0" algn="ctr"/>
            <a:r>
              <a:rPr lang="en-US" altLang="zh-CN" b="1" dirty="0">
                <a:solidFill>
                  <a:prstClr val="white">
                    <a:lumMod val="50000"/>
                  </a:prstClr>
                </a:solidFill>
                <a:latin typeface="微软雅黑" panose="020B0503020204020204" pitchFamily="34" charset="-122"/>
                <a:ea typeface="微软雅黑" panose="020B0503020204020204" pitchFamily="34" charset="-122"/>
              </a:rPr>
              <a:t>Travel, in the younger sort, is a part of education ; in the elder, a part of experience.</a:t>
            </a:r>
            <a:endParaRPr kumimoji="0" lang="en-US" altLang="zh-CN"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5" name="PA_矩形 4"/>
          <p:cNvSpPr txBox="1">
            <a:spLocks noChangeArrowheads="1"/>
          </p:cNvSpPr>
          <p:nvPr>
            <p:custDataLst>
              <p:tags r:id="rId2"/>
            </p:custDataLst>
          </p:nvPr>
        </p:nvSpPr>
        <p:spPr bwMode="auto">
          <a:xfrm>
            <a:off x="3986748" y="5939708"/>
            <a:ext cx="4061962"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7" rIns="91395" bIns="45697"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rPr>
              <a:t>Zi Gang High School   </a:t>
            </a:r>
            <a:endParaRPr kumimoji="0" lang="en-US" altLang="zh-CN" b="1" i="0" u="none" strike="noStrike" kern="0" cap="none" spc="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1219200" rtl="0" eaLnBrk="1" fontAlgn="base" latinLnBrk="0" hangingPunct="1">
              <a:lnSpc>
                <a:spcPct val="10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rPr>
              <a:t>Fay</a:t>
            </a:r>
            <a:endParaRPr kumimoji="0" lang="zh-CN" altLang="en-US" b="1" i="0" u="none" strike="noStrike" kern="0" cap="none" spc="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6" name="PA_文本框 11"/>
          <p:cNvSpPr txBox="1"/>
          <p:nvPr>
            <p:custDataLst>
              <p:tags r:id="rId3"/>
            </p:custDataLst>
          </p:nvPr>
        </p:nvSpPr>
        <p:spPr>
          <a:xfrm>
            <a:off x="2271945" y="4785003"/>
            <a:ext cx="7176059" cy="430875"/>
          </a:xfrm>
          <a:prstGeom prst="rect">
            <a:avLst/>
          </a:prstGeom>
          <a:noFill/>
        </p:spPr>
        <p:txBody>
          <a:bodyPr wrap="square" lIns="121908" tIns="60954" rIns="121908" bIns="60954"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60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rPr>
              <a:t>Read| outline| draft| assess</a:t>
            </a:r>
            <a:endParaRPr kumimoji="0" lang="zh-CN" altLang="en-US" sz="2000" b="1" i="0" u="none" strike="noStrike" kern="1200" cap="none" spc="600" normalizeH="0" baseline="0" noProof="0" dirty="0">
              <a:ln>
                <a:noFill/>
              </a:ln>
              <a:solidFill>
                <a:srgbClr val="2D2833"/>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矩形 11"/>
          <p:cNvSpPr/>
          <p:nvPr/>
        </p:nvSpPr>
        <p:spPr>
          <a:xfrm>
            <a:off x="264041" y="584688"/>
            <a:ext cx="11632368" cy="5874390"/>
          </a:xfrm>
          <a:prstGeom prst="rect">
            <a:avLst/>
          </a:prstGeom>
          <a:noFill/>
          <a:ln w="76200">
            <a:solidFill>
              <a:srgbClr val="D8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400" fill="hold"/>
                                        <p:tgtEl>
                                          <p:spTgt spid="15"/>
                                        </p:tgtEl>
                                        <p:attrNameLst>
                                          <p:attrName>ppt_x</p:attrName>
                                        </p:attrNameLst>
                                      </p:cBhvr>
                                      <p:tavLst>
                                        <p:tav tm="0">
                                          <p:val>
                                            <p:strVal val="0-#ppt_w/2"/>
                                          </p:val>
                                        </p:tav>
                                        <p:tav tm="100000">
                                          <p:val>
                                            <p:strVal val="#ppt_x"/>
                                          </p:val>
                                        </p:tav>
                                      </p:tavLst>
                                    </p:anim>
                                    <p:anim calcmode="lin" valueType="num">
                                      <p:cBhvr additive="base">
                                        <p:cTn id="26" dur="4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960615" y="-2045517"/>
            <a:ext cx="15829778" cy="8903517"/>
          </a:xfrm>
          <a:prstGeom prst="rect">
            <a:avLst/>
          </a:prstGeom>
          <a:blipFill dpi="0" rotWithShape="1">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a:stretch>
              <a:fillRect t="-1725" b="-169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panose="020B0503020204020204"/>
              <a:ea typeface="微软雅黑" panose="020B0503020204020204" pitchFamily="34" charset="-122"/>
              <a:cs typeface="+mn-cs"/>
            </a:endParaRPr>
          </a:p>
        </p:txBody>
      </p:sp>
      <p:sp>
        <p:nvSpPr>
          <p:cNvPr id="14" name="Rectangle 9"/>
          <p:cNvSpPr>
            <a:spLocks noChangeArrowheads="1"/>
          </p:cNvSpPr>
          <p:nvPr/>
        </p:nvSpPr>
        <p:spPr bwMode="auto">
          <a:xfrm>
            <a:off x="5954274" y="2055194"/>
            <a:ext cx="64633" cy="3671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2570" tIns="56285" rIns="112570" bIns="56285"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90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18" name="Audio Machine - Breath and Lif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21452" y="-3130949"/>
            <a:ext cx="750469" cy="750469"/>
          </a:xfrm>
          <a:prstGeom prst="rect">
            <a:avLst/>
          </a:prstGeom>
        </p:spPr>
      </p:pic>
      <p:sp>
        <p:nvSpPr>
          <p:cNvPr id="11" name="矩形 259"/>
          <p:cNvSpPr>
            <a:spLocks noChangeArrowheads="1"/>
          </p:cNvSpPr>
          <p:nvPr/>
        </p:nvSpPr>
        <p:spPr bwMode="auto">
          <a:xfrm>
            <a:off x="1729483" y="702114"/>
            <a:ext cx="873303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9000" cap="all" spc="300" dirty="0">
                <a:solidFill>
                  <a:schemeClr val="accent4"/>
                </a:solidFill>
                <a:latin typeface="Impact" panose="020B0806030902050204" pitchFamily="34" charset="0"/>
                <a:cs typeface="Arial" panose="020B0604020202020204" pitchFamily="34" charset="0"/>
              </a:rPr>
              <a:t>Writing</a:t>
            </a:r>
            <a:endParaRPr lang="zh-CN" altLang="en-US" sz="9000" cap="all" spc="300" dirty="0">
              <a:solidFill>
                <a:schemeClr val="accent4"/>
              </a:solidFill>
              <a:latin typeface="Impact" panose="020B0806030902050204" pitchFamily="34" charset="0"/>
              <a:cs typeface="Arial" panose="020B0604020202020204" pitchFamily="34" charset="0"/>
            </a:endParaRPr>
          </a:p>
        </p:txBody>
      </p:sp>
      <p:sp>
        <p:nvSpPr>
          <p:cNvPr id="12" name="矩形 259"/>
          <p:cNvSpPr>
            <a:spLocks noChangeArrowheads="1"/>
          </p:cNvSpPr>
          <p:nvPr/>
        </p:nvSpPr>
        <p:spPr bwMode="auto">
          <a:xfrm>
            <a:off x="5536303" y="1812291"/>
            <a:ext cx="232032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9000" cap="all" spc="300" dirty="0">
                <a:solidFill>
                  <a:schemeClr val="accent4"/>
                </a:solidFill>
                <a:latin typeface="Impact" panose="020B0806030902050204" pitchFamily="34" charset="0"/>
                <a:cs typeface="Arial" panose="020B0604020202020204" pitchFamily="34" charset="0"/>
              </a:rPr>
              <a:t>to</a:t>
            </a:r>
            <a:endParaRPr lang="zh-CN" altLang="en-US" sz="9000" cap="all" spc="300" dirty="0">
              <a:solidFill>
                <a:schemeClr val="accent4"/>
              </a:solidFill>
              <a:latin typeface="Impact" panose="020B0806030902050204" pitchFamily="34" charset="0"/>
              <a:cs typeface="Arial" panose="020B0604020202020204" pitchFamily="34" charset="0"/>
            </a:endParaRPr>
          </a:p>
        </p:txBody>
      </p:sp>
      <p:pic>
        <p:nvPicPr>
          <p:cNvPr id="13" name="图片 12" descr="男人女人在草地上&#10;&#10;描述已自动生成"/>
          <p:cNvPicPr>
            <a:picLocks noChangeAspect="1"/>
          </p:cNvPicPr>
          <p:nvPr/>
        </p:nvPicPr>
        <p:blipFill rotWithShape="1">
          <a:blip r:embed="rId6">
            <a:extLst>
              <a:ext uri="{28A0092B-C50C-407E-A947-70E740481C1C}">
                <a14:useLocalDpi xmlns:a14="http://schemas.microsoft.com/office/drawing/2010/main" val="0"/>
              </a:ext>
            </a:extLst>
          </a:blip>
          <a:srcRect r="2" b="2"/>
          <a:stretch>
            <a:fillRect/>
          </a:stretch>
        </p:blipFill>
        <p:spPr>
          <a:xfrm>
            <a:off x="3747508" y="2014562"/>
            <a:ext cx="2039496" cy="203949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2" presetClass="entr" presetSubtype="4" accel="40000" fill="hold" grpId="0" nodeType="withEffect" p14:presetBounceEnd="40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40000">
                                          <p:cBhvr additive="base">
                                            <p:cTn id="9" dur="12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0" dur="1250" fill="hold"/>
                                            <p:tgtEl>
                                              <p:spTgt spid="7"/>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childTnLst>
                              </p:cTn>
                            </p:par>
                            <p:par>
                              <p:cTn id="19" fill="hold">
                                <p:stCondLst>
                                  <p:cond delay="2049"/>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par>
                              <p:cTn id="23" fill="hold">
                                <p:stCondLst>
                                  <p:cond delay="2549"/>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par>
                              <p:cTn id="31" fill="hold">
                                <p:stCondLst>
                                  <p:cond delay="3099"/>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par>
                              <p:cTn id="35" fill="hold">
                                <p:stCondLst>
                                  <p:cond delay="3599"/>
                                </p:stCondLst>
                                <p:childTnLst>
                                  <p:par>
                                    <p:cTn id="36" presetID="21"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18"/>
                    </p:tgtEl>
                  </p:cMediaNode>
                </p:audio>
              </p:childTnLst>
            </p:cTn>
          </p:par>
        </p:tnLst>
        <p:bldLst>
          <p:bldP spid="7" grpId="0" bldLvl="0" animBg="1"/>
          <p:bldP spid="11" grpId="0"/>
          <p:bldP spid="11" grpId="1"/>
          <p:bldP spid="12" grpId="0"/>
          <p:bldP spid="12"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2" presetClass="entr" presetSubtype="4" accel="4000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250" fill="hold"/>
                                            <p:tgtEl>
                                              <p:spTgt spid="7"/>
                                            </p:tgtEl>
                                            <p:attrNameLst>
                                              <p:attrName>ppt_x</p:attrName>
                                            </p:attrNameLst>
                                          </p:cBhvr>
                                          <p:tavLst>
                                            <p:tav tm="0">
                                              <p:val>
                                                <p:strVal val="#ppt_x"/>
                                              </p:val>
                                            </p:tav>
                                            <p:tav tm="100000">
                                              <p:val>
                                                <p:strVal val="#ppt_x"/>
                                              </p:val>
                                            </p:tav>
                                          </p:tavLst>
                                        </p:anim>
                                        <p:anim calcmode="lin" valueType="num">
                                          <p:cBhvr additive="base">
                                            <p:cTn id="10" dur="1250" fill="hold"/>
                                            <p:tgtEl>
                                              <p:spTgt spid="7"/>
                                            </p:tgtEl>
                                            <p:attrNameLst>
                                              <p:attrName>ppt_y</p:attrName>
                                            </p:attrNameLst>
                                          </p:cBhvr>
                                          <p:tavLst>
                                            <p:tav tm="0">
                                              <p:val>
                                                <p:strVal val="1+#ppt_h/2"/>
                                              </p:val>
                                            </p:tav>
                                            <p:tav tm="100000">
                                              <p:val>
                                                <p:strVal val="#ppt_y"/>
                                              </p:val>
                                            </p:tav>
                                          </p:tavLst>
                                        </p:anim>
                                      </p:childTnLst>
                                    </p:cTn>
                                  </p:par>
                                </p:childTnLst>
                              </p:cTn>
                            </p:par>
                            <p:par>
                              <p:cTn id="11" fill="hold">
                                <p:stCondLst>
                                  <p:cond delay="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childTnLst>
                              </p:cTn>
                            </p:par>
                            <p:par>
                              <p:cTn id="19" fill="hold">
                                <p:stCondLst>
                                  <p:cond delay="2049"/>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par>
                              <p:cTn id="23" fill="hold">
                                <p:stCondLst>
                                  <p:cond delay="2549"/>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par>
                              <p:cTn id="31" fill="hold">
                                <p:stCondLst>
                                  <p:cond delay="3099"/>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par>
                              <p:cTn id="35" fill="hold">
                                <p:stCondLst>
                                  <p:cond delay="3599"/>
                                </p:stCondLst>
                                <p:childTnLst>
                                  <p:par>
                                    <p:cTn id="36" presetID="21"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18"/>
                    </p:tgtEl>
                  </p:cMediaNode>
                </p:audio>
              </p:childTnLst>
            </p:cTn>
          </p:par>
        </p:tnLst>
        <p:bldLst>
          <p:bldP spid="7" grpId="0" bldLvl="0" animBg="1"/>
          <p:bldP spid="11" grpId="0"/>
          <p:bldP spid="11" grpId="1"/>
          <p:bldP spid="12" grpId="0"/>
          <p:bldP spid="12"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352615" y="1392505"/>
            <a:ext cx="2887554" cy="584775"/>
          </a:xfrm>
          <a:prstGeom prst="rect">
            <a:avLst/>
          </a:prstGeom>
        </p:spPr>
        <p:txBody>
          <a:bodyPr wrap="square">
            <a:spAutoFit/>
          </a:bodyPr>
          <a:lstStyle/>
          <a:p>
            <a:pPr>
              <a:defRPr/>
            </a:pPr>
            <a:r>
              <a:rPr lang="en-US" altLang="zh-CN" sz="3200" b="1" dirty="0">
                <a:solidFill>
                  <a:schemeClr val="tx1">
                    <a:lumMod val="95000"/>
                    <a:lumOff val="5000"/>
                  </a:schemeClr>
                </a:solidFill>
                <a:latin typeface="微软雅黑" panose="020B0503020204020204" pitchFamily="34" charset="-122"/>
                <a:ea typeface="微软雅黑" panose="020B0503020204020204" pitchFamily="34" charset="-122"/>
              </a:rPr>
              <a:t>Bei Jing</a:t>
            </a:r>
            <a:endParaRPr lang="zh-CN" altLang="en-US" sz="3200" b="1" dirty="0">
              <a:solidFill>
                <a:schemeClr val="tx1">
                  <a:lumMod val="95000"/>
                  <a:lumOff val="5000"/>
                </a:schemeClr>
              </a:solidFill>
            </a:endParaRPr>
          </a:p>
        </p:txBody>
      </p:sp>
      <p:sp>
        <p:nvSpPr>
          <p:cNvPr id="7" name="矩形 6"/>
          <p:cNvSpPr/>
          <p:nvPr/>
        </p:nvSpPr>
        <p:spPr bwMode="auto">
          <a:xfrm>
            <a:off x="5363110" y="1274134"/>
            <a:ext cx="2887554" cy="584775"/>
          </a:xfrm>
          <a:prstGeom prst="rect">
            <a:avLst/>
          </a:prstGeom>
        </p:spPr>
        <p:txBody>
          <a:bodyPr wrap="square">
            <a:spAutoFit/>
          </a:bodyPr>
          <a:lstStyle/>
          <a:p>
            <a:pPr>
              <a:defRPr/>
            </a:pPr>
            <a:r>
              <a:rPr lang="en-US" altLang="zh-CN" sz="3200" b="1" dirty="0">
                <a:solidFill>
                  <a:schemeClr val="tx1">
                    <a:lumMod val="95000"/>
                    <a:lumOff val="5000"/>
                  </a:schemeClr>
                </a:solidFill>
                <a:latin typeface="微软雅黑" panose="020B0503020204020204" pitchFamily="34" charset="-122"/>
                <a:ea typeface="微软雅黑" panose="020B0503020204020204" pitchFamily="34" charset="-122"/>
              </a:rPr>
              <a:t>Hang Zhou</a:t>
            </a:r>
            <a:endParaRPr lang="zh-CN" altLang="en-US" sz="3200" b="1" dirty="0">
              <a:solidFill>
                <a:schemeClr val="tx1">
                  <a:lumMod val="95000"/>
                  <a:lumOff val="5000"/>
                </a:schemeClr>
              </a:solidFill>
            </a:endParaRPr>
          </a:p>
        </p:txBody>
      </p:sp>
      <p:grpSp>
        <p:nvGrpSpPr>
          <p:cNvPr id="8" name="组合 7"/>
          <p:cNvGrpSpPr/>
          <p:nvPr/>
        </p:nvGrpSpPr>
        <p:grpSpPr>
          <a:xfrm>
            <a:off x="0" y="223837"/>
            <a:ext cx="10425974" cy="646331"/>
            <a:chOff x="0" y="223838"/>
            <a:chExt cx="10425974" cy="646331"/>
          </a:xfrm>
        </p:grpSpPr>
        <p:sp>
          <p:nvSpPr>
            <p:cNvPr id="9" name="Text Box 2"/>
            <p:cNvSpPr txBox="1">
              <a:spLocks noChangeArrowheads="1"/>
            </p:cNvSpPr>
            <p:nvPr/>
          </p:nvSpPr>
          <p:spPr bwMode="auto">
            <a:xfrm>
              <a:off x="323850" y="223838"/>
              <a:ext cx="101021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600" b="1" spc="6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Choose one place to start your email</a:t>
              </a:r>
              <a:endParaRPr lang="zh-CN" altLang="zh-CN" sz="3600" b="1" spc="6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 Box 3"/>
            <p:cNvSpPr txBox="1">
              <a:spLocks noChangeArrowheads="1"/>
            </p:cNvSpPr>
            <p:nvPr/>
          </p:nvSpPr>
          <p:spPr bwMode="auto">
            <a:xfrm>
              <a:off x="352615" y="607139"/>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1000" spc="300" dirty="0">
                <a:solidFill>
                  <a:schemeClr val="tx2"/>
                </a:solidFill>
                <a:latin typeface="微软雅黑" panose="020B0503020204020204" pitchFamily="34" charset="-122"/>
                <a:ea typeface="微软雅黑" panose="020B0503020204020204" pitchFamily="34" charset="-122"/>
              </a:endParaRPr>
            </a:p>
          </p:txBody>
        </p:sp>
        <p:grpSp>
          <p:nvGrpSpPr>
            <p:cNvPr id="11" name="Group 9"/>
            <p:cNvGrpSpPr/>
            <p:nvPr/>
          </p:nvGrpSpPr>
          <p:grpSpPr bwMode="auto">
            <a:xfrm>
              <a:off x="0" y="298450"/>
              <a:ext cx="361950" cy="554910"/>
              <a:chOff x="0" y="0"/>
              <a:chExt cx="228" cy="318"/>
            </a:xfrm>
            <a:solidFill>
              <a:srgbClr val="2B5294"/>
            </a:solidFill>
          </p:grpSpPr>
          <p:sp>
            <p:nvSpPr>
              <p:cNvPr id="12"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3"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pic>
        <p:nvPicPr>
          <p:cNvPr id="15" name="图片 14" descr="建筑的摆设布局&#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2775" y="1878526"/>
            <a:ext cx="5337258" cy="3100947"/>
          </a:xfrm>
          <a:prstGeom prst="rect">
            <a:avLst/>
          </a:prstGeom>
        </p:spPr>
      </p:pic>
      <p:pic>
        <p:nvPicPr>
          <p:cNvPr id="17" name="图片 16" descr="湖边的桥&#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975" y="1579526"/>
            <a:ext cx="4286250" cy="3219450"/>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663" y="4275443"/>
            <a:ext cx="3704920" cy="2298208"/>
          </a:xfrm>
          <a:prstGeom prst="rect">
            <a:avLst/>
          </a:prstGeom>
        </p:spPr>
      </p:pic>
      <p:sp>
        <p:nvSpPr>
          <p:cNvPr id="20" name="矩形 19"/>
          <p:cNvSpPr/>
          <p:nvPr/>
        </p:nvSpPr>
        <p:spPr bwMode="auto">
          <a:xfrm>
            <a:off x="5530033" y="3690668"/>
            <a:ext cx="3208969" cy="584775"/>
          </a:xfrm>
          <a:prstGeom prst="rect">
            <a:avLst/>
          </a:prstGeom>
        </p:spPr>
        <p:txBody>
          <a:bodyPr wrap="square">
            <a:spAutoFit/>
          </a:bodyPr>
          <a:lstStyle/>
          <a:p>
            <a:pPr>
              <a:defRPr/>
            </a:pPr>
            <a:r>
              <a:rPr lang="en-US" altLang="zh-CN" sz="3200" b="1" dirty="0">
                <a:solidFill>
                  <a:schemeClr val="tx1">
                    <a:lumMod val="95000"/>
                    <a:lumOff val="5000"/>
                  </a:schemeClr>
                </a:solidFill>
                <a:latin typeface="微软雅黑" panose="020B0503020204020204" pitchFamily="34" charset="-122"/>
                <a:ea typeface="微软雅黑" panose="020B0503020204020204" pitchFamily="34" charset="-122"/>
              </a:rPr>
              <a:t>Qu Zhou</a:t>
            </a:r>
            <a:endParaRPr lang="zh-CN" altLang="en-US" sz="3200" b="1" dirty="0">
              <a:solidFill>
                <a:schemeClr val="tx1">
                  <a:lumMod val="95000"/>
                  <a:lumOff val="5000"/>
                </a:schemeClr>
              </a:solidFill>
            </a:endParaRPr>
          </a:p>
        </p:txBody>
      </p:sp>
      <p:sp>
        <p:nvSpPr>
          <p:cNvPr id="22" name="矩形 21"/>
          <p:cNvSpPr/>
          <p:nvPr/>
        </p:nvSpPr>
        <p:spPr>
          <a:xfrm>
            <a:off x="250825" y="5958474"/>
            <a:ext cx="11626101" cy="584775"/>
          </a:xfrm>
          <a:prstGeom prst="rect">
            <a:avLst/>
          </a:prstGeom>
          <a:solidFill>
            <a:schemeClr val="bg1">
              <a:lumMod val="85000"/>
              <a:alpha val="73000"/>
            </a:schemeClr>
          </a:solidFill>
          <a:effectLst>
            <a:outerShdw blurRad="50800" dist="38100" dir="2700000" algn="tl" rotWithShape="0">
              <a:prstClr val="black">
                <a:alpha val="40000"/>
              </a:prstClr>
            </a:outerShdw>
          </a:effectLst>
        </p:spPr>
        <p:txBody>
          <a:bodyPr wrap="square">
            <a:spAutoFit/>
          </a:bodyPr>
          <a:lstStyle/>
          <a:p>
            <a:r>
              <a:rPr lang="en-US" altLang="zh-CN" sz="3200" dirty="0">
                <a:latin typeface="Times New Roman" panose="02020603050405020304" pitchFamily="18" charset="0"/>
                <a:cs typeface="Times New Roman" panose="02020603050405020304" pitchFamily="18" charset="0"/>
              </a:rPr>
              <a:t>Either reading or traveling </a:t>
            </a:r>
            <a:r>
              <a:rPr lang="en-US" altLang="zh-CN" sz="3200" dirty="0">
                <a:solidFill>
                  <a:schemeClr val="accent2"/>
                </a:solidFill>
                <a:latin typeface="Times New Roman" panose="02020603050405020304" pitchFamily="18" charset="0"/>
                <a:cs typeface="Times New Roman" panose="02020603050405020304" pitchFamily="18" charset="0"/>
              </a:rPr>
              <a:t>,</a:t>
            </a:r>
            <a:r>
              <a:rPr lang="en-US" altLang="zh-CN" sz="3200" dirty="0">
                <a:solidFill>
                  <a:schemeClr val="bg1"/>
                </a:solidFill>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body and soul, there must one on the road!</a:t>
            </a:r>
            <a:endParaRPr lang="en-US" altLang="zh-C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4" descr="图片包含 男人, 滑雪, 雪, 站&#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r="8912"/>
          <a:stretch>
            <a:fillRect/>
          </a:stretch>
        </p:blipFill>
        <p:spPr>
          <a:xfrm>
            <a:off x="444980" y="1807467"/>
            <a:ext cx="3143892" cy="422200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5329" r="17746" b="1"/>
          <a:stretch>
            <a:fillRect/>
          </a:stretch>
        </p:blipFill>
        <p:spPr>
          <a:xfrm>
            <a:off x="4772525" y="557189"/>
            <a:ext cx="7097742" cy="5743616"/>
          </a:xfrm>
          <a:prstGeom prst="rect">
            <a:avLst/>
          </a:prstGeom>
        </p:spPr>
      </p:pic>
      <p:grpSp>
        <p:nvGrpSpPr>
          <p:cNvPr id="6" name="组合 5"/>
          <p:cNvGrpSpPr/>
          <p:nvPr/>
        </p:nvGrpSpPr>
        <p:grpSpPr>
          <a:xfrm>
            <a:off x="0" y="223837"/>
            <a:ext cx="4661400" cy="1200329"/>
            <a:chOff x="0" y="223838"/>
            <a:chExt cx="4661400" cy="1200329"/>
          </a:xfrm>
        </p:grpSpPr>
        <p:sp>
          <p:nvSpPr>
            <p:cNvPr id="7" name="Text Box 2"/>
            <p:cNvSpPr txBox="1">
              <a:spLocks noChangeArrowheads="1"/>
            </p:cNvSpPr>
            <p:nvPr/>
          </p:nvSpPr>
          <p:spPr bwMode="auto">
            <a:xfrm>
              <a:off x="323850" y="223838"/>
              <a:ext cx="43375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600" b="1" spc="6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Take Beijing for example.</a:t>
              </a:r>
              <a:endParaRPr lang="zh-CN" altLang="zh-CN" sz="3600" b="1" spc="6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 Box 3"/>
            <p:cNvSpPr txBox="1">
              <a:spLocks noChangeArrowheads="1"/>
            </p:cNvSpPr>
            <p:nvPr/>
          </p:nvSpPr>
          <p:spPr bwMode="auto">
            <a:xfrm>
              <a:off x="352615" y="607139"/>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1000" spc="300" dirty="0">
                <a:solidFill>
                  <a:schemeClr val="tx2"/>
                </a:solidFill>
                <a:latin typeface="微软雅黑" panose="020B0503020204020204" pitchFamily="34" charset="-122"/>
                <a:ea typeface="微软雅黑" panose="020B0503020204020204" pitchFamily="34" charset="-122"/>
              </a:endParaRPr>
            </a:p>
          </p:txBody>
        </p:sp>
        <p:grpSp>
          <p:nvGrpSpPr>
            <p:cNvPr id="9" name="Group 9"/>
            <p:cNvGrpSpPr/>
            <p:nvPr/>
          </p:nvGrpSpPr>
          <p:grpSpPr bwMode="auto">
            <a:xfrm>
              <a:off x="0" y="298450"/>
              <a:ext cx="361950" cy="554910"/>
              <a:chOff x="0" y="0"/>
              <a:chExt cx="228" cy="318"/>
            </a:xfrm>
            <a:solidFill>
              <a:srgbClr val="2B5294"/>
            </a:solidFill>
          </p:grpSpPr>
          <p:sp>
            <p:nvSpPr>
              <p:cNvPr id="11"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2"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0"/>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12"/>
          <p:cNvSpPr>
            <a:spLocks noGrp="1" noRot="1" noChangeAspect="1" noMove="1" noResize="1" noEditPoints="1" noAdjustHandles="1" noChangeArrowheads="1" noChangeShapeType="1" noTextEdit="1"/>
          </p:cNvSpPr>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a:spLocks noGrp="1" noRot="1" noChangeAspect="1" noMove="1" noResize="1" noEditPoints="1" noAdjustHandles="1" noChangeArrowheads="1" noChangeShapeType="1" noTextEdit="1"/>
          </p:cNvSpPr>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p:cNvGrpSpPr>
            <a:grpSpLocks noGrp="1" noRot="1" noChangeAspect="1" noMove="1" noResize="1" noUngrp="1"/>
          </p:cNvGrpSpPr>
          <p:nvPr/>
        </p:nvGrpSpPr>
        <p:grpSpPr>
          <a:xfrm>
            <a:off x="11460480" y="3154317"/>
            <a:ext cx="731521" cy="673460"/>
            <a:chOff x="3940602" y="308034"/>
            <a:chExt cx="2116791" cy="3428999"/>
          </a:xfrm>
          <a:solidFill>
            <a:schemeClr val="accent4"/>
          </a:solidFill>
        </p:grpSpPr>
        <p:sp>
          <p:nvSpPr>
            <p:cNvPr id="51" name="Rectangle 17"/>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19"/>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图片 7" descr="手机屏幕截图&#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6825" y="391251"/>
            <a:ext cx="6684812" cy="5922411"/>
          </a:xfrm>
          <a:prstGeom prst="rect">
            <a:avLst/>
          </a:prstGeom>
        </p:spPr>
      </p:pic>
      <p:sp>
        <p:nvSpPr>
          <p:cNvPr id="43" name="文本框 42"/>
          <p:cNvSpPr txBox="1"/>
          <p:nvPr/>
        </p:nvSpPr>
        <p:spPr>
          <a:xfrm>
            <a:off x="1301036" y="890328"/>
            <a:ext cx="46374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 travel plan to </a:t>
            </a:r>
            <a:r>
              <a:rPr lang="en-US" altLang="zh-CN" sz="3200" b="1"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Bei Jing</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6" name="文本框 45"/>
          <p:cNvSpPr txBox="1"/>
          <p:nvPr/>
        </p:nvSpPr>
        <p:spPr>
          <a:xfrm>
            <a:off x="6809152" y="2474240"/>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Main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purpose</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for the trip</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nvSpPr>
        <p:spPr>
          <a:xfrm>
            <a:off x="6819783" y="3480073"/>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Other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plans</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for the trip</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文本框 52"/>
          <p:cNvSpPr txBox="1"/>
          <p:nvPr/>
        </p:nvSpPr>
        <p:spPr>
          <a:xfrm>
            <a:off x="6819783" y="4343991"/>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transport</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4" name="文本框 53"/>
          <p:cNvSpPr txBox="1"/>
          <p:nvPr/>
        </p:nvSpPr>
        <p:spPr>
          <a:xfrm>
            <a:off x="6809152" y="5036438"/>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Final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thoughts</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56" name="椭圆 55"/>
          <p:cNvSpPr/>
          <p:nvPr/>
        </p:nvSpPr>
        <p:spPr>
          <a:xfrm>
            <a:off x="224181" y="2102092"/>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 name="椭圆 56"/>
          <p:cNvSpPr/>
          <p:nvPr/>
        </p:nvSpPr>
        <p:spPr>
          <a:xfrm>
            <a:off x="208740" y="3178195"/>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8" name="椭圆 57"/>
          <p:cNvSpPr/>
          <p:nvPr/>
        </p:nvSpPr>
        <p:spPr>
          <a:xfrm>
            <a:off x="219757" y="4146793"/>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椭圆 58"/>
          <p:cNvSpPr/>
          <p:nvPr/>
        </p:nvSpPr>
        <p:spPr>
          <a:xfrm>
            <a:off x="227689" y="4782836"/>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6819783" y="2495236"/>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Great Wall</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6827911" y="3173391"/>
            <a:ext cx="4640695" cy="107721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1.Tian an men square</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 The forbidden city</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2" name="文本框 21"/>
          <p:cNvSpPr txBox="1"/>
          <p:nvPr/>
        </p:nvSpPr>
        <p:spPr>
          <a:xfrm>
            <a:off x="6827911" y="4343990"/>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By train/plane</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6827911" y="5035400"/>
            <a:ext cx="4640695"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Final </a:t>
            </a:r>
            <a:r>
              <a:rPr kumimoji="0" lang="en-US" altLang="zh-CN" sz="32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thoughts/wishes</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84933"/>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2400" y="399507"/>
            <a:ext cx="11843288" cy="6326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73935"/>
          <a:stretch>
            <a:fillRect/>
          </a:stretch>
        </p:blipFill>
        <p:spPr>
          <a:xfrm flipH="1">
            <a:off x="6893814" y="2554955"/>
            <a:ext cx="5256887" cy="4409576"/>
          </a:xfrm>
          <a:prstGeom prst="rect">
            <a:avLst/>
          </a:prstGeom>
        </p:spPr>
      </p:pic>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571712"/>
            <a:ext cx="6935113" cy="4409576"/>
          </a:xfrm>
          <a:prstGeom prst="rect">
            <a:avLst/>
          </a:prstGeom>
        </p:spPr>
      </p:pic>
      <p:sp>
        <p:nvSpPr>
          <p:cNvPr id="14" name="文本框 13"/>
          <p:cNvSpPr txBox="1"/>
          <p:nvPr/>
        </p:nvSpPr>
        <p:spPr>
          <a:xfrm>
            <a:off x="196312" y="632974"/>
            <a:ext cx="8327311" cy="5978560"/>
          </a:xfrm>
          <a:prstGeom prst="rect">
            <a:avLst/>
          </a:prstGeom>
          <a:solidFill>
            <a:srgbClr val="78B6A9">
              <a:lumMod val="20000"/>
              <a:lumOff val="80000"/>
            </a:srgbClr>
          </a:solidFill>
        </p:spPr>
        <p:txBody>
          <a:bodyPr wrap="square" rtlCol="0">
            <a:spAutoFit/>
          </a:bodyPr>
          <a:lstStyle/>
          <a:p>
            <a:pPr marL="0" marR="0" lvl="0" indent="0" defTabSz="914400" eaLnBrk="1" fontAlgn="auto" latinLnBrk="0" hangingPunct="1">
              <a:lnSpc>
                <a:spcPts val="422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Dear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Xiaoli</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defTabSz="914400" eaLnBrk="1" fontAlgn="auto" latinLnBrk="0" hangingPunct="1">
              <a:lnSpc>
                <a:spcPts val="422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sng"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My time here in China is going well. I love my new school and classmates.</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defTabSz="914400" eaLnBrk="1" fontAlgn="auto" latinLnBrk="0" hangingPunct="1">
              <a:lnSpc>
                <a:spcPts val="4220"/>
              </a:lnSpc>
              <a:spcBef>
                <a:spcPts val="0"/>
              </a:spcBef>
              <a:spcAft>
                <a:spcPts val="0"/>
              </a:spcAft>
              <a:buClrTx/>
              <a:buSzTx/>
              <a:buFontTx/>
              <a:buNone/>
              <a:defRPr/>
            </a:pPr>
            <a:r>
              <a:rPr kumimoji="0" lang="en-US" altLang="zh-CN" sz="3200" b="0" i="0" u="sng"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Over the October holiday, my parents and I are planning to go to Xi’an to see the Terracotta Army.</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sng"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I’ve heard that it is an amazing sight, and I can’t wait to go. To me, the story of the Terracotta Army is almost unbelievable. It’s amazing that there are more than 8,000 statues, and no one in modern times knew about them until the 1970s.</a:t>
            </a:r>
            <a:endParaRPr kumimoji="0" lang="en-US" altLang="zh-CN" sz="3200" b="0" i="0" u="sng"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p:cNvSpPr txBox="1"/>
          <p:nvPr/>
        </p:nvSpPr>
        <p:spPr>
          <a:xfrm>
            <a:off x="217606" y="668312"/>
            <a:ext cx="8327311" cy="1669688"/>
          </a:xfrm>
          <a:prstGeom prst="rect">
            <a:avLst/>
          </a:prstGeom>
          <a:solidFill>
            <a:srgbClr val="78B6A9">
              <a:lumMod val="20000"/>
              <a:lumOff val="80000"/>
            </a:srgbClr>
          </a:solidFill>
        </p:spPr>
        <p:txBody>
          <a:bodyPr wrap="square" rtlCol="0">
            <a:spAutoFit/>
          </a:bodyPr>
          <a:lstStyle/>
          <a:p>
            <a:pPr marL="0" marR="0" lvl="0" indent="0" defTabSz="914400" eaLnBrk="1" fontAlgn="auto" latinLnBrk="0" hangingPunct="1">
              <a:lnSpc>
                <a:spcPts val="422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Dear </a:t>
            </a:r>
            <a:r>
              <a:rPr kumimoji="0" lang="en-US" altLang="zh-CN" sz="3200" b="0" i="0" u="none" strike="noStrike" kern="0" cap="none" spc="0" normalizeH="0" baseline="0" noProof="0" dirty="0">
                <a:ln>
                  <a:noFill/>
                </a:ln>
                <a:solidFill>
                  <a:schemeClr val="accent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Richard</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a:lnSpc>
                <a:spcPts val="4220"/>
              </a:lnSpc>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i="1" dirty="0">
                <a:latin typeface="Times New Roman" panose="02020603050405020304" pitchFamily="18" charset="0"/>
                <a:cs typeface="Times New Roman" panose="02020603050405020304" pitchFamily="18" charset="0"/>
              </a:rPr>
              <a:t>I'm very glad to know everything in your new school life goes well. </a:t>
            </a:r>
            <a:endParaRPr lang="en-US" altLang="zh-CN" sz="3200" b="1" i="1"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210508" y="2232157"/>
            <a:ext cx="8327311" cy="4362733"/>
          </a:xfrm>
          <a:prstGeom prst="rect">
            <a:avLst/>
          </a:prstGeom>
          <a:solidFill>
            <a:srgbClr val="78B6A9">
              <a:lumMod val="20000"/>
              <a:lumOff val="80000"/>
            </a:srgbClr>
          </a:solidFill>
        </p:spPr>
        <p:txBody>
          <a:bodyPr wrap="square" rtlCol="0">
            <a:spAutoFit/>
          </a:bodyPr>
          <a:lstStyle/>
          <a:p>
            <a:pPr marL="0" marR="0" lvl="0" indent="0" defTabSz="914400" eaLnBrk="1" fontAlgn="auto" latinLnBrk="0" hangingPunct="1">
              <a:lnSpc>
                <a:spcPts val="4220"/>
              </a:lnSpc>
              <a:spcBef>
                <a:spcPts val="0"/>
              </a:spcBef>
              <a:spcAft>
                <a:spcPts val="0"/>
              </a:spcAft>
              <a:buClrTx/>
              <a:buSzTx/>
              <a:buFontTx/>
              <a:buNone/>
              <a:defRPr/>
            </a:pPr>
            <a:r>
              <a:rPr kumimoji="0" lang="en-US" altLang="zh-CN" sz="3200" b="0" i="0"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Over the October holiday, my _________ and I are planning to go to ________ to </a:t>
            </a:r>
            <a:r>
              <a:rPr lang="en-US" altLang="zh-CN" sz="32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____________</a:t>
            </a:r>
            <a:r>
              <a:rPr kumimoji="0" lang="en-US" altLang="zh-CN" sz="3200" b="0" i="0"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3200" b="0" i="0"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defTabSz="914400" eaLnBrk="1" fontAlgn="auto" latinLnBrk="0" hangingPunct="1">
              <a:lnSpc>
                <a:spcPts val="4220"/>
              </a:lnSpc>
              <a:spcBef>
                <a:spcPts val="0"/>
              </a:spcBef>
              <a:spcAft>
                <a:spcPts val="0"/>
              </a:spcAft>
              <a:buClrTx/>
              <a:buSzTx/>
              <a:buFontTx/>
              <a:buNone/>
              <a:defRPr/>
            </a:pPr>
            <a:r>
              <a:rPr lang="en-US" altLang="zh-CN" sz="32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________.</a:t>
            </a:r>
            <a:r>
              <a:rPr kumimoji="0" lang="en-US" altLang="zh-CN" sz="3200" b="0" i="0"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I’ve heard that it is an amazing sight, and I can’t wait to go. To me, the story of _______________ is almost unbelievable. _____________________</a:t>
            </a:r>
            <a:r>
              <a:rPr lang="en-US" altLang="zh-CN" sz="32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___________________________________________________________________________________________________</a:t>
            </a:r>
            <a:endParaRPr kumimoji="0" lang="en-US" altLang="zh-CN" sz="3200" b="0" i="0"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833265" y="2780592"/>
            <a:ext cx="1710725" cy="646331"/>
          </a:xfrm>
          <a:prstGeom prst="rect">
            <a:avLst/>
          </a:prstGeom>
        </p:spPr>
        <p:txBody>
          <a:bodyPr wrap="none">
            <a:spAutoFit/>
          </a:bodyPr>
          <a:lstStyle/>
          <a:p>
            <a:r>
              <a:rPr lang="en-US" altLang="zh-CN" sz="3600" i="1" dirty="0">
                <a:solidFill>
                  <a:schemeClr val="accent2"/>
                </a:solidFill>
                <a:latin typeface="Times New Roman" panose="02020603050405020304" pitchFamily="18" charset="0"/>
                <a:cs typeface="Times New Roman" panose="02020603050405020304" pitchFamily="18" charset="0"/>
              </a:rPr>
              <a:t>Bei Jing</a:t>
            </a:r>
            <a:endParaRPr lang="zh-CN" altLang="en-US" sz="3600" i="1" dirty="0">
              <a:solidFill>
                <a:schemeClr val="accent2"/>
              </a:solidFill>
              <a:latin typeface="Times New Roman" panose="02020603050405020304" pitchFamily="18" charset="0"/>
              <a:cs typeface="Times New Roman" panose="02020603050405020304" pitchFamily="18" charset="0"/>
            </a:endParaRPr>
          </a:p>
        </p:txBody>
      </p:sp>
      <p:sp>
        <p:nvSpPr>
          <p:cNvPr id="20" name="矩形 19"/>
          <p:cNvSpPr/>
          <p:nvPr/>
        </p:nvSpPr>
        <p:spPr>
          <a:xfrm>
            <a:off x="5569893" y="2234351"/>
            <a:ext cx="1338828" cy="646331"/>
          </a:xfrm>
          <a:prstGeom prst="rect">
            <a:avLst/>
          </a:prstGeom>
        </p:spPr>
        <p:txBody>
          <a:bodyPr wrap="none">
            <a:spAutoFit/>
          </a:bodyPr>
          <a:lstStyle/>
          <a:p>
            <a:r>
              <a:rPr lang="en-US" altLang="zh-CN" sz="3600" i="1" dirty="0">
                <a:solidFill>
                  <a:schemeClr val="accent2"/>
                </a:solidFill>
                <a:latin typeface="Times New Roman" panose="02020603050405020304" pitchFamily="18" charset="0"/>
                <a:cs typeface="Times New Roman" panose="02020603050405020304" pitchFamily="18" charset="0"/>
              </a:rPr>
              <a:t>family</a:t>
            </a:r>
            <a:endParaRPr lang="zh-CN" altLang="en-US" sz="3600" i="1" dirty="0">
              <a:solidFill>
                <a:schemeClr val="accent2"/>
              </a:solidFill>
              <a:latin typeface="Times New Roman" panose="02020603050405020304" pitchFamily="18" charset="0"/>
              <a:cs typeface="Times New Roman" panose="02020603050405020304" pitchFamily="18" charset="0"/>
            </a:endParaRPr>
          </a:p>
        </p:txBody>
      </p:sp>
      <p:sp>
        <p:nvSpPr>
          <p:cNvPr id="21" name="矩形 20"/>
          <p:cNvSpPr/>
          <p:nvPr/>
        </p:nvSpPr>
        <p:spPr>
          <a:xfrm>
            <a:off x="5927302" y="2780591"/>
            <a:ext cx="1915909" cy="646331"/>
          </a:xfrm>
          <a:prstGeom prst="rect">
            <a:avLst/>
          </a:prstGeom>
        </p:spPr>
        <p:txBody>
          <a:bodyPr wrap="none">
            <a:spAutoFit/>
          </a:bodyPr>
          <a:lstStyle/>
          <a:p>
            <a:r>
              <a:rPr lang="en-US" altLang="zh-CN" sz="3600" i="1" dirty="0">
                <a:solidFill>
                  <a:schemeClr val="accent2"/>
                </a:solidFill>
                <a:latin typeface="Times New Roman" panose="02020603050405020304" pitchFamily="18" charset="0"/>
                <a:cs typeface="Times New Roman" panose="02020603050405020304" pitchFamily="18" charset="0"/>
              </a:rPr>
              <a:t>climb the</a:t>
            </a:r>
            <a:endParaRPr lang="zh-CN" altLang="en-US" sz="3600" i="1" dirty="0">
              <a:solidFill>
                <a:schemeClr val="accent2"/>
              </a:solidFill>
              <a:latin typeface="Times New Roman" panose="02020603050405020304" pitchFamily="18" charset="0"/>
              <a:cs typeface="Times New Roman" panose="02020603050405020304" pitchFamily="18" charset="0"/>
            </a:endParaRPr>
          </a:p>
        </p:txBody>
      </p:sp>
      <p:sp>
        <p:nvSpPr>
          <p:cNvPr id="22" name="矩形 21"/>
          <p:cNvSpPr/>
          <p:nvPr/>
        </p:nvSpPr>
        <p:spPr>
          <a:xfrm>
            <a:off x="102740" y="3321588"/>
            <a:ext cx="1957331" cy="584775"/>
          </a:xfrm>
          <a:prstGeom prst="rect">
            <a:avLst/>
          </a:prstGeom>
        </p:spPr>
        <p:txBody>
          <a:bodyPr wrap="none">
            <a:spAutoFit/>
          </a:bodyPr>
          <a:lstStyle/>
          <a:p>
            <a:r>
              <a:rPr lang="en-US" altLang="zh-CN" sz="3200" i="1" dirty="0">
                <a:solidFill>
                  <a:schemeClr val="accent2"/>
                </a:solidFill>
                <a:latin typeface="Times New Roman" panose="02020603050405020304" pitchFamily="18" charset="0"/>
                <a:cs typeface="Times New Roman" panose="02020603050405020304" pitchFamily="18" charset="0"/>
              </a:rPr>
              <a:t>Great Wall</a:t>
            </a:r>
            <a:endParaRPr lang="zh-CN" altLang="en-US" sz="3200" i="1" dirty="0">
              <a:solidFill>
                <a:schemeClr val="accent2"/>
              </a:solidFill>
              <a:latin typeface="Times New Roman" panose="02020603050405020304" pitchFamily="18" charset="0"/>
              <a:cs typeface="Times New Roman" panose="02020603050405020304" pitchFamily="18" charset="0"/>
            </a:endParaRPr>
          </a:p>
        </p:txBody>
      </p:sp>
      <p:sp>
        <p:nvSpPr>
          <p:cNvPr id="23" name="矩形 22"/>
          <p:cNvSpPr/>
          <p:nvPr/>
        </p:nvSpPr>
        <p:spPr>
          <a:xfrm>
            <a:off x="193611" y="4329840"/>
            <a:ext cx="2869503" cy="646331"/>
          </a:xfrm>
          <a:prstGeom prst="rect">
            <a:avLst/>
          </a:prstGeom>
        </p:spPr>
        <p:txBody>
          <a:bodyPr wrap="none">
            <a:spAutoFit/>
          </a:bodyPr>
          <a:lstStyle/>
          <a:p>
            <a:r>
              <a:rPr lang="en-US" altLang="zh-CN" sz="3600" i="1" dirty="0">
                <a:solidFill>
                  <a:schemeClr val="accent2"/>
                </a:solidFill>
                <a:latin typeface="Times New Roman" panose="02020603050405020304" pitchFamily="18" charset="0"/>
                <a:cs typeface="Times New Roman" panose="02020603050405020304" pitchFamily="18" charset="0"/>
              </a:rPr>
              <a:t>the Great Wall</a:t>
            </a:r>
            <a:endParaRPr lang="zh-CN" altLang="en-US" sz="3600" i="1" dirty="0">
              <a:solidFill>
                <a:schemeClr val="accent2"/>
              </a:solidFill>
              <a:latin typeface="Times New Roman" panose="02020603050405020304" pitchFamily="18" charset="0"/>
              <a:cs typeface="Times New Roman" panose="02020603050405020304" pitchFamily="18" charset="0"/>
            </a:endParaRPr>
          </a:p>
        </p:txBody>
      </p:sp>
      <p:sp>
        <p:nvSpPr>
          <p:cNvPr id="24" name="矩形 23"/>
          <p:cNvSpPr/>
          <p:nvPr/>
        </p:nvSpPr>
        <p:spPr>
          <a:xfrm>
            <a:off x="5747916" y="3836063"/>
            <a:ext cx="2659702" cy="584775"/>
          </a:xfrm>
          <a:prstGeom prst="rect">
            <a:avLst/>
          </a:prstGeom>
          <a:solidFill>
            <a:srgbClr val="E4F0EE"/>
          </a:solidFill>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i="1" dirty="0">
                <a:solidFill>
                  <a:schemeClr val="accent2"/>
                </a:solidFill>
                <a:latin typeface="Times New Roman" panose="02020603050405020304" pitchFamily="18" charset="0"/>
                <a:cs typeface="Times New Roman" panose="02020603050405020304" pitchFamily="18" charset="0"/>
              </a:rPr>
              <a:t>construction </a:t>
            </a:r>
            <a:r>
              <a:rPr lang="en-US" altLang="zh-CN" sz="3200" i="1" dirty="0">
                <a:solidFill>
                  <a:srgbClr val="191919"/>
                </a:solidFill>
                <a:latin typeface="Times New Roman" panose="02020603050405020304" pitchFamily="18" charset="0"/>
                <a:cs typeface="Times New Roman" panose="02020603050405020304" pitchFamily="18" charset="0"/>
              </a:rPr>
              <a:t>of</a:t>
            </a:r>
            <a:endParaRPr lang="zh-CN" altLang="en-US" sz="3200" i="1" dirty="0">
              <a:latin typeface="Times New Roman" panose="02020603050405020304" pitchFamily="18" charset="0"/>
              <a:cs typeface="Times New Roman" panose="02020603050405020304" pitchFamily="18" charset="0"/>
            </a:endParaRPr>
          </a:p>
        </p:txBody>
      </p:sp>
      <p:sp>
        <p:nvSpPr>
          <p:cNvPr id="25" name="矩形 24"/>
          <p:cNvSpPr/>
          <p:nvPr/>
        </p:nvSpPr>
        <p:spPr>
          <a:xfrm>
            <a:off x="318863" y="4889314"/>
            <a:ext cx="8007374"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i="1" dirty="0">
                <a:solidFill>
                  <a:srgbClr val="191919"/>
                </a:solidFill>
                <a:latin typeface="Times New Roman" panose="02020603050405020304" pitchFamily="18" charset="0"/>
                <a:cs typeface="Times New Roman" panose="02020603050405020304" pitchFamily="18" charset="0"/>
              </a:rPr>
              <a:t>As we all know, Bei Jing is one of four ancient capitals in China and the Great Wall is one of seven wonders in the world.</a:t>
            </a:r>
            <a:endParaRPr lang="zh-CN" altLang="en-US" sz="3600" i="1"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8508765" y="1363096"/>
            <a:ext cx="4035981" cy="584835"/>
          </a:xfrm>
          <a:prstGeom prst="rect">
            <a:avLst/>
          </a:prstGeom>
          <a:solidFill>
            <a:schemeClr val="accent3">
              <a:lumMod val="40000"/>
              <a:lumOff val="60000"/>
            </a:schemeClr>
          </a:solid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Opening greetings</a:t>
            </a:r>
            <a:endParaRPr lang="en-US" altLang="zh-CN" sz="32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8506691" y="2403865"/>
            <a:ext cx="4035981" cy="1569660"/>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State the </a:t>
            </a:r>
            <a:r>
              <a:rPr lang="en-US" altLang="zh-CN" sz="3200" b="1" dirty="0">
                <a:solidFill>
                  <a:schemeClr val="accent2"/>
                </a:solidFill>
                <a:latin typeface="Times New Roman" panose="02020603050405020304" pitchFamily="18" charset="0"/>
                <a:cs typeface="Times New Roman" panose="02020603050405020304" pitchFamily="18" charset="0"/>
              </a:rPr>
              <a:t>plan</a:t>
            </a:r>
            <a:r>
              <a:rPr lang="en-US" altLang="zh-CN" sz="3200" b="1" dirty="0">
                <a:latin typeface="Times New Roman" panose="02020603050405020304" pitchFamily="18" charset="0"/>
                <a:cs typeface="Times New Roman" panose="02020603050405020304" pitchFamily="18" charset="0"/>
              </a:rPr>
              <a:t> clearly : </a:t>
            </a:r>
            <a:endParaRPr lang="en-US" altLang="zh-CN" sz="3200" b="1" dirty="0">
              <a:latin typeface="Times New Roman" panose="02020603050405020304" pitchFamily="18" charset="0"/>
              <a:cs typeface="Times New Roman" panose="02020603050405020304" pitchFamily="18" charset="0"/>
            </a:endParaRPr>
          </a:p>
          <a:p>
            <a:r>
              <a:rPr lang="en-US" altLang="zh-CN" sz="3200" b="1" dirty="0">
                <a:latin typeface="Times New Roman" panose="02020603050405020304" pitchFamily="18" charset="0"/>
                <a:cs typeface="Times New Roman" panose="02020603050405020304" pitchFamily="18" charset="0"/>
              </a:rPr>
              <a:t>Bei Jing/ the Great Wall</a:t>
            </a:r>
            <a:endParaRPr lang="en-US" altLang="zh-CN" sz="3200" b="1" dirty="0">
              <a:latin typeface="Times New Roman" panose="02020603050405020304" pitchFamily="18" charset="0"/>
              <a:cs typeface="Times New Roman" panose="02020603050405020304" pitchFamily="18" charset="0"/>
            </a:endParaRPr>
          </a:p>
        </p:txBody>
      </p:sp>
      <p:sp>
        <p:nvSpPr>
          <p:cNvPr id="33" name="文本框 32"/>
          <p:cNvSpPr txBox="1"/>
          <p:nvPr/>
        </p:nvSpPr>
        <p:spPr>
          <a:xfrm>
            <a:off x="8552015" y="4350834"/>
            <a:ext cx="3990657" cy="584775"/>
          </a:xfrm>
          <a:prstGeom prst="rect">
            <a:avLst/>
          </a:prstGeom>
          <a:solidFill>
            <a:schemeClr val="accent3">
              <a:lumMod val="40000"/>
              <a:lumOff val="60000"/>
            </a:schemeClr>
          </a:solidFill>
        </p:spPr>
        <p:txBody>
          <a:bodyPr wrap="square" rtlCol="0">
            <a:spAutoFit/>
          </a:bodyPr>
          <a:lstStyle/>
          <a:p>
            <a:r>
              <a:rPr lang="en-US" altLang="zh-CN" sz="3200" b="1" dirty="0">
                <a:solidFill>
                  <a:schemeClr val="accent2"/>
                </a:solidFill>
                <a:latin typeface="Times New Roman" panose="02020603050405020304" pitchFamily="18" charset="0"/>
                <a:cs typeface="Times New Roman" panose="02020603050405020304" pitchFamily="18" charset="0"/>
              </a:rPr>
              <a:t>The reasons</a:t>
            </a:r>
            <a:endParaRPr lang="en-US" altLang="zh-CN" sz="3200" b="1" dirty="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userDrawn="1"/>
        </p:nvPicPr>
        <p:blipFill>
          <a:blip r:embed="rId2"/>
          <a:stretch>
            <a:fillRect/>
          </a:stretch>
        </p:blipFill>
        <p:spPr>
          <a:xfrm>
            <a:off x="7225665" y="69850"/>
            <a:ext cx="4902200" cy="1586865"/>
          </a:xfrm>
          <a:prstGeom prst="rect">
            <a:avLst/>
          </a:prstGeom>
        </p:spPr>
      </p:pic>
    </p:spTree>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in)">
                                      <p:cBhvr>
                                        <p:cTn id="55" dur="20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p:bldP spid="20" grpId="0"/>
      <p:bldP spid="21" grpId="0"/>
      <p:bldP spid="22" grpId="0"/>
      <p:bldP spid="23" grpId="0"/>
      <p:bldP spid="24" grpId="0" animBg="1"/>
      <p:bldP spid="25" grpId="0"/>
      <p:bldP spid="27" grpId="0" animBg="1"/>
      <p:bldP spid="30"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62940" y="290663"/>
            <a:ext cx="11226309" cy="2677656"/>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We are planning to visit </a:t>
            </a:r>
            <a:r>
              <a:rPr lang="en-US" altLang="zh-CN" sz="2400" u="sng" dirty="0">
                <a:latin typeface="Times New Roman" panose="02020603050405020304" pitchFamily="18" charset="0"/>
                <a:cs typeface="Times New Roman" panose="02020603050405020304" pitchFamily="18" charset="0"/>
              </a:rPr>
              <a:t>the Great Wall first which is one of the Seven Wonders of the World</a:t>
            </a:r>
            <a:r>
              <a:rPr lang="en-US" altLang="zh-CN" sz="2400" dirty="0">
                <a:latin typeface="Times New Roman" panose="02020603050405020304" pitchFamily="18" charset="0"/>
                <a:cs typeface="Times New Roman" panose="02020603050405020304" pitchFamily="18" charset="0"/>
              </a:rPr>
              <a:t>. It's often said that </a:t>
            </a:r>
            <a:r>
              <a:rPr lang="en-US" altLang="zh-CN" sz="2400" u="sng" dirty="0">
                <a:latin typeface="Times New Roman" panose="02020603050405020304" pitchFamily="18" charset="0"/>
                <a:cs typeface="Times New Roman" panose="02020603050405020304" pitchFamily="18" charset="0"/>
              </a:rPr>
              <a:t>he who has never been to the Great Wall is not a true man</a:t>
            </a:r>
            <a:r>
              <a:rPr lang="en-US" altLang="zh-CN" sz="2400" dirty="0">
                <a:latin typeface="Times New Roman" panose="02020603050405020304" pitchFamily="18" charset="0"/>
                <a:cs typeface="Times New Roman" panose="02020603050405020304" pitchFamily="18" charset="0"/>
              </a:rPr>
              <a:t>. I'm looking forward o visiting it for a long time.</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We are also planning to visit </a:t>
            </a:r>
            <a:r>
              <a:rPr lang="en-US" altLang="zh-CN" sz="2400" u="sng" dirty="0">
                <a:latin typeface="Times New Roman" panose="02020603050405020304" pitchFamily="18" charset="0"/>
                <a:cs typeface="Times New Roman" panose="02020603050405020304" pitchFamily="18" charset="0"/>
              </a:rPr>
              <a:t>the Palace Museum</a:t>
            </a:r>
            <a:r>
              <a:rPr lang="en-US" altLang="zh-CN" sz="2400" dirty="0">
                <a:latin typeface="Times New Roman" panose="02020603050405020304" pitchFamily="18" charset="0"/>
                <a:cs typeface="Times New Roman" panose="02020603050405020304" pitchFamily="18" charset="0"/>
              </a:rPr>
              <a:t>. It is the largest existing palace building in the world. Another place we are visiting is </a:t>
            </a:r>
            <a:r>
              <a:rPr lang="en-US" altLang="zh-CN" sz="2400" u="sng" dirty="0">
                <a:latin typeface="Times New Roman" panose="02020603050405020304" pitchFamily="18" charset="0"/>
                <a:cs typeface="Times New Roman" panose="02020603050405020304" pitchFamily="18" charset="0"/>
              </a:rPr>
              <a:t>the National Stadium (Bird's Nest), where the opening and closing ceremonies of the Olympic and Paralympic Games were held. </a:t>
            </a:r>
            <a:endParaRPr lang="zh-CN" altLang="en-US" sz="2400" u="sng" dirty="0"/>
          </a:p>
        </p:txBody>
      </p:sp>
      <p:sp>
        <p:nvSpPr>
          <p:cNvPr id="3" name="矩形 2"/>
          <p:cNvSpPr/>
          <p:nvPr/>
        </p:nvSpPr>
        <p:spPr>
          <a:xfrm>
            <a:off x="362940" y="3318570"/>
            <a:ext cx="11072196" cy="3046988"/>
          </a:xfrm>
          <a:prstGeom prst="rect">
            <a:avLst/>
          </a:prstGeom>
        </p:spPr>
        <p:txBody>
          <a:bodyPr wrap="square">
            <a:spAutoFit/>
          </a:bodyPr>
          <a:lstStyle/>
          <a:p>
            <a:r>
              <a:rPr lang="en-US" altLang="zh-CN" sz="2400" dirty="0">
                <a:latin typeface="Times New Roman" panose="02020603050405020304" pitchFamily="18" charset="0"/>
                <a:cs typeface="Times New Roman" panose="02020603050405020304" pitchFamily="18" charset="0"/>
              </a:rPr>
              <a:t>We are going there by plane, leaving </a:t>
            </a:r>
            <a:r>
              <a:rPr lang="en-US" altLang="zh-CN" sz="2400" u="sng" dirty="0">
                <a:latin typeface="Times New Roman" panose="02020603050405020304" pitchFamily="18" charset="0"/>
                <a:cs typeface="Times New Roman" panose="02020603050405020304" pitchFamily="18" charset="0"/>
              </a:rPr>
              <a:t>on the morning of the first day and arriving in about 4 hours. </a:t>
            </a:r>
            <a:r>
              <a:rPr lang="en-US" altLang="zh-CN" sz="2400" b="1" dirty="0">
                <a:latin typeface="Times New Roman" panose="02020603050405020304" pitchFamily="18" charset="0"/>
                <a:cs typeface="Times New Roman" panose="02020603050405020304" pitchFamily="18" charset="0"/>
              </a:rPr>
              <a:t>Upon</a:t>
            </a:r>
            <a:r>
              <a:rPr lang="en-US" altLang="zh-CN" sz="2400" dirty="0">
                <a:latin typeface="Times New Roman" panose="02020603050405020304" pitchFamily="18" charset="0"/>
                <a:cs typeface="Times New Roman" panose="02020603050405020304" pitchFamily="18" charset="0"/>
              </a:rPr>
              <a:t> arriving we are planning </a:t>
            </a:r>
            <a:r>
              <a:rPr lang="en-US" altLang="zh-CN" sz="2400" u="sng" dirty="0">
                <a:latin typeface="Times New Roman" panose="02020603050405020304" pitchFamily="18" charset="0"/>
                <a:cs typeface="Times New Roman" panose="02020603050405020304" pitchFamily="18" charset="0"/>
              </a:rPr>
              <a:t>to taste roast duck</a:t>
            </a:r>
            <a:r>
              <a:rPr lang="en-US" altLang="zh-CN" sz="2400" dirty="0">
                <a:latin typeface="Times New Roman" panose="02020603050405020304" pitchFamily="18" charset="0"/>
                <a:cs typeface="Times New Roman" panose="02020603050405020304" pitchFamily="18" charset="0"/>
              </a:rPr>
              <a:t>. After unpacking our luggage in the hotel, we will visit </a:t>
            </a:r>
            <a:r>
              <a:rPr lang="en-US" altLang="zh-CN" sz="2400" u="sng" dirty="0" err="1">
                <a:latin typeface="Times New Roman" panose="02020603050405020304" pitchFamily="18" charset="0"/>
                <a:cs typeface="Times New Roman" panose="02020603050405020304" pitchFamily="18" charset="0"/>
              </a:rPr>
              <a:t>Wangfujing</a:t>
            </a:r>
            <a:r>
              <a:rPr lang="en-US" altLang="zh-CN" sz="2400" u="sng" dirty="0">
                <a:latin typeface="Times New Roman" panose="02020603050405020304" pitchFamily="18" charset="0"/>
                <a:cs typeface="Times New Roman" panose="02020603050405020304" pitchFamily="18" charset="0"/>
              </a:rPr>
              <a:t>, a very famous shopping mall.</a:t>
            </a:r>
            <a:endParaRPr lang="en-US" altLang="zh-CN" sz="2400" u="sng"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 guess that's all for now. I'll write again and sent you photos. Try to share your travel details as much as possible and wish you enjoy your trip.</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Your friend,</a:t>
            </a:r>
            <a:br>
              <a:rPr lang="en-US"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Xiao Li</a:t>
            </a:r>
            <a:endParaRPr lang="en-US" altLang="zh-CN" sz="2400" dirty="0">
              <a:latin typeface="Times New Roman" panose="02020603050405020304" pitchFamily="18" charset="0"/>
              <a:cs typeface="Times New Roman" panose="02020603050405020304" pitchFamily="18" charset="0"/>
            </a:endParaRPr>
          </a:p>
        </p:txBody>
      </p:sp>
      <p:sp>
        <p:nvSpPr>
          <p:cNvPr id="4" name="矩形 3"/>
          <p:cNvSpPr/>
          <p:nvPr/>
        </p:nvSpPr>
        <p:spPr>
          <a:xfrm>
            <a:off x="82194" y="123290"/>
            <a:ext cx="12020764" cy="663710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1"/>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en-US" altLang="zh-CN" sz="4400" b="1" dirty="0"/>
              <a:t>Is it a well-written email?</a:t>
            </a:r>
            <a:endParaRPr lang="zh-CN" altLang="en-US" sz="4400" b="1" dirty="0"/>
          </a:p>
        </p:txBody>
      </p:sp>
      <p:graphicFrame>
        <p:nvGraphicFramePr>
          <p:cNvPr id="3" name="表格 2"/>
          <p:cNvGraphicFramePr>
            <a:graphicFrameLocks noGrp="1"/>
          </p:cNvGraphicFramePr>
          <p:nvPr/>
        </p:nvGraphicFramePr>
        <p:xfrm>
          <a:off x="579709" y="1452331"/>
          <a:ext cx="10762485" cy="3549852"/>
        </p:xfrm>
        <a:graphic>
          <a:graphicData uri="http://schemas.openxmlformats.org/drawingml/2006/table">
            <a:tbl>
              <a:tblPr firstRow="1" bandRow="1">
                <a:tableStyleId>{BC89EF96-8CEA-46FF-86C4-4CE0E7609802}</a:tableStyleId>
              </a:tblPr>
              <a:tblGrid>
                <a:gridCol w="8593752"/>
                <a:gridCol w="2168733"/>
              </a:tblGrid>
              <a:tr h="887463">
                <a:tc gridSpan="2">
                  <a:txBody>
                    <a:bodyPr/>
                    <a:lstStyle/>
                    <a:p>
                      <a:pPr algn="ctr"/>
                      <a:r>
                        <a:rPr lang="en-US" altLang="zh-CN" sz="3600" dirty="0">
                          <a:solidFill>
                            <a:srgbClr val="C00000"/>
                          </a:solidFill>
                        </a:rPr>
                        <a:t>Checklist 1</a:t>
                      </a:r>
                      <a:endParaRPr lang="zh-CN" altLang="en-US" sz="3600" dirty="0">
                        <a:solidFill>
                          <a:srgbClr val="C00000"/>
                        </a:solidFill>
                      </a:endParaRPr>
                    </a:p>
                  </a:txBody>
                  <a:tcPr anchor="ctr"/>
                </a:tc>
                <a:tc hMerge="1">
                  <a:tcPr/>
                </a:tc>
              </a:tr>
              <a:tr h="887463">
                <a:tc>
                  <a:txBody>
                    <a:bodyPr/>
                    <a:lstStyle/>
                    <a:p>
                      <a:r>
                        <a:rPr lang="en-US" altLang="zh-CN" sz="3600" dirty="0"/>
                        <a:t>A specific purpose?</a:t>
                      </a:r>
                      <a:endParaRPr lang="zh-CN" altLang="en-US" sz="3600" dirty="0"/>
                    </a:p>
                  </a:txBody>
                  <a:tcPr anchor="ctr"/>
                </a:tc>
                <a:tc>
                  <a:txBody>
                    <a:bodyPr/>
                    <a:lstStyle/>
                    <a:p>
                      <a:endParaRPr lang="zh-CN" altLang="en-US" sz="3600" dirty="0"/>
                    </a:p>
                  </a:txBody>
                  <a:tcPr anchor="ctr"/>
                </a:tc>
              </a:tr>
              <a:tr h="887463">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dirty="0"/>
                        <a:t>A fixed layout(</a:t>
                      </a:r>
                      <a:r>
                        <a:rPr lang="zh-CN" altLang="en-US" sz="3600" dirty="0"/>
                        <a:t>格式</a:t>
                      </a:r>
                      <a:r>
                        <a:rPr lang="en-US" altLang="zh-CN" sz="3600" dirty="0"/>
                        <a:t>)?</a:t>
                      </a:r>
                      <a:endParaRPr lang="zh-CN" altLang="en-US" sz="3600" dirty="0"/>
                    </a:p>
                  </a:txBody>
                  <a:tcPr anchor="ctr"/>
                </a:tc>
                <a:tc>
                  <a:txBody>
                    <a:bodyPr/>
                    <a:lstStyle/>
                    <a:p>
                      <a:endParaRPr lang="zh-CN" altLang="en-US" sz="3600"/>
                    </a:p>
                  </a:txBody>
                  <a:tcPr anchor="ctr"/>
                </a:tc>
              </a:tr>
              <a:tr h="887463">
                <a:tc>
                  <a:txBody>
                    <a:bodyPr/>
                    <a:lstStyle/>
                    <a:p>
                      <a:r>
                        <a:rPr lang="en-US" altLang="zh-CN" sz="3600" dirty="0"/>
                        <a:t>Appropriate </a:t>
                      </a:r>
                      <a:r>
                        <a:rPr lang="en-US" altLang="zh-CN" sz="3600" b="1" dirty="0">
                          <a:solidFill>
                            <a:schemeClr val="accent2"/>
                          </a:solidFill>
                        </a:rPr>
                        <a:t>language</a:t>
                      </a:r>
                      <a:r>
                        <a:rPr lang="en-US" altLang="zh-CN" sz="3600" dirty="0"/>
                        <a:t>?</a:t>
                      </a:r>
                      <a:endParaRPr lang="zh-CN" altLang="en-US" sz="3600" dirty="0"/>
                    </a:p>
                  </a:txBody>
                  <a:tcPr anchor="ctr"/>
                </a:tc>
                <a:tc>
                  <a:txBody>
                    <a:bodyPr/>
                    <a:lstStyle/>
                    <a:p>
                      <a:endParaRPr lang="zh-CN" altLang="en-US" sz="3600" dirty="0"/>
                    </a:p>
                  </a:txBody>
                  <a:tcPr anchor="ctr"/>
                </a:tc>
              </a:tr>
            </a:tbl>
          </a:graphicData>
        </a:graphic>
      </p:graphicFrame>
      <p:sp>
        <p:nvSpPr>
          <p:cNvPr id="4" name="矩形 3"/>
          <p:cNvSpPr/>
          <p:nvPr/>
        </p:nvSpPr>
        <p:spPr>
          <a:xfrm>
            <a:off x="9914806" y="2494781"/>
            <a:ext cx="521297" cy="707886"/>
          </a:xfrm>
          <a:prstGeom prst="rect">
            <a:avLst/>
          </a:prstGeom>
        </p:spPr>
        <p:txBody>
          <a:bodyPr wrap="none">
            <a:spAutoFit/>
          </a:bodyPr>
          <a:lstStyle/>
          <a:p>
            <a:r>
              <a:rPr lang="zh-CN" altLang="en-US" sz="4000" dirty="0">
                <a:solidFill>
                  <a:srgbClr val="C00000"/>
                </a:solidFill>
              </a:rPr>
              <a:t>√</a:t>
            </a:r>
            <a:endParaRPr lang="zh-CN" altLang="en-US" sz="4000" dirty="0">
              <a:solidFill>
                <a:srgbClr val="C00000"/>
              </a:solidFill>
            </a:endParaRPr>
          </a:p>
        </p:txBody>
      </p:sp>
      <p:sp>
        <p:nvSpPr>
          <p:cNvPr id="5" name="矩形 4"/>
          <p:cNvSpPr/>
          <p:nvPr/>
        </p:nvSpPr>
        <p:spPr>
          <a:xfrm>
            <a:off x="9914806" y="3470564"/>
            <a:ext cx="521297" cy="707886"/>
          </a:xfrm>
          <a:prstGeom prst="rect">
            <a:avLst/>
          </a:prstGeom>
        </p:spPr>
        <p:txBody>
          <a:bodyPr wrap="none">
            <a:spAutoFit/>
          </a:bodyPr>
          <a:lstStyle/>
          <a:p>
            <a:r>
              <a:rPr lang="zh-CN" altLang="en-US" sz="4000" dirty="0">
                <a:solidFill>
                  <a:srgbClr val="C00000"/>
                </a:solidFill>
              </a:rPr>
              <a:t>√</a:t>
            </a:r>
            <a:endParaRPr lang="zh-CN" altLang="en-US" sz="4000" dirty="0">
              <a:solidFill>
                <a:srgbClr val="C00000"/>
              </a:solidFill>
            </a:endParaRPr>
          </a:p>
        </p:txBody>
      </p:sp>
      <p:sp>
        <p:nvSpPr>
          <p:cNvPr id="6" name="矩形 5"/>
          <p:cNvSpPr/>
          <p:nvPr/>
        </p:nvSpPr>
        <p:spPr>
          <a:xfrm>
            <a:off x="9914806" y="4245986"/>
            <a:ext cx="521297" cy="707886"/>
          </a:xfrm>
          <a:prstGeom prst="rect">
            <a:avLst/>
          </a:prstGeom>
        </p:spPr>
        <p:txBody>
          <a:bodyPr wrap="none">
            <a:spAutoFit/>
          </a:bodyPr>
          <a:lstStyle/>
          <a:p>
            <a:r>
              <a:rPr lang="zh-CN" altLang="en-US" sz="4000" dirty="0">
                <a:solidFill>
                  <a:srgbClr val="C00000"/>
                </a:solidFill>
              </a:rPr>
              <a:t>√</a:t>
            </a:r>
            <a:endParaRPr lang="zh-CN" altLang="en-US" sz="4000" dirty="0">
              <a:solidFill>
                <a:srgbClr val="C00000"/>
              </a:solidFill>
            </a:endParaRPr>
          </a:p>
        </p:txBody>
      </p:sp>
      <p:sp>
        <p:nvSpPr>
          <p:cNvPr id="7" name="矩形 6"/>
          <p:cNvSpPr/>
          <p:nvPr/>
        </p:nvSpPr>
        <p:spPr>
          <a:xfrm>
            <a:off x="483042" y="5270080"/>
            <a:ext cx="10466198" cy="830997"/>
          </a:xfrm>
          <a:prstGeom prst="rect">
            <a:avLst/>
          </a:prstGeom>
        </p:spPr>
        <p:txBody>
          <a:bodyPr wrap="none">
            <a:spAutoFit/>
          </a:bodyPr>
          <a:lstStyle/>
          <a:p>
            <a:r>
              <a:rPr lang="en-US" altLang="zh-CN" sz="4800" b="1" dirty="0">
                <a:solidFill>
                  <a:srgbClr val="191919"/>
                </a:solidFill>
                <a:latin typeface="&amp;quot"/>
              </a:rPr>
              <a:t>clear </a:t>
            </a:r>
            <a:r>
              <a:rPr lang="zh-CN" altLang="en-US" sz="4800" b="1" dirty="0">
                <a:solidFill>
                  <a:srgbClr val="191919"/>
                </a:solidFill>
                <a:latin typeface="&amp;quot"/>
              </a:rPr>
              <a:t>清晰</a:t>
            </a:r>
            <a:r>
              <a:rPr lang="zh-CN" altLang="en-US" sz="4800" dirty="0">
                <a:solidFill>
                  <a:srgbClr val="191919"/>
                </a:solidFill>
                <a:latin typeface="PingFang SC"/>
              </a:rPr>
              <a:t>，</a:t>
            </a:r>
            <a:r>
              <a:rPr lang="en-US" altLang="zh-CN" sz="4800" b="1" dirty="0">
                <a:solidFill>
                  <a:srgbClr val="191919"/>
                </a:solidFill>
                <a:latin typeface="&amp;quot"/>
              </a:rPr>
              <a:t>correct </a:t>
            </a:r>
            <a:r>
              <a:rPr lang="zh-CN" altLang="en-US" sz="4800" b="1" dirty="0">
                <a:solidFill>
                  <a:srgbClr val="191919"/>
                </a:solidFill>
                <a:latin typeface="&amp;quot"/>
              </a:rPr>
              <a:t>正确</a:t>
            </a:r>
            <a:r>
              <a:rPr lang="zh-CN" altLang="en-US" sz="4800" dirty="0">
                <a:solidFill>
                  <a:srgbClr val="191919"/>
                </a:solidFill>
                <a:latin typeface="PingFang SC"/>
              </a:rPr>
              <a:t>，</a:t>
            </a:r>
            <a:r>
              <a:rPr lang="en-US" altLang="zh-CN" sz="4800" b="1" dirty="0">
                <a:solidFill>
                  <a:srgbClr val="191919"/>
                </a:solidFill>
                <a:latin typeface="&amp;quot"/>
              </a:rPr>
              <a:t>concise </a:t>
            </a:r>
            <a:r>
              <a:rPr lang="zh-CN" altLang="en-US" sz="4800" b="1" dirty="0">
                <a:solidFill>
                  <a:srgbClr val="191919"/>
                </a:solidFill>
                <a:latin typeface="&amp;quot"/>
              </a:rPr>
              <a:t>简明</a:t>
            </a:r>
            <a:endParaRPr lang="zh-CN" altLang="en-US" sz="4800" dirty="0"/>
          </a:p>
        </p:txBody>
      </p:sp>
      <p:pic>
        <p:nvPicPr>
          <p:cNvPr id="9" name="图片 8">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3008" y="5158327"/>
            <a:ext cx="1381018" cy="1381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p:cNvGraphicFramePr>
            <a:graphicFrameLocks noGrp="1"/>
          </p:cNvGraphicFramePr>
          <p:nvPr/>
        </p:nvGraphicFramePr>
        <p:xfrm>
          <a:off x="1130159" y="1243647"/>
          <a:ext cx="9524142" cy="4199076"/>
        </p:xfrm>
        <a:graphic>
          <a:graphicData uri="http://schemas.openxmlformats.org/drawingml/2006/table">
            <a:tbl>
              <a:tblPr firstRow="1" bandRow="1">
                <a:effectLst>
                  <a:outerShdw blurRad="50800" dist="38100" dir="8100000" algn="tr" rotWithShape="0">
                    <a:prstClr val="black">
                      <a:alpha val="40000"/>
                    </a:prstClr>
                  </a:outerShdw>
                </a:effectLst>
                <a:tableStyleId>{5940675A-B579-460E-94D1-54222C63F5DA}</a:tableStyleId>
              </a:tblPr>
              <a:tblGrid>
                <a:gridCol w="7972456"/>
                <a:gridCol w="1551686"/>
              </a:tblGrid>
              <a:tr h="607809">
                <a:tc gridSpan="2">
                  <a:txBody>
                    <a:bodyPr/>
                    <a:lstStyle/>
                    <a:p>
                      <a:pPr algn="ctr"/>
                      <a:r>
                        <a:rPr lang="en-US" altLang="zh-CN" sz="4000" dirty="0">
                          <a:solidFill>
                            <a:schemeClr val="accent2"/>
                          </a:solidFill>
                        </a:rPr>
                        <a:t>Checklist2</a:t>
                      </a:r>
                      <a:endParaRPr lang="zh-CN" altLang="en-US" sz="4000" dirty="0">
                        <a:solidFill>
                          <a:schemeClr val="accent2"/>
                        </a:solidFill>
                      </a:endParaRPr>
                    </a:p>
                  </a:txBody>
                  <a:tcPr/>
                </a:tc>
                <a:tc hMerge="1">
                  <a:tcPr/>
                </a:tc>
              </a:tr>
              <a:tr h="607809">
                <a:tc>
                  <a:txBody>
                    <a:bodyPr/>
                    <a:lstStyle/>
                    <a:p>
                      <a:r>
                        <a:rPr lang="en-US" altLang="zh-CN" sz="3200" dirty="0">
                          <a:latin typeface="Times New Roman" panose="02020603050405020304" pitchFamily="18" charset="0"/>
                          <a:cs typeface="Times New Roman" panose="02020603050405020304" pitchFamily="18" charset="0"/>
                        </a:rPr>
                        <a:t>Neat handwriting?</a:t>
                      </a:r>
                      <a:endParaRPr lang="zh-CN" altLang="en-US" sz="3200" dirty="0">
                        <a:latin typeface="Times New Roman" panose="02020603050405020304" pitchFamily="18" charset="0"/>
                        <a:cs typeface="Times New Roman" panose="02020603050405020304" pitchFamily="18" charset="0"/>
                      </a:endParaRPr>
                    </a:p>
                  </a:txBody>
                  <a:tcPr/>
                </a:tc>
                <a:tc>
                  <a:txBody>
                    <a:bodyPr/>
                    <a:lstStyle/>
                    <a:p>
                      <a:endParaRPr lang="zh-CN" altLang="en-US"/>
                    </a:p>
                  </a:txBody>
                  <a:tcPr/>
                </a:tc>
              </a:tr>
              <a:tr h="607809">
                <a:tc>
                  <a:txBody>
                    <a:bodyPr/>
                    <a:lstStyle/>
                    <a:p>
                      <a:r>
                        <a:rPr lang="en-US" altLang="zh-CN" sz="3200" dirty="0">
                          <a:latin typeface="Times New Roman" panose="02020603050405020304" pitchFamily="18" charset="0"/>
                          <a:cs typeface="Times New Roman" panose="02020603050405020304" pitchFamily="18" charset="0"/>
                        </a:rPr>
                        <a:t>Does each paragraph have a clear main idea?</a:t>
                      </a:r>
                      <a:endParaRPr lang="zh-CN" altLang="en-US" sz="3200" dirty="0">
                        <a:latin typeface="Times New Roman" panose="02020603050405020304" pitchFamily="18" charset="0"/>
                        <a:cs typeface="Times New Roman" panose="02020603050405020304" pitchFamily="18" charset="0"/>
                      </a:endParaRPr>
                    </a:p>
                  </a:txBody>
                  <a:tcPr/>
                </a:tc>
                <a:tc>
                  <a:txBody>
                    <a:bodyPr/>
                    <a:lstStyle/>
                    <a:p>
                      <a:endParaRPr lang="zh-CN" altLang="en-US"/>
                    </a:p>
                  </a:txBody>
                  <a:tcPr/>
                </a:tc>
              </a:tr>
              <a:tr h="607809">
                <a:tc>
                  <a:txBody>
                    <a:bodyPr/>
                    <a:lstStyle/>
                    <a:p>
                      <a:r>
                        <a:rPr lang="en-US" altLang="zh-CN" sz="3200" dirty="0">
                          <a:latin typeface="Times New Roman" panose="02020603050405020304" pitchFamily="18" charset="0"/>
                          <a:cs typeface="Times New Roman" panose="02020603050405020304" pitchFamily="18" charset="0"/>
                        </a:rPr>
                        <a:t>Does the writer use the present continuous tense for future plans?</a:t>
                      </a:r>
                      <a:endParaRPr lang="zh-CN" altLang="en-US" sz="3200" dirty="0">
                        <a:latin typeface="Times New Roman" panose="02020603050405020304" pitchFamily="18" charset="0"/>
                        <a:cs typeface="Times New Roman" panose="02020603050405020304" pitchFamily="18" charset="0"/>
                      </a:endParaRPr>
                    </a:p>
                  </a:txBody>
                  <a:tcPr/>
                </a:tc>
                <a:tc>
                  <a:txBody>
                    <a:bodyPr/>
                    <a:lstStyle/>
                    <a:p>
                      <a:endParaRPr lang="zh-CN" altLang="en-US"/>
                    </a:p>
                  </a:txBody>
                  <a:tcPr/>
                </a:tc>
              </a:tr>
              <a:tr h="607809">
                <a:tc>
                  <a:txBody>
                    <a:bodyPr/>
                    <a:lstStyle/>
                    <a:p>
                      <a:r>
                        <a:rPr lang="en-US" altLang="zh-CN" sz="3200" dirty="0">
                          <a:latin typeface="Times New Roman" panose="02020603050405020304" pitchFamily="18" charset="0"/>
                          <a:cs typeface="Times New Roman" panose="02020603050405020304" pitchFamily="18" charset="0"/>
                        </a:rPr>
                        <a:t>Are all the words spelt correctly?</a:t>
                      </a:r>
                      <a:endParaRPr lang="zh-CN" altLang="en-US" sz="3200" dirty="0">
                        <a:latin typeface="Times New Roman" panose="02020603050405020304" pitchFamily="18" charset="0"/>
                        <a:cs typeface="Times New Roman" panose="02020603050405020304" pitchFamily="18" charset="0"/>
                      </a:endParaRPr>
                    </a:p>
                  </a:txBody>
                  <a:tcPr/>
                </a:tc>
                <a:tc>
                  <a:txBody>
                    <a:bodyPr/>
                    <a:lstStyle/>
                    <a:p>
                      <a:endParaRPr lang="zh-CN" altLang="en-US" dirty="0"/>
                    </a:p>
                  </a:txBody>
                  <a:tcPr/>
                </a:tc>
              </a:tr>
              <a:tr h="607809">
                <a:tc>
                  <a:txBody>
                    <a:bodyPr/>
                    <a:lstStyle/>
                    <a:p>
                      <a:r>
                        <a:rPr lang="en-US" altLang="zh-CN" sz="3200" dirty="0">
                          <a:latin typeface="Times New Roman" panose="02020603050405020304" pitchFamily="18" charset="0"/>
                          <a:cs typeface="Times New Roman" panose="02020603050405020304" pitchFamily="18" charset="0"/>
                        </a:rPr>
                        <a:t>Are all the proper nouns capitalized?</a:t>
                      </a:r>
                      <a:endParaRPr lang="zh-CN" altLang="en-US" sz="3200" dirty="0">
                        <a:latin typeface="Times New Roman" panose="02020603050405020304" pitchFamily="18" charset="0"/>
                        <a:cs typeface="Times New Roman" panose="02020603050405020304" pitchFamily="18" charset="0"/>
                      </a:endParaRPr>
                    </a:p>
                  </a:txBody>
                  <a:tcPr/>
                </a:tc>
                <a:tc>
                  <a:txBody>
                    <a:bodyPr/>
                    <a:lstStyle/>
                    <a:p>
                      <a:endParaRPr lang="zh-CN" alt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1_x264" descr="D:\图片\1\1.png1">
            <a:hlinkClick r:id="" action="ppaction://media"/>
          </p:cNvPr>
          <p:cNvPicPr/>
          <p:nvPr>
            <p:ph idx="1"/>
            <a:videoFile r:link="rId1"/>
            <p:extLst>
              <p:ext uri="{DAA4B4D4-6D71-4841-9C94-3DE7FCFB9230}">
                <p14:media xmlns:p14="http://schemas.microsoft.com/office/powerpoint/2010/main" r:embed="rId2"/>
              </p:ext>
            </p:extLst>
          </p:nvPr>
        </p:nvPicPr>
        <p:blipFill>
          <a:blip r:embed="rId3"/>
          <a:srcRect/>
          <a:stretch>
            <a:fillRect/>
          </a:stretch>
        </p:blipFill>
        <p:spPr>
          <a:xfrm>
            <a:off x="978218" y="664845"/>
            <a:ext cx="10236200" cy="552831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191183"/>
            <a:ext cx="4235201" cy="769441"/>
            <a:chOff x="0" y="191184"/>
            <a:chExt cx="4235201" cy="769441"/>
          </a:xfrm>
        </p:grpSpPr>
        <p:sp>
          <p:nvSpPr>
            <p:cNvPr id="8" name="Text Box 2"/>
            <p:cNvSpPr txBox="1">
              <a:spLocks noChangeArrowheads="1"/>
            </p:cNvSpPr>
            <p:nvPr/>
          </p:nvSpPr>
          <p:spPr bwMode="auto">
            <a:xfrm>
              <a:off x="393637" y="191184"/>
              <a:ext cx="384156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4400" b="1" spc="600" dirty="0">
                  <a:solidFill>
                    <a:schemeClr val="tx2"/>
                  </a:solidFill>
                  <a:latin typeface="微软雅黑" panose="020B0503020204020204" pitchFamily="34" charset="-122"/>
                  <a:ea typeface="微软雅黑" panose="020B0503020204020204" pitchFamily="34" charset="-122"/>
                </a:rPr>
                <a:t>homework</a:t>
              </a:r>
              <a:endParaRPr lang="zh-CN" altLang="zh-CN" sz="4400" b="1" spc="600" dirty="0">
                <a:solidFill>
                  <a:schemeClr val="tx2"/>
                </a:solidFill>
                <a:latin typeface="微软雅黑" panose="020B0503020204020204" pitchFamily="34" charset="-122"/>
                <a:ea typeface="微软雅黑" panose="020B0503020204020204" pitchFamily="34" charset="-122"/>
              </a:endParaRPr>
            </a:p>
          </p:txBody>
        </p:sp>
        <p:grpSp>
          <p:nvGrpSpPr>
            <p:cNvPr id="10" name="Group 9"/>
            <p:cNvGrpSpPr/>
            <p:nvPr/>
          </p:nvGrpSpPr>
          <p:grpSpPr bwMode="auto">
            <a:xfrm>
              <a:off x="0" y="298450"/>
              <a:ext cx="361950" cy="554910"/>
              <a:chOff x="0" y="0"/>
              <a:chExt cx="228" cy="318"/>
            </a:xfrm>
            <a:solidFill>
              <a:srgbClr val="2B5294"/>
            </a:solidFill>
          </p:grpSpPr>
          <p:sp>
            <p:nvSpPr>
              <p:cNvPr id="11"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2"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937" y="2978542"/>
            <a:ext cx="4266888" cy="4743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510595" y="1632990"/>
            <a:ext cx="7293703" cy="2308324"/>
          </a:xfrm>
          <a:prstGeom prst="rect">
            <a:avLst/>
          </a:prstGeom>
        </p:spPr>
        <p:txBody>
          <a:bodyPr wrap="square">
            <a:spAutoFit/>
          </a:bodyPr>
          <a:lstStyle/>
          <a:p>
            <a:r>
              <a:rPr lang="en-US" altLang="zh-CN" sz="4800" b="1" dirty="0">
                <a:solidFill>
                  <a:srgbClr val="191919"/>
                </a:solidFill>
                <a:latin typeface="Times New Roman" panose="02020603050405020304" pitchFamily="18" charset="0"/>
                <a:cs typeface="Times New Roman" panose="02020603050405020304" pitchFamily="18" charset="0"/>
              </a:rPr>
              <a:t>♣</a:t>
            </a:r>
            <a:r>
              <a:rPr lang="en-US" altLang="zh-CN" sz="4800" b="1" dirty="0">
                <a:solidFill>
                  <a:srgbClr val="191919"/>
                </a:solidFill>
                <a:latin typeface="&amp;quot"/>
              </a:rPr>
              <a:t>Finish your email and check the work according to the checklists</a:t>
            </a:r>
            <a:endParaRPr lang="zh-CN" altLang="en-US" sz="4800" dirty="0"/>
          </a:p>
        </p:txBody>
      </p:sp>
      <p:pic>
        <p:nvPicPr>
          <p:cNvPr id="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00049" y="2978542"/>
            <a:ext cx="4266888" cy="4743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2"/>
          <a:stretch>
            <a:fillRect/>
          </a:stretch>
        </p:blipFill>
        <p:spPr>
          <a:xfrm>
            <a:off x="8148972" y="1440451"/>
            <a:ext cx="3419538" cy="4789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男人女人在草地上&#10;&#10;描述已自动生成"/>
          <p:cNvPicPr>
            <a:picLocks noChangeAspect="1"/>
          </p:cNvPicPr>
          <p:nvPr/>
        </p:nvPicPr>
        <p:blipFill rotWithShape="1">
          <a:blip r:embed="rId1">
            <a:extLst>
              <a:ext uri="{28A0092B-C50C-407E-A947-70E740481C1C}">
                <a14:useLocalDpi xmlns:a14="http://schemas.microsoft.com/office/drawing/2010/main" val="0"/>
              </a:ext>
            </a:extLst>
          </a:blip>
          <a:srcRect r="2" b="2"/>
          <a:stretch>
            <a:fillRect/>
          </a:stretch>
        </p:blipFill>
        <p:spPr>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图片 4" descr="图片包含 游戏机, 伞&#10;&#10;描述已自动生成"/>
          <p:cNvPicPr>
            <a:picLocks noChangeAspect="1"/>
          </p:cNvPicPr>
          <p:nvPr/>
        </p:nvPicPr>
        <p:blipFill rotWithShape="1">
          <a:blip r:embed="rId2">
            <a:extLst>
              <a:ext uri="{28A0092B-C50C-407E-A947-70E740481C1C}">
                <a14:useLocalDpi xmlns:a14="http://schemas.microsoft.com/office/drawing/2010/main" val="0"/>
              </a:ext>
            </a:extLst>
          </a:blip>
          <a:srcRect r="10251" b="1"/>
          <a:stretch>
            <a:fillRect/>
          </a:stretch>
        </p:blipFill>
        <p:spPr>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8" name="文本框 27"/>
          <p:cNvSpPr txBox="1"/>
          <p:nvPr/>
        </p:nvSpPr>
        <p:spPr>
          <a:xfrm>
            <a:off x="1884456" y="5750004"/>
            <a:ext cx="3499202" cy="1107996"/>
          </a:xfrm>
          <a:prstGeom prst="rect">
            <a:avLst/>
          </a:prstGeom>
          <a:noFill/>
        </p:spPr>
        <p:txBody>
          <a:bodyPr wrap="square" rtlCol="0">
            <a:spAutoFit/>
          </a:bodyPr>
          <a:lstStyle/>
          <a:p>
            <a:r>
              <a:rPr lang="en-US" altLang="zh-CN" sz="6600" b="1" dirty="0">
                <a:solidFill>
                  <a:srgbClr val="C00000"/>
                </a:solidFill>
                <a:latin typeface="微软雅黑" panose="020B0503020204020204" pitchFamily="34" charset="-122"/>
                <a:ea typeface="微软雅黑" panose="020B0503020204020204" pitchFamily="34" charset="-122"/>
              </a:rPr>
              <a:t>R</a:t>
            </a:r>
            <a:r>
              <a:rPr lang="en-US" altLang="zh-CN" sz="6600" b="1" dirty="0">
                <a:latin typeface="微软雅黑" panose="020B0503020204020204" pitchFamily="34" charset="-122"/>
                <a:ea typeface="微软雅黑" panose="020B0503020204020204" pitchFamily="34" charset="-122"/>
              </a:rPr>
              <a:t>ichard</a:t>
            </a:r>
            <a:endParaRPr lang="zh-CN" altLang="en-US" sz="6600" b="1"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7181791" y="5712968"/>
            <a:ext cx="4431584" cy="1107996"/>
          </a:xfrm>
          <a:prstGeom prst="rect">
            <a:avLst/>
          </a:prstGeom>
          <a:noFill/>
        </p:spPr>
        <p:txBody>
          <a:bodyPr wrap="square" rtlCol="0">
            <a:spAutoFit/>
          </a:bodyPr>
          <a:lstStyle/>
          <a:p>
            <a:r>
              <a:rPr lang="en-US" altLang="zh-CN" sz="6600" b="1" dirty="0">
                <a:solidFill>
                  <a:srgbClr val="002060"/>
                </a:solidFill>
                <a:latin typeface="微软雅黑" panose="020B0503020204020204" pitchFamily="34" charset="-122"/>
                <a:ea typeface="微软雅黑" panose="020B0503020204020204" pitchFamily="34" charset="-122"/>
              </a:rPr>
              <a:t>An e</a:t>
            </a:r>
            <a:r>
              <a:rPr lang="en-US" altLang="zh-CN" sz="6600" b="1" dirty="0">
                <a:solidFill>
                  <a:srgbClr val="C00000"/>
                </a:solidFill>
                <a:latin typeface="微软雅黑" panose="020B0503020204020204" pitchFamily="34" charset="-122"/>
                <a:ea typeface="微软雅黑" panose="020B0503020204020204" pitchFamily="34" charset="-122"/>
              </a:rPr>
              <a:t>mail</a:t>
            </a:r>
            <a:endParaRPr lang="zh-CN" altLang="en-US" sz="6600" b="1"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2532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20925" y="463463"/>
            <a:ext cx="11572915" cy="61620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90686" y="2191991"/>
            <a:ext cx="6762528" cy="1107996"/>
          </a:xfrm>
          <a:prstGeom prst="rect">
            <a:avLst/>
          </a:prstGeom>
          <a:noFill/>
        </p:spPr>
        <p:txBody>
          <a:bodyPr wrap="square" rtlCol="0">
            <a:spAutoFit/>
          </a:bodyPr>
          <a:lstStyle/>
          <a:p>
            <a:r>
              <a:rPr lang="en-US" altLang="zh-CN" sz="6600" b="1" dirty="0">
                <a:solidFill>
                  <a:schemeClr val="tx2"/>
                </a:solidFill>
                <a:latin typeface="微软雅黑" panose="020B0503020204020204" pitchFamily="34" charset="-122"/>
                <a:ea typeface="微软雅黑" panose="020B0503020204020204" pitchFamily="34" charset="-122"/>
              </a:rPr>
              <a:t>Thank you!</a:t>
            </a:r>
            <a:endParaRPr lang="zh-CN" altLang="en-US" sz="6600" b="1" dirty="0">
              <a:solidFill>
                <a:schemeClr val="tx2"/>
              </a:solidFill>
              <a:latin typeface="微软雅黑" panose="020B0503020204020204" pitchFamily="34" charset="-122"/>
              <a:ea typeface="微软雅黑" panose="020B0503020204020204" pitchFamily="34" charset="-122"/>
            </a:endParaRPr>
          </a:p>
        </p:txBody>
      </p:sp>
      <p:pic>
        <p:nvPicPr>
          <p:cNvPr id="23" name="Thomas Greenberg - The Right Path">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674045" y="6895288"/>
            <a:ext cx="609600" cy="6096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42" y="279210"/>
            <a:ext cx="4457700" cy="66675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616" y="1662589"/>
            <a:ext cx="2817087" cy="52841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20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repeatCount="indefinite" fill="hold" display="0">
                  <p:stCondLst>
                    <p:cond delay="indefinite"/>
                  </p:stCondLst>
                  <p:endCondLst>
                    <p:cond evt="onStopAudio" delay="0">
                      <p:tgtEl>
                        <p:sldTgt/>
                      </p:tgtEl>
                    </p:cond>
                  </p:endCondLst>
                </p:cTn>
                <p:tgtEl>
                  <p:spTgt spid="23"/>
                </p:tgtEl>
              </p:cMediaNode>
            </p:audi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298449"/>
            <a:ext cx="7738829" cy="592355"/>
            <a:chOff x="0" y="298450"/>
            <a:chExt cx="7738829" cy="592355"/>
          </a:xfrm>
        </p:grpSpPr>
        <p:sp>
          <p:nvSpPr>
            <p:cNvPr id="8" name="Text Box 2"/>
            <p:cNvSpPr txBox="1">
              <a:spLocks noChangeArrowheads="1"/>
            </p:cNvSpPr>
            <p:nvPr/>
          </p:nvSpPr>
          <p:spPr bwMode="auto">
            <a:xfrm>
              <a:off x="323850" y="306030"/>
              <a:ext cx="74149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Richard’s email to </a:t>
              </a:r>
              <a:r>
                <a:rPr lang="en-US" altLang="zh-CN" b="1" spc="6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his friend</a:t>
              </a:r>
              <a:endParaRPr lang="zh-CN" altLang="zh-CN" b="1" spc="6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Group 9"/>
            <p:cNvGrpSpPr/>
            <p:nvPr/>
          </p:nvGrpSpPr>
          <p:grpSpPr bwMode="auto">
            <a:xfrm>
              <a:off x="0" y="298450"/>
              <a:ext cx="361950" cy="554910"/>
              <a:chOff x="0" y="0"/>
              <a:chExt cx="228" cy="318"/>
            </a:xfrm>
            <a:solidFill>
              <a:srgbClr val="2B5294"/>
            </a:solidFill>
          </p:grpSpPr>
          <p:sp>
            <p:nvSpPr>
              <p:cNvPr id="11" name="Rectangle 10"/>
              <p:cNvSpPr>
                <a:spLocks noChangeArrowheads="1"/>
              </p:cNvSpPr>
              <p:nvPr/>
            </p:nvSpPr>
            <p:spPr bwMode="auto">
              <a:xfrm>
                <a:off x="182" y="0"/>
                <a:ext cx="46"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2" name="Rectangle 11"/>
              <p:cNvSpPr>
                <a:spLocks noChangeArrowheads="1"/>
              </p:cNvSpPr>
              <p:nvPr/>
            </p:nvSpPr>
            <p:spPr bwMode="auto">
              <a:xfrm>
                <a:off x="0" y="0"/>
                <a:ext cx="158" cy="318"/>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grpSp>
      <p:pic>
        <p:nvPicPr>
          <p:cNvPr id="13" name="图片 12"/>
          <p:cNvPicPr>
            <a:picLocks noChangeAspect="1"/>
          </p:cNvPicPr>
          <p:nvPr/>
        </p:nvPicPr>
        <p:blipFill>
          <a:blip r:embed="rId1"/>
          <a:stretch>
            <a:fillRect/>
          </a:stretch>
        </p:blipFill>
        <p:spPr>
          <a:xfrm>
            <a:off x="125412" y="1236659"/>
            <a:ext cx="11905626" cy="5397503"/>
          </a:xfrm>
          <a:prstGeom prst="rect">
            <a:avLst/>
          </a:prstGeom>
        </p:spPr>
      </p:pic>
      <p:sp>
        <p:nvSpPr>
          <p:cNvPr id="14" name="矩形 13"/>
          <p:cNvSpPr/>
          <p:nvPr/>
        </p:nvSpPr>
        <p:spPr>
          <a:xfrm>
            <a:off x="4022349" y="1299129"/>
            <a:ext cx="2635305" cy="356316"/>
          </a:xfrm>
          <a:prstGeom prst="rect">
            <a:avLst/>
          </a:prstGeom>
          <a:solidFill>
            <a:schemeClr val="bg1"/>
          </a:solidFill>
        </p:spPr>
        <p:txBody>
          <a:bodyPr wrap="square">
            <a:spAutoFit/>
          </a:bodyPr>
          <a:lstStyle/>
          <a:p>
            <a:pPr defTabSz="1216660">
              <a:lnSpc>
                <a:spcPts val="1900"/>
              </a:lnSpc>
            </a:pPr>
            <a:r>
              <a:rPr lang="en-US" altLang="zh-CN" sz="2400" dirty="0">
                <a:solidFill>
                  <a:schemeClr val="tx1">
                    <a:lumMod val="95000"/>
                    <a:lumOff val="5000"/>
                  </a:schemeClr>
                </a:solidFill>
                <a:ea typeface="华文细黑" panose="02010600040101010101" pitchFamily="2" charset="-122"/>
              </a:rPr>
              <a:t>xl@youthlife.com&gt;</a:t>
            </a:r>
            <a:endParaRPr lang="zh-CN" altLang="en-US" sz="2400" dirty="0">
              <a:solidFill>
                <a:schemeClr val="tx1">
                  <a:lumMod val="95000"/>
                  <a:lumOff val="5000"/>
                </a:schemeClr>
              </a:solidFill>
              <a:ea typeface="华文细黑" panose="02010600040101010101" pitchFamily="2" charset="-122"/>
            </a:endParaRPr>
          </a:p>
        </p:txBody>
      </p:sp>
      <p:sp>
        <p:nvSpPr>
          <p:cNvPr id="15" name="矩形 14"/>
          <p:cNvSpPr/>
          <p:nvPr/>
        </p:nvSpPr>
        <p:spPr>
          <a:xfrm>
            <a:off x="3928170" y="5026935"/>
            <a:ext cx="4157592" cy="383438"/>
          </a:xfrm>
          <a:prstGeom prst="rect">
            <a:avLst/>
          </a:prstGeom>
          <a:solidFill>
            <a:schemeClr val="bg1"/>
          </a:solidFill>
        </p:spPr>
        <p:txBody>
          <a:bodyPr wrap="square">
            <a:spAutoFit/>
          </a:bodyPr>
          <a:lstStyle/>
          <a:p>
            <a:pPr defTabSz="1216660">
              <a:lnSpc>
                <a:spcPts val="1900"/>
              </a:lnSpc>
            </a:pPr>
            <a:r>
              <a:rPr lang="en-US" altLang="zh-CN" sz="3200" dirty="0">
                <a:solidFill>
                  <a:schemeClr val="tx1">
                    <a:lumMod val="95000"/>
                    <a:lumOff val="5000"/>
                  </a:schemeClr>
                </a:solidFill>
                <a:ea typeface="华文细黑" panose="02010600040101010101" pitchFamily="2" charset="-122"/>
              </a:rPr>
              <a:t>Richard</a:t>
            </a:r>
            <a:endParaRPr lang="zh-CN" altLang="en-US" sz="3200" dirty="0">
              <a:solidFill>
                <a:schemeClr val="tx1">
                  <a:lumMod val="95000"/>
                  <a:lumOff val="5000"/>
                </a:schemeClr>
              </a:solidFill>
              <a:ea typeface="华文细黑" panose="02010600040101010101" pitchFamily="2" charset="-122"/>
            </a:endParaRPr>
          </a:p>
        </p:txBody>
      </p:sp>
      <p:sp>
        <p:nvSpPr>
          <p:cNvPr id="16" name="矩形 15"/>
          <p:cNvSpPr/>
          <p:nvPr/>
        </p:nvSpPr>
        <p:spPr>
          <a:xfrm>
            <a:off x="9864922" y="6250724"/>
            <a:ext cx="1148976" cy="383438"/>
          </a:xfrm>
          <a:prstGeom prst="rect">
            <a:avLst/>
          </a:prstGeom>
          <a:solidFill>
            <a:schemeClr val="bg1"/>
          </a:solidFill>
        </p:spPr>
        <p:txBody>
          <a:bodyPr wrap="square">
            <a:spAutoFit/>
          </a:bodyPr>
          <a:lstStyle/>
          <a:p>
            <a:pPr defTabSz="1216660">
              <a:lnSpc>
                <a:spcPts val="1900"/>
              </a:lnSpc>
            </a:pPr>
            <a:endParaRPr lang="zh-CN" altLang="en-US" sz="3200" dirty="0">
              <a:solidFill>
                <a:schemeClr val="tx1">
                  <a:lumMod val="95000"/>
                  <a:lumOff val="5000"/>
                </a:schemeClr>
              </a:solidFill>
              <a:ea typeface="华文细黑" panose="02010600040101010101" pitchFamily="2" charset="-122"/>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7940" y="1233889"/>
            <a:ext cx="11645193" cy="5376231"/>
          </a:xfrm>
          <a:prstGeom prst="rect">
            <a:avLst/>
          </a:prstGeom>
        </p:spPr>
      </p:pic>
      <p:pic>
        <p:nvPicPr>
          <p:cNvPr id="5" name="图片 4" descr="图片包含 人, 室内, 年轻, 小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5475" y="1923361"/>
            <a:ext cx="783422" cy="783422"/>
          </a:xfrm>
          <a:prstGeom prst="rect">
            <a:avLst/>
          </a:prstGeom>
        </p:spPr>
      </p:pic>
      <p:sp>
        <p:nvSpPr>
          <p:cNvPr id="6" name="矩形 5"/>
          <p:cNvSpPr/>
          <p:nvPr/>
        </p:nvSpPr>
        <p:spPr>
          <a:xfrm>
            <a:off x="1164421" y="2222091"/>
            <a:ext cx="3767175" cy="346448"/>
          </a:xfrm>
          <a:prstGeom prst="rect">
            <a:avLst/>
          </a:prstGeom>
          <a:solidFill>
            <a:schemeClr val="bg1"/>
          </a:solidFill>
        </p:spPr>
        <p:txBody>
          <a:bodyPr wrap="square">
            <a:spAutoFit/>
          </a:bodyPr>
          <a:lstStyle/>
          <a:p>
            <a:pPr defTabSz="1216660">
              <a:lnSpc>
                <a:spcPts val="1900"/>
              </a:lnSpc>
            </a:pPr>
            <a:r>
              <a:rPr lang="en-US" altLang="zh-CN" sz="2000" dirty="0">
                <a:solidFill>
                  <a:schemeClr val="tx1">
                    <a:lumMod val="95000"/>
                    <a:lumOff val="5000"/>
                  </a:schemeClr>
                </a:solidFill>
                <a:ea typeface="华文细黑" panose="02010600040101010101" pitchFamily="2" charset="-122"/>
              </a:rPr>
              <a:t>Richard&lt;Richard@youthlife.com&gt;</a:t>
            </a:r>
            <a:endParaRPr lang="zh-CN" altLang="en-US" sz="2000" dirty="0">
              <a:solidFill>
                <a:schemeClr val="tx1">
                  <a:lumMod val="95000"/>
                  <a:lumOff val="5000"/>
                </a:schemeClr>
              </a:solidFill>
              <a:ea typeface="华文细黑" panose="02010600040101010101" pitchFamily="2" charset="-122"/>
            </a:endParaRPr>
          </a:p>
        </p:txBody>
      </p:sp>
      <p:sp>
        <p:nvSpPr>
          <p:cNvPr id="7" name="矩形 6"/>
          <p:cNvSpPr/>
          <p:nvPr/>
        </p:nvSpPr>
        <p:spPr>
          <a:xfrm>
            <a:off x="1967518" y="2819705"/>
            <a:ext cx="2635305" cy="356316"/>
          </a:xfrm>
          <a:prstGeom prst="rect">
            <a:avLst/>
          </a:prstGeom>
          <a:solidFill>
            <a:schemeClr val="bg1"/>
          </a:solidFill>
        </p:spPr>
        <p:txBody>
          <a:bodyPr wrap="square">
            <a:spAutoFit/>
          </a:bodyPr>
          <a:lstStyle/>
          <a:p>
            <a:pPr defTabSz="1216660">
              <a:lnSpc>
                <a:spcPts val="1900"/>
              </a:lnSpc>
            </a:pPr>
            <a:r>
              <a:rPr lang="en-US" altLang="zh-CN" sz="2000" dirty="0">
                <a:solidFill>
                  <a:schemeClr val="tx1">
                    <a:lumMod val="95000"/>
                    <a:lumOff val="5000"/>
                  </a:schemeClr>
                </a:solidFill>
                <a:ea typeface="华文细黑" panose="02010600040101010101" pitchFamily="2" charset="-122"/>
              </a:rPr>
              <a:t>xl@youthlife.com&gt;</a:t>
            </a:r>
            <a:endParaRPr lang="zh-CN" altLang="en-US" sz="2000" dirty="0">
              <a:solidFill>
                <a:schemeClr val="tx1">
                  <a:lumMod val="95000"/>
                  <a:lumOff val="5000"/>
                </a:schemeClr>
              </a:solidFill>
              <a:ea typeface="华文细黑" panose="02010600040101010101" pitchFamily="2" charset="-122"/>
            </a:endParaRPr>
          </a:p>
        </p:txBody>
      </p:sp>
      <p:sp>
        <p:nvSpPr>
          <p:cNvPr id="8" name="矩形 7"/>
          <p:cNvSpPr/>
          <p:nvPr/>
        </p:nvSpPr>
        <p:spPr>
          <a:xfrm>
            <a:off x="1073666" y="3093011"/>
            <a:ext cx="642118" cy="335989"/>
          </a:xfrm>
          <a:prstGeom prst="rect">
            <a:avLst/>
          </a:prstGeom>
          <a:solidFill>
            <a:schemeClr val="bg1"/>
          </a:solidFill>
        </p:spPr>
        <p:txBody>
          <a:bodyPr wrap="square">
            <a:spAutoFit/>
          </a:bodyPr>
          <a:lstStyle/>
          <a:p>
            <a:pPr defTabSz="1216660">
              <a:lnSpc>
                <a:spcPts val="1900"/>
              </a:lnSpc>
            </a:pPr>
            <a:r>
              <a:rPr lang="en-US" altLang="zh-CN" sz="1600" dirty="0">
                <a:solidFill>
                  <a:schemeClr val="tx1">
                    <a:lumMod val="95000"/>
                    <a:lumOff val="5000"/>
                  </a:schemeClr>
                </a:solidFill>
                <a:ea typeface="华文细黑" panose="02010600040101010101" pitchFamily="2" charset="-122"/>
              </a:rPr>
              <a:t>1</a:t>
            </a:r>
            <a:r>
              <a:rPr lang="zh-CN" altLang="en-US" sz="1600" dirty="0">
                <a:solidFill>
                  <a:schemeClr val="tx1">
                    <a:lumMod val="95000"/>
                    <a:lumOff val="5000"/>
                  </a:schemeClr>
                </a:solidFill>
                <a:ea typeface="华文细黑" panose="02010600040101010101" pitchFamily="2" charset="-122"/>
              </a:rPr>
              <a:t>个</a:t>
            </a:r>
            <a:endParaRPr lang="zh-CN" altLang="en-US" sz="1600" dirty="0">
              <a:solidFill>
                <a:schemeClr val="tx1">
                  <a:lumMod val="95000"/>
                  <a:lumOff val="5000"/>
                </a:schemeClr>
              </a:solidFill>
              <a:ea typeface="华文细黑" panose="02010600040101010101" pitchFamily="2" charset="-122"/>
            </a:endParaRPr>
          </a:p>
        </p:txBody>
      </p:sp>
      <p:sp>
        <p:nvSpPr>
          <p:cNvPr id="9" name="矩形 8"/>
          <p:cNvSpPr/>
          <p:nvPr/>
        </p:nvSpPr>
        <p:spPr>
          <a:xfrm>
            <a:off x="1715784" y="3094211"/>
            <a:ext cx="5522344" cy="354136"/>
          </a:xfrm>
          <a:prstGeom prst="rect">
            <a:avLst/>
          </a:prstGeom>
          <a:solidFill>
            <a:schemeClr val="bg1"/>
          </a:solidFill>
        </p:spPr>
        <p:txBody>
          <a:bodyPr wrap="square">
            <a:spAutoFit/>
          </a:bodyPr>
          <a:lstStyle/>
          <a:p>
            <a:pPr defTabSz="1216660">
              <a:lnSpc>
                <a:spcPts val="1900"/>
              </a:lnSpc>
            </a:pPr>
            <a:r>
              <a:rPr lang="zh-CN" altLang="en-US" sz="2400" dirty="0">
                <a:solidFill>
                  <a:schemeClr val="tx1">
                    <a:lumMod val="95000"/>
                    <a:lumOff val="5000"/>
                  </a:schemeClr>
                </a:solidFill>
                <a:ea typeface="华文细黑" panose="02010600040101010101" pitchFamily="2" charset="-122"/>
              </a:rPr>
              <a:t>（</a:t>
            </a:r>
            <a:r>
              <a:rPr lang="en-US" altLang="zh-CN" sz="2400" dirty="0">
                <a:solidFill>
                  <a:schemeClr val="tx1">
                    <a:lumMod val="95000"/>
                    <a:lumOff val="5000"/>
                  </a:schemeClr>
                </a:solidFill>
                <a:ea typeface="华文细黑" panose="02010600040101010101" pitchFamily="2" charset="-122"/>
              </a:rPr>
              <a:t>a brochure about Terracotta Army</a:t>
            </a:r>
            <a:r>
              <a:rPr lang="zh-CN" altLang="en-US" sz="2400" dirty="0">
                <a:solidFill>
                  <a:schemeClr val="tx1">
                    <a:lumMod val="95000"/>
                    <a:lumOff val="5000"/>
                  </a:schemeClr>
                </a:solidFill>
                <a:ea typeface="华文细黑" panose="02010600040101010101" pitchFamily="2" charset="-122"/>
              </a:rPr>
              <a:t>）</a:t>
            </a:r>
            <a:endParaRPr lang="zh-CN" altLang="en-US" sz="2400" dirty="0">
              <a:solidFill>
                <a:schemeClr val="tx1">
                  <a:lumMod val="95000"/>
                  <a:lumOff val="5000"/>
                </a:schemeClr>
              </a:solidFill>
              <a:ea typeface="华文细黑" panose="02010600040101010101" pitchFamily="2" charset="-122"/>
            </a:endParaRPr>
          </a:p>
        </p:txBody>
      </p:sp>
      <p:sp>
        <p:nvSpPr>
          <p:cNvPr id="10" name="矩形 9"/>
          <p:cNvSpPr/>
          <p:nvPr/>
        </p:nvSpPr>
        <p:spPr>
          <a:xfrm>
            <a:off x="1012022" y="5967684"/>
            <a:ext cx="7397394" cy="340991"/>
          </a:xfrm>
          <a:prstGeom prst="rect">
            <a:avLst/>
          </a:prstGeom>
          <a:solidFill>
            <a:schemeClr val="bg1"/>
          </a:solidFill>
        </p:spPr>
        <p:txBody>
          <a:bodyPr wrap="square">
            <a:spAutoFit/>
          </a:bodyPr>
          <a:lstStyle/>
          <a:p>
            <a:pPr defTabSz="1216660">
              <a:lnSpc>
                <a:spcPts val="1900"/>
              </a:lnSpc>
            </a:pPr>
            <a:r>
              <a:rPr lang="en-US" altLang="zh-CN" sz="2000" dirty="0">
                <a:solidFill>
                  <a:schemeClr val="tx1">
                    <a:lumMod val="95000"/>
                    <a:lumOff val="5000"/>
                  </a:schemeClr>
                </a:solidFill>
                <a:ea typeface="华文细黑" panose="02010600040101010101" pitchFamily="2" charset="-122"/>
              </a:rPr>
              <a:t>a brochure about Terracotta Army</a:t>
            </a:r>
            <a:r>
              <a:rPr lang="en-US" altLang="zh-CN" sz="1600" dirty="0">
                <a:solidFill>
                  <a:schemeClr val="tx1">
                    <a:lumMod val="95000"/>
                    <a:lumOff val="5000"/>
                  </a:schemeClr>
                </a:solidFill>
                <a:ea typeface="华文细黑" panose="02010600040101010101" pitchFamily="2" charset="-122"/>
              </a:rPr>
              <a:t>(17</a:t>
            </a:r>
            <a:r>
              <a:rPr lang="zh-CN" altLang="en-US" sz="1600" dirty="0">
                <a:solidFill>
                  <a:schemeClr val="tx1">
                    <a:lumMod val="95000"/>
                    <a:lumOff val="5000"/>
                  </a:schemeClr>
                </a:solidFill>
                <a:ea typeface="华文细黑" panose="02010600040101010101" pitchFamily="2" charset="-122"/>
              </a:rPr>
              <a:t>天后该附件将不可下载</a:t>
            </a:r>
            <a:r>
              <a:rPr lang="en-US" altLang="zh-CN" sz="1600" dirty="0">
                <a:solidFill>
                  <a:schemeClr val="tx1">
                    <a:lumMod val="95000"/>
                    <a:lumOff val="5000"/>
                  </a:schemeClr>
                </a:solidFill>
                <a:ea typeface="华文细黑" panose="02010600040101010101" pitchFamily="2" charset="-122"/>
              </a:rPr>
              <a:t>)</a:t>
            </a:r>
            <a:endParaRPr lang="zh-CN" altLang="en-US" sz="1600" dirty="0">
              <a:solidFill>
                <a:schemeClr val="tx1">
                  <a:lumMod val="95000"/>
                  <a:lumOff val="5000"/>
                </a:schemeClr>
              </a:solidFill>
              <a:ea typeface="华文细黑" panose="02010600040101010101" pitchFamily="2" charset="-122"/>
            </a:endParaRPr>
          </a:p>
        </p:txBody>
      </p:sp>
      <p:sp>
        <p:nvSpPr>
          <p:cNvPr id="11" name="矩形 10"/>
          <p:cNvSpPr/>
          <p:nvPr/>
        </p:nvSpPr>
        <p:spPr>
          <a:xfrm>
            <a:off x="1073667" y="3768051"/>
            <a:ext cx="6518936" cy="1261884"/>
          </a:xfrm>
          <a:prstGeom prst="rect">
            <a:avLst/>
          </a:prstGeom>
        </p:spPr>
        <p:txBody>
          <a:bodyPr wrap="square">
            <a:spAutoFit/>
          </a:bodyPr>
          <a:lstStyle/>
          <a:p>
            <a:r>
              <a:rPr lang="en-US" altLang="zh-CN" sz="4400" b="1" dirty="0">
                <a:solidFill>
                  <a:srgbClr val="333333"/>
                </a:solidFill>
                <a:latin typeface="Arial" panose="020B0604020202020204" pitchFamily="34" charset="0"/>
              </a:rPr>
              <a:t>Brochure</a:t>
            </a:r>
            <a:r>
              <a:rPr lang="en-US" altLang="zh-CN" sz="3200" dirty="0">
                <a:solidFill>
                  <a:srgbClr val="333333"/>
                </a:solidFill>
                <a:latin typeface="Arial" panose="020B0604020202020204" pitchFamily="34" charset="0"/>
              </a:rPr>
              <a:t>  -a thin magazine    </a:t>
            </a:r>
            <a:endParaRPr lang="en-US" altLang="zh-CN" sz="3200" dirty="0">
              <a:solidFill>
                <a:srgbClr val="333333"/>
              </a:solidFill>
              <a:latin typeface="Arial" panose="020B0604020202020204" pitchFamily="34" charset="0"/>
            </a:endParaRPr>
          </a:p>
          <a:p>
            <a:r>
              <a:rPr lang="en-US" altLang="zh-CN" sz="3200" dirty="0">
                <a:solidFill>
                  <a:srgbClr val="333333"/>
                </a:solidFill>
                <a:latin typeface="Arial" panose="020B0604020202020204" pitchFamily="34" charset="0"/>
              </a:rPr>
              <a:t>                         with pictures </a:t>
            </a:r>
            <a:endParaRPr lang="zh-CN" altLang="en-US" sz="3200" dirty="0"/>
          </a:p>
        </p:txBody>
      </p:sp>
      <p:sp>
        <p:nvSpPr>
          <p:cNvPr id="12" name="矩形 11"/>
          <p:cNvSpPr/>
          <p:nvPr/>
        </p:nvSpPr>
        <p:spPr>
          <a:xfrm>
            <a:off x="1012022" y="3290845"/>
            <a:ext cx="2731838" cy="707886"/>
          </a:xfrm>
          <a:prstGeom prst="rect">
            <a:avLst/>
          </a:prstGeom>
        </p:spPr>
        <p:txBody>
          <a:bodyPr wrap="none">
            <a:spAutoFit/>
          </a:bodyPr>
          <a:lstStyle/>
          <a:p>
            <a:r>
              <a:rPr lang="en-US" altLang="zh-CN" sz="4000" dirty="0">
                <a:solidFill>
                  <a:schemeClr val="accent4"/>
                </a:solidFill>
                <a:latin typeface="Arial" panose="020B0604020202020204" pitchFamily="34" charset="0"/>
              </a:rPr>
              <a:t>/ˈ</a:t>
            </a:r>
            <a:r>
              <a:rPr lang="en-US" altLang="zh-CN" sz="4000" dirty="0" err="1">
                <a:solidFill>
                  <a:schemeClr val="accent4"/>
                </a:solidFill>
                <a:latin typeface="Arial" panose="020B0604020202020204" pitchFamily="34" charset="0"/>
              </a:rPr>
              <a:t>brəʊʃə</a:t>
            </a:r>
            <a:r>
              <a:rPr lang="en-US" altLang="zh-CN" sz="4000" dirty="0">
                <a:solidFill>
                  <a:schemeClr val="accent4"/>
                </a:solidFill>
                <a:latin typeface="Arial" panose="020B0604020202020204" pitchFamily="34" charset="0"/>
              </a:rPr>
              <a:t>(r)/ </a:t>
            </a:r>
            <a:endParaRPr lang="en-US" altLang="zh-CN" sz="4000" b="0" i="0" dirty="0">
              <a:solidFill>
                <a:schemeClr val="accent4"/>
              </a:solidFill>
              <a:effectLst/>
              <a:latin typeface="Arial" panose="020B0604020202020204" pitchFamily="34" charset="0"/>
            </a:endParaRPr>
          </a:p>
        </p:txBody>
      </p:sp>
      <p:pic>
        <p:nvPicPr>
          <p:cNvPr id="14" name="图片 13" descr="图片包含 游戏机, 画&#10;&#10;描述已自动生成">
            <a:hlinkClick r:id="rId3" action="ppaction://hlinkpres?slideindex=1&amp;slidetitle="/>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tretch>
            <a:fillRect/>
          </a:stretch>
        </p:blipFill>
        <p:spPr>
          <a:xfrm>
            <a:off x="7036641" y="5922866"/>
            <a:ext cx="719233" cy="488617"/>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9330" y="3015288"/>
            <a:ext cx="5237841" cy="3697667"/>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p:cNvGrpSpPr>
            <a:grpSpLocks noGrp="1" noRot="1" noChangeAspect="1" noMove="1" noResize="1" noUngrp="1"/>
          </p:cNvGrpSpPr>
          <p:nvPr/>
        </p:nvGrpSpPr>
        <p:grpSpPr>
          <a:xfrm>
            <a:off x="329184" y="1"/>
            <a:ext cx="2446384" cy="5777808"/>
            <a:chOff x="329184" y="1"/>
            <a:chExt cx="524256" cy="5777808"/>
          </a:xfrm>
        </p:grpSpPr>
        <p:cxnSp>
          <p:nvCxnSpPr>
            <p:cNvPr id="63" name="Straight Connector 62"/>
            <p:cNvCxnSpPr/>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8" name="Rectangle 65"/>
          <p:cNvSpPr>
            <a:spLocks noGrp="1" noRot="1" noChangeAspect="1" noMove="1" noResize="1" noEditPoints="1" noAdjustHandles="1" noChangeArrowheads="1" noChangeShapeType="1" noTextEdit="1"/>
          </p:cNvSpPr>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图片 46" descr="手机屏幕截图&#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240" y="467476"/>
            <a:ext cx="6684812" cy="5922411"/>
          </a:xfrm>
          <a:prstGeom prst="rect">
            <a:avLst/>
          </a:prstGeom>
        </p:spPr>
      </p:pic>
      <p:sp>
        <p:nvSpPr>
          <p:cNvPr id="56" name="文本框 55"/>
          <p:cNvSpPr txBox="1"/>
          <p:nvPr/>
        </p:nvSpPr>
        <p:spPr>
          <a:xfrm>
            <a:off x="1461552" y="1109135"/>
            <a:ext cx="4734456"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 travel plan to </a:t>
            </a:r>
            <a:r>
              <a:rPr kumimoji="0" lang="en-US" altLang="zh-CN" sz="3200" b="1"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Xi’an</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9" name="图片 8" descr="图片包含 游戏机, 男人, 飞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008" y="3696078"/>
            <a:ext cx="2753047" cy="3441309"/>
          </a:xfrm>
          <a:prstGeom prst="rect">
            <a:avLst/>
          </a:prstGeom>
        </p:spPr>
      </p:pic>
      <p:sp>
        <p:nvSpPr>
          <p:cNvPr id="27" name="内容占位符 1"/>
          <p:cNvSpPr>
            <a:spLocks noGrp="1"/>
          </p:cNvSpPr>
          <p:nvPr>
            <p:ph idx="1"/>
          </p:nvPr>
        </p:nvSpPr>
        <p:spPr>
          <a:xfrm>
            <a:off x="7340052" y="865226"/>
            <a:ext cx="4977065" cy="2694207"/>
          </a:xfrm>
        </p:spPr>
        <p:txBody>
          <a:bodyPr>
            <a:noAutofit/>
          </a:bodyPr>
          <a:lstStyle/>
          <a:p>
            <a:pPr marL="0" indent="0">
              <a:buNone/>
            </a:pPr>
            <a:r>
              <a:rPr lang="en-US" altLang="zh-CN" sz="3200" dirty="0">
                <a:latin typeface="Times New Roman" panose="02020603050405020304" pitchFamily="18" charset="0"/>
                <a:cs typeface="Times New Roman" panose="02020603050405020304" pitchFamily="18" charset="0"/>
              </a:rPr>
              <a:t>1. Style of writing? </a:t>
            </a:r>
            <a:endParaRPr lang="en-US" altLang="zh-CN" sz="3200" dirty="0">
              <a:latin typeface="Times New Roman" panose="02020603050405020304" pitchFamily="18" charset="0"/>
              <a:cs typeface="Times New Roman" panose="02020603050405020304" pitchFamily="18" charset="0"/>
            </a:endParaRPr>
          </a:p>
          <a:p>
            <a:pPr marL="0" indent="0">
              <a:buNone/>
            </a:pPr>
            <a:r>
              <a:rPr lang="en-US" altLang="zh-CN" sz="3200" dirty="0">
                <a:latin typeface="Times New Roman" panose="02020603050405020304" pitchFamily="18" charset="0"/>
                <a:cs typeface="Times New Roman" panose="02020603050405020304" pitchFamily="18" charset="0"/>
              </a:rPr>
              <a:t>An email of ____________</a:t>
            </a:r>
            <a:endParaRPr lang="en-US" altLang="zh-CN" sz="3200" dirty="0">
              <a:latin typeface="Times New Roman" panose="02020603050405020304" pitchFamily="18" charset="0"/>
              <a:cs typeface="Times New Roman" panose="02020603050405020304" pitchFamily="18" charset="0"/>
            </a:endParaRPr>
          </a:p>
          <a:p>
            <a:pPr marL="0" indent="0">
              <a:buNone/>
            </a:pPr>
            <a:r>
              <a:rPr lang="en-US" altLang="zh-CN" sz="3200" dirty="0">
                <a:latin typeface="Times New Roman" panose="02020603050405020304" pitchFamily="18" charset="0"/>
                <a:cs typeface="Times New Roman" panose="02020603050405020304" pitchFamily="18" charset="0"/>
              </a:rPr>
              <a:t>2. From whom to whom?</a:t>
            </a:r>
            <a:endParaRPr lang="en-US" altLang="zh-CN" sz="3200" dirty="0">
              <a:latin typeface="Times New Roman" panose="02020603050405020304" pitchFamily="18" charset="0"/>
              <a:cs typeface="Times New Roman" panose="02020603050405020304" pitchFamily="18" charset="0"/>
            </a:endParaRPr>
          </a:p>
          <a:p>
            <a:pPr marL="0" indent="0">
              <a:buNone/>
            </a:pPr>
            <a:endParaRPr lang="en-US" altLang="zh-CN" sz="3200" dirty="0">
              <a:latin typeface="Times New Roman" panose="02020603050405020304" pitchFamily="18" charset="0"/>
              <a:cs typeface="Times New Roman" panose="02020603050405020304" pitchFamily="18" charset="0"/>
            </a:endParaRPr>
          </a:p>
          <a:p>
            <a:pPr marL="0" indent="0">
              <a:buNone/>
            </a:pPr>
            <a:r>
              <a:rPr lang="en-US" altLang="zh-CN" sz="3200" dirty="0">
                <a:latin typeface="Times New Roman" panose="02020603050405020304" pitchFamily="18" charset="0"/>
                <a:cs typeface="Times New Roman" panose="02020603050405020304" pitchFamily="18" charset="0"/>
              </a:rPr>
              <a:t>3. Relationship?</a:t>
            </a:r>
            <a:endParaRPr lang="en-US" altLang="zh-CN" sz="3200" dirty="0">
              <a:latin typeface="Times New Roman" panose="02020603050405020304" pitchFamily="18" charset="0"/>
              <a:cs typeface="Times New Roman" panose="02020603050405020304" pitchFamily="18" charset="0"/>
            </a:endParaRPr>
          </a:p>
          <a:p>
            <a:pPr marL="0" indent="0">
              <a:buNone/>
            </a:pPr>
            <a:endParaRPr lang="en-US" altLang="zh-CN" sz="3200" dirty="0">
              <a:latin typeface="Times New Roman" panose="02020603050405020304" pitchFamily="18" charset="0"/>
              <a:cs typeface="Times New Roman" panose="02020603050405020304" pitchFamily="18" charset="0"/>
            </a:endParaRPr>
          </a:p>
          <a:p>
            <a:pPr marL="0" indent="0">
              <a:buNone/>
            </a:pPr>
            <a:r>
              <a:rPr lang="en-US" altLang="zh-CN" sz="3200" dirty="0">
                <a:latin typeface="Times New Roman" panose="02020603050405020304" pitchFamily="18" charset="0"/>
                <a:cs typeface="Times New Roman" panose="02020603050405020304" pitchFamily="18" charset="0"/>
              </a:rPr>
              <a:t>4. Formal or informal?</a:t>
            </a:r>
            <a:endParaRPr lang="en-US" altLang="zh-CN" sz="3200" dirty="0">
              <a:latin typeface="Times New Roman" panose="02020603050405020304" pitchFamily="18" charset="0"/>
              <a:cs typeface="Times New Roman" panose="02020603050405020304" pitchFamily="18" charset="0"/>
            </a:endParaRPr>
          </a:p>
        </p:txBody>
      </p:sp>
      <p:sp>
        <p:nvSpPr>
          <p:cNvPr id="3" name="矩形 2"/>
          <p:cNvSpPr/>
          <p:nvPr/>
        </p:nvSpPr>
        <p:spPr>
          <a:xfrm>
            <a:off x="9447180" y="1401522"/>
            <a:ext cx="2566536" cy="584775"/>
          </a:xfrm>
          <a:prstGeom prst="rect">
            <a:avLst/>
          </a:prstGeom>
        </p:spPr>
        <p:txBody>
          <a:bodyPr wrap="none">
            <a:spAutoFit/>
          </a:bodyPr>
          <a:lstStyle/>
          <a:p>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A travel plan </a:t>
            </a:r>
            <a:endParaRPr lang="zh-CN" altLang="en-US" sz="3200" dirty="0">
              <a:solidFill>
                <a:schemeClr val="accent2"/>
              </a:solidFill>
            </a:endParaRPr>
          </a:p>
        </p:txBody>
      </p:sp>
      <p:sp>
        <p:nvSpPr>
          <p:cNvPr id="29" name="矩形 28"/>
          <p:cNvSpPr/>
          <p:nvPr/>
        </p:nvSpPr>
        <p:spPr>
          <a:xfrm>
            <a:off x="7718559" y="2474064"/>
            <a:ext cx="3318537" cy="584775"/>
          </a:xfrm>
          <a:prstGeom prst="rect">
            <a:avLst/>
          </a:prstGeom>
        </p:spPr>
        <p:txBody>
          <a:bodyPr wrap="none">
            <a:spAutoFit/>
          </a:bodyPr>
          <a:lstStyle/>
          <a:p>
            <a:r>
              <a:rPr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Richard  to </a:t>
            </a:r>
            <a:r>
              <a:rPr lang="en-US" altLang="zh-CN" sz="32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Xiaoli</a:t>
            </a:r>
            <a:endParaRPr lang="zh-CN" altLang="en-US" sz="3200" dirty="0"/>
          </a:p>
        </p:txBody>
      </p:sp>
      <p:sp>
        <p:nvSpPr>
          <p:cNvPr id="30" name="矩形 29"/>
          <p:cNvSpPr/>
          <p:nvPr/>
        </p:nvSpPr>
        <p:spPr>
          <a:xfrm>
            <a:off x="7761135" y="3596404"/>
            <a:ext cx="1415772" cy="584775"/>
          </a:xfrm>
          <a:prstGeom prst="rect">
            <a:avLst/>
          </a:prstGeom>
        </p:spPr>
        <p:txBody>
          <a:bodyPr wrap="none">
            <a:spAutoFit/>
          </a:bodyPr>
          <a:lstStyle/>
          <a:p>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friends</a:t>
            </a:r>
            <a:endParaRPr lang="zh-CN" altLang="en-US" sz="3200" dirty="0">
              <a:solidFill>
                <a:schemeClr val="accent2"/>
              </a:solidFill>
            </a:endParaRPr>
          </a:p>
        </p:txBody>
      </p:sp>
      <p:sp>
        <p:nvSpPr>
          <p:cNvPr id="31" name="矩形 30"/>
          <p:cNvSpPr/>
          <p:nvPr/>
        </p:nvSpPr>
        <p:spPr>
          <a:xfrm>
            <a:off x="7749381" y="4798516"/>
            <a:ext cx="1859805" cy="584775"/>
          </a:xfrm>
          <a:prstGeom prst="rect">
            <a:avLst/>
          </a:prstGeom>
        </p:spPr>
        <p:txBody>
          <a:bodyPr wrap="none">
            <a:spAutoFit/>
          </a:bodyPr>
          <a:lstStyle/>
          <a:p>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Informal </a:t>
            </a:r>
            <a:endParaRPr lang="zh-CN" altLang="en-US" sz="3200" dirty="0">
              <a:solidFill>
                <a:srgbClr val="C00000"/>
              </a:solidFill>
            </a:endParaRPr>
          </a:p>
        </p:txBody>
      </p:sp>
      <p:pic>
        <p:nvPicPr>
          <p:cNvPr id="12" name="图片 11" descr="水印"/>
          <p:cNvPicPr>
            <a:picLocks noChangeAspect="1"/>
          </p:cNvPicPr>
          <p:nvPr userDrawn="1"/>
        </p:nvPicPr>
        <p:blipFill>
          <a:blip r:embed="rId3"/>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barn(inVertic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barn(inVertical)">
                                      <p:cBhvr>
                                        <p:cTn id="29" dur="500"/>
                                        <p:tgtEl>
                                          <p:spTgt spid="2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xEl>
                                              <p:pRg st="4" end="4"/>
                                            </p:txEl>
                                          </p:spTgt>
                                        </p:tgtEl>
                                        <p:attrNameLst>
                                          <p:attrName>style.visibility</p:attrName>
                                        </p:attrNameLst>
                                      </p:cBhvr>
                                      <p:to>
                                        <p:strVal val="visible"/>
                                      </p:to>
                                    </p:set>
                                    <p:animEffect transition="in" filter="barn(inVertical)">
                                      <p:cBhvr>
                                        <p:cTn id="41" dur="500"/>
                                        <p:tgtEl>
                                          <p:spTgt spid="2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xEl>
                                              <p:pRg st="6" end="6"/>
                                            </p:txEl>
                                          </p:spTgt>
                                        </p:tgtEl>
                                        <p:attrNameLst>
                                          <p:attrName>style.visibility</p:attrName>
                                        </p:attrNameLst>
                                      </p:cBhvr>
                                      <p:to>
                                        <p:strVal val="visible"/>
                                      </p:to>
                                    </p:set>
                                    <p:animEffect transition="in" filter="barn(inVertical)">
                                      <p:cBhvr>
                                        <p:cTn id="53" dur="500"/>
                                        <p:tgtEl>
                                          <p:spTgt spid="27">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27" grpId="0" uiExpand="1" build="p"/>
      <p:bldP spid="3"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图片包含 游戏机, 男人, 飞盘&#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60573" y="3189794"/>
            <a:ext cx="2753047" cy="3441309"/>
          </a:xfrm>
          <a:prstGeom prst="rect">
            <a:avLst/>
          </a:prstGeom>
        </p:spPr>
      </p:pic>
      <p:grpSp>
        <p:nvGrpSpPr>
          <p:cNvPr id="62" name="Group 61"/>
          <p:cNvGrpSpPr>
            <a:grpSpLocks noGrp="1" noRot="1" noChangeAspect="1" noMove="1" noResize="1" noUngrp="1"/>
          </p:cNvGrpSpPr>
          <p:nvPr/>
        </p:nvGrpSpPr>
        <p:grpSpPr>
          <a:xfrm>
            <a:off x="329184" y="1"/>
            <a:ext cx="2446384" cy="5777808"/>
            <a:chOff x="329184" y="1"/>
            <a:chExt cx="524256" cy="5777808"/>
          </a:xfrm>
        </p:grpSpPr>
        <p:cxnSp>
          <p:nvCxnSpPr>
            <p:cNvPr id="63" name="Straight Connector 62"/>
            <p:cNvCxnSpPr/>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5"/>
          <p:cNvSpPr>
            <a:spLocks noGrp="1" noRot="1" noChangeAspect="1" noMove="1" noResize="1" noEditPoints="1" noAdjustHandles="1" noChangeArrowheads="1" noChangeShapeType="1" noTextEdit="1"/>
          </p:cNvSpPr>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图片 46" descr="手机屏幕截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40" y="467476"/>
            <a:ext cx="6684812" cy="5922411"/>
          </a:xfrm>
          <a:prstGeom prst="rect">
            <a:avLst/>
          </a:prstGeom>
        </p:spPr>
      </p:pic>
      <p:sp>
        <p:nvSpPr>
          <p:cNvPr id="2" name="矩形 1"/>
          <p:cNvSpPr/>
          <p:nvPr/>
        </p:nvSpPr>
        <p:spPr>
          <a:xfrm>
            <a:off x="863029" y="791109"/>
            <a:ext cx="4907328" cy="371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文本框 56"/>
          <p:cNvSpPr txBox="1"/>
          <p:nvPr/>
        </p:nvSpPr>
        <p:spPr>
          <a:xfrm>
            <a:off x="7164841" y="618703"/>
            <a:ext cx="2621578"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●Receiver </a:t>
            </a:r>
            <a:endParaRPr lang="zh-CN" altLang="en-US" sz="3200" b="1" dirty="0">
              <a:latin typeface="微软雅黑" panose="020B0503020204020204" pitchFamily="34" charset="-122"/>
              <a:ea typeface="微软雅黑" panose="020B0503020204020204" pitchFamily="34" charset="-122"/>
            </a:endParaRPr>
          </a:p>
        </p:txBody>
      </p:sp>
      <p:sp>
        <p:nvSpPr>
          <p:cNvPr id="58" name="矩形 57"/>
          <p:cNvSpPr/>
          <p:nvPr/>
        </p:nvSpPr>
        <p:spPr>
          <a:xfrm>
            <a:off x="871590" y="1282562"/>
            <a:ext cx="4907328" cy="371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p:cNvSpPr txBox="1"/>
          <p:nvPr/>
        </p:nvSpPr>
        <p:spPr>
          <a:xfrm>
            <a:off x="7164841" y="1239822"/>
            <a:ext cx="2621578"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●Subject/title</a:t>
            </a:r>
            <a:endParaRPr lang="zh-CN" altLang="en-US" sz="3200" b="1" dirty="0">
              <a:latin typeface="微软雅黑" panose="020B0503020204020204" pitchFamily="34" charset="-122"/>
              <a:ea typeface="微软雅黑" panose="020B0503020204020204" pitchFamily="34" charset="-122"/>
            </a:endParaRPr>
          </a:p>
        </p:txBody>
      </p:sp>
      <p:sp>
        <p:nvSpPr>
          <p:cNvPr id="61" name="矩形 60"/>
          <p:cNvSpPr/>
          <p:nvPr/>
        </p:nvSpPr>
        <p:spPr>
          <a:xfrm>
            <a:off x="854689" y="1799529"/>
            <a:ext cx="1292610" cy="3823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文本框 91"/>
          <p:cNvSpPr txBox="1"/>
          <p:nvPr/>
        </p:nvSpPr>
        <p:spPr>
          <a:xfrm>
            <a:off x="7302438" y="1884554"/>
            <a:ext cx="297027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●Salutation</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称谓</a:t>
            </a:r>
            <a:endParaRPr lang="zh-CN" altLang="en-US" b="1" dirty="0">
              <a:latin typeface="微软雅黑" panose="020B0503020204020204" pitchFamily="34" charset="-122"/>
              <a:ea typeface="微软雅黑" panose="020B0503020204020204" pitchFamily="34" charset="-122"/>
            </a:endParaRPr>
          </a:p>
        </p:txBody>
      </p:sp>
      <p:sp>
        <p:nvSpPr>
          <p:cNvPr id="93" name="矩形 92"/>
          <p:cNvSpPr/>
          <p:nvPr/>
        </p:nvSpPr>
        <p:spPr>
          <a:xfrm>
            <a:off x="828782" y="2267171"/>
            <a:ext cx="6282128" cy="31288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5" name="矩形 94"/>
          <p:cNvSpPr/>
          <p:nvPr/>
        </p:nvSpPr>
        <p:spPr>
          <a:xfrm>
            <a:off x="863253" y="5547887"/>
            <a:ext cx="1292610" cy="4615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文本框 95"/>
          <p:cNvSpPr txBox="1"/>
          <p:nvPr/>
        </p:nvSpPr>
        <p:spPr>
          <a:xfrm>
            <a:off x="7381147" y="5485421"/>
            <a:ext cx="2932661" cy="1077218"/>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●signature (on the left)</a:t>
            </a:r>
            <a:endParaRPr lang="zh-CN" altLang="en-US" sz="3200" b="1"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155863" y="1990694"/>
            <a:ext cx="5146576"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2147299" y="5777808"/>
            <a:ext cx="5146576"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5778918" y="976745"/>
            <a:ext cx="1352540"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5812301" y="1433229"/>
            <a:ext cx="1352540"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61552" y="1109135"/>
            <a:ext cx="4734456" cy="584775"/>
          </a:xfrm>
          <a:prstGeom prst="rect">
            <a:avLst/>
          </a:prstGeom>
          <a:solidFill>
            <a:schemeClr val="bg1"/>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A travel plan to </a:t>
            </a:r>
            <a:r>
              <a:rPr lang="en-US" altLang="zh-CN" sz="3200" b="1" u="sng" dirty="0">
                <a:latin typeface="Times New Roman" panose="02020603050405020304" pitchFamily="18" charset="0"/>
                <a:cs typeface="Times New Roman" panose="02020603050405020304" pitchFamily="18" charset="0"/>
              </a:rPr>
              <a:t>Xi’an</a:t>
            </a:r>
            <a:endParaRPr lang="zh-CN" altLang="en-US" sz="3200" b="1" dirty="0">
              <a:latin typeface="微软雅黑" panose="020B0503020204020204" pitchFamily="34" charset="-122"/>
              <a:ea typeface="微软雅黑" panose="020B0503020204020204" pitchFamily="34" charset="-122"/>
            </a:endParaRPr>
          </a:p>
        </p:txBody>
      </p:sp>
      <p:pic>
        <p:nvPicPr>
          <p:cNvPr id="100" name="图片 99" descr="男人女人在草地上&#10;&#10;描述已自动生成"/>
          <p:cNvPicPr>
            <a:picLocks noChangeAspect="1"/>
          </p:cNvPicPr>
          <p:nvPr/>
        </p:nvPicPr>
        <p:blipFill rotWithShape="1">
          <a:blip r:embed="rId3">
            <a:extLst>
              <a:ext uri="{28A0092B-C50C-407E-A947-70E740481C1C}">
                <a14:useLocalDpi xmlns:a14="http://schemas.microsoft.com/office/drawing/2010/main" val="0"/>
              </a:ext>
            </a:extLst>
          </a:blip>
          <a:srcRect r="2" b="2"/>
          <a:stretch>
            <a:fillRect/>
          </a:stretch>
        </p:blipFill>
        <p:spPr>
          <a:xfrm>
            <a:off x="2808951" y="2473588"/>
            <a:ext cx="2446384" cy="244638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94" name="文本框 93"/>
          <p:cNvSpPr txBox="1"/>
          <p:nvPr/>
        </p:nvSpPr>
        <p:spPr>
          <a:xfrm>
            <a:off x="7340051" y="2605504"/>
            <a:ext cx="2932661" cy="2739211"/>
          </a:xfrm>
          <a:prstGeom prst="rect">
            <a:avLst/>
          </a:prstGeom>
          <a:solidFill>
            <a:srgbClr val="FFFF00"/>
          </a:solidFill>
        </p:spPr>
        <p:txBody>
          <a:bodyPr wrap="square" rtlCol="0">
            <a:spAutoFit/>
          </a:bodyPr>
          <a:lstStyle/>
          <a:p>
            <a:pPr algn="ctr"/>
            <a:endPar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●Main body</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sz="3200" b="1" dirty="0">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6547017" y="65636"/>
            <a:ext cx="5446022" cy="602629"/>
            <a:chOff x="288925" y="298450"/>
            <a:chExt cx="5446022" cy="602629"/>
          </a:xfrm>
        </p:grpSpPr>
        <p:sp>
          <p:nvSpPr>
            <p:cNvPr id="104" name="Text Box 2"/>
            <p:cNvSpPr txBox="1">
              <a:spLocks noChangeArrowheads="1"/>
            </p:cNvSpPr>
            <p:nvPr/>
          </p:nvSpPr>
          <p:spPr bwMode="auto">
            <a:xfrm>
              <a:off x="323850" y="316304"/>
              <a:ext cx="54110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b="1" spc="600" dirty="0">
                  <a:solidFill>
                    <a:schemeClr val="tx2"/>
                  </a:solidFill>
                  <a:latin typeface="微软雅黑" panose="020B0503020204020204" pitchFamily="34" charset="-122"/>
                  <a:ea typeface="微软雅黑" panose="020B0503020204020204" pitchFamily="34" charset="-122"/>
                </a:rPr>
                <a:t>format of an email</a:t>
              </a:r>
              <a:endParaRPr lang="zh-CN" altLang="zh-CN" b="1" spc="600" dirty="0">
                <a:solidFill>
                  <a:schemeClr val="tx2"/>
                </a:solidFill>
                <a:latin typeface="微软雅黑" panose="020B0503020204020204" pitchFamily="34" charset="-122"/>
                <a:ea typeface="微软雅黑" panose="020B0503020204020204" pitchFamily="34" charset="-122"/>
              </a:endParaRPr>
            </a:p>
          </p:txBody>
        </p:sp>
        <p:sp>
          <p:nvSpPr>
            <p:cNvPr id="106" name="Rectangle 10"/>
            <p:cNvSpPr>
              <a:spLocks noChangeArrowheads="1"/>
            </p:cNvSpPr>
            <p:nvPr/>
          </p:nvSpPr>
          <p:spPr bwMode="auto">
            <a:xfrm>
              <a:off x="288925" y="298450"/>
              <a:ext cx="73025" cy="554910"/>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grpSp>
      <p:sp>
        <p:nvSpPr>
          <p:cNvPr id="108" name="Rectangle 11"/>
          <p:cNvSpPr>
            <a:spLocks noChangeArrowheads="1"/>
          </p:cNvSpPr>
          <p:nvPr/>
        </p:nvSpPr>
        <p:spPr bwMode="auto">
          <a:xfrm>
            <a:off x="11874431" y="73953"/>
            <a:ext cx="250825" cy="554910"/>
          </a:xfrm>
          <a:prstGeom prst="rect">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2"/>
              </a:solidFill>
            </a:endParaRPr>
          </a:p>
        </p:txBody>
      </p:sp>
      <p:sp>
        <p:nvSpPr>
          <p:cNvPr id="109" name="文本框 108"/>
          <p:cNvSpPr txBox="1"/>
          <p:nvPr/>
        </p:nvSpPr>
        <p:spPr>
          <a:xfrm>
            <a:off x="902804" y="1829744"/>
            <a:ext cx="464366" cy="3685995"/>
          </a:xfrm>
          <a:prstGeom prst="rect">
            <a:avLst/>
          </a:prstGeom>
          <a:noFill/>
          <a:ln w="57150">
            <a:solidFill>
              <a:srgbClr val="006600"/>
            </a:solidFill>
          </a:ln>
        </p:spPr>
        <p:txBody>
          <a:bodyPr wrap="square" rtlCol="0">
            <a:spAutoFit/>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5F5F5F"/>
              </a:solidFill>
              <a:effectLst/>
              <a:uLnTx/>
              <a:uFillTx/>
              <a:latin typeface="Arial" panose="020B0604020202020204" pitchFamily="34" charset="0"/>
              <a:ea typeface="微软雅黑" panose="020B0503020204020204" pitchFamily="34" charset="-122"/>
              <a:cs typeface="+mn-cs"/>
            </a:endParaRPr>
          </a:p>
        </p:txBody>
      </p:sp>
      <p:sp>
        <p:nvSpPr>
          <p:cNvPr id="110" name="矩形 109"/>
          <p:cNvSpPr/>
          <p:nvPr/>
        </p:nvSpPr>
        <p:spPr>
          <a:xfrm>
            <a:off x="2571329" y="5240921"/>
            <a:ext cx="2489784" cy="1200329"/>
          </a:xfrm>
          <a:prstGeom prst="rect">
            <a:avLst/>
          </a:prstGeom>
        </p:spPr>
        <p:txBody>
          <a:bodyPr wrap="non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6600"/>
                </a:solidFill>
                <a:effectLst/>
                <a:uLnTx/>
                <a:uFillTx/>
                <a:latin typeface="Cambria" panose="02040503050406030204" pitchFamily="18" charset="0"/>
                <a:ea typeface="黑体" panose="02010609060101010101" charset="-122"/>
                <a:cs typeface="+mn-cs"/>
              </a:rPr>
              <a:t>block form</a:t>
            </a:r>
            <a:endParaRPr kumimoji="0" lang="en-US" altLang="zh-CN" sz="3600" b="1" i="0" u="none" strike="noStrike" kern="1200" cap="none" spc="0" normalizeH="0" baseline="0" noProof="0" dirty="0">
              <a:ln>
                <a:noFill/>
              </a:ln>
              <a:solidFill>
                <a:srgbClr val="006600"/>
              </a:solidFill>
              <a:effectLst/>
              <a:uLnTx/>
              <a:uFillTx/>
              <a:latin typeface="Cambria" panose="02040503050406030204" pitchFamily="18" charset="0"/>
              <a:ea typeface="黑体" panose="02010609060101010101" charset="-122"/>
              <a:cs typeface="+mn-cs"/>
            </a:endParaRPr>
          </a:p>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6600"/>
                </a:solidFill>
                <a:effectLst/>
                <a:uLnTx/>
                <a:uFillTx/>
                <a:latin typeface="Cambria" panose="02040503050406030204" pitchFamily="18" charset="0"/>
                <a:ea typeface="黑体" panose="02010609060101010101" charset="-122"/>
                <a:cs typeface="+mn-cs"/>
              </a:rPr>
              <a:t>齐头式</a:t>
            </a:r>
            <a:endParaRPr kumimoji="0" lang="zh-CN" altLang="en-US" sz="3600" b="1" i="0" u="none" strike="noStrike" kern="1200" cap="none" spc="0" normalizeH="0" baseline="0" noProof="0" dirty="0">
              <a:ln>
                <a:noFill/>
              </a:ln>
              <a:solidFill>
                <a:srgbClr val="006600"/>
              </a:solidFill>
              <a:effectLst/>
              <a:uLnTx/>
              <a:uFillTx/>
              <a:latin typeface="Cambria" panose="02040503050406030204" pitchFamily="18" charset="0"/>
              <a:ea typeface="黑体" panose="02010609060101010101" charset="-122"/>
              <a:cs typeface="+mn-cs"/>
            </a:endParaRPr>
          </a:p>
        </p:txBody>
      </p:sp>
      <p:cxnSp>
        <p:nvCxnSpPr>
          <p:cNvPr id="111" name="直接连接符 110"/>
          <p:cNvCxnSpPr/>
          <p:nvPr/>
        </p:nvCxnSpPr>
        <p:spPr>
          <a:xfrm>
            <a:off x="1431977" y="4971236"/>
            <a:ext cx="1255792" cy="805257"/>
          </a:xfrm>
          <a:prstGeom prst="line">
            <a:avLst/>
          </a:prstGeom>
          <a:ln w="38100">
            <a:solidFill>
              <a:srgbClr val="00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4"/>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0-#ppt_w/2"/>
                                          </p:val>
                                        </p:tav>
                                        <p:tav tm="100000">
                                          <p:val>
                                            <p:strVal val="#ppt_x"/>
                                          </p:val>
                                        </p:tav>
                                      </p:tavLst>
                                    </p:anim>
                                    <p:anim calcmode="lin" valueType="num">
                                      <p:cBhvr additive="base">
                                        <p:cTn id="12"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0-#ppt_w/2"/>
                                          </p:val>
                                        </p:tav>
                                        <p:tav tm="100000">
                                          <p:val>
                                            <p:strVal val="#ppt_x"/>
                                          </p:val>
                                        </p:tav>
                                      </p:tavLst>
                                    </p:anim>
                                    <p:anim calcmode="lin" valueType="num">
                                      <p:cBhvr additive="base">
                                        <p:cTn id="23" dur="500" fill="hold"/>
                                        <p:tgtEl>
                                          <p:spTgt spid="58"/>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additive="base">
                                        <p:cTn id="26" dur="500" fill="hold"/>
                                        <p:tgtEl>
                                          <p:spTgt spid="99"/>
                                        </p:tgtEl>
                                        <p:attrNameLst>
                                          <p:attrName>ppt_x</p:attrName>
                                        </p:attrNameLst>
                                      </p:cBhvr>
                                      <p:tavLst>
                                        <p:tav tm="0">
                                          <p:val>
                                            <p:strVal val="0-#ppt_w/2"/>
                                          </p:val>
                                        </p:tav>
                                        <p:tav tm="100000">
                                          <p:val>
                                            <p:strVal val="#ppt_x"/>
                                          </p:val>
                                        </p:tav>
                                      </p:tavLst>
                                    </p:anim>
                                    <p:anim calcmode="lin" valueType="num">
                                      <p:cBhvr additive="base">
                                        <p:cTn id="27"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fill="hold"/>
                                        <p:tgtEl>
                                          <p:spTgt spid="93"/>
                                        </p:tgtEl>
                                        <p:attrNameLst>
                                          <p:attrName>ppt_x</p:attrName>
                                        </p:attrNameLst>
                                      </p:cBhvr>
                                      <p:tavLst>
                                        <p:tav tm="0">
                                          <p:val>
                                            <p:strVal val="0-#ppt_w/2"/>
                                          </p:val>
                                        </p:tav>
                                        <p:tav tm="100000">
                                          <p:val>
                                            <p:strVal val="#ppt_x"/>
                                          </p:val>
                                        </p:tav>
                                      </p:tavLst>
                                    </p:anim>
                                    <p:anim calcmode="lin" valueType="num">
                                      <p:cBhvr additive="base">
                                        <p:cTn id="53"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wipe(left)">
                                      <p:cBhvr>
                                        <p:cTn id="58" dur="500"/>
                                        <p:tgtEl>
                                          <p:spTgt spid="9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anim calcmode="lin" valueType="num">
                                      <p:cBhvr additive="base">
                                        <p:cTn id="63" dur="500" fill="hold"/>
                                        <p:tgtEl>
                                          <p:spTgt spid="95"/>
                                        </p:tgtEl>
                                        <p:attrNameLst>
                                          <p:attrName>ppt_x</p:attrName>
                                        </p:attrNameLst>
                                      </p:cBhvr>
                                      <p:tavLst>
                                        <p:tav tm="0">
                                          <p:val>
                                            <p:strVal val="0-#ppt_w/2"/>
                                          </p:val>
                                        </p:tav>
                                        <p:tav tm="100000">
                                          <p:val>
                                            <p:strVal val="#ppt_x"/>
                                          </p:val>
                                        </p:tav>
                                      </p:tavLst>
                                    </p:anim>
                                    <p:anim calcmode="lin" valueType="num">
                                      <p:cBhvr additive="base">
                                        <p:cTn id="64"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wipe(left)">
                                      <p:cBhvr>
                                        <p:cTn id="69" dur="500"/>
                                        <p:tgtEl>
                                          <p:spTgt spid="96"/>
                                        </p:tgtEl>
                                      </p:cBhvr>
                                    </p:animEffect>
                                  </p:childTnLst>
                                </p:cTn>
                              </p:par>
                              <p:par>
                                <p:cTn id="70" presetID="2" presetClass="entr" presetSubtype="8" fill="hold" nodeType="withEffect">
                                  <p:stCondLst>
                                    <p:cond delay="0"/>
                                  </p:stCondLst>
                                  <p:childTnLst>
                                    <p:set>
                                      <p:cBhvr>
                                        <p:cTn id="71" dur="1" fill="hold">
                                          <p:stCondLst>
                                            <p:cond delay="0"/>
                                          </p:stCondLst>
                                        </p:cTn>
                                        <p:tgtEl>
                                          <p:spTgt spid="97"/>
                                        </p:tgtEl>
                                        <p:attrNameLst>
                                          <p:attrName>style.visibility</p:attrName>
                                        </p:attrNameLst>
                                      </p:cBhvr>
                                      <p:to>
                                        <p:strVal val="visible"/>
                                      </p:to>
                                    </p:set>
                                    <p:anim calcmode="lin" valueType="num">
                                      <p:cBhvr additive="base">
                                        <p:cTn id="72" dur="500" fill="hold"/>
                                        <p:tgtEl>
                                          <p:spTgt spid="97"/>
                                        </p:tgtEl>
                                        <p:attrNameLst>
                                          <p:attrName>ppt_x</p:attrName>
                                        </p:attrNameLst>
                                      </p:cBhvr>
                                      <p:tavLst>
                                        <p:tav tm="0">
                                          <p:val>
                                            <p:strVal val="0-#ppt_w/2"/>
                                          </p:val>
                                        </p:tav>
                                        <p:tav tm="100000">
                                          <p:val>
                                            <p:strVal val="#ppt_x"/>
                                          </p:val>
                                        </p:tav>
                                      </p:tavLst>
                                    </p:anim>
                                    <p:anim calcmode="lin" valueType="num">
                                      <p:cBhvr additive="base">
                                        <p:cTn id="73"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fade">
                                      <p:cBhvr>
                                        <p:cTn id="78" dur="500"/>
                                        <p:tgtEl>
                                          <p:spTgt spid="10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wipe(down)">
                                      <p:cBhvr>
                                        <p:cTn id="83" dur="500"/>
                                        <p:tgtEl>
                                          <p:spTgt spid="11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0"/>
                                        </p:tgtEl>
                                        <p:attrNameLst>
                                          <p:attrName>style.visibility</p:attrName>
                                        </p:attrNameLst>
                                      </p:cBhvr>
                                      <p:to>
                                        <p:strVal val="visible"/>
                                      </p:to>
                                    </p:set>
                                    <p:animEffect transition="in" filter="fade">
                                      <p:cBhvr>
                                        <p:cTn id="86" dur="500"/>
                                        <p:tgtEl>
                                          <p:spTgt spid="11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left)">
                                      <p:cBhvr>
                                        <p:cTn id="91" dur="500"/>
                                        <p:tgtEl>
                                          <p:spTgt spid="56"/>
                                        </p:tgtEl>
                                      </p:cBhvr>
                                    </p:animEffect>
                                  </p:childTnLst>
                                </p:cTn>
                              </p:par>
                            </p:childTnLst>
                          </p:cTn>
                        </p:par>
                        <p:par>
                          <p:cTn id="92" fill="hold">
                            <p:stCondLst>
                              <p:cond delay="500"/>
                            </p:stCondLst>
                            <p:childTnLst>
                              <p:par>
                                <p:cTn id="93" presetID="21" presetClass="entr" presetSubtype="1" fill="hold" nodeType="after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wheel(1)">
                                      <p:cBhvr>
                                        <p:cTn id="95"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58" grpId="0" animBg="1"/>
      <p:bldP spid="59" grpId="0" animBg="1"/>
      <p:bldP spid="61" grpId="0" animBg="1"/>
      <p:bldP spid="92" grpId="0" animBg="1"/>
      <p:bldP spid="93" grpId="0" animBg="1"/>
      <p:bldP spid="95" grpId="0" animBg="1"/>
      <p:bldP spid="96" grpId="0" animBg="1"/>
      <p:bldP spid="56" grpId="0" animBg="1"/>
      <p:bldP spid="94" grpId="0" animBg="1"/>
      <p:bldP spid="109" grpId="0" animBg="1"/>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手机屏幕截图&#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6825" y="391251"/>
            <a:ext cx="6684812" cy="5922411"/>
          </a:xfrm>
          <a:prstGeom prst="rect">
            <a:avLst/>
          </a:prstGeom>
        </p:spPr>
      </p:pic>
      <p:sp>
        <p:nvSpPr>
          <p:cNvPr id="43" name="文本框 42"/>
          <p:cNvSpPr txBox="1"/>
          <p:nvPr/>
        </p:nvSpPr>
        <p:spPr>
          <a:xfrm>
            <a:off x="1331858" y="1075263"/>
            <a:ext cx="4154545" cy="584775"/>
          </a:xfrm>
          <a:prstGeom prst="rect">
            <a:avLst/>
          </a:prstGeom>
          <a:solidFill>
            <a:schemeClr val="bg1"/>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A travel plan to </a:t>
            </a:r>
            <a:r>
              <a:rPr lang="en-US" altLang="zh-CN" sz="3200" b="1" u="sng" dirty="0">
                <a:latin typeface="Times New Roman" panose="02020603050405020304" pitchFamily="18" charset="0"/>
                <a:cs typeface="Times New Roman" panose="02020603050405020304" pitchFamily="18" charset="0"/>
              </a:rPr>
              <a:t>Xi’an</a:t>
            </a:r>
            <a:endParaRPr lang="zh-CN" altLang="en-US" sz="3200" b="1" dirty="0">
              <a:latin typeface="微软雅黑" panose="020B0503020204020204" pitchFamily="34" charset="-122"/>
              <a:ea typeface="微软雅黑" panose="020B0503020204020204" pitchFamily="34" charset="-122"/>
            </a:endParaRPr>
          </a:p>
        </p:txBody>
      </p:sp>
      <p:sp>
        <p:nvSpPr>
          <p:cNvPr id="46" name="文本框 45"/>
          <p:cNvSpPr txBox="1"/>
          <p:nvPr/>
        </p:nvSpPr>
        <p:spPr>
          <a:xfrm>
            <a:off x="7469722" y="572704"/>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Main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purpose</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7469720" y="3193073"/>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Other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plans</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53" name="文本框 52"/>
          <p:cNvSpPr txBox="1"/>
          <p:nvPr/>
        </p:nvSpPr>
        <p:spPr>
          <a:xfrm>
            <a:off x="7469721" y="1441613"/>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transport</a:t>
            </a:r>
            <a:endParaRPr lang="zh-CN" altLang="en-US" sz="3200" b="1"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7469720" y="2318776"/>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Final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thoughts</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56" name="椭圆 55"/>
          <p:cNvSpPr/>
          <p:nvPr/>
        </p:nvSpPr>
        <p:spPr>
          <a:xfrm>
            <a:off x="224181" y="2102092"/>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sp>
        <p:nvSpPr>
          <p:cNvPr id="57" name="椭圆 56"/>
          <p:cNvSpPr/>
          <p:nvPr/>
        </p:nvSpPr>
        <p:spPr>
          <a:xfrm>
            <a:off x="208740" y="3178195"/>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2</a:t>
            </a:r>
            <a:endParaRPr lang="en-US" altLang="zh-CN" sz="3200" b="1" dirty="0">
              <a:latin typeface="Times New Roman" panose="02020603050405020304" pitchFamily="18" charset="0"/>
              <a:cs typeface="Times New Roman" panose="02020603050405020304" pitchFamily="18" charset="0"/>
            </a:endParaRPr>
          </a:p>
        </p:txBody>
      </p:sp>
      <p:sp>
        <p:nvSpPr>
          <p:cNvPr id="58" name="椭圆 57"/>
          <p:cNvSpPr/>
          <p:nvPr/>
        </p:nvSpPr>
        <p:spPr>
          <a:xfrm>
            <a:off x="219757" y="4146793"/>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3</a:t>
            </a:r>
            <a:endParaRPr lang="en-US" altLang="zh-CN" sz="3200" b="1" dirty="0">
              <a:latin typeface="Times New Roman" panose="02020603050405020304" pitchFamily="18" charset="0"/>
              <a:cs typeface="Times New Roman" panose="02020603050405020304" pitchFamily="18" charset="0"/>
            </a:endParaRPr>
          </a:p>
        </p:txBody>
      </p:sp>
      <p:sp>
        <p:nvSpPr>
          <p:cNvPr id="59" name="椭圆 58"/>
          <p:cNvSpPr/>
          <p:nvPr/>
        </p:nvSpPr>
        <p:spPr>
          <a:xfrm>
            <a:off x="227689" y="4782836"/>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4</a:t>
            </a:r>
            <a:endParaRPr lang="en-US" altLang="zh-CN" sz="3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7469720" y="4215607"/>
            <a:ext cx="4722280" cy="1200329"/>
          </a:xfrm>
          <a:prstGeom prst="rect">
            <a:avLst/>
          </a:prstGeom>
          <a:solidFill>
            <a:schemeClr val="accent3">
              <a:lumMod val="40000"/>
              <a:lumOff val="60000"/>
            </a:schemeClr>
          </a:solidFill>
        </p:spPr>
        <p:txBody>
          <a:bodyPr wrap="square" rtlCol="0">
            <a:spAutoFit/>
          </a:bodyPr>
          <a:lstStyle/>
          <a:p>
            <a:r>
              <a:rPr lang="en-US" altLang="zh-CN" sz="3600" b="1" dirty="0">
                <a:latin typeface="Times New Roman" panose="02020603050405020304" pitchFamily="18" charset="0"/>
                <a:cs typeface="Times New Roman" panose="02020603050405020304" pitchFamily="18" charset="0"/>
              </a:rPr>
              <a:t>Match the main idea of each paragraph</a:t>
            </a:r>
            <a:endParaRPr lang="en-US" altLang="zh-CN" sz="3600" b="1" dirty="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fill="hold"/>
                                        <p:tgtEl>
                                          <p:spTgt spid="57"/>
                                        </p:tgtEl>
                                        <p:attrNameLst>
                                          <p:attrName>ppt_x</p:attrName>
                                        </p:attrNameLst>
                                      </p:cBhvr>
                                      <p:tavLst>
                                        <p:tav tm="0">
                                          <p:val>
                                            <p:strVal val="#ppt_x"/>
                                          </p:val>
                                        </p:tav>
                                        <p:tav tm="100000">
                                          <p:val>
                                            <p:strVal val="#ppt_x"/>
                                          </p:val>
                                        </p:tav>
                                      </p:tavLst>
                                    </p:anim>
                                    <p:anim calcmode="lin" valueType="num">
                                      <p:cBhvr additive="base">
                                        <p:cTn id="17" dur="500" fill="hold"/>
                                        <p:tgtEl>
                                          <p:spTgt spid="5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ppt_x"/>
                                          </p:val>
                                        </p:tav>
                                        <p:tav tm="100000">
                                          <p:val>
                                            <p:strVal val="#ppt_x"/>
                                          </p:val>
                                        </p:tav>
                                      </p:tavLst>
                                    </p:anim>
                                    <p:anim calcmode="lin" valueType="num">
                                      <p:cBhvr additive="base">
                                        <p:cTn id="22" dur="500" fill="hold"/>
                                        <p:tgtEl>
                                          <p:spTgt spid="5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additive="base">
                                        <p:cTn id="26" dur="500" fill="hold"/>
                                        <p:tgtEl>
                                          <p:spTgt spid="59"/>
                                        </p:tgtEl>
                                        <p:attrNameLst>
                                          <p:attrName>ppt_x</p:attrName>
                                        </p:attrNameLst>
                                      </p:cBhvr>
                                      <p:tavLst>
                                        <p:tav tm="0">
                                          <p:val>
                                            <p:strVal val="#ppt_x"/>
                                          </p:val>
                                        </p:tav>
                                        <p:tav tm="100000">
                                          <p:val>
                                            <p:strVal val="#ppt_x"/>
                                          </p:val>
                                        </p:tav>
                                      </p:tavLst>
                                    </p:anim>
                                    <p:anim calcmode="lin" valueType="num">
                                      <p:cBhvr additive="base">
                                        <p:cTn id="2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6" grpId="0" animBg="1"/>
      <p:bldP spid="57" grpId="0" animBg="1"/>
      <p:bldP spid="58" grpId="0" animBg="1"/>
      <p:bldP spid="5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0"/>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12"/>
          <p:cNvSpPr>
            <a:spLocks noGrp="1" noRot="1" noChangeAspect="1" noMove="1" noResize="1" noEditPoints="1" noAdjustHandles="1" noChangeArrowheads="1" noChangeShapeType="1" noTextEdit="1"/>
          </p:cNvSpPr>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a:spLocks noGrp="1" noRot="1" noChangeAspect="1" noMove="1" noResize="1" noEditPoints="1" noAdjustHandles="1" noChangeArrowheads="1" noChangeShapeType="1" noTextEdit="1"/>
          </p:cNvSpPr>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a:grpSpLocks noGrp="1" noRot="1" noChangeAspect="1" noMove="1" noResize="1" noUngrp="1"/>
          </p:cNvGrpSpPr>
          <p:nvPr/>
        </p:nvGrpSpPr>
        <p:grpSpPr>
          <a:xfrm>
            <a:off x="11460480" y="3154317"/>
            <a:ext cx="731521" cy="673460"/>
            <a:chOff x="3940602" y="308034"/>
            <a:chExt cx="2116791" cy="3428999"/>
          </a:xfrm>
          <a:solidFill>
            <a:schemeClr val="accent4"/>
          </a:solidFill>
        </p:grpSpPr>
        <p:sp>
          <p:nvSpPr>
            <p:cNvPr id="51" name="Rectangle 17"/>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19"/>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8" name="图片 7" descr="手机屏幕截图&#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6825" y="391251"/>
            <a:ext cx="6684812" cy="5922411"/>
          </a:xfrm>
          <a:prstGeom prst="rect">
            <a:avLst/>
          </a:prstGeom>
        </p:spPr>
      </p:pic>
      <p:sp>
        <p:nvSpPr>
          <p:cNvPr id="43" name="文本框 42"/>
          <p:cNvSpPr txBox="1"/>
          <p:nvPr/>
        </p:nvSpPr>
        <p:spPr>
          <a:xfrm>
            <a:off x="1331858" y="1075263"/>
            <a:ext cx="4154545" cy="584775"/>
          </a:xfrm>
          <a:prstGeom prst="rect">
            <a:avLst/>
          </a:prstGeom>
          <a:solidFill>
            <a:schemeClr val="bg1"/>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A travel plan to </a:t>
            </a:r>
            <a:r>
              <a:rPr lang="en-US" altLang="zh-CN" sz="3200" b="1" u="sng" dirty="0">
                <a:latin typeface="Times New Roman" panose="02020603050405020304" pitchFamily="18" charset="0"/>
                <a:cs typeface="Times New Roman" panose="02020603050405020304" pitchFamily="18" charset="0"/>
              </a:rPr>
              <a:t>Xi’an</a:t>
            </a:r>
            <a:endParaRPr lang="zh-CN" altLang="en-US" sz="3200" b="1" dirty="0">
              <a:latin typeface="微软雅黑" panose="020B0503020204020204" pitchFamily="34" charset="-122"/>
              <a:ea typeface="微软雅黑" panose="020B0503020204020204" pitchFamily="34" charset="-122"/>
            </a:endParaRPr>
          </a:p>
        </p:txBody>
      </p:sp>
      <p:sp>
        <p:nvSpPr>
          <p:cNvPr id="46" name="文本框 45"/>
          <p:cNvSpPr txBox="1"/>
          <p:nvPr/>
        </p:nvSpPr>
        <p:spPr>
          <a:xfrm>
            <a:off x="6809152" y="2474240"/>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Main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purpose</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6819783" y="3480073"/>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Other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plans</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for the trip</a:t>
            </a:r>
            <a:endParaRPr lang="zh-CN" altLang="en-US" sz="3200" b="1" dirty="0">
              <a:latin typeface="微软雅黑" panose="020B0503020204020204" pitchFamily="34" charset="-122"/>
              <a:ea typeface="微软雅黑" panose="020B0503020204020204" pitchFamily="34" charset="-122"/>
            </a:endParaRPr>
          </a:p>
        </p:txBody>
      </p:sp>
      <p:sp>
        <p:nvSpPr>
          <p:cNvPr id="53" name="文本框 52"/>
          <p:cNvSpPr txBox="1"/>
          <p:nvPr/>
        </p:nvSpPr>
        <p:spPr>
          <a:xfrm>
            <a:off x="6819783" y="4343991"/>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transport</a:t>
            </a:r>
            <a:endParaRPr lang="zh-CN" altLang="en-US" sz="3200" b="1"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6809152" y="5036438"/>
            <a:ext cx="4640695" cy="584775"/>
          </a:xfrm>
          <a:prstGeom prst="rect">
            <a:avLst/>
          </a:prstGeom>
          <a:solidFill>
            <a:srgbClr val="FFFF00"/>
          </a:solidFill>
        </p:spPr>
        <p:txBody>
          <a:bodyPr wrap="square" rtlCol="0">
            <a:spAutoFit/>
          </a:body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Final </a:t>
            </a:r>
            <a:r>
              <a:rPr lang="en-US" altLang="zh-CN"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thoughts</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56" name="椭圆 55"/>
          <p:cNvSpPr/>
          <p:nvPr/>
        </p:nvSpPr>
        <p:spPr>
          <a:xfrm>
            <a:off x="224181" y="2102092"/>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1</a:t>
            </a:r>
            <a:endParaRPr lang="en-US" altLang="zh-CN" sz="3200" b="1" dirty="0">
              <a:latin typeface="Times New Roman" panose="02020603050405020304" pitchFamily="18" charset="0"/>
              <a:cs typeface="Times New Roman" panose="02020603050405020304" pitchFamily="18" charset="0"/>
            </a:endParaRPr>
          </a:p>
        </p:txBody>
      </p:sp>
      <p:sp>
        <p:nvSpPr>
          <p:cNvPr id="57" name="椭圆 56"/>
          <p:cNvSpPr/>
          <p:nvPr/>
        </p:nvSpPr>
        <p:spPr>
          <a:xfrm>
            <a:off x="208740" y="3178195"/>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2</a:t>
            </a:r>
            <a:endParaRPr lang="en-US" altLang="zh-CN" sz="3200" b="1" dirty="0">
              <a:latin typeface="Times New Roman" panose="02020603050405020304" pitchFamily="18" charset="0"/>
              <a:cs typeface="Times New Roman" panose="02020603050405020304" pitchFamily="18" charset="0"/>
            </a:endParaRPr>
          </a:p>
        </p:txBody>
      </p:sp>
      <p:sp>
        <p:nvSpPr>
          <p:cNvPr id="58" name="椭圆 57"/>
          <p:cNvSpPr/>
          <p:nvPr/>
        </p:nvSpPr>
        <p:spPr>
          <a:xfrm>
            <a:off x="219757" y="4146793"/>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3</a:t>
            </a:r>
            <a:endParaRPr lang="en-US" altLang="zh-CN" sz="3200" b="1" dirty="0">
              <a:latin typeface="Times New Roman" panose="02020603050405020304" pitchFamily="18" charset="0"/>
              <a:cs typeface="Times New Roman" panose="02020603050405020304" pitchFamily="18" charset="0"/>
            </a:endParaRPr>
          </a:p>
        </p:txBody>
      </p:sp>
      <p:sp>
        <p:nvSpPr>
          <p:cNvPr id="59" name="椭圆 58"/>
          <p:cNvSpPr/>
          <p:nvPr/>
        </p:nvSpPr>
        <p:spPr>
          <a:xfrm>
            <a:off x="227689" y="4782836"/>
            <a:ext cx="504190" cy="4895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4</a:t>
            </a:r>
            <a:endParaRPr lang="en-US" altLang="zh-CN" sz="3200" b="1" dirty="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225665" y="6985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8" grpId="0" animBg="1"/>
      <p:bldP spid="53" grpId="0" animBg="1"/>
      <p:bldP spid="54" grpId="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28">
      <a:dk1>
        <a:sysClr val="windowText" lastClr="000000"/>
      </a:dk1>
      <a:lt1>
        <a:sysClr val="window" lastClr="FFFFFF"/>
      </a:lt1>
      <a:dk2>
        <a:srgbClr val="323232"/>
      </a:dk2>
      <a:lt2>
        <a:srgbClr val="464646"/>
      </a:lt2>
      <a:accent1>
        <a:srgbClr val="464646"/>
      </a:accent1>
      <a:accent2>
        <a:srgbClr val="C00000"/>
      </a:accent2>
      <a:accent3>
        <a:srgbClr val="464646"/>
      </a:accent3>
      <a:accent4>
        <a:srgbClr val="C00000"/>
      </a:accent4>
      <a:accent5>
        <a:srgbClr val="464646"/>
      </a:accent5>
      <a:accent6>
        <a:srgbClr val="C00000"/>
      </a:accent6>
      <a:hlink>
        <a:srgbClr val="464646"/>
      </a:hlink>
      <a:folHlink>
        <a:srgbClr val="C0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0电影3">
      <a:dk1>
        <a:sysClr val="windowText" lastClr="000000"/>
      </a:dk1>
      <a:lt1>
        <a:sysClr val="window" lastClr="FFFFFF"/>
      </a:lt1>
      <a:dk2>
        <a:srgbClr val="3F2F1A"/>
      </a:dk2>
      <a:lt2>
        <a:srgbClr val="E7E6E6"/>
      </a:lt2>
      <a:accent1>
        <a:srgbClr val="C58132"/>
      </a:accent1>
      <a:accent2>
        <a:srgbClr val="3F2F1A"/>
      </a:accent2>
      <a:accent3>
        <a:srgbClr val="C58132"/>
      </a:accent3>
      <a:accent4>
        <a:srgbClr val="3F2F1A"/>
      </a:accent4>
      <a:accent5>
        <a:srgbClr val="C58132"/>
      </a:accent5>
      <a:accent6>
        <a:srgbClr val="3F2F1A"/>
      </a:accent6>
      <a:hlink>
        <a:srgbClr val="C58132"/>
      </a:hlink>
      <a:folHlink>
        <a:srgbClr val="3F2F1A"/>
      </a:folHlink>
    </a:clrScheme>
    <a:fontScheme name="Temp">
      <a:majorFont>
        <a:latin typeface="Corbel"/>
        <a:ea typeface="微软雅黑"/>
        <a:cs typeface=""/>
      </a:majorFont>
      <a:minorFont>
        <a:latin typeface="Corbe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7486</Words>
  <Application>WPS 演示</Application>
  <PresentationFormat>宽屏</PresentationFormat>
  <Paragraphs>395</Paragraphs>
  <Slides>30</Slides>
  <Notes>11</Notes>
  <HiddenSlides>0</HiddenSlides>
  <MMClips>2</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30</vt:i4>
      </vt:variant>
    </vt:vector>
  </HeadingPairs>
  <TitlesOfParts>
    <vt:vector size="56" baseType="lpstr">
      <vt:lpstr>Arial</vt:lpstr>
      <vt:lpstr>宋体</vt:lpstr>
      <vt:lpstr>Wingdings</vt:lpstr>
      <vt:lpstr>Times New Roman</vt:lpstr>
      <vt:lpstr>HelveticaNeue</vt:lpstr>
      <vt:lpstr>Corbel</vt:lpstr>
      <vt:lpstr>华文新魏</vt:lpstr>
      <vt:lpstr>微软雅黑</vt:lpstr>
      <vt:lpstr>经典综艺体简</vt:lpstr>
      <vt:lpstr>仿宋_GB2312</vt:lpstr>
      <vt:lpstr>Calibri</vt:lpstr>
      <vt:lpstr>华文细黑</vt:lpstr>
      <vt:lpstr>Cambria</vt:lpstr>
      <vt:lpstr>黑体</vt:lpstr>
      <vt:lpstr>Calibri</vt:lpstr>
      <vt:lpstr>Impact</vt:lpstr>
      <vt:lpstr>Arial Unicode MS</vt:lpstr>
      <vt:lpstr>Corbel</vt:lpstr>
      <vt:lpstr>&amp;quot</vt:lpstr>
      <vt:lpstr>Segoe Print</vt:lpstr>
      <vt:lpstr>PingFang SC</vt:lpstr>
      <vt:lpstr>Calibri Light</vt:lpstr>
      <vt:lpstr>仿宋</vt:lpstr>
      <vt:lpstr>Office 主题</vt:lpstr>
      <vt:lpstr>1_Office 主题</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fay fang</dc:creator>
  <cp:lastModifiedBy>南山有谷堆</cp:lastModifiedBy>
  <cp:revision>61</cp:revision>
  <dcterms:created xsi:type="dcterms:W3CDTF">2020-09-20T13:25:00Z</dcterms:created>
  <dcterms:modified xsi:type="dcterms:W3CDTF">2020-10-15T13:06:20Z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