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9"/>
  </p:notesMasterIdLst>
  <p:sldIdLst>
    <p:sldId id="670" r:id="rId3"/>
    <p:sldId id="258" r:id="rId4"/>
    <p:sldId id="548" r:id="rId5"/>
    <p:sldId id="288" r:id="rId6"/>
    <p:sldId id="289" r:id="rId7"/>
    <p:sldId id="284" r:id="rId8"/>
    <p:sldId id="377" r:id="rId10"/>
    <p:sldId id="597" r:id="rId11"/>
    <p:sldId id="285" r:id="rId12"/>
    <p:sldId id="286" r:id="rId13"/>
    <p:sldId id="522" r:id="rId14"/>
    <p:sldId id="287" r:id="rId15"/>
    <p:sldId id="648" r:id="rId16"/>
    <p:sldId id="550" r:id="rId17"/>
    <p:sldId id="552" r:id="rId18"/>
    <p:sldId id="259" r:id="rId19"/>
    <p:sldId id="639" r:id="rId20"/>
    <p:sldId id="661" r:id="rId21"/>
    <p:sldId id="599" r:id="rId22"/>
    <p:sldId id="601" r:id="rId23"/>
    <p:sldId id="633" r:id="rId24"/>
    <p:sldId id="570" r:id="rId25"/>
    <p:sldId id="598" r:id="rId26"/>
    <p:sldId id="554" r:id="rId27"/>
    <p:sldId id="555" r:id="rId28"/>
    <p:sldId id="417" r:id="rId29"/>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卢潇潇" initials="卢"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7" d="100"/>
          <a:sy n="77" d="100"/>
        </p:scale>
        <p:origin x="-1128" y="-90"/>
      </p:cViewPr>
      <p:guideLst>
        <p:guide orient="horz" pos="2231"/>
        <p:guide pos="3040"/>
      </p:guideLst>
    </p:cSldViewPr>
  </p:slideViewPr>
  <p:notesTextViewPr>
    <p:cViewPr>
      <p:scale>
        <a:sx n="1" d="1"/>
        <a:sy n="1" d="1"/>
      </p:scale>
      <p:origin x="0" y="0"/>
    </p:cViewPr>
  </p:notesTextViewPr>
  <p:sorterViewPr>
    <p:cViewPr>
      <p:scale>
        <a:sx n="100" d="100"/>
        <a:sy n="100" d="100"/>
      </p:scale>
      <p:origin x="0" y="162"/>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notesMaster" Target="notesMasters/notesMaster1.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3" Type="http://schemas.openxmlformats.org/officeDocument/2006/relationships/commentAuthors" Target="commentAuthors.xml"/><Relationship Id="rId32" Type="http://schemas.openxmlformats.org/officeDocument/2006/relationships/tableStyles" Target="tableStyles.xml"/><Relationship Id="rId31" Type="http://schemas.openxmlformats.org/officeDocument/2006/relationships/viewProps" Target="viewProps.xml"/><Relationship Id="rId30" Type="http://schemas.openxmlformats.org/officeDocument/2006/relationships/presProps" Target="presProps.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37D76233-2C52-45E9-94E8-FBDCAFC81AF1}" type="doc">
      <dgm:prSet loTypeId="urn:microsoft.com/office/officeart/2005/8/layout/radial6" loCatId="cycle" qsTypeId="urn:microsoft.com/office/officeart/2005/8/quickstyle/simple1" qsCatId="simple" csTypeId="urn:microsoft.com/office/officeart/2005/8/colors/accent1_2" csCatId="accent1" phldr="0"/>
      <dgm:spPr/>
      <dgm:t>
        <a:bodyPr/>
        <a:p>
          <a:endParaRPr lang="zh-CN" altLang="en-US"/>
        </a:p>
      </dgm:t>
    </dgm:pt>
    <dgm:pt modelId="{8E2A460B-45D3-4E20-A31D-4AFE676F0DDA}">
      <dgm:prSet phldrT="[文本]" phldr="0" custT="0"/>
      <dgm:spPr/>
      <dgm:t>
        <a:bodyPr vert="horz" wrap="square"/>
        <a:p>
          <a:pPr>
            <a:lnSpc>
              <a:spcPct val="100000"/>
            </a:lnSpc>
            <a:spcBef>
              <a:spcPct val="0"/>
            </a:spcBef>
            <a:spcAft>
              <a:spcPct val="35000"/>
            </a:spcAft>
          </a:pPr>
          <a:r>
            <a:rPr lang="en-US" altLang="zh-CN" b="1">
              <a:solidFill>
                <a:schemeClr val="accent6">
                  <a:lumMod val="75000"/>
                </a:schemeClr>
              </a:solidFill>
            </a:rPr>
            <a:t>ending</a:t>
          </a:r>
          <a:r>
            <a:rPr lang="en-US" altLang="zh-CN" b="1">
              <a:solidFill>
                <a:schemeClr val="accent6">
                  <a:lumMod val="75000"/>
                </a:schemeClr>
              </a:solidFill>
            </a:rPr>
            <a:t/>
          </a:r>
          <a:endParaRPr lang="en-US" altLang="zh-CN" b="1">
            <a:solidFill>
              <a:schemeClr val="accent6">
                <a:lumMod val="75000"/>
              </a:schemeClr>
            </a:solidFill>
          </a:endParaRPr>
        </a:p>
      </dgm:t>
    </dgm:pt>
    <dgm:pt modelId="{40722E6B-70D7-49DD-BCDB-C5F5A53BB946}" cxnId="{B6F1C92E-D402-4147-9875-210E1DE93ACE}" type="parTrans">
      <dgm:prSet/>
      <dgm:spPr/>
      <dgm:t>
        <a:bodyPr/>
        <a:p>
          <a:endParaRPr lang="zh-CN" altLang="en-US"/>
        </a:p>
      </dgm:t>
    </dgm:pt>
    <dgm:pt modelId="{AC66A5CC-387D-4D7B-8E90-1B8214C2F261}" cxnId="{B6F1C92E-D402-4147-9875-210E1DE93ACE}" type="sibTrans">
      <dgm:prSet/>
      <dgm:spPr/>
      <dgm:t>
        <a:bodyPr/>
        <a:p>
          <a:endParaRPr lang="zh-CN" altLang="en-US"/>
        </a:p>
      </dgm:t>
    </dgm:pt>
    <dgm:pt modelId="{ECE2948F-862B-4CC3-B6BC-3E6415C7F5DD}">
      <dgm:prSet phldrT="[文本]" phldr="0" custT="1"/>
      <dgm:spPr/>
      <dgm:t>
        <a:bodyPr vert="horz" wrap="square"/>
        <a:p>
          <a:pPr>
            <a:lnSpc>
              <a:spcPct val="100000"/>
            </a:lnSpc>
            <a:spcBef>
              <a:spcPct val="0"/>
            </a:spcBef>
            <a:spcAft>
              <a:spcPct val="35000"/>
            </a:spcAft>
          </a:pPr>
          <a:r>
            <a:rPr lang="en-US" altLang="zh-CN" sz="2400" b="1">
              <a:solidFill>
                <a:schemeClr val="accent6"/>
              </a:solidFill>
            </a:rPr>
            <a:t/>
          </a:r>
          <a:endParaRPr lang="en-US" altLang="zh-CN" sz="2400" b="1">
            <a:solidFill>
              <a:schemeClr val="accent6"/>
            </a:solidFill>
          </a:endParaRPr>
        </a:p>
      </dgm:t>
    </dgm:pt>
    <dgm:pt modelId="{055F34F9-26B5-46B6-B947-B5718EF53A09}" cxnId="{95DE481E-7866-4A8A-B942-1FD9FE136A67}" type="parTrans">
      <dgm:prSet/>
      <dgm:spPr/>
      <dgm:t>
        <a:bodyPr/>
        <a:p>
          <a:endParaRPr lang="zh-CN" altLang="en-US"/>
        </a:p>
      </dgm:t>
    </dgm:pt>
    <dgm:pt modelId="{4116C939-0673-4613-8FA7-CB6FE7258301}" cxnId="{95DE481E-7866-4A8A-B942-1FD9FE136A67}" type="sibTrans">
      <dgm:prSet/>
      <dgm:spPr/>
      <dgm:t>
        <a:bodyPr/>
        <a:p>
          <a:endParaRPr lang="zh-CN" altLang="en-US"/>
        </a:p>
      </dgm:t>
    </dgm:pt>
    <dgm:pt modelId="{D34FE5D7-7525-4D59-ABC9-3998105E634C}">
      <dgm:prSet phldrT="[文本]" phldr="0" custT="1"/>
      <dgm:spPr/>
      <dgm:t>
        <a:bodyPr vert="horz" wrap="square"/>
        <a:p>
          <a:pPr>
            <a:lnSpc>
              <a:spcPct val="100000"/>
            </a:lnSpc>
            <a:spcBef>
              <a:spcPct val="0"/>
            </a:spcBef>
            <a:spcAft>
              <a:spcPct val="35000"/>
            </a:spcAft>
          </a:pPr>
          <a:r>
            <a:rPr lang="en-US" altLang="zh-CN" sz="2400" b="1">
              <a:solidFill>
                <a:schemeClr val="accent6"/>
              </a:solidFill>
            </a:rPr>
            <a:t>An</a:t>
          </a:r>
          <a:r>
            <a:rPr lang="en-US" altLang="zh-CN" sz="2400" b="1">
              <a:solidFill>
                <a:schemeClr val="accent6"/>
              </a:solidFill>
            </a:rPr>
            <a:t/>
          </a:r>
          <a:endParaRPr lang="en-US" altLang="zh-CN" sz="2400" b="1">
            <a:solidFill>
              <a:schemeClr val="accent6"/>
            </a:solidFill>
          </a:endParaRPr>
        </a:p>
        <a:p>
          <a:pPr>
            <a:lnSpc>
              <a:spcPct val="100000"/>
            </a:lnSpc>
            <a:spcBef>
              <a:spcPct val="0"/>
            </a:spcBef>
            <a:spcAft>
              <a:spcPct val="35000"/>
            </a:spcAft>
          </a:pPr>
          <a:r>
            <a:rPr lang="en-US" altLang="zh-CN" sz="2400" b="1">
              <a:solidFill>
                <a:schemeClr val="accent6"/>
              </a:solidFill>
            </a:rPr>
            <a:t>echoing ending</a:t>
          </a:r>
          <a:r>
            <a:rPr lang="en-US" altLang="zh-CN" sz="2400" b="1">
              <a:solidFill>
                <a:schemeClr val="accent6"/>
              </a:solidFill>
            </a:rPr>
            <a:t/>
          </a:r>
          <a:endParaRPr lang="en-US" altLang="zh-CN" sz="2400" b="1">
            <a:solidFill>
              <a:schemeClr val="accent6"/>
            </a:solidFill>
          </a:endParaRPr>
        </a:p>
        <a:p>
          <a:pPr>
            <a:lnSpc>
              <a:spcPct val="100000"/>
            </a:lnSpc>
            <a:spcBef>
              <a:spcPct val="0"/>
            </a:spcBef>
            <a:spcAft>
              <a:spcPct val="35000"/>
            </a:spcAft>
          </a:pPr>
          <a:r>
            <a:rPr lang="en-US" altLang="zh-CN" sz="2400" b="1">
              <a:solidFill>
                <a:schemeClr val="accent6"/>
              </a:solidFill>
            </a:rPr>
            <a:t/>
          </a:r>
          <a:endParaRPr lang="en-US" altLang="zh-CN" sz="2400" b="1">
            <a:solidFill>
              <a:schemeClr val="accent6"/>
            </a:solidFill>
          </a:endParaRPr>
        </a:p>
      </dgm:t>
    </dgm:pt>
    <dgm:pt modelId="{A96BE2DD-535A-47FD-A010-195BD3C076B9}" cxnId="{E0783CF7-7ACC-41CC-ABA0-2B374FDD9B4F}" type="parTrans">
      <dgm:prSet/>
      <dgm:spPr/>
      <dgm:t>
        <a:bodyPr/>
        <a:p>
          <a:endParaRPr lang="zh-CN" altLang="en-US"/>
        </a:p>
      </dgm:t>
    </dgm:pt>
    <dgm:pt modelId="{75EA9321-EAFA-4AF6-8313-8107E8EB3526}" cxnId="{E0783CF7-7ACC-41CC-ABA0-2B374FDD9B4F}" type="sibTrans">
      <dgm:prSet/>
      <dgm:spPr/>
      <dgm:t>
        <a:bodyPr/>
        <a:p>
          <a:endParaRPr lang="zh-CN" altLang="en-US"/>
        </a:p>
      </dgm:t>
    </dgm:pt>
    <dgm:pt modelId="{E17F1310-B4AD-4B57-8D9B-BF776721EA77}">
      <dgm:prSet phldrT="[文本]" phldr="0" custT="1"/>
      <dgm:spPr/>
      <dgm:t>
        <a:bodyPr vert="horz" wrap="square"/>
        <a:p>
          <a:pPr>
            <a:lnSpc>
              <a:spcPct val="100000"/>
            </a:lnSpc>
            <a:spcBef>
              <a:spcPct val="0"/>
            </a:spcBef>
            <a:spcAft>
              <a:spcPct val="35000"/>
            </a:spcAft>
          </a:pPr>
          <a:r>
            <a:rPr lang="en-US" altLang="zh-CN" sz="2000" b="1" dirty="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sym typeface="+mn-ea"/>
            </a:rPr>
            <a:t/>
          </a:r>
          <a:endParaRPr lang="en-US" altLang="zh-CN" sz="2000" b="1" dirty="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sym typeface="+mn-ea"/>
          </a:endParaRPr>
        </a:p>
      </dgm:t>
    </dgm:pt>
    <dgm:pt modelId="{6BAC1755-6217-4715-99C2-D1422148265D}" cxnId="{736EAE0D-E3CC-4FB0-99D6-6EE42F727E28}" type="parTrans">
      <dgm:prSet/>
      <dgm:spPr/>
      <dgm:t>
        <a:bodyPr/>
        <a:p>
          <a:endParaRPr lang="zh-CN" altLang="en-US"/>
        </a:p>
      </dgm:t>
    </dgm:pt>
    <dgm:pt modelId="{925984A4-8E6F-4D28-B868-DBAB08F4BD28}" cxnId="{736EAE0D-E3CC-4FB0-99D6-6EE42F727E28}" type="sibTrans">
      <dgm:prSet/>
      <dgm:spPr/>
      <dgm:t>
        <a:bodyPr/>
        <a:p>
          <a:endParaRPr lang="zh-CN" altLang="en-US"/>
        </a:p>
      </dgm:t>
    </dgm:pt>
    <dgm:pt modelId="{468FA009-1E87-4539-85FA-5C28B78DD6E9}">
      <dgm:prSet phldrT="[文本]" phldr="0" custT="1"/>
      <dgm:spPr/>
      <dgm:t>
        <a:bodyPr vert="horz" wrap="square"/>
        <a:p>
          <a:pPr>
            <a:lnSpc>
              <a:spcPct val="100000"/>
            </a:lnSpc>
            <a:spcBef>
              <a:spcPct val="0"/>
            </a:spcBef>
            <a:spcAft>
              <a:spcPct val="35000"/>
            </a:spcAft>
          </a:pPr>
          <a:r>
            <a:rPr lang="en-US" altLang="zh-CN" sz="2400" b="1" dirty="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sym typeface="+mn-ea"/>
            </a:rPr>
            <a:t/>
          </a:r>
          <a:endParaRPr lang="en-US" altLang="zh-CN" sz="2400" b="1" dirty="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sym typeface="+mn-ea"/>
          </a:endParaRPr>
        </a:p>
      </dgm:t>
    </dgm:pt>
    <dgm:pt modelId="{F205FF88-2C9B-4658-BCAA-BEA6EB7393B2}" cxnId="{80C79A04-A36A-492A-BF20-0CEF83CB2AE5}" type="parTrans">
      <dgm:prSet/>
      <dgm:spPr/>
      <dgm:t>
        <a:bodyPr/>
        <a:p>
          <a:endParaRPr lang="zh-CN" altLang="en-US"/>
        </a:p>
      </dgm:t>
    </dgm:pt>
    <dgm:pt modelId="{B5C730DE-1181-420B-A78D-195E914DCCF5}" cxnId="{80C79A04-A36A-492A-BF20-0CEF83CB2AE5}" type="sibTrans">
      <dgm:prSet/>
      <dgm:spPr/>
      <dgm:t>
        <a:bodyPr/>
        <a:p>
          <a:endParaRPr lang="zh-CN" altLang="en-US"/>
        </a:p>
      </dgm:t>
    </dgm:pt>
    <dgm:pt modelId="{D5B7622F-17AC-467C-B10C-28C38C38C350}" type="pres">
      <dgm:prSet presAssocID="{37D76233-2C52-45E9-94E8-FBDCAFC81AF1}" presName="Name0" presStyleCnt="0">
        <dgm:presLayoutVars>
          <dgm:chMax val="1"/>
          <dgm:dir/>
          <dgm:animLvl val="ctr"/>
          <dgm:resizeHandles val="exact"/>
        </dgm:presLayoutVars>
      </dgm:prSet>
      <dgm:spPr/>
    </dgm:pt>
    <dgm:pt modelId="{BADECBB5-37EA-4668-8A2F-BD2C2902F22A}" type="pres">
      <dgm:prSet presAssocID="{8E2A460B-45D3-4E20-A31D-4AFE676F0DDA}" presName="centerShape" presStyleLbl="node0" presStyleIdx="0" presStyleCnt="1"/>
      <dgm:spPr/>
    </dgm:pt>
    <dgm:pt modelId="{C2E7DEFD-0505-42BF-AE13-B6483BF86572}" type="pres">
      <dgm:prSet presAssocID="{ECE2948F-862B-4CC3-B6BC-3E6415C7F5DD}" presName="node" presStyleLbl="node1" presStyleIdx="0" presStyleCnt="4">
        <dgm:presLayoutVars>
          <dgm:bulletEnabled val="1"/>
        </dgm:presLayoutVars>
      </dgm:prSet>
      <dgm:spPr/>
    </dgm:pt>
    <dgm:pt modelId="{45046E67-FA41-4C32-9E33-BDDDFBBF1D6A}" type="pres">
      <dgm:prSet presAssocID="{ECE2948F-862B-4CC3-B6BC-3E6415C7F5DD}" presName="dummy" presStyleCnt="0"/>
      <dgm:spPr/>
    </dgm:pt>
    <dgm:pt modelId="{F3596884-C09F-4C70-900E-D61864BED5F1}" type="pres">
      <dgm:prSet presAssocID="{4116C939-0673-4613-8FA7-CB6FE7258301}" presName="sibTrans" presStyleLbl="sibTrans2D1" presStyleIdx="0" presStyleCnt="4"/>
      <dgm:spPr/>
    </dgm:pt>
    <dgm:pt modelId="{44F31994-0027-4DC3-B39E-FEE01FB1A852}" type="pres">
      <dgm:prSet presAssocID="{D34FE5D7-7525-4D59-ABC9-3998105E634C}" presName="node" presStyleLbl="node1" presStyleIdx="1" presStyleCnt="4">
        <dgm:presLayoutVars>
          <dgm:bulletEnabled val="1"/>
        </dgm:presLayoutVars>
      </dgm:prSet>
      <dgm:spPr/>
    </dgm:pt>
    <dgm:pt modelId="{C6A1073C-AEB6-41D2-8257-B02F52AE6460}" type="pres">
      <dgm:prSet presAssocID="{D34FE5D7-7525-4D59-ABC9-3998105E634C}" presName="dummy" presStyleCnt="0"/>
      <dgm:spPr/>
    </dgm:pt>
    <dgm:pt modelId="{15715456-3418-4DF0-AF3A-DA59307B110D}" type="pres">
      <dgm:prSet presAssocID="{75EA9321-EAFA-4AF6-8313-8107E8EB3526}" presName="sibTrans" presStyleLbl="sibTrans2D1" presStyleIdx="1" presStyleCnt="4"/>
      <dgm:spPr/>
    </dgm:pt>
    <dgm:pt modelId="{0DA4B7DF-BD6B-46E8-940A-69050C019BB3}" type="pres">
      <dgm:prSet presAssocID="{E17F1310-B4AD-4B57-8D9B-BF776721EA77}" presName="node" presStyleLbl="node1" presStyleIdx="2" presStyleCnt="4">
        <dgm:presLayoutVars>
          <dgm:bulletEnabled val="1"/>
        </dgm:presLayoutVars>
      </dgm:prSet>
      <dgm:spPr/>
    </dgm:pt>
    <dgm:pt modelId="{9268D1C0-A139-4893-A300-CF509D15352B}" type="pres">
      <dgm:prSet presAssocID="{E17F1310-B4AD-4B57-8D9B-BF776721EA77}" presName="dummy" presStyleCnt="0"/>
      <dgm:spPr/>
    </dgm:pt>
    <dgm:pt modelId="{EBDCA107-8C73-4044-AC95-50DA28B759A8}" type="pres">
      <dgm:prSet presAssocID="{925984A4-8E6F-4D28-B868-DBAB08F4BD28}" presName="sibTrans" presStyleLbl="sibTrans2D1" presStyleIdx="2" presStyleCnt="4"/>
      <dgm:spPr/>
    </dgm:pt>
    <dgm:pt modelId="{F539A410-44AA-4A02-9F1B-997DD2B71E87}" type="pres">
      <dgm:prSet presAssocID="{468FA009-1E87-4539-85FA-5C28B78DD6E9}" presName="node" presStyleLbl="node1" presStyleIdx="3" presStyleCnt="4">
        <dgm:presLayoutVars>
          <dgm:bulletEnabled val="1"/>
        </dgm:presLayoutVars>
      </dgm:prSet>
      <dgm:spPr/>
    </dgm:pt>
    <dgm:pt modelId="{2B016566-AAE3-46FD-A114-7C13E71734EF}" type="pres">
      <dgm:prSet presAssocID="{468FA009-1E87-4539-85FA-5C28B78DD6E9}" presName="dummy" presStyleCnt="0"/>
      <dgm:spPr/>
    </dgm:pt>
    <dgm:pt modelId="{B5FF6E04-452A-4146-97F4-3BC94EB5BB87}" type="pres">
      <dgm:prSet presAssocID="{B5C730DE-1181-420B-A78D-195E914DCCF5}" presName="sibTrans" presStyleLbl="sibTrans2D1" presStyleIdx="3" presStyleCnt="4"/>
      <dgm:spPr/>
    </dgm:pt>
  </dgm:ptLst>
  <dgm:cxnLst>
    <dgm:cxn modelId="{B6F1C92E-D402-4147-9875-210E1DE93ACE}" srcId="{37D76233-2C52-45E9-94E8-FBDCAFC81AF1}" destId="{8E2A460B-45D3-4E20-A31D-4AFE676F0DDA}" srcOrd="0" destOrd="0" parTransId="{40722E6B-70D7-49DD-BCDB-C5F5A53BB946}" sibTransId="{AC66A5CC-387D-4D7B-8E90-1B8214C2F261}"/>
    <dgm:cxn modelId="{95DE481E-7866-4A8A-B942-1FD9FE136A67}" srcId="{8E2A460B-45D3-4E20-A31D-4AFE676F0DDA}" destId="{ECE2948F-862B-4CC3-B6BC-3E6415C7F5DD}" srcOrd="0" destOrd="0" parTransId="{055F34F9-26B5-46B6-B947-B5718EF53A09}" sibTransId="{4116C939-0673-4613-8FA7-CB6FE7258301}"/>
    <dgm:cxn modelId="{E0783CF7-7ACC-41CC-ABA0-2B374FDD9B4F}" srcId="{8E2A460B-45D3-4E20-A31D-4AFE676F0DDA}" destId="{D34FE5D7-7525-4D59-ABC9-3998105E634C}" srcOrd="1" destOrd="0" parTransId="{A96BE2DD-535A-47FD-A010-195BD3C076B9}" sibTransId="{75EA9321-EAFA-4AF6-8313-8107E8EB3526}"/>
    <dgm:cxn modelId="{736EAE0D-E3CC-4FB0-99D6-6EE42F727E28}" srcId="{8E2A460B-45D3-4E20-A31D-4AFE676F0DDA}" destId="{E17F1310-B4AD-4B57-8D9B-BF776721EA77}" srcOrd="2" destOrd="0" parTransId="{6BAC1755-6217-4715-99C2-D1422148265D}" sibTransId="{925984A4-8E6F-4D28-B868-DBAB08F4BD28}"/>
    <dgm:cxn modelId="{80C79A04-A36A-492A-BF20-0CEF83CB2AE5}" srcId="{8E2A460B-45D3-4E20-A31D-4AFE676F0DDA}" destId="{468FA009-1E87-4539-85FA-5C28B78DD6E9}" srcOrd="3" destOrd="0" parTransId="{F205FF88-2C9B-4658-BCAA-BEA6EB7393B2}" sibTransId="{B5C730DE-1181-420B-A78D-195E914DCCF5}"/>
    <dgm:cxn modelId="{9009E621-9AA6-4819-914F-BE58BAA4789A}" type="presOf" srcId="{37D76233-2C52-45E9-94E8-FBDCAFC81AF1}" destId="{D5B7622F-17AC-467C-B10C-28C38C38C350}" srcOrd="0" destOrd="0" presId="urn:microsoft.com/office/officeart/2005/8/layout/radial6"/>
    <dgm:cxn modelId="{41545338-648B-411B-9A07-F8D626DAF9BA}" type="presParOf" srcId="{D5B7622F-17AC-467C-B10C-28C38C38C350}" destId="{BADECBB5-37EA-4668-8A2F-BD2C2902F22A}" srcOrd="0" destOrd="0" presId="urn:microsoft.com/office/officeart/2005/8/layout/radial6"/>
    <dgm:cxn modelId="{5B3D651B-6783-4F58-9145-A1567BF2ECF3}" type="presOf" srcId="{8E2A460B-45D3-4E20-A31D-4AFE676F0DDA}" destId="{BADECBB5-37EA-4668-8A2F-BD2C2902F22A}" srcOrd="0" destOrd="0" presId="urn:microsoft.com/office/officeart/2005/8/layout/radial6"/>
    <dgm:cxn modelId="{F1883AE5-C518-47BD-BF9B-62376D0B1FCA}" type="presParOf" srcId="{D5B7622F-17AC-467C-B10C-28C38C38C350}" destId="{C2E7DEFD-0505-42BF-AE13-B6483BF86572}" srcOrd="1" destOrd="0" presId="urn:microsoft.com/office/officeart/2005/8/layout/radial6"/>
    <dgm:cxn modelId="{9043D082-B9CE-47E6-8A06-77ED1C8D3E68}" type="presOf" srcId="{ECE2948F-862B-4CC3-B6BC-3E6415C7F5DD}" destId="{C2E7DEFD-0505-42BF-AE13-B6483BF86572}" srcOrd="0" destOrd="0" presId="urn:microsoft.com/office/officeart/2005/8/layout/radial6"/>
    <dgm:cxn modelId="{97CE250C-4EAB-46CF-BEF6-CADD18364786}" type="presParOf" srcId="{D5B7622F-17AC-467C-B10C-28C38C38C350}" destId="{45046E67-FA41-4C32-9E33-BDDDFBBF1D6A}" srcOrd="2" destOrd="0" presId="urn:microsoft.com/office/officeart/2005/8/layout/radial6"/>
    <dgm:cxn modelId="{72808F7B-5C8F-400D-8C85-1F6EECE6E385}" type="presParOf" srcId="{D5B7622F-17AC-467C-B10C-28C38C38C350}" destId="{F3596884-C09F-4C70-900E-D61864BED5F1}" srcOrd="3" destOrd="0" presId="urn:microsoft.com/office/officeart/2005/8/layout/radial6"/>
    <dgm:cxn modelId="{9C4AB8CA-819D-4B9E-90B3-F4CC9C0E2947}" type="presOf" srcId="{4116C939-0673-4613-8FA7-CB6FE7258301}" destId="{F3596884-C09F-4C70-900E-D61864BED5F1}" srcOrd="0" destOrd="0" presId="urn:microsoft.com/office/officeart/2005/8/layout/radial6"/>
    <dgm:cxn modelId="{EDC7E3C4-5FE8-40C5-B0D5-F210385942E1}" type="presParOf" srcId="{D5B7622F-17AC-467C-B10C-28C38C38C350}" destId="{44F31994-0027-4DC3-B39E-FEE01FB1A852}" srcOrd="4" destOrd="0" presId="urn:microsoft.com/office/officeart/2005/8/layout/radial6"/>
    <dgm:cxn modelId="{7800D1C1-81E8-4F81-B011-CADE02E63A99}" type="presOf" srcId="{D34FE5D7-7525-4D59-ABC9-3998105E634C}" destId="{44F31994-0027-4DC3-B39E-FEE01FB1A852}" srcOrd="0" destOrd="0" presId="urn:microsoft.com/office/officeart/2005/8/layout/radial6"/>
    <dgm:cxn modelId="{FD3E2D2D-6808-4C03-B4A5-E0A426D431F9}" type="presParOf" srcId="{D5B7622F-17AC-467C-B10C-28C38C38C350}" destId="{C6A1073C-AEB6-41D2-8257-B02F52AE6460}" srcOrd="5" destOrd="0" presId="urn:microsoft.com/office/officeart/2005/8/layout/radial6"/>
    <dgm:cxn modelId="{141CD91B-E810-40D6-8FD6-AFBEE822142D}" type="presParOf" srcId="{D5B7622F-17AC-467C-B10C-28C38C38C350}" destId="{15715456-3418-4DF0-AF3A-DA59307B110D}" srcOrd="6" destOrd="0" presId="urn:microsoft.com/office/officeart/2005/8/layout/radial6"/>
    <dgm:cxn modelId="{D7045DE2-C69D-4114-B734-FDF2203D141C}" type="presOf" srcId="{75EA9321-EAFA-4AF6-8313-8107E8EB3526}" destId="{15715456-3418-4DF0-AF3A-DA59307B110D}" srcOrd="0" destOrd="0" presId="urn:microsoft.com/office/officeart/2005/8/layout/radial6"/>
    <dgm:cxn modelId="{2485603C-75A6-42BC-AF06-9135AC1E4DE7}" type="presParOf" srcId="{D5B7622F-17AC-467C-B10C-28C38C38C350}" destId="{0DA4B7DF-BD6B-46E8-940A-69050C019BB3}" srcOrd="7" destOrd="0" presId="urn:microsoft.com/office/officeart/2005/8/layout/radial6"/>
    <dgm:cxn modelId="{FC452D2F-1874-4838-BED0-2F7BD35B1E3A}" type="presOf" srcId="{E17F1310-B4AD-4B57-8D9B-BF776721EA77}" destId="{0DA4B7DF-BD6B-46E8-940A-69050C019BB3}" srcOrd="0" destOrd="0" presId="urn:microsoft.com/office/officeart/2005/8/layout/radial6"/>
    <dgm:cxn modelId="{CD9E604E-1E0A-4A05-A707-BCD06779BD02}" type="presParOf" srcId="{D5B7622F-17AC-467C-B10C-28C38C38C350}" destId="{9268D1C0-A139-4893-A300-CF509D15352B}" srcOrd="8" destOrd="0" presId="urn:microsoft.com/office/officeart/2005/8/layout/radial6"/>
    <dgm:cxn modelId="{FAC1DB0D-CE8C-483F-B170-2DB8847B78A8}" type="presParOf" srcId="{D5B7622F-17AC-467C-B10C-28C38C38C350}" destId="{EBDCA107-8C73-4044-AC95-50DA28B759A8}" srcOrd="9" destOrd="0" presId="urn:microsoft.com/office/officeart/2005/8/layout/radial6"/>
    <dgm:cxn modelId="{FB85C9A3-0790-4925-836C-4B0D09A55B2C}" type="presOf" srcId="{925984A4-8E6F-4D28-B868-DBAB08F4BD28}" destId="{EBDCA107-8C73-4044-AC95-50DA28B759A8}" srcOrd="0" destOrd="0" presId="urn:microsoft.com/office/officeart/2005/8/layout/radial6"/>
    <dgm:cxn modelId="{B807A43A-BF14-48C7-A3E9-6866DEED9A4B}" type="presParOf" srcId="{D5B7622F-17AC-467C-B10C-28C38C38C350}" destId="{F539A410-44AA-4A02-9F1B-997DD2B71E87}" srcOrd="10" destOrd="0" presId="urn:microsoft.com/office/officeart/2005/8/layout/radial6"/>
    <dgm:cxn modelId="{E06217B9-51AB-427F-B41C-31ECEC518F96}" type="presOf" srcId="{468FA009-1E87-4539-85FA-5C28B78DD6E9}" destId="{F539A410-44AA-4A02-9F1B-997DD2B71E87}" srcOrd="0" destOrd="0" presId="urn:microsoft.com/office/officeart/2005/8/layout/radial6"/>
    <dgm:cxn modelId="{D3D46F00-3885-4C3F-8371-7526BA323297}" type="presParOf" srcId="{D5B7622F-17AC-467C-B10C-28C38C38C350}" destId="{2B016566-AAE3-46FD-A114-7C13E71734EF}" srcOrd="11" destOrd="0" presId="urn:microsoft.com/office/officeart/2005/8/layout/radial6"/>
    <dgm:cxn modelId="{5BC5F410-060A-4FAD-A929-D76B19D35423}" type="presParOf" srcId="{D5B7622F-17AC-467C-B10C-28C38C38C350}" destId="{B5FF6E04-452A-4146-97F4-3BC94EB5BB87}" srcOrd="12" destOrd="0" presId="urn:microsoft.com/office/officeart/2005/8/layout/radial6"/>
    <dgm:cxn modelId="{7845AD6D-5469-4396-8752-611FFDBD2052}" type="presOf" srcId="{B5C730DE-1181-420B-A78D-195E914DCCF5}" destId="{B5FF6E04-452A-4146-97F4-3BC94EB5BB87}" srcOrd="0" destOrd="0" presId="urn:microsoft.com/office/officeart/2005/8/layout/radial6"/>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10378440" cy="6137910"/>
        <a:chOff x="0" y="0"/>
        <a:chExt cx="10378440" cy="6137910"/>
      </a:xfrm>
    </dsp:grpSpPr>
    <dsp:sp modelId="{F3596884-C09F-4C70-900E-D61864BED5F1}">
      <dsp:nvSpPr>
        <dsp:cNvPr id="5" name="空心弧 4"/>
        <dsp:cNvSpPr/>
      </dsp:nvSpPr>
      <dsp:spPr bwMode="white">
        <a:xfrm>
          <a:off x="2699231" y="578966"/>
          <a:ext cx="4979978" cy="4979978"/>
        </a:xfrm>
        <a:prstGeom prst="blockArc">
          <a:avLst>
            <a:gd name="adj1" fmla="val 16199999"/>
            <a:gd name="adj2" fmla="val 0"/>
            <a:gd name="adj3" fmla="val 3962"/>
          </a:avLst>
        </a:prstGeom>
      </dsp:spPr>
      <dsp:style>
        <a:lnRef idx="0">
          <a:schemeClr val="accent1">
            <a:tint val="60000"/>
          </a:schemeClr>
        </a:lnRef>
        <a:fillRef idx="1">
          <a:schemeClr val="accent1">
            <a:tint val="60000"/>
          </a:schemeClr>
        </a:fillRef>
        <a:effectRef idx="0">
          <a:scrgbClr r="0" g="0" b="0"/>
        </a:effectRef>
        <a:fontRef idx="minor">
          <a:schemeClr val="lt1"/>
        </a:fontRef>
      </dsp:style>
      <dsp:txXfrm>
        <a:off x="2699231" y="578966"/>
        <a:ext cx="4979978" cy="4979978"/>
      </dsp:txXfrm>
    </dsp:sp>
    <dsp:sp modelId="{15715456-3418-4DF0-AF3A-DA59307B110D}">
      <dsp:nvSpPr>
        <dsp:cNvPr id="7" name="空心弧 6"/>
        <dsp:cNvSpPr/>
      </dsp:nvSpPr>
      <dsp:spPr bwMode="white">
        <a:xfrm>
          <a:off x="2699231" y="578966"/>
          <a:ext cx="4979978" cy="4979978"/>
        </a:xfrm>
        <a:prstGeom prst="blockArc">
          <a:avLst>
            <a:gd name="adj1" fmla="val 0"/>
            <a:gd name="adj2" fmla="val 5400000"/>
            <a:gd name="adj3" fmla="val 3962"/>
          </a:avLst>
        </a:prstGeom>
      </dsp:spPr>
      <dsp:style>
        <a:lnRef idx="0">
          <a:schemeClr val="accent1">
            <a:tint val="60000"/>
          </a:schemeClr>
        </a:lnRef>
        <a:fillRef idx="1">
          <a:schemeClr val="accent1">
            <a:tint val="60000"/>
          </a:schemeClr>
        </a:fillRef>
        <a:effectRef idx="0">
          <a:scrgbClr r="0" g="0" b="0"/>
        </a:effectRef>
        <a:fontRef idx="minor">
          <a:schemeClr val="lt1"/>
        </a:fontRef>
      </dsp:style>
      <dsp:txXfrm>
        <a:off x="2699231" y="578966"/>
        <a:ext cx="4979978" cy="4979978"/>
      </dsp:txXfrm>
    </dsp:sp>
    <dsp:sp modelId="{EBDCA107-8C73-4044-AC95-50DA28B759A8}">
      <dsp:nvSpPr>
        <dsp:cNvPr id="9" name="空心弧 8"/>
        <dsp:cNvSpPr/>
      </dsp:nvSpPr>
      <dsp:spPr bwMode="white">
        <a:xfrm>
          <a:off x="2699231" y="578966"/>
          <a:ext cx="4979978" cy="4979978"/>
        </a:xfrm>
        <a:prstGeom prst="blockArc">
          <a:avLst>
            <a:gd name="adj1" fmla="val 5400000"/>
            <a:gd name="adj2" fmla="val 10800000"/>
            <a:gd name="adj3" fmla="val 3962"/>
          </a:avLst>
        </a:prstGeom>
      </dsp:spPr>
      <dsp:style>
        <a:lnRef idx="0">
          <a:schemeClr val="accent1">
            <a:tint val="60000"/>
          </a:schemeClr>
        </a:lnRef>
        <a:fillRef idx="1">
          <a:schemeClr val="accent1">
            <a:tint val="60000"/>
          </a:schemeClr>
        </a:fillRef>
        <a:effectRef idx="0">
          <a:scrgbClr r="0" g="0" b="0"/>
        </a:effectRef>
        <a:fontRef idx="minor">
          <a:schemeClr val="lt1"/>
        </a:fontRef>
      </dsp:style>
      <dsp:txXfrm>
        <a:off x="2699231" y="578966"/>
        <a:ext cx="4979978" cy="4979978"/>
      </dsp:txXfrm>
    </dsp:sp>
    <dsp:sp modelId="{B5FF6E04-452A-4146-97F4-3BC94EB5BB87}">
      <dsp:nvSpPr>
        <dsp:cNvPr id="11" name="空心弧 10"/>
        <dsp:cNvSpPr/>
      </dsp:nvSpPr>
      <dsp:spPr bwMode="white">
        <a:xfrm>
          <a:off x="2699231" y="578966"/>
          <a:ext cx="4979978" cy="4979978"/>
        </a:xfrm>
        <a:prstGeom prst="blockArc">
          <a:avLst>
            <a:gd name="adj1" fmla="val 10800000"/>
            <a:gd name="adj2" fmla="val 16199999"/>
            <a:gd name="adj3" fmla="val 3962"/>
          </a:avLst>
        </a:prstGeom>
      </dsp:spPr>
      <dsp:style>
        <a:lnRef idx="0">
          <a:schemeClr val="accent1">
            <a:tint val="60000"/>
          </a:schemeClr>
        </a:lnRef>
        <a:fillRef idx="1">
          <a:schemeClr val="accent1">
            <a:tint val="60000"/>
          </a:schemeClr>
        </a:fillRef>
        <a:effectRef idx="0">
          <a:scrgbClr r="0" g="0" b="0"/>
        </a:effectRef>
        <a:fontRef idx="minor">
          <a:schemeClr val="lt1"/>
        </a:fontRef>
      </dsp:style>
      <dsp:txXfrm>
        <a:off x="2699231" y="578966"/>
        <a:ext cx="4979978" cy="4979978"/>
      </dsp:txXfrm>
    </dsp:sp>
    <dsp:sp modelId="{BADECBB5-37EA-4668-8A2F-BD2C2902F22A}">
      <dsp:nvSpPr>
        <dsp:cNvPr id="3" name="椭圆 2"/>
        <dsp:cNvSpPr/>
      </dsp:nvSpPr>
      <dsp:spPr bwMode="white">
        <a:xfrm>
          <a:off x="4100938" y="1980673"/>
          <a:ext cx="2176564" cy="2176564"/>
        </a:xfrm>
        <a:prstGeom prst="ellipse">
          <a:avLst/>
        </a:prstGeom>
      </dsp:spPr>
      <dsp:style>
        <a:lnRef idx="2">
          <a:schemeClr val="lt1"/>
        </a:lnRef>
        <a:fillRef idx="1">
          <a:schemeClr val="accent1"/>
        </a:fillRef>
        <a:effectRef idx="0">
          <a:scrgbClr r="0" g="0" b="0"/>
        </a:effectRef>
        <a:fontRef idx="minor">
          <a:schemeClr val="lt1"/>
        </a:fontRef>
      </dsp:style>
      <dsp:txBody>
        <a:bodyPr lIns="49530" tIns="49530" rIns="49530" bIns="49530" anchor="ctr"/>
        <a:lstStyle>
          <a:lvl1pPr algn="ctr">
            <a:defRPr sz="3900"/>
          </a:lvl1pPr>
          <a:lvl2pPr marL="285750" indent="-285750" algn="ctr">
            <a:defRPr sz="3000"/>
          </a:lvl2pPr>
          <a:lvl3pPr marL="571500" indent="-285750" algn="ctr">
            <a:defRPr sz="3000"/>
          </a:lvl3pPr>
          <a:lvl4pPr marL="857250" indent="-285750" algn="ctr">
            <a:defRPr sz="3000"/>
          </a:lvl4pPr>
          <a:lvl5pPr marL="1143000" indent="-285750" algn="ctr">
            <a:defRPr sz="3000"/>
          </a:lvl5pPr>
          <a:lvl6pPr marL="1428750" indent="-285750" algn="ctr">
            <a:defRPr sz="3000"/>
          </a:lvl6pPr>
          <a:lvl7pPr marL="1714500" indent="-285750" algn="ctr">
            <a:defRPr sz="3000"/>
          </a:lvl7pPr>
          <a:lvl8pPr marL="2000250" indent="-285750" algn="ctr">
            <a:defRPr sz="3000"/>
          </a:lvl8pPr>
          <a:lvl9pPr marL="2286000" indent="-285750" algn="ctr">
            <a:defRPr sz="3000"/>
          </a:lvl9pPr>
        </a:lstStyle>
        <a:p>
          <a:pPr lvl="0">
            <a:lnSpc>
              <a:spcPct val="100000"/>
            </a:lnSpc>
            <a:spcBef>
              <a:spcPct val="0"/>
            </a:spcBef>
            <a:spcAft>
              <a:spcPct val="35000"/>
            </a:spcAft>
            <a:buNone/>
          </a:pPr>
          <a:r>
            <a:rPr lang="en-US" altLang="zh-CN" b="1">
              <a:solidFill>
                <a:schemeClr val="accent6">
                  <a:lumMod val="75000"/>
                </a:schemeClr>
              </a:solidFill>
            </a:rPr>
            <a:t>ending</a:t>
          </a:r>
          <a:endParaRPr lang="en-US" altLang="zh-CN" b="1">
            <a:solidFill>
              <a:schemeClr val="accent6">
                <a:lumMod val="75000"/>
              </a:schemeClr>
            </a:solidFill>
          </a:endParaRPr>
        </a:p>
      </dsp:txBody>
      <dsp:txXfrm>
        <a:off x="4100938" y="1980673"/>
        <a:ext cx="2176564" cy="2176564"/>
      </dsp:txXfrm>
    </dsp:sp>
    <dsp:sp modelId="{C2E7DEFD-0505-42BF-AE13-B6483BF86572}">
      <dsp:nvSpPr>
        <dsp:cNvPr id="4" name="椭圆 3"/>
        <dsp:cNvSpPr/>
      </dsp:nvSpPr>
      <dsp:spPr bwMode="white">
        <a:xfrm>
          <a:off x="4427423" y="0"/>
          <a:ext cx="1523595" cy="1523595"/>
        </a:xfrm>
        <a:prstGeom prst="ellipse">
          <a:avLst/>
        </a:prstGeom>
      </dsp:spPr>
      <dsp:style>
        <a:lnRef idx="2">
          <a:schemeClr val="lt1"/>
        </a:lnRef>
        <a:fillRef idx="1">
          <a:schemeClr val="accent1"/>
        </a:fillRef>
        <a:effectRef idx="0">
          <a:scrgbClr r="0" g="0" b="0"/>
        </a:effectRef>
        <a:fontRef idx="minor">
          <a:schemeClr val="lt1"/>
        </a:fontRef>
      </dsp:style>
      <dsp:txBody>
        <a:bodyPr vert="horz" wrap="square" lIns="25400" tIns="25400" rIns="25400" bIns="25400" anchor="ctr"/>
        <a:lstStyle>
          <a:lvl1pPr algn="ctr">
            <a:defRPr sz="3700"/>
          </a:lvl1pPr>
          <a:lvl2pPr marL="285750" indent="-285750" algn="ctr">
            <a:defRPr sz="2800"/>
          </a:lvl2pPr>
          <a:lvl3pPr marL="571500" indent="-285750" algn="ctr">
            <a:defRPr sz="2800"/>
          </a:lvl3pPr>
          <a:lvl4pPr marL="857250" indent="-285750" algn="ctr">
            <a:defRPr sz="2800"/>
          </a:lvl4pPr>
          <a:lvl5pPr marL="1143000" indent="-285750" algn="ctr">
            <a:defRPr sz="2800"/>
          </a:lvl5pPr>
          <a:lvl6pPr marL="1428750" indent="-285750" algn="ctr">
            <a:defRPr sz="2800"/>
          </a:lvl6pPr>
          <a:lvl7pPr marL="1714500" indent="-285750" algn="ctr">
            <a:defRPr sz="2800"/>
          </a:lvl7pPr>
          <a:lvl8pPr marL="2000250" indent="-285750" algn="ctr">
            <a:defRPr sz="2800"/>
          </a:lvl8pPr>
          <a:lvl9pPr marL="2286000" indent="-285750" algn="ctr">
            <a:defRPr sz="2800"/>
          </a:lvl9pPr>
        </a:lstStyle>
        <a:p>
          <a:pPr lvl="0">
            <a:lnSpc>
              <a:spcPct val="100000"/>
            </a:lnSpc>
            <a:spcBef>
              <a:spcPct val="0"/>
            </a:spcBef>
            <a:spcAft>
              <a:spcPct val="35000"/>
            </a:spcAft>
          </a:pPr>
          <a:r>
            <a:rPr lang="en-US" altLang="zh-CN" sz="2000" b="1"/>
            <a:t>A narrative </a:t>
          </a:r>
          <a:endParaRPr lang="en-US" altLang="zh-CN" sz="2000" b="1"/>
        </a:p>
        <a:p>
          <a:pPr lvl="0">
            <a:lnSpc>
              <a:spcPct val="100000"/>
            </a:lnSpc>
            <a:spcBef>
              <a:spcPct val="0"/>
            </a:spcBef>
            <a:spcAft>
              <a:spcPct val="35000"/>
            </a:spcAft>
          </a:pPr>
          <a:r>
            <a:rPr lang="en-US" altLang="zh-CN" sz="2000" b="1"/>
            <a:t>ending</a:t>
          </a:r>
          <a:endParaRPr lang="en-US" altLang="zh-CN" sz="2000" b="1"/>
        </a:p>
      </dsp:txBody>
      <dsp:txXfrm>
        <a:off x="4427423" y="0"/>
        <a:ext cx="1523595" cy="1523595"/>
      </dsp:txXfrm>
    </dsp:sp>
    <dsp:sp modelId="{44F31994-0027-4DC3-B39E-FEE01FB1A852}">
      <dsp:nvSpPr>
        <dsp:cNvPr id="6" name="椭圆 5"/>
        <dsp:cNvSpPr/>
      </dsp:nvSpPr>
      <dsp:spPr bwMode="white">
        <a:xfrm>
          <a:off x="6734580" y="2307158"/>
          <a:ext cx="1523595" cy="1523595"/>
        </a:xfrm>
        <a:prstGeom prst="ellipse">
          <a:avLst/>
        </a:prstGeom>
      </dsp:spPr>
      <dsp:style>
        <a:lnRef idx="2">
          <a:schemeClr val="lt1"/>
        </a:lnRef>
        <a:fillRef idx="1">
          <a:schemeClr val="accent1"/>
        </a:fillRef>
        <a:effectRef idx="0">
          <a:scrgbClr r="0" g="0" b="0"/>
        </a:effectRef>
        <a:fontRef idx="minor">
          <a:schemeClr val="lt1"/>
        </a:fontRef>
      </dsp:style>
      <dsp:txBody>
        <a:bodyPr vert="horz" wrap="square" lIns="30480" tIns="30480" rIns="30480" bIns="30480" anchor="ctr"/>
        <a:lstStyle>
          <a:lvl1pPr algn="ctr">
            <a:defRPr sz="3700"/>
          </a:lvl1pPr>
          <a:lvl2pPr marL="285750" indent="-285750" algn="ctr">
            <a:defRPr sz="2800"/>
          </a:lvl2pPr>
          <a:lvl3pPr marL="571500" indent="-285750" algn="ctr">
            <a:defRPr sz="2800"/>
          </a:lvl3pPr>
          <a:lvl4pPr marL="857250" indent="-285750" algn="ctr">
            <a:defRPr sz="2800"/>
          </a:lvl4pPr>
          <a:lvl5pPr marL="1143000" indent="-285750" algn="ctr">
            <a:defRPr sz="2800"/>
          </a:lvl5pPr>
          <a:lvl6pPr marL="1428750" indent="-285750" algn="ctr">
            <a:defRPr sz="2800"/>
          </a:lvl6pPr>
          <a:lvl7pPr marL="1714500" indent="-285750" algn="ctr">
            <a:defRPr sz="2800"/>
          </a:lvl7pPr>
          <a:lvl8pPr marL="2000250" indent="-285750" algn="ctr">
            <a:defRPr sz="2800"/>
          </a:lvl8pPr>
          <a:lvl9pPr marL="2286000" indent="-285750" algn="ctr">
            <a:defRPr sz="2800"/>
          </a:lvl9pPr>
        </a:lstStyle>
        <a:p>
          <a:pPr lvl="0">
            <a:lnSpc>
              <a:spcPct val="100000"/>
            </a:lnSpc>
            <a:spcBef>
              <a:spcPct val="0"/>
            </a:spcBef>
            <a:spcAft>
              <a:spcPct val="35000"/>
            </a:spcAft>
          </a:pPr>
          <a:r>
            <a:rPr lang="en-US" altLang="zh-CN" sz="2400" b="1"/>
            <a:t>An</a:t>
          </a:r>
          <a:endParaRPr lang="en-US" altLang="zh-CN" sz="2400" b="1"/>
        </a:p>
        <a:p>
          <a:pPr lvl="0">
            <a:lnSpc>
              <a:spcPct val="100000"/>
            </a:lnSpc>
            <a:spcBef>
              <a:spcPct val="0"/>
            </a:spcBef>
            <a:spcAft>
              <a:spcPct val="35000"/>
            </a:spcAft>
          </a:pPr>
          <a:r>
            <a:rPr lang="en-US" altLang="zh-CN" sz="2400" b="1"/>
            <a:t>echoing ending</a:t>
          </a:r>
          <a:endParaRPr lang="en-US" altLang="zh-CN" sz="2400" b="1"/>
        </a:p>
        <a:p>
          <a:pPr lvl="0">
            <a:lnSpc>
              <a:spcPct val="100000"/>
            </a:lnSpc>
            <a:spcBef>
              <a:spcPct val="0"/>
            </a:spcBef>
            <a:spcAft>
              <a:spcPct val="35000"/>
            </a:spcAft>
          </a:pPr>
          <a:endParaRPr lang="en-US" altLang="zh-CN" sz="2400" b="1"/>
        </a:p>
      </dsp:txBody>
      <dsp:txXfrm>
        <a:off x="6734580" y="2307158"/>
        <a:ext cx="1523595" cy="1523595"/>
      </dsp:txXfrm>
    </dsp:sp>
    <dsp:sp modelId="{0DA4B7DF-BD6B-46E8-940A-69050C019BB3}">
      <dsp:nvSpPr>
        <dsp:cNvPr id="8" name="椭圆 7"/>
        <dsp:cNvSpPr/>
      </dsp:nvSpPr>
      <dsp:spPr bwMode="white">
        <a:xfrm>
          <a:off x="4427423" y="4614315"/>
          <a:ext cx="1523595" cy="1523595"/>
        </a:xfrm>
        <a:prstGeom prst="ellipse">
          <a:avLst/>
        </a:prstGeom>
      </dsp:spPr>
      <dsp:style>
        <a:lnRef idx="2">
          <a:schemeClr val="lt1"/>
        </a:lnRef>
        <a:fillRef idx="1">
          <a:schemeClr val="accent1"/>
        </a:fillRef>
        <a:effectRef idx="0">
          <a:scrgbClr r="0" g="0" b="0"/>
        </a:effectRef>
        <a:fontRef idx="minor">
          <a:schemeClr val="lt1"/>
        </a:fontRef>
      </dsp:style>
      <dsp:txBody>
        <a:bodyPr vert="horz" wrap="square" lIns="46990" tIns="46990" rIns="46990" bIns="46990" anchor="ctr"/>
        <a:lstStyle>
          <a:lvl1pPr algn="ctr">
            <a:defRPr sz="3700"/>
          </a:lvl1pPr>
          <a:lvl2pPr marL="285750" indent="-285750" algn="ctr">
            <a:defRPr sz="2800"/>
          </a:lvl2pPr>
          <a:lvl3pPr marL="571500" indent="-285750" algn="ctr">
            <a:defRPr sz="2800"/>
          </a:lvl3pPr>
          <a:lvl4pPr marL="857250" indent="-285750" algn="ctr">
            <a:defRPr sz="2800"/>
          </a:lvl4pPr>
          <a:lvl5pPr marL="1143000" indent="-285750" algn="ctr">
            <a:defRPr sz="2800"/>
          </a:lvl5pPr>
          <a:lvl6pPr marL="1428750" indent="-285750" algn="ctr">
            <a:defRPr sz="2800"/>
          </a:lvl6pPr>
          <a:lvl7pPr marL="1714500" indent="-285750" algn="ctr">
            <a:defRPr sz="2800"/>
          </a:lvl7pPr>
          <a:lvl8pPr marL="2000250" indent="-285750" algn="ctr">
            <a:defRPr sz="2800"/>
          </a:lvl8pPr>
          <a:lvl9pPr marL="2286000" indent="-285750" algn="ctr">
            <a:defRPr sz="2800"/>
          </a:lvl9pPr>
        </a:lstStyle>
        <a:p>
          <a:pPr lvl="0">
            <a:lnSpc>
              <a:spcPct val="100000"/>
            </a:lnSpc>
            <a:spcBef>
              <a:spcPct val="0"/>
            </a:spcBef>
            <a:spcAft>
              <a:spcPct val="35000"/>
            </a:spcAft>
            <a:buNone/>
          </a:pPr>
          <a:r>
            <a:rPr lang="en-US" altLang="zh-CN" sz="1800" b="1" dirty="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sym typeface="+mn-ea"/>
            </a:rPr>
            <a:t>Open and close with the same setting</a:t>
          </a:r>
          <a:endParaRPr lang="en-US" altLang="zh-CN" sz="1800" b="1" dirty="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sym typeface="+mn-ea"/>
          </a:endParaRPr>
        </a:p>
      </dsp:txBody>
      <dsp:txXfrm>
        <a:off x="4427423" y="4614315"/>
        <a:ext cx="1523595" cy="1523595"/>
      </dsp:txXfrm>
    </dsp:sp>
    <dsp:sp modelId="{F539A410-44AA-4A02-9F1B-997DD2B71E87}">
      <dsp:nvSpPr>
        <dsp:cNvPr id="10" name="椭圆 9"/>
        <dsp:cNvSpPr/>
      </dsp:nvSpPr>
      <dsp:spPr bwMode="white">
        <a:xfrm>
          <a:off x="2120265" y="2307158"/>
          <a:ext cx="1523595" cy="1523595"/>
        </a:xfrm>
        <a:prstGeom prst="ellipse">
          <a:avLst/>
        </a:prstGeom>
      </dsp:spPr>
      <dsp:style>
        <a:lnRef idx="2">
          <a:schemeClr val="lt1"/>
        </a:lnRef>
        <a:fillRef idx="1">
          <a:schemeClr val="accent1"/>
        </a:fillRef>
        <a:effectRef idx="0">
          <a:scrgbClr r="0" g="0" b="0"/>
        </a:effectRef>
        <a:fontRef idx="minor">
          <a:schemeClr val="lt1"/>
        </a:fontRef>
      </dsp:style>
      <dsp:txBody>
        <a:bodyPr vert="horz" wrap="square" lIns="46990" tIns="46990" rIns="46990" bIns="46990" anchor="ctr"/>
        <a:lstStyle>
          <a:lvl1pPr algn="ctr">
            <a:defRPr sz="3700"/>
          </a:lvl1pPr>
          <a:lvl2pPr marL="285750" indent="-285750" algn="ctr">
            <a:defRPr sz="2800"/>
          </a:lvl2pPr>
          <a:lvl3pPr marL="571500" indent="-285750" algn="ctr">
            <a:defRPr sz="2800"/>
          </a:lvl3pPr>
          <a:lvl4pPr marL="857250" indent="-285750" algn="ctr">
            <a:defRPr sz="2800"/>
          </a:lvl4pPr>
          <a:lvl5pPr marL="1143000" indent="-285750" algn="ctr">
            <a:defRPr sz="2800"/>
          </a:lvl5pPr>
          <a:lvl6pPr marL="1428750" indent="-285750" algn="ctr">
            <a:defRPr sz="2800"/>
          </a:lvl6pPr>
          <a:lvl7pPr marL="1714500" indent="-285750" algn="ctr">
            <a:defRPr sz="2800"/>
          </a:lvl7pPr>
          <a:lvl8pPr marL="2000250" indent="-285750" algn="ctr">
            <a:defRPr sz="2800"/>
          </a:lvl8pPr>
          <a:lvl9pPr marL="2286000" indent="-285750" algn="ctr">
            <a:defRPr sz="2800"/>
          </a:lvl9pPr>
        </a:lstStyle>
        <a:p>
          <a:pPr lvl="0">
            <a:lnSpc>
              <a:spcPct val="100000"/>
            </a:lnSpc>
            <a:spcBef>
              <a:spcPct val="0"/>
            </a:spcBef>
            <a:spcAft>
              <a:spcPct val="35000"/>
            </a:spcAft>
          </a:pPr>
          <a:endParaRPr lang="en-US" altLang="zh-CN" sz="2400" b="1" dirty="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sym typeface="+mn-ea"/>
          </a:endParaRPr>
        </a:p>
      </dsp:txBody>
      <dsp:txXfrm>
        <a:off x="2120265" y="2307158"/>
        <a:ext cx="1523595" cy="1523595"/>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rSet qsTypeId="urn:microsoft.com/office/officeart/2005/8/quickstyle/simple5"/>
        </dgm:pt>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dstNode" val="node"/>
                    <dgm:param type="begSty" val="noArr"/>
                    <dgm:param type="endSty" val="noArr"/>
                    <dgm:param type="connRout" val="curve"/>
                    <dgm:param type="begPts" val="ctr"/>
                    <dgm:param type="endPts" val="ctr"/>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srcNode" val="dummyConnPt"/>
                    <dgm:param type="dstNode" val="dummyConnPt"/>
                    <dgm:param type="begSty" val="noArr"/>
                    <dgm:param type="endSty" val="noArr"/>
                    <dgm:param type="connRout" val="longCurve"/>
                    <dgm:param type="begPts" val="bCtr"/>
                    <dgm:param type="endPts" val="tCtr"/>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546B9A4-067A-475B-A2EC-A32B2455423D}"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29C77BB-1510-4641-87CA-517221B4A4B4}"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75FE067-8261-4DA8-A23E-1A429A6D9B15}"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00789FEF-E989-4E89-9358-D22E570FC5D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73D5DE5-7841-4B06-BF7D-922D2C8B7D70}"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00789FEF-E989-4E89-9358-D22E570FC5D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73D5DE5-7841-4B06-BF7D-922D2C8B7D70}"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00789FEF-E989-4E89-9358-D22E570FC5D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73D5DE5-7841-4B06-BF7D-922D2C8B7D70}"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00789FEF-E989-4E89-9358-D22E570FC5D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73D5DE5-7841-4B06-BF7D-922D2C8B7D70}"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00789FEF-E989-4E89-9358-D22E570FC5D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73D5DE5-7841-4B06-BF7D-922D2C8B7D70}"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00789FEF-E989-4E89-9358-D22E570FC5DB}"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73D5DE5-7841-4B06-BF7D-922D2C8B7D70}"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00789FEF-E989-4E89-9358-D22E570FC5DB}"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73D5DE5-7841-4B06-BF7D-922D2C8B7D70}"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00789FEF-E989-4E89-9358-D22E570FC5DB}"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73D5DE5-7841-4B06-BF7D-922D2C8B7D70}"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0789FEF-E989-4E89-9358-D22E570FC5DB}"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73D5DE5-7841-4B06-BF7D-922D2C8B7D70}"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00789FEF-E989-4E89-9358-D22E570FC5DB}"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73D5DE5-7841-4B06-BF7D-922D2C8B7D70}"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00789FEF-E989-4E89-9358-D22E570FC5DB}"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73D5DE5-7841-4B06-BF7D-922D2C8B7D70}"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789FEF-E989-4E89-9358-D22E570FC5DB}" type="datetimeFigureOut">
              <a:rPr lang="zh-CN" altLang="en-US" smtClean="0"/>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3D5DE5-7841-4B06-BF7D-922D2C8B7D70}" type="slidenum">
              <a:rPr lang="zh-CN" altLang="en-US" smtClean="0"/>
            </a:fld>
            <a:endParaRPr lang="zh-CN" altLang="en-US"/>
          </a:p>
        </p:txBody>
      </p:sp>
      <p:pic>
        <p:nvPicPr>
          <p:cNvPr id="8" name="图片 7" descr="水印"/>
          <p:cNvPicPr>
            <a:picLocks noChangeAspect="1"/>
          </p:cNvPicPr>
          <p:nvPr userDrawn="1"/>
        </p:nvPicPr>
        <p:blipFill>
          <a:blip r:embed="rId12"/>
          <a:stretch>
            <a:fillRect/>
          </a:stretch>
        </p:blipFill>
        <p:spPr>
          <a:xfrm>
            <a:off x="5220653" y="34290"/>
            <a:ext cx="3880009" cy="1255871"/>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jpeg"/><Relationship Id="rId1" Type="http://schemas.openxmlformats.org/officeDocument/2006/relationships/image" Target="../media/image6.jpe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9.jpeg"/><Relationship Id="rId1" Type="http://schemas.openxmlformats.org/officeDocument/2006/relationships/image" Target="../media/image8.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slide" Target="slide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0.jpeg"/></Relationships>
</file>

<file path=ppt/slides/_rels/slide19.xml.rels><?xml version="1.0" encoding="UTF-8" standalone="yes"?>
<Relationships xmlns="http://schemas.openxmlformats.org/package/2006/relationships"><Relationship Id="rId7" Type="http://schemas.openxmlformats.org/officeDocument/2006/relationships/notesSlide" Target="../notesSlides/notesSlide2.xml"/><Relationship Id="rId6" Type="http://schemas.openxmlformats.org/officeDocument/2006/relationships/slideLayout" Target="../slideLayouts/slideLayout7.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2.jpeg"/><Relationship Id="rId1" Type="http://schemas.openxmlformats.org/officeDocument/2006/relationships/image" Target="../media/image11.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jpe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3.pn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571500" y="1792129"/>
            <a:ext cx="4903946" cy="378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300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3000" b="1">
              <a:solidFill>
                <a:srgbClr val="FF0000"/>
              </a:solidFill>
              <a:latin typeface="HelveticaNeue" panose="02000503000000020004" pitchFamily="2" charset="0"/>
            </a:endParaRPr>
          </a:p>
          <a:p>
            <a:pPr eaLnBrk="1" hangingPunct="1">
              <a:spcBef>
                <a:spcPct val="0"/>
              </a:spcBef>
              <a:buFontTx/>
              <a:buNone/>
              <a:defRPr/>
            </a:pPr>
            <a:endParaRPr lang="en-US" altLang="zh-CN" sz="3000" b="1">
              <a:solidFill>
                <a:srgbClr val="FF0000"/>
              </a:solidFill>
              <a:latin typeface="HelveticaNeue" panose="02000503000000020004" pitchFamily="2" charset="0"/>
            </a:endParaRPr>
          </a:p>
          <a:p>
            <a:pPr eaLnBrk="1" hangingPunct="1">
              <a:spcBef>
                <a:spcPct val="0"/>
              </a:spcBef>
              <a:buFontTx/>
              <a:buNone/>
              <a:defRPr/>
            </a:pPr>
            <a:r>
              <a:rPr lang="zh-CN" altLang="en-US" sz="3000" b="1">
                <a:solidFill>
                  <a:srgbClr val="FF0000"/>
                </a:solidFill>
                <a:latin typeface="HelveticaNeue" panose="02000503000000020004" pitchFamily="2" charset="0"/>
              </a:rPr>
              <a:t>更多教学资源请关注</a:t>
            </a:r>
            <a:endParaRPr lang="en-US" altLang="zh-CN" sz="3000" b="1">
              <a:solidFill>
                <a:srgbClr val="FF0000"/>
              </a:solidFill>
              <a:latin typeface="HelveticaNeue" panose="02000503000000020004" pitchFamily="2" charset="0"/>
            </a:endParaRPr>
          </a:p>
          <a:p>
            <a:pPr eaLnBrk="1" hangingPunct="1">
              <a:spcBef>
                <a:spcPct val="0"/>
              </a:spcBef>
              <a:buFontTx/>
              <a:buNone/>
              <a:defRPr/>
            </a:pPr>
            <a:r>
              <a:rPr lang="zh-CN" altLang="en-US" sz="3000" b="1">
                <a:solidFill>
                  <a:srgbClr val="FF0000"/>
                </a:solidFill>
                <a:latin typeface="HelveticaNeue" panose="02000503000000020004" pitchFamily="2" charset="0"/>
              </a:rPr>
              <a:t>公众号：溯恩高中英语</a:t>
            </a:r>
            <a:endParaRPr lang="zh-CN" altLang="en-US" sz="3000" b="1">
              <a:solidFill>
                <a:srgbClr val="FF0000"/>
              </a:solidFill>
              <a:latin typeface="HelveticaNeue" panose="02000503000000020004" pitchFamily="2" charset="0"/>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453539" y="2562701"/>
            <a:ext cx="2519363" cy="251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5483543" y="2069783"/>
            <a:ext cx="2702719" cy="553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3000" b="1">
                <a:latin typeface="华文新魏" panose="02010800040101010101" pitchFamily="2" charset="-122"/>
              </a:rPr>
              <a:t>知识产权声明</a:t>
            </a:r>
            <a:endParaRPr lang="zh-CN" altLang="en-US" sz="3000" b="1">
              <a:latin typeface="华文新魏" panose="02010800040101010101" pitchFamily="2" charset="-122"/>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101600" y="857250"/>
            <a:ext cx="8785860" cy="5934075"/>
          </a:xfrm>
          <a:prstGeom prst="rect">
            <a:avLst/>
          </a:prstGeom>
          <a:noFill/>
          <a:ln w="9525">
            <a:noFill/>
          </a:ln>
        </p:spPr>
        <p:txBody>
          <a:bodyPr wrap="square">
            <a:spAutoFit/>
          </a:bodyPr>
          <a:lstStyle/>
          <a:p>
            <a:pPr indent="266700" algn="just" fontAlgn="auto">
              <a:lnSpc>
                <a:spcPts val="2680"/>
              </a:lnSpc>
            </a:pPr>
            <a:r>
              <a:rPr lang="en-US" sz="2400" b="0" i="1">
                <a:solidFill>
                  <a:srgbClr val="00B0F0"/>
                </a:solidFill>
                <a:latin typeface="Times New Roman" panose="02020603050405020304" pitchFamily="18" charset="0"/>
                <a:ea typeface="宋体" panose="02010600030101010101" pitchFamily="2" charset="-122"/>
                <a:cs typeface="Times New Roman" panose="02020603050405020304" pitchFamily="18" charset="0"/>
              </a:rPr>
              <a:t>Unfortunately, she came again soon, with her shoes in hands and preparing for an outing.</a:t>
            </a:r>
            <a:r>
              <a:rPr lang="en-US" sz="2400" b="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“Daddy, I’d like to …” “Not today,</a:t>
            </a:r>
            <a:r>
              <a:rPr lang="en-US" sz="2400" b="0" u="sng">
                <a:solidFill>
                  <a:srgbClr val="000000"/>
                </a:solidFill>
                <a:latin typeface="Times New Roman" panose="02020603050405020304" pitchFamily="18" charset="0"/>
                <a:ea typeface="宋体" panose="02010600030101010101" pitchFamily="2" charset="-122"/>
                <a:cs typeface="Times New Roman" panose="02020603050405020304" pitchFamily="18" charset="0"/>
              </a:rPr>
              <a:t> Meghan</a:t>
            </a:r>
            <a:r>
              <a:rPr lang="en-US" sz="2400" b="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I’m pretty busy, you see.” Without even lifting my head from my paper, I interrupted her request impatiently. “Just for a moment, please” she tipped towards my </a:t>
            </a:r>
            <a:r>
              <a:rPr lang="en-US" sz="2400" b="0" u="sng">
                <a:solidFill>
                  <a:srgbClr val="000000"/>
                </a:solidFill>
                <a:latin typeface="Times New Roman" panose="02020603050405020304" pitchFamily="18" charset="0"/>
                <a:ea typeface="宋体" panose="02010600030101010101" pitchFamily="2" charset="-122"/>
                <a:cs typeface="Times New Roman" panose="02020603050405020304" pitchFamily="18" charset="0"/>
              </a:rPr>
              <a:t>desk</a:t>
            </a:r>
            <a:r>
              <a:rPr lang="en-US" sz="2400" b="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and plucked at my sleeves timidly. Somehow, a flood of rage took hold of me, which drove me to yell at her, “ Go and play with your </a:t>
            </a:r>
            <a:r>
              <a:rPr lang="en-US" sz="2400" b="0" u="sng">
                <a:solidFill>
                  <a:srgbClr val="000000"/>
                </a:solidFill>
                <a:latin typeface="Times New Roman" panose="02020603050405020304" pitchFamily="18" charset="0"/>
                <a:ea typeface="宋体" panose="02010600030101010101" pitchFamily="2" charset="-122"/>
                <a:cs typeface="Times New Roman" panose="02020603050405020304" pitchFamily="18" charset="0"/>
              </a:rPr>
              <a:t>Dumpty</a:t>
            </a:r>
            <a:r>
              <a:rPr lang="en-US" sz="2400" b="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I’m busy with my </a:t>
            </a:r>
            <a:r>
              <a:rPr lang="en-US" sz="2400" b="0" u="sng">
                <a:solidFill>
                  <a:srgbClr val="000000"/>
                </a:solidFill>
                <a:latin typeface="Times New Roman" panose="02020603050405020304" pitchFamily="18" charset="0"/>
                <a:ea typeface="宋体" panose="02010600030101010101" pitchFamily="2" charset="-122"/>
                <a:cs typeface="Times New Roman" panose="02020603050405020304" pitchFamily="18" charset="0"/>
              </a:rPr>
              <a:t>work</a:t>
            </a:r>
            <a:r>
              <a:rPr lang="en-US" sz="2400" b="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 </a:t>
            </a:r>
            <a:r>
              <a:rPr lang="en-US" sz="2400" b="0">
                <a:solidFill>
                  <a:srgbClr val="000000"/>
                </a:solidFill>
                <a:latin typeface="Times New Roman" panose="02020603050405020304" pitchFamily="18" charset="0"/>
                <a:ea typeface="华文仿宋" panose="02010600040101010101" charset="-122"/>
                <a:cs typeface="Times New Roman" panose="02020603050405020304" pitchFamily="18" charset="0"/>
              </a:rPr>
              <a:t>She opened her mouth to say something</a:t>
            </a:r>
            <a:r>
              <a:rPr lang="en-US" sz="2400" b="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but choked. She inched towards the door quietly.</a:t>
            </a:r>
            <a:endParaRPr lang="en-US" sz="2400" b="0" i="1">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a:p>
            <a:pPr indent="266700" algn="just" fontAlgn="auto">
              <a:lnSpc>
                <a:spcPts val="2680"/>
              </a:lnSpc>
            </a:pPr>
            <a:r>
              <a:rPr lang="en-US" sz="2400" b="0" i="1">
                <a:solidFill>
                  <a:srgbClr val="000000"/>
                </a:solidFill>
                <a:latin typeface="Times New Roman" panose="02020603050405020304" pitchFamily="18" charset="0"/>
                <a:ea typeface="宋体" panose="02010600030101010101" pitchFamily="2" charset="-122"/>
                <a:cs typeface="Times New Roman" panose="02020603050405020304" pitchFamily="18" charset="0"/>
              </a:rPr>
              <a:t>      </a:t>
            </a:r>
            <a:r>
              <a:rPr lang="en-US" sz="2400" b="0" i="1">
                <a:solidFill>
                  <a:srgbClr val="00B0F0"/>
                </a:solidFill>
                <a:latin typeface="Times New Roman" panose="02020603050405020304" pitchFamily="18" charset="0"/>
                <a:ea typeface="宋体" panose="02010600030101010101" pitchFamily="2" charset="-122"/>
                <a:cs typeface="Times New Roman" panose="02020603050405020304" pitchFamily="18" charset="0"/>
              </a:rPr>
              <a:t>Out of the corner of my eye I could see the little girl sobbing because I didn’t have time for her.</a:t>
            </a:r>
            <a:r>
              <a:rPr lang="en-US" sz="2400" b="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Suddenly, a ripple of guilt touched my heart. I went over, bent down and embraced her tightly. “How about the park now? ” “Really? ” She raised her head</a:t>
            </a:r>
            <a:r>
              <a:rPr lang="en-US" sz="2400" b="0">
                <a:solidFill>
                  <a:srgbClr val="000000"/>
                </a:solidFill>
                <a:latin typeface="Times New Roman" panose="02020603050405020304" pitchFamily="18" charset="0"/>
                <a:ea typeface="华文仿宋" panose="02010600040101010101" charset="-122"/>
                <a:cs typeface="Times New Roman" panose="02020603050405020304" pitchFamily="18" charset="0"/>
              </a:rPr>
              <a:t>, with uncovered childish thrill in </a:t>
            </a:r>
            <a:r>
              <a:rPr lang="en-US" sz="2400" b="0">
                <a:solidFill>
                  <a:srgbClr val="000000"/>
                </a:solidFill>
                <a:latin typeface="Times New Roman" panose="02020603050405020304" pitchFamily="18" charset="0"/>
                <a:ea typeface="宋体" panose="02010600030101010101" pitchFamily="2" charset="-122"/>
                <a:cs typeface="Times New Roman" panose="02020603050405020304" pitchFamily="18" charset="0"/>
              </a:rPr>
              <a:t>her still red eyes. I nodded and picked up her shoes. In a flash, she stood up and flew out cheerfully like a bird. Her twinkling eyes woke me up to the truth that parents</a:t>
            </a:r>
            <a:r>
              <a:rPr lang="en-US" sz="2400" b="0">
                <a:solidFill>
                  <a:srgbClr val="000000"/>
                </a:solidFill>
                <a:latin typeface="Times New Roman" panose="02020603050405020304" pitchFamily="18" charset="0"/>
                <a:ea typeface="华文仿宋" panose="02010600040101010101" charset="-122"/>
                <a:cs typeface="Times New Roman" panose="02020603050405020304" pitchFamily="18" charset="0"/>
              </a:rPr>
              <a:t>’</a:t>
            </a:r>
            <a:r>
              <a:rPr lang="en-US" sz="2400" b="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simple </a:t>
            </a:r>
            <a:r>
              <a:rPr lang="en-US" sz="2400" b="0" u="sng">
                <a:solidFill>
                  <a:srgbClr val="000000"/>
                </a:solidFill>
                <a:latin typeface="Times New Roman" panose="02020603050405020304" pitchFamily="18" charset="0"/>
                <a:ea typeface="宋体" panose="02010600030101010101" pitchFamily="2" charset="-122"/>
                <a:cs typeface="Times New Roman" panose="02020603050405020304" pitchFamily="18" charset="0"/>
              </a:rPr>
              <a:t>company</a:t>
            </a:r>
            <a:r>
              <a:rPr lang="en-US" sz="2400" b="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can warm children</a:t>
            </a:r>
            <a:r>
              <a:rPr lang="en-US" sz="2400" b="0">
                <a:solidFill>
                  <a:srgbClr val="000000"/>
                </a:solidFill>
                <a:latin typeface="Times New Roman" panose="02020603050405020304" pitchFamily="18" charset="0"/>
                <a:ea typeface="华文仿宋" panose="02010600040101010101" charset="-122"/>
                <a:cs typeface="Times New Roman" panose="02020603050405020304" pitchFamily="18" charset="0"/>
              </a:rPr>
              <a:t>’</a:t>
            </a:r>
            <a:r>
              <a:rPr lang="en-US" sz="2400" b="0">
                <a:solidFill>
                  <a:srgbClr val="000000"/>
                </a:solidFill>
                <a:latin typeface="Times New Roman" panose="02020603050405020304" pitchFamily="18" charset="0"/>
                <a:ea typeface="宋体" panose="02010600030101010101" pitchFamily="2" charset="-122"/>
                <a:cs typeface="Times New Roman" panose="02020603050405020304" pitchFamily="18" charset="0"/>
              </a:rPr>
              <a:t>s heart, even lighting up their life.   </a:t>
            </a:r>
            <a:endParaRPr lang="en-US" altLang="en-US" sz="2400" b="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2" name="矩形 1"/>
          <p:cNvSpPr/>
          <p:nvPr/>
        </p:nvSpPr>
        <p:spPr>
          <a:xfrm>
            <a:off x="101600" y="88900"/>
            <a:ext cx="2428240" cy="768350"/>
          </a:xfrm>
          <a:prstGeom prst="rect">
            <a:avLst/>
          </a:prstGeom>
          <a:noFill/>
          <a:ln>
            <a:noFill/>
          </a:ln>
        </p:spPr>
        <p:txBody>
          <a:bodyPr wrap="none" rtlCol="0" anchor="t">
            <a:spAutoFit/>
            <a:scene3d>
              <a:camera prst="orthographicFront"/>
              <a:lightRig rig="threePt" dir="t"/>
            </a:scene3d>
          </a:bodyPr>
          <a:lstStyle/>
          <a:p>
            <a:pPr algn="ctr"/>
            <a:r>
              <a:rPr lang="zh-CN" altLang="en-US" sz="4400" b="1">
                <a:ln w="22225">
                  <a:solidFill>
                    <a:schemeClr val="accent2"/>
                  </a:solidFill>
                  <a:prstDash val="solid"/>
                </a:ln>
                <a:solidFill>
                  <a:schemeClr val="accent2">
                    <a:lumMod val="40000"/>
                    <a:lumOff val="60000"/>
                  </a:schemeClr>
                </a:solidFill>
                <a:effectLst/>
                <a:latin typeface="Times New Roman" panose="02020603050405020304" pitchFamily="18" charset="0"/>
                <a:ea typeface="宋体" panose="02010600030101010101" pitchFamily="2" charset="-122"/>
                <a:cs typeface="Times New Roman" panose="02020603050405020304" pitchFamily="18" charset="0"/>
              </a:rPr>
              <a:t>下水作文</a:t>
            </a:r>
            <a:endParaRPr lang="zh-CN" altLang="en-US" sz="4400" b="1">
              <a:ln w="22225">
                <a:solidFill>
                  <a:schemeClr val="accent2"/>
                </a:solidFill>
                <a:prstDash val="solid"/>
              </a:ln>
              <a:solidFill>
                <a:schemeClr val="accent2">
                  <a:lumMod val="40000"/>
                  <a:lumOff val="60000"/>
                </a:schemeClr>
              </a:solidFill>
              <a:effectLst/>
              <a:latin typeface="Times New Roman" panose="02020603050405020304" pitchFamily="18" charset="0"/>
              <a:ea typeface="宋体" panose="02010600030101010101" pitchFamily="2" charset="-122"/>
              <a:cs typeface="Times New Roman" panose="02020603050405020304" pitchFamily="18" charset="0"/>
            </a:endParaRPr>
          </a:p>
        </p:txBody>
      </p:sp>
      <p:sp>
        <p:nvSpPr>
          <p:cNvPr id="25" name="矩形 24"/>
          <p:cNvSpPr/>
          <p:nvPr/>
        </p:nvSpPr>
        <p:spPr>
          <a:xfrm>
            <a:off x="-837565" y="2366645"/>
            <a:ext cx="8382000" cy="1014730"/>
          </a:xfrm>
          <a:prstGeom prst="rect">
            <a:avLst/>
          </a:prstGeom>
          <a:noFill/>
          <a:ln>
            <a:noFill/>
          </a:ln>
        </p:spPr>
        <p:txBody>
          <a:bodyPr wrap="square" rtlCol="0" anchor="t">
            <a:spAutoFit/>
            <a:scene3d>
              <a:camera prst="orthographicFront"/>
              <a:lightRig rig="harsh" dir="t"/>
            </a:scene3d>
            <a:sp3d extrusionH="57150" prstMaterial="matte">
              <a:bevelT w="63500" h="12700" prst="angle"/>
              <a:contourClr>
                <a:schemeClr val="bg1">
                  <a:lumMod val="65000"/>
                </a:schemeClr>
              </a:contourClr>
            </a:sp3d>
          </a:bodyPr>
          <a:p>
            <a:pPr algn="ctr"/>
            <a:r>
              <a:rPr lang="en-US" altLang="zh-CN" sz="6000" b="1">
                <a:solidFill>
                  <a:schemeClr val="accent3"/>
                </a:solidFill>
                <a:effectLst/>
              </a:rPr>
              <a:t>expectation</a:t>
            </a:r>
            <a:endParaRPr lang="en-US" altLang="zh-CN" sz="6000" b="1">
              <a:solidFill>
                <a:schemeClr val="accent3"/>
              </a:solidFill>
              <a:effectLst/>
            </a:endParaRPr>
          </a:p>
        </p:txBody>
      </p:sp>
      <p:sp>
        <p:nvSpPr>
          <p:cNvPr id="4" name="矩形 3"/>
          <p:cNvSpPr/>
          <p:nvPr/>
        </p:nvSpPr>
        <p:spPr>
          <a:xfrm>
            <a:off x="528955" y="984250"/>
            <a:ext cx="8382000" cy="1014730"/>
          </a:xfrm>
          <a:prstGeom prst="rect">
            <a:avLst/>
          </a:prstGeom>
          <a:noFill/>
          <a:ln>
            <a:noFill/>
          </a:ln>
        </p:spPr>
        <p:txBody>
          <a:bodyPr wrap="square" rtlCol="0" anchor="t">
            <a:spAutoFit/>
            <a:scene3d>
              <a:camera prst="orthographicFront"/>
              <a:lightRig rig="harsh" dir="t"/>
            </a:scene3d>
            <a:sp3d extrusionH="57150" prstMaterial="matte">
              <a:bevelT w="63500" h="12700" prst="angle"/>
              <a:contourClr>
                <a:schemeClr val="bg1">
                  <a:lumMod val="65000"/>
                </a:schemeClr>
              </a:contourClr>
            </a:sp3d>
          </a:bodyPr>
          <a:p>
            <a:pPr algn="ctr"/>
            <a:r>
              <a:rPr lang="en-US" altLang="zh-CN" sz="6000" b="1">
                <a:solidFill>
                  <a:schemeClr val="accent3"/>
                </a:solidFill>
                <a:effectLst/>
              </a:rPr>
              <a:t>unwilling , impatient</a:t>
            </a:r>
            <a:endParaRPr lang="en-US" altLang="zh-CN" sz="6000" b="1">
              <a:solidFill>
                <a:schemeClr val="accent3"/>
              </a:solidFill>
              <a:effectLst/>
            </a:endParaRPr>
          </a:p>
        </p:txBody>
      </p:sp>
      <p:sp>
        <p:nvSpPr>
          <p:cNvPr id="5" name="矩形 4"/>
          <p:cNvSpPr/>
          <p:nvPr/>
        </p:nvSpPr>
        <p:spPr>
          <a:xfrm>
            <a:off x="101600" y="4502785"/>
            <a:ext cx="8892540" cy="922020"/>
          </a:xfrm>
          <a:prstGeom prst="rect">
            <a:avLst/>
          </a:prstGeom>
          <a:noFill/>
          <a:ln>
            <a:noFill/>
          </a:ln>
        </p:spPr>
        <p:txBody>
          <a:bodyPr wrap="square" rtlCol="0" anchor="t">
            <a:spAutoFit/>
            <a:scene3d>
              <a:camera prst="orthographicFront"/>
              <a:lightRig rig="harsh" dir="t"/>
            </a:scene3d>
            <a:sp3d extrusionH="57150" prstMaterial="matte">
              <a:bevelT w="63500" h="12700" prst="angle"/>
              <a:contourClr>
                <a:schemeClr val="bg1">
                  <a:lumMod val="65000"/>
                </a:schemeClr>
              </a:contourClr>
            </a:sp3d>
          </a:bodyPr>
          <a:p>
            <a:pPr algn="ctr"/>
            <a:r>
              <a:rPr lang="en-US" altLang="zh-CN" sz="5400" b="1">
                <a:solidFill>
                  <a:schemeClr val="accent6">
                    <a:lumMod val="75000"/>
                  </a:schemeClr>
                </a:solidFill>
                <a:effectLst/>
              </a:rPr>
              <a:t>excited, happy, unbelievable</a:t>
            </a:r>
            <a:endParaRPr lang="en-US" altLang="zh-CN" sz="5400" b="1">
              <a:solidFill>
                <a:schemeClr val="accent6">
                  <a:lumMod val="75000"/>
                </a:schemeClr>
              </a:solidFill>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2"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1"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blinds(horizontal)">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1"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1"/>
      <p:bldP spid="4" grpId="2"/>
      <p:bldP spid="5"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文本框 6"/>
          <p:cNvSpPr txBox="1"/>
          <p:nvPr/>
        </p:nvSpPr>
        <p:spPr>
          <a:xfrm>
            <a:off x="148590" y="768350"/>
            <a:ext cx="8332470" cy="1076325"/>
          </a:xfrm>
          <a:prstGeom prst="rect">
            <a:avLst/>
          </a:prstGeom>
          <a:noFill/>
          <a:ln w="28575" cmpd="sng">
            <a:solidFill>
              <a:schemeClr val="accent1">
                <a:shade val="50000"/>
              </a:schemeClr>
            </a:solidFill>
            <a:prstDash val="solid"/>
          </a:ln>
        </p:spPr>
        <p:txBody>
          <a:bodyPr wrap="square" rtlCol="0">
            <a:spAutoFit/>
          </a:bodyPr>
          <a:p>
            <a:r>
              <a:rPr lang="en-US" altLang="zh-CN" sz="3200" b="1" dirty="0">
                <a:ln w="12700" cmpd="sng">
                  <a:solidFill>
                    <a:schemeClr val="accent1">
                      <a:shade val="50000"/>
                    </a:schemeClr>
                  </a:solidFill>
                  <a:prstDash val="solid"/>
                </a:ln>
                <a:solidFill>
                  <a:schemeClr val="tx2">
                    <a:lumMod val="40000"/>
                    <a:lumOff val="60000"/>
                  </a:schemeClr>
                </a:solidFill>
                <a:latin typeface="Times New Roman" panose="02020603050405020304" pitchFamily="18" charset="0"/>
                <a:cs typeface="Times New Roman" panose="02020603050405020304" pitchFamily="18" charset="0"/>
              </a:rPr>
              <a:t>1.  A philosophical ending</a:t>
            </a:r>
            <a:endParaRPr lang="en-US" altLang="zh-CN" sz="3200" b="1" dirty="0">
              <a:ln w="12700" cmpd="sng">
                <a:solidFill>
                  <a:schemeClr val="accent1">
                    <a:shade val="50000"/>
                  </a:schemeClr>
                </a:solidFill>
                <a:prstDash val="solid"/>
              </a:ln>
              <a:solidFill>
                <a:schemeClr val="tx2">
                  <a:lumMod val="40000"/>
                  <a:lumOff val="60000"/>
                </a:schemeClr>
              </a:solidFill>
              <a:latin typeface="Times New Roman" panose="02020603050405020304" pitchFamily="18" charset="0"/>
              <a:cs typeface="Times New Roman" panose="02020603050405020304" pitchFamily="18" charset="0"/>
            </a:endParaRPr>
          </a:p>
          <a:p>
            <a:r>
              <a:rPr lang="en-US" altLang="zh-CN" sz="3200" b="1" dirty="0">
                <a:ln w="12700" cmpd="sng">
                  <a:solidFill>
                    <a:schemeClr val="accent1">
                      <a:shade val="50000"/>
                    </a:schemeClr>
                  </a:solidFill>
                  <a:prstDash val="solid"/>
                </a:ln>
                <a:solidFill>
                  <a:schemeClr val="tx2">
                    <a:lumMod val="40000"/>
                    <a:lumOff val="60000"/>
                  </a:schemeClr>
                </a:solidFill>
                <a:latin typeface="Times New Roman" panose="02020603050405020304" pitchFamily="18" charset="0"/>
                <a:cs typeface="Times New Roman" panose="02020603050405020304" pitchFamily="18" charset="0"/>
              </a:rPr>
              <a:t>Show the main character's growth</a:t>
            </a:r>
            <a:endParaRPr lang="en-US" altLang="zh-CN" sz="3200" b="1" dirty="0">
              <a:ln w="12700" cmpd="sng">
                <a:solidFill>
                  <a:schemeClr val="accent1">
                    <a:shade val="50000"/>
                  </a:schemeClr>
                </a:solidFill>
                <a:prstDash val="solid"/>
              </a:ln>
              <a:solidFill>
                <a:schemeClr val="tx2">
                  <a:lumMod val="40000"/>
                  <a:lumOff val="60000"/>
                </a:schemeClr>
              </a:solidFill>
              <a:latin typeface="Times New Roman" panose="02020603050405020304" pitchFamily="18" charset="0"/>
              <a:cs typeface="Times New Roman" panose="02020603050405020304" pitchFamily="18" charset="0"/>
            </a:endParaRPr>
          </a:p>
        </p:txBody>
      </p:sp>
      <p:sp>
        <p:nvSpPr>
          <p:cNvPr id="8" name="文本框 7"/>
          <p:cNvSpPr txBox="1"/>
          <p:nvPr/>
        </p:nvSpPr>
        <p:spPr>
          <a:xfrm>
            <a:off x="148590" y="1844913"/>
            <a:ext cx="8474710" cy="4030980"/>
          </a:xfrm>
          <a:prstGeom prst="rect">
            <a:avLst/>
          </a:prstGeom>
          <a:noFill/>
        </p:spPr>
        <p:txBody>
          <a:bodyPr wrap="square" rtlCol="0">
            <a:spAutoFit/>
          </a:bodyPr>
          <a:p>
            <a:pPr marL="285750" indent="-285750" algn="just" fontAlgn="auto">
              <a:buFont typeface="Wingdings" panose="05000000000000000000" charset="0"/>
              <a:buChar char="Ø"/>
            </a:pPr>
            <a:r>
              <a:rPr lang="en-US" altLang="zh-CN" sz="3200" dirty="0">
                <a:latin typeface="Times New Roman" panose="02020603050405020304" pitchFamily="18" charset="0"/>
                <a:ea typeface="宋体" panose="02010600030101010101" pitchFamily="2" charset="-122"/>
                <a:cs typeface="Times New Roman" panose="02020603050405020304" pitchFamily="18" charset="0"/>
                <a:sym typeface="+mn-ea"/>
              </a:rPr>
              <a:t>No matter how busy we are, don't miss the best time to accompany our children. Parents' company will </a:t>
            </a:r>
            <a:r>
              <a:rPr lang="en-US" altLang="zh-CN" sz="32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mn-ea"/>
              </a:rPr>
              <a:t>nourish</a:t>
            </a:r>
            <a:r>
              <a:rPr lang="en-US" altLang="zh-CN" sz="3200" dirty="0">
                <a:latin typeface="Times New Roman" panose="02020603050405020304" pitchFamily="18" charset="0"/>
                <a:ea typeface="宋体" panose="02010600030101010101" pitchFamily="2" charset="-122"/>
                <a:cs typeface="Times New Roman" panose="02020603050405020304" pitchFamily="18" charset="0"/>
                <a:sym typeface="+mn-ea"/>
              </a:rPr>
              <a:t> their hopes and happiness.</a:t>
            </a:r>
            <a:endParaRPr lang="en-US" altLang="zh-CN" sz="3200" dirty="0">
              <a:latin typeface="Times New Roman" panose="02020603050405020304" pitchFamily="18" charset="0"/>
              <a:ea typeface="宋体" panose="02010600030101010101" pitchFamily="2" charset="-122"/>
              <a:cs typeface="Times New Roman" panose="02020603050405020304" pitchFamily="18" charset="0"/>
              <a:sym typeface="+mn-ea"/>
            </a:endParaRPr>
          </a:p>
          <a:p>
            <a:pPr marL="285750" indent="-285750" algn="just" fontAlgn="auto">
              <a:buFont typeface="Wingdings" panose="05000000000000000000" charset="0"/>
              <a:buChar char="Ø"/>
            </a:pPr>
            <a:endParaRPr lang="en-US" altLang="zh-CN" sz="3200" dirty="0">
              <a:latin typeface="Times New Roman" panose="02020603050405020304" pitchFamily="18" charset="0"/>
              <a:ea typeface="宋体" panose="02010600030101010101" pitchFamily="2" charset="-122"/>
              <a:cs typeface="Times New Roman" panose="02020603050405020304" pitchFamily="18" charset="0"/>
              <a:sym typeface="+mn-ea"/>
            </a:endParaRPr>
          </a:p>
          <a:p>
            <a:pPr marL="285750" indent="-285750" algn="just" fontAlgn="auto">
              <a:buFont typeface="Wingdings" panose="05000000000000000000" charset="0"/>
              <a:buChar char="Ø"/>
            </a:pPr>
            <a:r>
              <a:rPr lang="en-US" sz="3200">
                <a:solidFill>
                  <a:srgbClr val="000000"/>
                </a:solidFill>
                <a:latin typeface="Times New Roman" panose="02020603050405020304" pitchFamily="18" charset="0"/>
                <a:ea typeface="宋体" panose="02010600030101010101" pitchFamily="2" charset="-122"/>
                <a:cs typeface="Times New Roman" panose="02020603050405020304" pitchFamily="18" charset="0"/>
                <a:sym typeface="+mn-ea"/>
              </a:rPr>
              <a:t>Her twinkling eyes woke me up to the truth that parents</a:t>
            </a:r>
            <a:r>
              <a:rPr lang="en-US" sz="3200">
                <a:solidFill>
                  <a:srgbClr val="000000"/>
                </a:solidFill>
                <a:latin typeface="Times New Roman" panose="02020603050405020304" pitchFamily="18" charset="0"/>
                <a:ea typeface="华文仿宋" panose="02010600040101010101" charset="-122"/>
                <a:cs typeface="Times New Roman" panose="02020603050405020304" pitchFamily="18" charset="0"/>
                <a:sym typeface="+mn-ea"/>
              </a:rPr>
              <a:t>’</a:t>
            </a:r>
            <a:r>
              <a:rPr lang="en-US" sz="3200">
                <a:solidFill>
                  <a:srgbClr val="000000"/>
                </a:solidFill>
                <a:latin typeface="Times New Roman" panose="02020603050405020304" pitchFamily="18" charset="0"/>
                <a:ea typeface="宋体" panose="02010600030101010101" pitchFamily="2" charset="-122"/>
                <a:cs typeface="Times New Roman" panose="02020603050405020304" pitchFamily="18" charset="0"/>
                <a:sym typeface="+mn-ea"/>
              </a:rPr>
              <a:t> simple </a:t>
            </a:r>
            <a:r>
              <a:rPr lang="en-US" sz="3200" u="sng">
                <a:solidFill>
                  <a:srgbClr val="000000"/>
                </a:solidFill>
                <a:latin typeface="Times New Roman" panose="02020603050405020304" pitchFamily="18" charset="0"/>
                <a:ea typeface="宋体" panose="02010600030101010101" pitchFamily="2" charset="-122"/>
                <a:cs typeface="Times New Roman" panose="02020603050405020304" pitchFamily="18" charset="0"/>
                <a:sym typeface="+mn-ea"/>
              </a:rPr>
              <a:t>company</a:t>
            </a:r>
            <a:r>
              <a:rPr lang="en-US" sz="3200">
                <a:solidFill>
                  <a:srgbClr val="000000"/>
                </a:solidFill>
                <a:latin typeface="Times New Roman" panose="02020603050405020304" pitchFamily="18" charset="0"/>
                <a:ea typeface="宋体" panose="02010600030101010101" pitchFamily="2" charset="-122"/>
                <a:cs typeface="Times New Roman" panose="02020603050405020304" pitchFamily="18" charset="0"/>
                <a:sym typeface="+mn-ea"/>
              </a:rPr>
              <a:t> can </a:t>
            </a:r>
            <a:r>
              <a:rPr lang="en-US" sz="3200">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mn-ea"/>
              </a:rPr>
              <a:t>warm </a:t>
            </a:r>
            <a:r>
              <a:rPr lang="en-US" sz="3200">
                <a:solidFill>
                  <a:srgbClr val="000000"/>
                </a:solidFill>
                <a:latin typeface="Times New Roman" panose="02020603050405020304" pitchFamily="18" charset="0"/>
                <a:ea typeface="宋体" panose="02010600030101010101" pitchFamily="2" charset="-122"/>
                <a:cs typeface="Times New Roman" panose="02020603050405020304" pitchFamily="18" charset="0"/>
                <a:sym typeface="+mn-ea"/>
              </a:rPr>
              <a:t>children</a:t>
            </a:r>
            <a:r>
              <a:rPr lang="en-US" sz="3200">
                <a:solidFill>
                  <a:srgbClr val="000000"/>
                </a:solidFill>
                <a:latin typeface="Times New Roman" panose="02020603050405020304" pitchFamily="18" charset="0"/>
                <a:ea typeface="华文仿宋" panose="02010600040101010101" charset="-122"/>
                <a:cs typeface="Times New Roman" panose="02020603050405020304" pitchFamily="18" charset="0"/>
                <a:sym typeface="+mn-ea"/>
              </a:rPr>
              <a:t>’</a:t>
            </a:r>
            <a:r>
              <a:rPr lang="en-US" sz="3200">
                <a:solidFill>
                  <a:srgbClr val="000000"/>
                </a:solidFill>
                <a:latin typeface="Times New Roman" panose="02020603050405020304" pitchFamily="18" charset="0"/>
                <a:ea typeface="宋体" panose="02010600030101010101" pitchFamily="2" charset="-122"/>
                <a:cs typeface="Times New Roman" panose="02020603050405020304" pitchFamily="18" charset="0"/>
                <a:sym typeface="+mn-ea"/>
              </a:rPr>
              <a:t>s heart, even lighting up their life.   </a:t>
            </a:r>
            <a:endParaRPr lang="en-US" altLang="en-US" sz="3200" b="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a:p>
            <a:pPr marL="285750" indent="-285750" algn="just" fontAlgn="auto">
              <a:buFont typeface="Wingdings" panose="05000000000000000000" charset="0"/>
              <a:buChar char="Ø"/>
            </a:pPr>
            <a:endParaRPr lang="en-US" altLang="zh-CN" sz="3200" dirty="0">
              <a:latin typeface="Times New Roman" panose="02020603050405020304" pitchFamily="18" charset="0"/>
              <a:ea typeface="宋体" panose="02010600030101010101" pitchFamily="2" charset="-122"/>
              <a:cs typeface="Times New Roman" panose="02020603050405020304" pitchFamily="18" charset="0"/>
              <a:sym typeface="+mn-ea"/>
            </a:endParaRPr>
          </a:p>
        </p:txBody>
      </p:sp>
      <p:sp>
        <p:nvSpPr>
          <p:cNvPr id="4" name="矩形 3"/>
          <p:cNvSpPr/>
          <p:nvPr/>
        </p:nvSpPr>
        <p:spPr>
          <a:xfrm>
            <a:off x="259715" y="5581650"/>
            <a:ext cx="8624570" cy="768350"/>
          </a:xfrm>
          <a:prstGeom prst="rect">
            <a:avLst/>
          </a:prstGeom>
          <a:noFill/>
          <a:ln w="28575" cmpd="sng">
            <a:solidFill>
              <a:schemeClr val="accent2"/>
            </a:solidFill>
            <a:prstDash val="solid"/>
          </a:ln>
        </p:spPr>
        <p:txBody>
          <a:bodyPr wrap="square" rtlCol="0" anchor="t">
            <a:spAutoFit/>
            <a:scene3d>
              <a:camera prst="orthographicFront"/>
              <a:lightRig rig="soft" dir="t">
                <a:rot lat="0" lon="0" rev="15600000"/>
              </a:lightRig>
            </a:scene3d>
            <a:sp3d extrusionH="57150" prstMaterial="softEdge">
              <a:bevelT w="25400" h="38100"/>
            </a:sp3d>
          </a:bodyPr>
          <a:p>
            <a:pPr algn="ctr"/>
            <a:r>
              <a:rPr lang="en-US" altLang="zh-CN" sz="4400" b="1">
                <a:solidFill>
                  <a:schemeClr val="accent6">
                    <a:lumMod val="75000"/>
                  </a:schemeClr>
                </a:solidFill>
                <a:effectLst/>
              </a:rPr>
              <a:t>unique, expressive</a:t>
            </a:r>
            <a:endParaRPr lang="en-US" altLang="zh-CN" sz="4400" b="1">
              <a:solidFill>
                <a:schemeClr val="accent6">
                  <a:lumMod val="75000"/>
                </a:schemeClr>
              </a:solidFill>
              <a:effectLst/>
            </a:endParaRPr>
          </a:p>
        </p:txBody>
      </p:sp>
      <p:sp>
        <p:nvSpPr>
          <p:cNvPr id="2" name="矩形 1"/>
          <p:cNvSpPr/>
          <p:nvPr/>
        </p:nvSpPr>
        <p:spPr>
          <a:xfrm>
            <a:off x="148273" y="-77401"/>
            <a:ext cx="6454775" cy="768350"/>
          </a:xfrm>
          <a:prstGeom prst="rect">
            <a:avLst/>
          </a:prstGeom>
          <a:noFill/>
          <a:ln>
            <a:noFill/>
          </a:ln>
        </p:spPr>
        <p:txBody>
          <a:bodyPr wrap="none" rtlCol="0" anchor="t">
            <a:spAutoFit/>
          </a:bodyPr>
          <a:p>
            <a:pPr algn="ctr"/>
            <a:r>
              <a:rPr lang="en-US" altLang="zh-CN" sz="4400" b="1" dirty="0">
                <a:ln w="22225">
                  <a:solidFill>
                    <a:schemeClr val="accent2"/>
                  </a:solidFill>
                  <a:prstDash val="solid"/>
                </a:ln>
                <a:solidFill>
                  <a:schemeClr val="accent2">
                    <a:lumMod val="40000"/>
                    <a:lumOff val="60000"/>
                  </a:schemeClr>
                </a:solidFill>
                <a:effectLst/>
              </a:rPr>
              <a:t>Possible Appealing Endings </a:t>
            </a:r>
            <a:endParaRPr lang="en-US" altLang="zh-CN" sz="4400" b="1" dirty="0">
              <a:ln w="22225">
                <a:solidFill>
                  <a:schemeClr val="accent2"/>
                </a:solidFill>
                <a:prstDash val="solid"/>
              </a:ln>
              <a:solidFill>
                <a:schemeClr val="accent2">
                  <a:lumMod val="40000"/>
                  <a:lumOff val="60000"/>
                </a:schemeClr>
              </a:solidFill>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8" grpId="0"/>
      <p:bldP spid="4" grpId="0" bldLvl="0" animBg="1"/>
      <p:bldP spid="4"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277701" y="1356514"/>
            <a:ext cx="8474710" cy="2062103"/>
          </a:xfrm>
          <a:prstGeom prst="rect">
            <a:avLst/>
          </a:prstGeom>
          <a:noFill/>
        </p:spPr>
        <p:txBody>
          <a:bodyPr wrap="square" rtlCol="0">
            <a:spAutoFit/>
          </a:bodyPr>
          <a:lstStyle/>
          <a:p>
            <a:pPr marL="285750" indent="-285750" algn="just" fontAlgn="auto">
              <a:buFont typeface="Wingdings" panose="05000000000000000000" charset="0"/>
              <a:buChar char="Ø"/>
            </a:pPr>
            <a:r>
              <a:rPr lang="en-US" altLang="zh-CN" sz="3200" dirty="0">
                <a:latin typeface="Times New Roman" panose="02020603050405020304" pitchFamily="18" charset="0"/>
                <a:ea typeface="宋体" panose="02010600030101010101" pitchFamily="2" charset="-122"/>
                <a:cs typeface="Times New Roman" panose="02020603050405020304" pitchFamily="18" charset="0"/>
                <a:sym typeface="+mn-ea"/>
              </a:rPr>
              <a:t>Now, Meghan has been a mother of two babies. </a:t>
            </a:r>
            <a:r>
              <a:rPr lang="en-US" altLang="zh-CN" sz="3200" dirty="0">
                <a:latin typeface="Times New Roman" panose="02020603050405020304" pitchFamily="18" charset="0"/>
                <a:ea typeface="宋体" panose="02010600030101010101" pitchFamily="2" charset="-122"/>
                <a:cs typeface="Times New Roman" panose="02020603050405020304" pitchFamily="18" charset="0"/>
                <a:sym typeface="宋体" panose="02010600030101010101" pitchFamily="2" charset="-122"/>
              </a:rPr>
              <a:t>When I looked back to that day, I</a:t>
            </a:r>
            <a:r>
              <a:rPr lang="en-US" altLang="zh-CN" sz="3200" dirty="0">
                <a:latin typeface="Times New Roman" panose="02020603050405020304" pitchFamily="18" charset="0"/>
                <a:ea typeface="宋体" panose="02010600030101010101" pitchFamily="2" charset="-122"/>
                <a:cs typeface="Times New Roman" panose="02020603050405020304" pitchFamily="18" charset="0"/>
                <a:sym typeface="+mn-ea"/>
              </a:rPr>
              <a:t> was still guilty about my rudeness at her expectation for my company. </a:t>
            </a:r>
            <a:endParaRPr lang="en-US" altLang="zh-CN" sz="3200" dirty="0">
              <a:latin typeface="Times New Roman" panose="02020603050405020304" pitchFamily="18" charset="0"/>
              <a:ea typeface="宋体" panose="02010600030101010101" pitchFamily="2" charset="-122"/>
              <a:cs typeface="Times New Roman" panose="02020603050405020304" pitchFamily="18" charset="0"/>
              <a:sym typeface="+mn-ea"/>
            </a:endParaRPr>
          </a:p>
        </p:txBody>
      </p:sp>
      <p:sp>
        <p:nvSpPr>
          <p:cNvPr id="6" name="文本框 5"/>
          <p:cNvSpPr txBox="1"/>
          <p:nvPr/>
        </p:nvSpPr>
        <p:spPr>
          <a:xfrm>
            <a:off x="351155" y="280035"/>
            <a:ext cx="8328025" cy="1076325"/>
          </a:xfrm>
          <a:prstGeom prst="rect">
            <a:avLst/>
          </a:prstGeom>
          <a:noFill/>
          <a:ln w="28575" cmpd="sng">
            <a:solidFill>
              <a:schemeClr val="accent1">
                <a:shade val="50000"/>
              </a:schemeClr>
            </a:solidFill>
            <a:prstDash val="solid"/>
          </a:ln>
        </p:spPr>
        <p:txBody>
          <a:bodyPr wrap="square" rtlCol="0">
            <a:spAutoFit/>
          </a:bodyPr>
          <a:lstStyle/>
          <a:p>
            <a:r>
              <a:rPr lang="en-US" altLang="zh-CN" sz="3200" b="1" dirty="0">
                <a:ln w="12700" cmpd="sng">
                  <a:solidFill>
                    <a:schemeClr val="accent1">
                      <a:shade val="50000"/>
                    </a:schemeClr>
                  </a:solidFill>
                  <a:prstDash val="solid"/>
                </a:ln>
                <a:solidFill>
                  <a:schemeClr val="tx2">
                    <a:lumMod val="40000"/>
                    <a:lumOff val="60000"/>
                  </a:schemeClr>
                </a:solidFill>
                <a:latin typeface="Times New Roman" panose="02020603050405020304" pitchFamily="18" charset="0"/>
                <a:cs typeface="Times New Roman" panose="02020603050405020304" pitchFamily="18" charset="0"/>
              </a:rPr>
              <a:t>2. A narrative ending</a:t>
            </a:r>
            <a:endParaRPr lang="en-US" altLang="zh-CN" sz="3200" b="1" dirty="0">
              <a:ln w="12700" cmpd="sng">
                <a:solidFill>
                  <a:schemeClr val="accent1">
                    <a:shade val="50000"/>
                  </a:schemeClr>
                </a:solidFill>
                <a:prstDash val="solid"/>
              </a:ln>
              <a:solidFill>
                <a:schemeClr val="tx2">
                  <a:lumMod val="40000"/>
                  <a:lumOff val="60000"/>
                </a:schemeClr>
              </a:solidFill>
              <a:latin typeface="Times New Roman" panose="02020603050405020304" pitchFamily="18" charset="0"/>
              <a:cs typeface="Times New Roman" panose="02020603050405020304" pitchFamily="18" charset="0"/>
            </a:endParaRPr>
          </a:p>
          <a:p>
            <a:r>
              <a:rPr lang="en-US" altLang="zh-CN" sz="3200" b="1" dirty="0">
                <a:ln w="12700" cmpd="sng">
                  <a:solidFill>
                    <a:schemeClr val="accent1">
                      <a:shade val="50000"/>
                    </a:schemeClr>
                  </a:solidFill>
                  <a:prstDash val="solid"/>
                </a:ln>
                <a:solidFill>
                  <a:schemeClr val="tx2">
                    <a:lumMod val="40000"/>
                    <a:lumOff val="60000"/>
                  </a:schemeClr>
                </a:solidFill>
                <a:latin typeface="Times New Roman" panose="02020603050405020304" pitchFamily="18" charset="0"/>
                <a:cs typeface="Times New Roman" panose="02020603050405020304" pitchFamily="18" charset="0"/>
              </a:rPr>
              <a:t>An Ending with what happened later</a:t>
            </a:r>
            <a:endParaRPr lang="en-US" altLang="zh-CN" sz="3200" b="1" dirty="0">
              <a:ln w="12700" cmpd="sng">
                <a:solidFill>
                  <a:schemeClr val="accent1">
                    <a:shade val="50000"/>
                  </a:schemeClr>
                </a:solidFill>
                <a:prstDash val="solid"/>
              </a:ln>
              <a:solidFill>
                <a:schemeClr val="tx2">
                  <a:lumMod val="40000"/>
                  <a:lumOff val="60000"/>
                </a:schemeClr>
              </a:solidFill>
              <a:latin typeface="Times New Roman" panose="02020603050405020304" pitchFamily="18" charset="0"/>
              <a:cs typeface="Times New Roman" panose="02020603050405020304" pitchFamily="18" charset="0"/>
            </a:endParaRPr>
          </a:p>
        </p:txBody>
      </p:sp>
      <p:pic>
        <p:nvPicPr>
          <p:cNvPr id="2" name="图片 1" descr="微信图片_20201012151906"/>
          <p:cNvPicPr>
            <a:picLocks noChangeAspect="1"/>
          </p:cNvPicPr>
          <p:nvPr/>
        </p:nvPicPr>
        <p:blipFill>
          <a:blip r:embed="rId1"/>
          <a:stretch>
            <a:fillRect/>
          </a:stretch>
        </p:blipFill>
        <p:spPr>
          <a:xfrm>
            <a:off x="38100" y="3650615"/>
            <a:ext cx="4182745" cy="3116580"/>
          </a:xfrm>
          <a:prstGeom prst="rect">
            <a:avLst/>
          </a:prstGeom>
        </p:spPr>
      </p:pic>
      <p:pic>
        <p:nvPicPr>
          <p:cNvPr id="3" name="图片 2" descr="timg (2)"/>
          <p:cNvPicPr>
            <a:picLocks noChangeAspect="1"/>
          </p:cNvPicPr>
          <p:nvPr/>
        </p:nvPicPr>
        <p:blipFill>
          <a:blip r:embed="rId2"/>
          <a:stretch>
            <a:fillRect/>
          </a:stretch>
        </p:blipFill>
        <p:spPr>
          <a:xfrm>
            <a:off x="4354195" y="3650615"/>
            <a:ext cx="4682490" cy="3116580"/>
          </a:xfrm>
          <a:prstGeom prst="rect">
            <a:avLst/>
          </a:prstGeom>
        </p:spPr>
      </p:pic>
      <p:sp>
        <p:nvSpPr>
          <p:cNvPr id="4" name="矩形 3"/>
          <p:cNvSpPr/>
          <p:nvPr/>
        </p:nvSpPr>
        <p:spPr>
          <a:xfrm>
            <a:off x="2371725" y="3106420"/>
            <a:ext cx="4711700" cy="645160"/>
          </a:xfrm>
          <a:prstGeom prst="rect">
            <a:avLst/>
          </a:prstGeom>
          <a:noFill/>
          <a:ln>
            <a:noFill/>
          </a:ln>
        </p:spPr>
        <p:txBody>
          <a:bodyPr wrap="none" rtlCol="0" anchor="t">
            <a:spAutoFit/>
          </a:bodyPr>
          <a:p>
            <a:pPr algn="ctr"/>
            <a:r>
              <a:rPr lang="en-US" altLang="zh-CN" sz="3600" b="1">
                <a:solidFill>
                  <a:schemeClr val="accent6"/>
                </a:solidFill>
                <a:effectLst>
                  <a:outerShdw blurRad="38100" dist="25400" dir="5400000" algn="ctr" rotWithShape="0">
                    <a:srgbClr val="6E747A">
                      <a:alpha val="43000"/>
                    </a:srgbClr>
                  </a:outerShdw>
                </a:effectLst>
              </a:rPr>
              <a:t>artistic conception </a:t>
            </a:r>
            <a:r>
              <a:rPr lang="zh-CN" altLang="en-US" sz="3600" b="1">
                <a:solidFill>
                  <a:schemeClr val="accent6"/>
                </a:solidFill>
                <a:effectLst>
                  <a:outerShdw blurRad="38100" dist="25400" dir="5400000" algn="ctr" rotWithShape="0">
                    <a:srgbClr val="6E747A">
                      <a:alpha val="43000"/>
                    </a:srgbClr>
                  </a:outerShdw>
                </a:effectLst>
              </a:rPr>
              <a:t>意境</a:t>
            </a:r>
            <a:endParaRPr lang="zh-CN" altLang="en-US" sz="3600" b="1">
              <a:solidFill>
                <a:schemeClr val="accent6"/>
              </a:solidFill>
              <a:effectLst>
                <a:outerShdw blurRad="38100" dist="25400" dir="5400000" algn="ctr" rotWithShape="0">
                  <a:srgbClr val="6E747A">
                    <a:alpha val="43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linds(horizont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linds(horizontal)">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linds(horizontal)">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ldLvl="0" animBg="1"/>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 name="图片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765928" y="2316586"/>
            <a:ext cx="4032448" cy="2992547"/>
          </a:xfrm>
          <a:prstGeom prst="rect">
            <a:avLst/>
          </a:prstGeom>
          <a:scene3d>
            <a:camera prst="orthographicFront">
              <a:rot lat="0" lon="0" rev="0"/>
            </a:camera>
            <a:lightRig rig="threePt" dir="t"/>
          </a:scene3d>
        </p:spPr>
      </p:pic>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0400" y="2610818"/>
            <a:ext cx="3528392" cy="3744416"/>
          </a:xfrm>
          <a:prstGeom prst="rect">
            <a:avLst/>
          </a:prstGeom>
          <a:scene3d>
            <a:camera prst="orthographicFront">
              <a:rot lat="0" lon="0" rev="900000"/>
            </a:camera>
            <a:lightRig rig="threePt" dir="t"/>
          </a:scene3d>
        </p:spPr>
      </p:pic>
      <p:sp>
        <p:nvSpPr>
          <p:cNvPr id="8" name="文本框 7"/>
          <p:cNvSpPr txBox="1"/>
          <p:nvPr/>
        </p:nvSpPr>
        <p:spPr>
          <a:xfrm>
            <a:off x="323215" y="300990"/>
            <a:ext cx="8474710" cy="1198880"/>
          </a:xfrm>
          <a:prstGeom prst="rect">
            <a:avLst/>
          </a:prstGeom>
          <a:noFill/>
        </p:spPr>
        <p:txBody>
          <a:bodyPr wrap="square" rtlCol="0">
            <a:spAutoFit/>
            <a:scene3d>
              <a:camera prst="orthographicFront"/>
              <a:lightRig rig="threePt" dir="t"/>
            </a:scene3d>
          </a:bodyPr>
          <a:p>
            <a:pPr algn="just" fontAlgn="auto"/>
            <a:r>
              <a:rPr lang="en-US" altLang="zh-CN" sz="3600" b="1" dirty="0" smtClean="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sym typeface="+mn-ea"/>
              </a:rPr>
              <a:t>Two men were fired together , but they wrote totally different destinies (</a:t>
            </a:r>
            <a:r>
              <a:rPr lang="zh-CN" altLang="zh-CN" sz="3600" b="1" dirty="0" smtClean="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sym typeface="+mn-ea"/>
              </a:rPr>
              <a:t>命运</a:t>
            </a:r>
            <a:r>
              <a:rPr lang="en-US" altLang="zh-CN" sz="3600" b="1" dirty="0" smtClean="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sym typeface="+mn-ea"/>
              </a:rPr>
              <a:t>).</a:t>
            </a:r>
            <a:endParaRPr lang="zh-CN" altLang="en-US" sz="3600" b="1" dirty="0" smtClean="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sym typeface="+mn-ea"/>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79512" y="188640"/>
            <a:ext cx="8712968" cy="6186309"/>
          </a:xfrm>
          <a:prstGeom prst="rect">
            <a:avLst/>
          </a:prstGeom>
        </p:spPr>
        <p:txBody>
          <a:bodyPr wrap="square">
            <a:spAutoFit/>
          </a:bodyPr>
          <a:lstStyle/>
          <a:p>
            <a:pPr algn="just" fontAlgn="auto"/>
            <a:r>
              <a:rPr lang="en-US" altLang="zh-CN" sz="3600" dirty="0" smtClean="0">
                <a:solidFill>
                  <a:srgbClr val="FF0000"/>
                </a:solidFill>
                <a:latin typeface="Times New Roman" panose="02020603050405020304" pitchFamily="18" charset="0"/>
                <a:cs typeface="Times New Roman" panose="02020603050405020304" pitchFamily="18" charset="0"/>
              </a:rPr>
              <a:t> Henry decided to read the report. </a:t>
            </a:r>
            <a:r>
              <a:rPr lang="en-US" altLang="zh-CN" sz="3600" dirty="0" smtClean="0">
                <a:latin typeface="Times New Roman" panose="02020603050405020304" pitchFamily="18" charset="0"/>
                <a:cs typeface="Times New Roman" panose="02020603050405020304" pitchFamily="18" charset="0"/>
              </a:rPr>
              <a:t>The hero of the story is a successful man who started his own business after being fired. losing a job is </a:t>
            </a:r>
            <a:r>
              <a:rPr lang="en-US" altLang="zh-CN" sz="3600" dirty="0" err="1" smtClean="0">
                <a:latin typeface="Times New Roman" panose="02020603050405020304" pitchFamily="18" charset="0"/>
                <a:cs typeface="Times New Roman" panose="02020603050405020304" pitchFamily="18" charset="0"/>
              </a:rPr>
              <a:t>absoultely</a:t>
            </a:r>
            <a:r>
              <a:rPr lang="en-US" altLang="zh-CN" sz="3600" dirty="0" smtClean="0">
                <a:latin typeface="Times New Roman" panose="02020603050405020304" pitchFamily="18" charset="0"/>
                <a:cs typeface="Times New Roman" panose="02020603050405020304" pitchFamily="18" charset="0"/>
              </a:rPr>
              <a:t> a shock to everyone who has a family to support and Carl was no exception. However, he picked himself up quickly and moved on instead of complaining. Eventually, his efforts paid off. Admittedly, he was the very man fired together with him. But why did they write totally different destinies (</a:t>
            </a:r>
            <a:r>
              <a:rPr lang="zh-CN" altLang="zh-CN" sz="3600" dirty="0" smtClean="0">
                <a:latin typeface="Times New Roman" panose="02020603050405020304" pitchFamily="18" charset="0"/>
                <a:cs typeface="Times New Roman" panose="02020603050405020304" pitchFamily="18" charset="0"/>
              </a:rPr>
              <a:t>命运</a:t>
            </a:r>
            <a:r>
              <a:rPr lang="en-US" altLang="zh-CN" sz="3600" dirty="0" smtClean="0">
                <a:latin typeface="Times New Roman" panose="02020603050405020304" pitchFamily="18" charset="0"/>
                <a:cs typeface="Times New Roman" panose="02020603050405020304" pitchFamily="18" charset="0"/>
              </a:rPr>
              <a:t>)</a:t>
            </a:r>
            <a:r>
              <a:rPr lang="zh-CN" altLang="en-US" sz="3600" dirty="0" smtClean="0">
                <a:latin typeface="Times New Roman" panose="02020603050405020304" pitchFamily="18" charset="0"/>
                <a:cs typeface="Times New Roman" panose="02020603050405020304" pitchFamily="18" charset="0"/>
              </a:rPr>
              <a:t>？</a:t>
            </a:r>
            <a:endParaRPr lang="zh-CN" altLang="en-US" sz="36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1520" y="332656"/>
            <a:ext cx="8640960" cy="6063198"/>
          </a:xfrm>
          <a:prstGeom prst="rect">
            <a:avLst/>
          </a:prstGeom>
        </p:spPr>
        <p:txBody>
          <a:bodyPr wrap="square">
            <a:spAutoFit/>
          </a:bodyPr>
          <a:lstStyle/>
          <a:p>
            <a:pPr algn="just"/>
            <a:r>
              <a:rPr lang="en-US" altLang="zh-CN" sz="3600" i="1" dirty="0" smtClean="0">
                <a:solidFill>
                  <a:schemeClr val="tx1"/>
                </a:solidFill>
                <a:latin typeface="Times New Roman" panose="02020603050405020304" pitchFamily="18" charset="0"/>
                <a:cs typeface="Times New Roman" panose="02020603050405020304" pitchFamily="18" charset="0"/>
              </a:rPr>
              <a:t>Henry started looking back upon his life after he lost his work.</a:t>
            </a:r>
            <a:r>
              <a:rPr lang="en-US" altLang="zh-CN" sz="3600" dirty="0" smtClean="0">
                <a:solidFill>
                  <a:schemeClr val="tx2">
                    <a:lumMod val="20000"/>
                    <a:lumOff val="80000"/>
                  </a:schemeClr>
                </a:solidFill>
                <a:latin typeface="Times New Roman" panose="02020603050405020304" pitchFamily="18" charset="0"/>
                <a:cs typeface="Times New Roman" panose="02020603050405020304" pitchFamily="18" charset="0"/>
              </a:rPr>
              <a:t> </a:t>
            </a:r>
            <a:r>
              <a:rPr lang="en-US" altLang="zh-CN" sz="3600" dirty="0" smtClean="0">
                <a:solidFill>
                  <a:schemeClr val="tx1"/>
                </a:solidFill>
                <a:latin typeface="Times New Roman" panose="02020603050405020304" pitchFamily="18" charset="0"/>
                <a:cs typeface="Times New Roman" panose="02020603050405020304" pitchFamily="18" charset="0"/>
              </a:rPr>
              <a:t>To his surprise, he found his life was of nothing but complaints. Had he taken his friends' advice, he wouldn't be homeless now. It dawned on him that it was not the unfair fate but his negative attitude that ruined his life. </a:t>
            </a:r>
            <a:r>
              <a:rPr lang="en-US" altLang="zh-CN" sz="3600" b="1" dirty="0" smtClean="0">
                <a:solidFill>
                  <a:srgbClr val="FF0000"/>
                </a:solidFill>
                <a:latin typeface="Times New Roman" panose="02020603050405020304" pitchFamily="18" charset="0"/>
                <a:cs typeface="Times New Roman" panose="02020603050405020304" pitchFamily="18" charset="0"/>
              </a:rPr>
              <a:t>Then, with the carefully folded newspaper in his pocket, he stood up and walked to the direction of a brand new life. </a:t>
            </a:r>
            <a:r>
              <a:rPr lang="en-US" altLang="zh-CN" sz="3600" b="1" dirty="0" smtClean="0">
                <a:solidFill>
                  <a:schemeClr val="accent6">
                    <a:lumMod val="75000"/>
                  </a:schemeClr>
                </a:solidFill>
                <a:latin typeface="Times New Roman" panose="02020603050405020304" pitchFamily="18" charset="0"/>
                <a:cs typeface="Times New Roman" panose="02020603050405020304" pitchFamily="18" charset="0"/>
              </a:rPr>
              <a:t>                                                                                                          </a:t>
            </a:r>
            <a:endParaRPr lang="en-US" altLang="zh-CN" sz="3600" b="1" dirty="0" smtClean="0">
              <a:solidFill>
                <a:schemeClr val="accent6">
                  <a:lumMod val="75000"/>
                </a:schemeClr>
              </a:solidFill>
              <a:latin typeface="Times New Roman" panose="02020603050405020304" pitchFamily="18" charset="0"/>
              <a:cs typeface="Times New Roman" panose="02020603050405020304" pitchFamily="18" charset="0"/>
            </a:endParaRPr>
          </a:p>
          <a:p>
            <a:r>
              <a:rPr lang="en-US" altLang="zh-CN" sz="2800" dirty="0">
                <a:latin typeface="Times New Roman" panose="02020603050405020304" pitchFamily="18" charset="0"/>
                <a:cs typeface="Times New Roman" panose="02020603050405020304" pitchFamily="18" charset="0"/>
              </a:rPr>
              <a:t> </a:t>
            </a:r>
            <a:r>
              <a:rPr lang="en-US" altLang="zh-CN" sz="2800" dirty="0" smtClean="0">
                <a:latin typeface="Times New Roman" panose="02020603050405020304" pitchFamily="18" charset="0"/>
                <a:cs typeface="Times New Roman" panose="02020603050405020304" pitchFamily="18" charset="0"/>
              </a:rPr>
              <a:t>                                         (From </a:t>
            </a:r>
            <a:r>
              <a:rPr lang="en-US" altLang="zh-CN" sz="2800" dirty="0" err="1" smtClean="0">
                <a:latin typeface="Times New Roman" panose="02020603050405020304" pitchFamily="18" charset="0"/>
                <a:cs typeface="Times New Roman" panose="02020603050405020304" pitchFamily="18" charset="0"/>
              </a:rPr>
              <a:t>Yanghu</a:t>
            </a:r>
            <a:r>
              <a:rPr lang="en-US" altLang="zh-CN" sz="2800" dirty="0" smtClean="0">
                <a:latin typeface="Times New Roman" panose="02020603050405020304" pitchFamily="18" charset="0"/>
                <a:cs typeface="Times New Roman" panose="02020603050405020304" pitchFamily="18" charset="0"/>
              </a:rPr>
              <a:t>, Class14, Grade3)</a:t>
            </a:r>
            <a:endParaRPr lang="en-US" altLang="zh-CN" sz="2800" dirty="0">
              <a:latin typeface="Times New Roman" panose="02020603050405020304" pitchFamily="18" charset="0"/>
              <a:cs typeface="Times New Roman" panose="02020603050405020304" pitchFamily="18" charset="0"/>
            </a:endParaRPr>
          </a:p>
        </p:txBody>
      </p:sp>
      <p:sp>
        <p:nvSpPr>
          <p:cNvPr id="3" name="对角圆角矩形 2"/>
          <p:cNvSpPr/>
          <p:nvPr/>
        </p:nvSpPr>
        <p:spPr>
          <a:xfrm>
            <a:off x="1223628" y="1844824"/>
            <a:ext cx="6696744" cy="935732"/>
          </a:xfrm>
          <a:prstGeom prst="round2Diag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zh-CN" altLang="en-US" sz="4400" b="1" dirty="0">
                <a:solidFill>
                  <a:srgbClr val="FFFF00"/>
                </a:solidFill>
                <a:latin typeface="华文楷体" panose="02010600040101010101" pitchFamily="2" charset="-122"/>
                <a:ea typeface="华文楷体" panose="02010600040101010101" pitchFamily="2" charset="-122"/>
                <a:hlinkClick r:id="rId1" action="ppaction://hlinksldjump"/>
              </a:rPr>
              <a:t>设置悬念，留白想象空间</a:t>
            </a:r>
            <a:endParaRPr lang="zh-CN" altLang="en-US" sz="4400" b="1" dirty="0">
              <a:solidFill>
                <a:srgbClr val="FFFF00"/>
              </a:solidFill>
              <a:latin typeface="华文楷体" panose="02010600040101010101" pitchFamily="2" charset="-122"/>
              <a:ea typeface="华文楷体" panose="0201060004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473835"/>
            <a:ext cx="4528820" cy="1925320"/>
          </a:xfrm>
          <a:prstGeom prst="rect">
            <a:avLst/>
          </a:prstGeom>
        </p:spPr>
        <p:txBody>
          <a:bodyPr wrap="square">
            <a:spAutoFit/>
          </a:bodyPr>
          <a:lstStyle/>
          <a:p>
            <a:pPr marL="285750" indent="-285750" algn="just" fontAlgn="auto">
              <a:lnSpc>
                <a:spcPts val="2860"/>
              </a:lnSpc>
              <a:buFont typeface="Wingdings" panose="05000000000000000000" charset="0"/>
              <a:buChar char="Ø"/>
            </a:pPr>
            <a:r>
              <a:rPr lang="en-US" altLang="zh-CN" sz="2800" dirty="0" smtClean="0">
                <a:latin typeface="Times New Roman" panose="02020603050405020304" pitchFamily="18" charset="0"/>
                <a:cs typeface="Times New Roman" panose="02020603050405020304" pitchFamily="18" charset="0"/>
                <a:sym typeface="+mn-ea"/>
              </a:rPr>
              <a:t>Her gleaming eyes and sunny smile made me realize that it was rewarding to accompany her, even as a “</a:t>
            </a:r>
            <a:r>
              <a:rPr lang="en-US" altLang="zh-CN" sz="2800" b="1" dirty="0" smtClean="0">
                <a:solidFill>
                  <a:srgbClr val="FF0000"/>
                </a:solidFill>
                <a:latin typeface="Times New Roman" panose="02020603050405020304" pitchFamily="18" charset="0"/>
                <a:cs typeface="Times New Roman" panose="02020603050405020304" pitchFamily="18" charset="0"/>
                <a:sym typeface="+mn-ea"/>
              </a:rPr>
              <a:t>fool</a:t>
            </a:r>
            <a:r>
              <a:rPr lang="en-US" altLang="zh-CN" sz="2800" dirty="0" smtClean="0">
                <a:latin typeface="Times New Roman" panose="02020603050405020304" pitchFamily="18" charset="0"/>
                <a:cs typeface="Times New Roman" panose="02020603050405020304" pitchFamily="18" charset="0"/>
                <a:sym typeface="+mn-ea"/>
              </a:rPr>
              <a:t>”.</a:t>
            </a:r>
            <a:endParaRPr lang="en-US" altLang="zh-CN" sz="2800" dirty="0" smtClean="0">
              <a:latin typeface="Times New Roman" panose="02020603050405020304" pitchFamily="18" charset="0"/>
              <a:cs typeface="Times New Roman" panose="02020603050405020304" pitchFamily="18" charset="0"/>
              <a:sym typeface="+mn-ea"/>
            </a:endParaRPr>
          </a:p>
        </p:txBody>
      </p:sp>
      <p:sp>
        <p:nvSpPr>
          <p:cNvPr id="3" name="文本框 8"/>
          <p:cNvSpPr txBox="1"/>
          <p:nvPr/>
        </p:nvSpPr>
        <p:spPr>
          <a:xfrm>
            <a:off x="264795" y="141605"/>
            <a:ext cx="8474710" cy="1198880"/>
          </a:xfrm>
          <a:prstGeom prst="rect">
            <a:avLst/>
          </a:prstGeom>
          <a:noFill/>
          <a:ln w="28575" cmpd="sng">
            <a:solidFill>
              <a:schemeClr val="accent1">
                <a:shade val="50000"/>
              </a:schemeClr>
            </a:solidFill>
            <a:prstDash val="solid"/>
          </a:ln>
        </p:spPr>
        <p:txBody>
          <a:bodyPr wrap="square" rtlCol="0">
            <a:spAutoFit/>
          </a:bodyPr>
          <a:lstStyle/>
          <a:p>
            <a:r>
              <a:rPr lang="en-US" altLang="zh-CN" sz="3600" b="1">
                <a:ln w="12700" cmpd="sng">
                  <a:solidFill>
                    <a:schemeClr val="accent1">
                      <a:shade val="50000"/>
                    </a:schemeClr>
                  </a:solidFill>
                  <a:prstDash val="solid"/>
                </a:ln>
                <a:solidFill>
                  <a:schemeClr val="tx2">
                    <a:lumMod val="40000"/>
                    <a:lumOff val="60000"/>
                  </a:schemeClr>
                </a:solidFill>
                <a:latin typeface="Times New Roman" panose="02020603050405020304" pitchFamily="18" charset="0"/>
                <a:cs typeface="Times New Roman" panose="02020603050405020304" pitchFamily="18" charset="0"/>
              </a:rPr>
              <a:t>3. An echoing ending</a:t>
            </a:r>
            <a:endParaRPr lang="en-US" altLang="zh-CN" sz="3600" b="1">
              <a:ln w="12700" cmpd="sng">
                <a:solidFill>
                  <a:schemeClr val="accent1">
                    <a:shade val="50000"/>
                  </a:schemeClr>
                </a:solidFill>
                <a:prstDash val="solid"/>
              </a:ln>
              <a:solidFill>
                <a:schemeClr val="tx2">
                  <a:lumMod val="40000"/>
                  <a:lumOff val="60000"/>
                </a:schemeClr>
              </a:solidFill>
              <a:latin typeface="Times New Roman" panose="02020603050405020304" pitchFamily="18" charset="0"/>
              <a:cs typeface="Times New Roman" panose="02020603050405020304" pitchFamily="18" charset="0"/>
            </a:endParaRPr>
          </a:p>
          <a:p>
            <a:r>
              <a:rPr lang="en-US" altLang="zh-CN" sz="3600" b="1">
                <a:ln w="12700" cmpd="sng">
                  <a:solidFill>
                    <a:schemeClr val="accent1">
                      <a:shade val="50000"/>
                    </a:schemeClr>
                  </a:solidFill>
                  <a:prstDash val="solid"/>
                </a:ln>
                <a:solidFill>
                  <a:schemeClr val="tx2">
                    <a:lumMod val="40000"/>
                    <a:lumOff val="60000"/>
                  </a:schemeClr>
                </a:solidFill>
                <a:latin typeface="Times New Roman" panose="02020603050405020304" pitchFamily="18" charset="0"/>
                <a:cs typeface="Times New Roman" panose="02020603050405020304" pitchFamily="18" charset="0"/>
              </a:rPr>
              <a:t>Echo an earlier incident or thought</a:t>
            </a:r>
            <a:endParaRPr lang="en-US" altLang="zh-CN" sz="3600" b="1">
              <a:ln w="12700" cmpd="sng">
                <a:solidFill>
                  <a:schemeClr val="accent1">
                    <a:shade val="50000"/>
                  </a:schemeClr>
                </a:solidFill>
                <a:prstDash val="solid"/>
              </a:ln>
              <a:solidFill>
                <a:schemeClr val="tx2">
                  <a:lumMod val="40000"/>
                  <a:lumOff val="60000"/>
                </a:schemeClr>
              </a:solidFill>
              <a:latin typeface="Times New Roman" panose="02020603050405020304" pitchFamily="18" charset="0"/>
              <a:cs typeface="Times New Roman" panose="02020603050405020304" pitchFamily="18" charset="0"/>
            </a:endParaRPr>
          </a:p>
        </p:txBody>
      </p:sp>
      <p:sp>
        <p:nvSpPr>
          <p:cNvPr id="4" name="文本框 9"/>
          <p:cNvSpPr txBox="1"/>
          <p:nvPr/>
        </p:nvSpPr>
        <p:spPr>
          <a:xfrm>
            <a:off x="635" y="3545205"/>
            <a:ext cx="4417695" cy="2730500"/>
          </a:xfrm>
          <a:prstGeom prst="rect">
            <a:avLst/>
          </a:prstGeom>
          <a:noFill/>
        </p:spPr>
        <p:txBody>
          <a:bodyPr wrap="square" rtlCol="0">
            <a:spAutoFit/>
          </a:bodyPr>
          <a:lstStyle/>
          <a:p>
            <a:pPr marL="285750" indent="-285750" algn="just" fontAlgn="auto">
              <a:lnSpc>
                <a:spcPts val="2940"/>
              </a:lnSpc>
              <a:buFont typeface="Wingdings" panose="05000000000000000000" charset="0"/>
              <a:buChar char="Ø"/>
            </a:pPr>
            <a:r>
              <a:rPr lang="en-US" altLang="zh-CN" sz="2800" dirty="0">
                <a:latin typeface="Times New Roman" panose="02020603050405020304" pitchFamily="18" charset="0"/>
                <a:ea typeface="宋体" panose="02010600030101010101" pitchFamily="2" charset="-122"/>
                <a:cs typeface="Times New Roman" panose="02020603050405020304" pitchFamily="18" charset="0"/>
                <a:sym typeface="+mn-ea"/>
              </a:rPr>
              <a:t>Her giggle brought every cell of the park to wake up. Surprisingly, I found accompanying her not that </a:t>
            </a:r>
            <a:r>
              <a:rPr lang="en-US" altLang="zh-CN" sz="2800" b="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mn-ea"/>
              </a:rPr>
              <a:t>time-consuming and challenging</a:t>
            </a:r>
            <a:r>
              <a:rPr lang="en-US" altLang="zh-CN" sz="2800" dirty="0">
                <a:latin typeface="Times New Roman" panose="02020603050405020304" pitchFamily="18" charset="0"/>
                <a:ea typeface="宋体" panose="02010600030101010101" pitchFamily="2" charset="-122"/>
                <a:cs typeface="Times New Roman" panose="02020603050405020304" pitchFamily="18" charset="0"/>
                <a:sym typeface="+mn-ea"/>
              </a:rPr>
              <a:t>, but pretty blessing.</a:t>
            </a:r>
            <a:endParaRPr lang="en-US" altLang="zh-CN" sz="2800" dirty="0">
              <a:latin typeface="Times New Roman" panose="02020603050405020304" pitchFamily="18" charset="0"/>
              <a:ea typeface="宋体" panose="02010600030101010101" pitchFamily="2" charset="-122"/>
              <a:cs typeface="Times New Roman" panose="02020603050405020304" pitchFamily="18" charset="0"/>
              <a:sym typeface="+mn-ea"/>
            </a:endParaRPr>
          </a:p>
        </p:txBody>
      </p:sp>
      <p:sp>
        <p:nvSpPr>
          <p:cNvPr id="5" name="文本框 4"/>
          <p:cNvSpPr txBox="1"/>
          <p:nvPr/>
        </p:nvSpPr>
        <p:spPr>
          <a:xfrm>
            <a:off x="4878070" y="3895725"/>
            <a:ext cx="4056380" cy="2030095"/>
          </a:xfrm>
          <a:prstGeom prst="rect">
            <a:avLst/>
          </a:prstGeom>
          <a:noFill/>
          <a:ln w="28575">
            <a:solidFill>
              <a:schemeClr val="accent6">
                <a:lumMod val="75000"/>
              </a:schemeClr>
            </a:solidFill>
          </a:ln>
        </p:spPr>
        <p:txBody>
          <a:bodyPr wrap="square" rtlCol="0" anchor="t">
            <a:spAutoFit/>
          </a:bodyPr>
          <a:p>
            <a:pPr algn="just" fontAlgn="auto">
              <a:lnSpc>
                <a:spcPts val="2160"/>
              </a:lnSpc>
            </a:pPr>
            <a:r>
              <a:rPr lang="en-US" altLang="zh-CN" sz="2400" dirty="0">
                <a:latin typeface="Times New Roman" panose="02020603050405020304" pitchFamily="18" charset="0"/>
                <a:cs typeface="Times New Roman" panose="02020603050405020304" pitchFamily="18" charset="0"/>
                <a:sym typeface="+mn-ea"/>
              </a:rPr>
              <a:t>She followed a daily routine that was</a:t>
            </a:r>
            <a:r>
              <a:rPr lang="en-US" altLang="zh-CN" sz="2400" b="1" dirty="0">
                <a:solidFill>
                  <a:srgbClr val="FF0000"/>
                </a:solidFill>
                <a:latin typeface="Times New Roman" panose="02020603050405020304" pitchFamily="18" charset="0"/>
                <a:cs typeface="Times New Roman" panose="02020603050405020304" pitchFamily="18" charset="0"/>
                <a:sym typeface="+mn-ea"/>
              </a:rPr>
              <a:t> time-consuming and challenging</a:t>
            </a:r>
            <a:r>
              <a:rPr lang="en-US" altLang="zh-CN" sz="2400" dirty="0">
                <a:latin typeface="Times New Roman" panose="02020603050405020304" pitchFamily="18" charset="0"/>
                <a:cs typeface="Times New Roman" panose="02020603050405020304" pitchFamily="18" charset="0"/>
                <a:sym typeface="+mn-ea"/>
              </a:rPr>
              <a:t>. It included certain basic tasks: watching the fish, sweeping the carpet in her room, climbing up and down her bed.</a:t>
            </a:r>
            <a:endParaRPr lang="en-US" altLang="zh-CN" sz="2400" dirty="0">
              <a:latin typeface="Times New Roman" panose="02020603050405020304" pitchFamily="18" charset="0"/>
              <a:cs typeface="Times New Roman" panose="02020603050405020304" pitchFamily="18" charset="0"/>
              <a:sym typeface="+mn-ea"/>
            </a:endParaRPr>
          </a:p>
        </p:txBody>
      </p:sp>
      <p:sp>
        <p:nvSpPr>
          <p:cNvPr id="6" name="文本框 5"/>
          <p:cNvSpPr txBox="1"/>
          <p:nvPr/>
        </p:nvSpPr>
        <p:spPr>
          <a:xfrm>
            <a:off x="4878070" y="1473835"/>
            <a:ext cx="4056380" cy="2120265"/>
          </a:xfrm>
          <a:prstGeom prst="rect">
            <a:avLst/>
          </a:prstGeom>
          <a:noFill/>
          <a:ln w="28575">
            <a:solidFill>
              <a:schemeClr val="accent6"/>
            </a:solidFill>
          </a:ln>
        </p:spPr>
        <p:txBody>
          <a:bodyPr wrap="square" rtlCol="0" anchor="t">
            <a:spAutoFit/>
          </a:bodyPr>
          <a:p>
            <a:pPr algn="just" fontAlgn="auto">
              <a:lnSpc>
                <a:spcPts val="2260"/>
              </a:lnSpc>
            </a:pPr>
            <a:r>
              <a:rPr lang="en-US" altLang="zh-CN" dirty="0" smtClean="0">
                <a:latin typeface="Times New Roman" panose="02020603050405020304" pitchFamily="18" charset="0"/>
                <a:cs typeface="Times New Roman" panose="02020603050405020304" pitchFamily="18" charset="0"/>
                <a:sym typeface="+mn-ea"/>
              </a:rPr>
              <a:t> </a:t>
            </a:r>
            <a:r>
              <a:rPr lang="en-US" altLang="zh-CN" sz="2400" dirty="0" smtClean="0">
                <a:latin typeface="Times New Roman" panose="02020603050405020304" pitchFamily="18" charset="0"/>
                <a:cs typeface="Times New Roman" panose="02020603050405020304" pitchFamily="18" charset="0"/>
                <a:sym typeface="+mn-ea"/>
              </a:rPr>
              <a:t>“</a:t>
            </a:r>
            <a:r>
              <a:rPr lang="en-US" altLang="zh-CN" sz="2400" dirty="0">
                <a:latin typeface="Times New Roman" panose="02020603050405020304" pitchFamily="18" charset="0"/>
                <a:cs typeface="Times New Roman" panose="02020603050405020304" pitchFamily="18" charset="0"/>
                <a:sym typeface="+mn-ea"/>
              </a:rPr>
              <a:t>In a second. Just let me finish this question. ” I said. She </a:t>
            </a:r>
            <a:r>
              <a:rPr lang="en-US" altLang="zh-CN" sz="2400" u="sng" dirty="0">
                <a:latin typeface="Times New Roman" panose="02020603050405020304" pitchFamily="18" charset="0"/>
                <a:cs typeface="Times New Roman" panose="02020603050405020304" pitchFamily="18" charset="0"/>
                <a:sym typeface="+mn-ea"/>
              </a:rPr>
              <a:t>pulled</a:t>
            </a:r>
            <a:r>
              <a:rPr lang="en-US" altLang="zh-CN" sz="2400" dirty="0">
                <a:latin typeface="Times New Roman" panose="02020603050405020304" pitchFamily="18" charset="0"/>
                <a:cs typeface="Times New Roman" panose="02020603050405020304" pitchFamily="18" charset="0"/>
                <a:sym typeface="+mn-ea"/>
              </a:rPr>
              <a:t> me by the hand (two fingers, actually ) toward the window.</a:t>
            </a:r>
            <a:r>
              <a:rPr lang="en-US" altLang="zh-CN" sz="2400" b="1" dirty="0">
                <a:solidFill>
                  <a:srgbClr val="FF0000"/>
                </a:solidFill>
                <a:latin typeface="Times New Roman" panose="02020603050405020304" pitchFamily="18" charset="0"/>
                <a:cs typeface="Times New Roman" panose="02020603050405020304" pitchFamily="18" charset="0"/>
                <a:sym typeface="+mn-ea"/>
              </a:rPr>
              <a:t> I saw myself as a fool</a:t>
            </a:r>
            <a:r>
              <a:rPr lang="en-US" altLang="zh-CN" sz="2400" dirty="0">
                <a:latin typeface="Times New Roman" panose="02020603050405020304" pitchFamily="18" charset="0"/>
                <a:cs typeface="Times New Roman" panose="02020603050405020304" pitchFamily="18" charset="0"/>
                <a:sym typeface="+mn-ea"/>
              </a:rPr>
              <a:t>, being led to watch the bib-bibs. And we did watch them. </a:t>
            </a:r>
            <a:endParaRPr lang="en-US" altLang="zh-CN" sz="2400" dirty="0">
              <a:latin typeface="Times New Roman" panose="02020603050405020304" pitchFamily="18" charset="0"/>
              <a:cs typeface="Times New Roman" panose="02020603050405020304" pitchFamily="18" charset="0"/>
              <a:sym typeface="+mn-ea"/>
            </a:endParaRPr>
          </a:p>
        </p:txBody>
      </p:sp>
      <p:cxnSp>
        <p:nvCxnSpPr>
          <p:cNvPr id="7" name="直接箭头连接符 6"/>
          <p:cNvCxnSpPr/>
          <p:nvPr/>
        </p:nvCxnSpPr>
        <p:spPr>
          <a:xfrm>
            <a:off x="1177925" y="3206115"/>
            <a:ext cx="1953895" cy="698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8" name="直接箭头连接符 7"/>
          <p:cNvCxnSpPr/>
          <p:nvPr/>
        </p:nvCxnSpPr>
        <p:spPr>
          <a:xfrm flipH="1">
            <a:off x="4356100" y="2922270"/>
            <a:ext cx="2108835" cy="21907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3371215" y="2917825"/>
            <a:ext cx="993775" cy="583565"/>
          </a:xfrm>
          <a:prstGeom prst="rect">
            <a:avLst/>
          </a:prstGeom>
          <a:noFill/>
        </p:spPr>
        <p:txBody>
          <a:bodyPr wrap="none" rtlCol="0">
            <a:spAutoFit/>
          </a:bodyPr>
          <a:p>
            <a:r>
              <a:rPr lang="en-US" altLang="zh-CN" sz="3200" b="1">
                <a:solidFill>
                  <a:srgbClr val="0070C0"/>
                </a:solidFill>
              </a:rPr>
              <a:t>echo</a:t>
            </a:r>
            <a:endParaRPr lang="en-US" altLang="zh-CN" sz="3200" b="1">
              <a:solidFill>
                <a:srgbClr val="0070C0"/>
              </a:solidFill>
            </a:endParaRPr>
          </a:p>
        </p:txBody>
      </p:sp>
      <p:cxnSp>
        <p:nvCxnSpPr>
          <p:cNvPr id="10" name="直接箭头连接符 9"/>
          <p:cNvCxnSpPr/>
          <p:nvPr/>
        </p:nvCxnSpPr>
        <p:spPr>
          <a:xfrm>
            <a:off x="1804670" y="5507990"/>
            <a:ext cx="1399540" cy="72961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1" name="直接箭头连接符 10"/>
          <p:cNvCxnSpPr/>
          <p:nvPr/>
        </p:nvCxnSpPr>
        <p:spPr>
          <a:xfrm flipH="1">
            <a:off x="4427855" y="4387215"/>
            <a:ext cx="2037080" cy="185039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3276600" y="5925820"/>
            <a:ext cx="993775" cy="583565"/>
          </a:xfrm>
          <a:prstGeom prst="rect">
            <a:avLst/>
          </a:prstGeom>
          <a:noFill/>
        </p:spPr>
        <p:txBody>
          <a:bodyPr wrap="none" rtlCol="0">
            <a:spAutoFit/>
          </a:bodyPr>
          <a:p>
            <a:r>
              <a:rPr lang="en-US" altLang="zh-CN" sz="3200" b="1">
                <a:solidFill>
                  <a:srgbClr val="0070C0"/>
                </a:solidFill>
              </a:rPr>
              <a:t>echo</a:t>
            </a:r>
            <a:endParaRPr lang="en-US" altLang="zh-CN" sz="3200" b="1">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par>
                                <p:cTn id="23" presetID="3" presetClass="entr" presetSubtype="1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linds(horizontal)">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blinds(horizontal)">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randombar(horizontal)">
                                      <p:cBhvr>
                                        <p:cTn id="35" dur="500"/>
                                        <p:tgtEl>
                                          <p:spTgt spid="4"/>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blinds(horizontal)">
                                      <p:cBhvr>
                                        <p:cTn id="40" dur="500"/>
                                        <p:tgtEl>
                                          <p:spTgt spid="5"/>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blinds(horizontal)">
                                      <p:cBhvr>
                                        <p:cTn id="45" dur="500"/>
                                        <p:tgtEl>
                                          <p:spTgt spid="10"/>
                                        </p:tgtEl>
                                      </p:cBhvr>
                                    </p:animEffect>
                                  </p:childTnLst>
                                </p:cTn>
                              </p:par>
                              <p:par>
                                <p:cTn id="46" presetID="3" presetClass="entr" presetSubtype="10" fill="hold" nodeType="with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blinds(horizontal)">
                                      <p:cBhvr>
                                        <p:cTn id="48" dur="500"/>
                                        <p:tgtEl>
                                          <p:spTgt spid="11"/>
                                        </p:tgtEl>
                                      </p:cBhvr>
                                    </p:animEffec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grpId="0" nodeType="click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blinds(horizontal)">
                                      <p:cBhvr>
                                        <p:cTn id="5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ldLvl="0" animBg="1"/>
      <p:bldP spid="4" grpId="0"/>
      <p:bldP spid="6" grpId="0" animBg="1"/>
      <p:bldP spid="9" grpId="0"/>
      <p:bldP spid="5" grpId="0" animBg="1"/>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文本框 5"/>
          <p:cNvSpPr txBox="1"/>
          <p:nvPr/>
        </p:nvSpPr>
        <p:spPr>
          <a:xfrm>
            <a:off x="351155" y="280035"/>
            <a:ext cx="7371080" cy="1198880"/>
          </a:xfrm>
          <a:prstGeom prst="rect">
            <a:avLst/>
          </a:prstGeom>
          <a:noFill/>
          <a:ln w="12700" cmpd="sng">
            <a:solidFill>
              <a:schemeClr val="accent1">
                <a:shade val="50000"/>
              </a:schemeClr>
            </a:solidFill>
            <a:prstDash val="solid"/>
          </a:ln>
        </p:spPr>
        <p:txBody>
          <a:bodyPr wrap="none" rtlCol="0">
            <a:spAutoFit/>
          </a:bodyPr>
          <a:p>
            <a:r>
              <a:rPr lang="en-US" altLang="zh-CN" sz="3600" b="1" dirty="0">
                <a:ln w="12700" cmpd="sng">
                  <a:solidFill>
                    <a:schemeClr val="accent1">
                      <a:shade val="50000"/>
                    </a:schemeClr>
                  </a:solidFill>
                  <a:prstDash val="solid"/>
                </a:ln>
                <a:solidFill>
                  <a:schemeClr val="tx2">
                    <a:lumMod val="40000"/>
                    <a:lumOff val="60000"/>
                  </a:schemeClr>
                </a:solidFill>
                <a:latin typeface="Times New Roman" panose="02020603050405020304" pitchFamily="18" charset="0"/>
                <a:cs typeface="Times New Roman" panose="02020603050405020304" pitchFamily="18" charset="0"/>
              </a:rPr>
              <a:t>4. A scene reproduction ending</a:t>
            </a:r>
            <a:endParaRPr lang="en-US" altLang="zh-CN" sz="3600" b="1" dirty="0">
              <a:ln w="12700" cmpd="sng">
                <a:solidFill>
                  <a:schemeClr val="accent1">
                    <a:shade val="50000"/>
                  </a:schemeClr>
                </a:solidFill>
                <a:prstDash val="solid"/>
              </a:ln>
              <a:solidFill>
                <a:schemeClr val="tx2">
                  <a:lumMod val="40000"/>
                  <a:lumOff val="60000"/>
                </a:schemeClr>
              </a:solidFill>
              <a:latin typeface="Times New Roman" panose="02020603050405020304" pitchFamily="18" charset="0"/>
              <a:cs typeface="Times New Roman" panose="02020603050405020304" pitchFamily="18" charset="0"/>
            </a:endParaRPr>
          </a:p>
          <a:p>
            <a:r>
              <a:rPr lang="en-US" altLang="zh-CN" sz="3600" b="1" dirty="0">
                <a:ln w="12700" cmpd="sng">
                  <a:solidFill>
                    <a:schemeClr val="accent1">
                      <a:shade val="50000"/>
                    </a:schemeClr>
                  </a:solidFill>
                  <a:prstDash val="solid"/>
                </a:ln>
                <a:solidFill>
                  <a:schemeClr val="tx2">
                    <a:lumMod val="40000"/>
                    <a:lumOff val="60000"/>
                  </a:schemeClr>
                </a:solidFill>
                <a:latin typeface="Times New Roman" panose="02020603050405020304" pitchFamily="18" charset="0"/>
                <a:cs typeface="Times New Roman" panose="02020603050405020304" pitchFamily="18" charset="0"/>
              </a:rPr>
              <a:t>Open and close with the same setting</a:t>
            </a:r>
            <a:endParaRPr lang="en-US" altLang="zh-CN" sz="3600" b="1" dirty="0">
              <a:ln w="12700" cmpd="sng">
                <a:solidFill>
                  <a:schemeClr val="accent1">
                    <a:shade val="50000"/>
                  </a:schemeClr>
                </a:solidFill>
                <a:prstDash val="solid"/>
              </a:ln>
              <a:solidFill>
                <a:schemeClr val="tx2">
                  <a:lumMod val="40000"/>
                  <a:lumOff val="60000"/>
                </a:schemeClr>
              </a:solidFill>
              <a:latin typeface="Times New Roman" panose="02020603050405020304" pitchFamily="18" charset="0"/>
              <a:cs typeface="Times New Roman" panose="02020603050405020304" pitchFamily="18" charset="0"/>
            </a:endParaRPr>
          </a:p>
        </p:txBody>
      </p:sp>
      <p:sp>
        <p:nvSpPr>
          <p:cNvPr id="2" name="文本框 1"/>
          <p:cNvSpPr txBox="1"/>
          <p:nvPr/>
        </p:nvSpPr>
        <p:spPr>
          <a:xfrm>
            <a:off x="89535" y="1595755"/>
            <a:ext cx="4271010" cy="4831080"/>
          </a:xfrm>
          <a:prstGeom prst="rect">
            <a:avLst/>
          </a:prstGeom>
          <a:noFill/>
          <a:ln w="28575">
            <a:solidFill>
              <a:schemeClr val="accent3"/>
            </a:solidFill>
          </a:ln>
        </p:spPr>
        <p:txBody>
          <a:bodyPr wrap="square" rtlCol="0">
            <a:spAutoFit/>
          </a:bodyPr>
          <a:p>
            <a:pPr indent="0" algn="just">
              <a:buFont typeface="Wingdings" panose="05000000000000000000" charset="0"/>
              <a:buNone/>
            </a:pPr>
            <a:r>
              <a:rPr lang="en-US" altLang="zh-CN" sz="2800">
                <a:latin typeface="Times New Roman" panose="02020603050405020304" pitchFamily="18" charset="0"/>
                <a:cs typeface="Times New Roman" panose="02020603050405020304" pitchFamily="18" charset="0"/>
              </a:rPr>
              <a:t>for example, the story starts and ends with a character sitting in a tree house. However, something has happened in between that may change or reveal how the character feels about the house. E.g: The treehouse is no longer a safe place because of the snake she had met there.</a:t>
            </a:r>
            <a:endParaRPr lang="en-US" altLang="zh-CN" sz="2800">
              <a:latin typeface="Times New Roman" panose="02020603050405020304" pitchFamily="18" charset="0"/>
              <a:cs typeface="Times New Roman" panose="02020603050405020304" pitchFamily="18" charset="0"/>
            </a:endParaRPr>
          </a:p>
        </p:txBody>
      </p:sp>
      <p:sp>
        <p:nvSpPr>
          <p:cNvPr id="3" name="文本框 2"/>
          <p:cNvSpPr txBox="1"/>
          <p:nvPr/>
        </p:nvSpPr>
        <p:spPr>
          <a:xfrm>
            <a:off x="4722495" y="1595755"/>
            <a:ext cx="4271010" cy="2245360"/>
          </a:xfrm>
          <a:prstGeom prst="rect">
            <a:avLst/>
          </a:prstGeom>
          <a:noFill/>
          <a:ln w="28575">
            <a:solidFill>
              <a:schemeClr val="accent3"/>
            </a:solidFill>
          </a:ln>
        </p:spPr>
        <p:txBody>
          <a:bodyPr wrap="square" rtlCol="0">
            <a:spAutoFit/>
          </a:bodyPr>
          <a:p>
            <a:pPr indent="0" algn="just">
              <a:buFont typeface="Wingdings" panose="05000000000000000000" charset="0"/>
              <a:buNone/>
            </a:pPr>
            <a:r>
              <a:rPr lang="en-US" altLang="zh-CN" sz="2800">
                <a:solidFill>
                  <a:schemeClr val="accent1"/>
                </a:solidFill>
                <a:latin typeface="Times New Roman" panose="02020603050405020304" pitchFamily="18" charset="0"/>
                <a:cs typeface="Times New Roman" panose="02020603050405020304" pitchFamily="18" charset="0"/>
              </a:rPr>
              <a:t>Her sunny smile warmed the park. </a:t>
            </a:r>
            <a:r>
              <a:rPr lang="en-US" altLang="zh-CN" sz="2800" b="1">
                <a:solidFill>
                  <a:schemeClr val="accent6">
                    <a:lumMod val="75000"/>
                  </a:schemeClr>
                </a:solidFill>
                <a:latin typeface="Times New Roman" panose="02020603050405020304" pitchFamily="18" charset="0"/>
                <a:cs typeface="Times New Roman" panose="02020603050405020304" pitchFamily="18" charset="0"/>
              </a:rPr>
              <a:t>The desk</a:t>
            </a:r>
            <a:r>
              <a:rPr lang="en-US" altLang="zh-CN" sz="2800">
                <a:solidFill>
                  <a:schemeClr val="accent1"/>
                </a:solidFill>
                <a:latin typeface="Times New Roman" panose="02020603050405020304" pitchFamily="18" charset="0"/>
                <a:cs typeface="Times New Roman" panose="02020603050405020304" pitchFamily="18" charset="0"/>
              </a:rPr>
              <a:t> that I was eager to return to a moment ago didn't attract me so much now. </a:t>
            </a:r>
            <a:endParaRPr lang="en-US" altLang="zh-CN" sz="2800">
              <a:solidFill>
                <a:schemeClr val="accent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linds(horizont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2" grpId="0" animBg="1"/>
      <p:bldP spid="2" grpId="1" animBg="1"/>
      <p:bldP spid="3" grpId="0" bldLvl="0" animBg="1"/>
      <p:bldP spid="3"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descr="Chrs-Retro-Snow-15"/>
          <p:cNvPicPr>
            <a:picLocks noChangeAspect="1"/>
          </p:cNvPicPr>
          <p:nvPr/>
        </p:nvPicPr>
        <p:blipFill>
          <a:blip r:embed="rId1"/>
          <a:stretch>
            <a:fillRect/>
          </a:stretch>
        </p:blipFill>
        <p:spPr>
          <a:xfrm>
            <a:off x="0" y="0"/>
            <a:ext cx="9194165" cy="5703570"/>
          </a:xfrm>
          <a:prstGeom prst="rect">
            <a:avLst/>
          </a:prstGeom>
        </p:spPr>
      </p:pic>
      <p:sp>
        <p:nvSpPr>
          <p:cNvPr id="3" name="文本框 2"/>
          <p:cNvSpPr txBox="1"/>
          <p:nvPr/>
        </p:nvSpPr>
        <p:spPr>
          <a:xfrm>
            <a:off x="35560" y="5626735"/>
            <a:ext cx="9123045" cy="1076325"/>
          </a:xfrm>
          <a:prstGeom prst="rect">
            <a:avLst/>
          </a:prstGeom>
          <a:noFill/>
        </p:spPr>
        <p:txBody>
          <a:bodyPr wrap="square" rtlCol="0">
            <a:spAutoFit/>
          </a:bodyPr>
          <a:p>
            <a:r>
              <a:rPr lang="en-US" altLang="zh-CN" sz="3200" b="1">
                <a:solidFill>
                  <a:schemeClr val="accent2"/>
                </a:solidFill>
                <a:latin typeface="Times New Roman" panose="02020603050405020304" pitchFamily="18" charset="0"/>
                <a:cs typeface="Times New Roman" panose="02020603050405020304" pitchFamily="18" charset="0"/>
              </a:rPr>
              <a:t>It started snowing just as we were setting out, but I felt warm, my heart melting.</a:t>
            </a:r>
            <a:endParaRPr lang="en-US" altLang="zh-CN" sz="3200" b="1">
              <a:solidFill>
                <a:schemeClr val="accent2"/>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3" name="图示 2"/>
          <p:cNvGraphicFramePr/>
          <p:nvPr/>
        </p:nvGraphicFramePr>
        <p:xfrm>
          <a:off x="-1332865" y="458470"/>
          <a:ext cx="11205845" cy="613791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4" name="矩形 3"/>
          <p:cNvSpPr/>
          <p:nvPr/>
        </p:nvSpPr>
        <p:spPr>
          <a:xfrm>
            <a:off x="130493" y="0"/>
            <a:ext cx="2901315" cy="922020"/>
          </a:xfrm>
          <a:prstGeom prst="rect">
            <a:avLst/>
          </a:prstGeom>
          <a:noFill/>
          <a:ln>
            <a:noFill/>
          </a:ln>
        </p:spPr>
        <p:txBody>
          <a:bodyPr wrap="none" rtlCol="0" anchor="t">
            <a:spAutoFit/>
          </a:bodyPr>
          <a:p>
            <a:pPr algn="ctr"/>
            <a:r>
              <a:rPr lang="en-US" altLang="zh-CN" sz="54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Summary</a:t>
            </a:r>
            <a:endParaRPr lang="en-US" altLang="zh-CN" sz="54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5" name="文本框 4"/>
          <p:cNvSpPr txBox="1"/>
          <p:nvPr/>
        </p:nvSpPr>
        <p:spPr>
          <a:xfrm>
            <a:off x="721995" y="3041015"/>
            <a:ext cx="2205990" cy="972820"/>
          </a:xfrm>
          <a:prstGeom prst="rect">
            <a:avLst/>
          </a:prstGeom>
          <a:noFill/>
        </p:spPr>
        <p:txBody>
          <a:bodyPr wrap="none" rtlCol="0" anchor="t">
            <a:spAutoFit/>
          </a:bodyPr>
          <a:p>
            <a:pPr lvl="0">
              <a:lnSpc>
                <a:spcPct val="100000"/>
              </a:lnSpc>
              <a:spcBef>
                <a:spcPct val="0"/>
              </a:spcBef>
              <a:spcAft>
                <a:spcPct val="35000"/>
              </a:spcAft>
            </a:pPr>
            <a:r>
              <a:rPr lang="en-US" altLang="zh-CN" sz="2400" b="1" dirty="0">
                <a:solidFill>
                  <a:schemeClr val="accent6"/>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sym typeface="+mn-ea"/>
              </a:rPr>
              <a:t>A Philosophical </a:t>
            </a:r>
            <a:endParaRPr lang="en-US" altLang="zh-CN" sz="2400" b="1" dirty="0">
              <a:solidFill>
                <a:schemeClr val="accent6"/>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sym typeface="+mn-ea"/>
            </a:endParaRPr>
          </a:p>
          <a:p>
            <a:pPr lvl="0">
              <a:lnSpc>
                <a:spcPct val="100000"/>
              </a:lnSpc>
              <a:spcBef>
                <a:spcPct val="0"/>
              </a:spcBef>
              <a:spcAft>
                <a:spcPct val="35000"/>
              </a:spcAft>
            </a:pPr>
            <a:r>
              <a:rPr lang="en-US" altLang="zh-CN" sz="2400" b="1" dirty="0">
                <a:solidFill>
                  <a:schemeClr val="accent6"/>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sym typeface="+mn-ea"/>
              </a:rPr>
              <a:t>ending</a:t>
            </a:r>
            <a:endParaRPr lang="en-US" altLang="zh-CN" sz="2400" b="1" dirty="0">
              <a:solidFill>
                <a:schemeClr val="accent6"/>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sym typeface="+mn-ea"/>
            </a:endParaRPr>
          </a:p>
        </p:txBody>
      </p:sp>
      <p:sp>
        <p:nvSpPr>
          <p:cNvPr id="2" name="文本框 1"/>
          <p:cNvSpPr txBox="1"/>
          <p:nvPr/>
        </p:nvSpPr>
        <p:spPr>
          <a:xfrm>
            <a:off x="3505200" y="5259705"/>
            <a:ext cx="1837055" cy="1198880"/>
          </a:xfrm>
          <a:prstGeom prst="rect">
            <a:avLst/>
          </a:prstGeom>
          <a:noFill/>
        </p:spPr>
        <p:txBody>
          <a:bodyPr wrap="none" rtlCol="0">
            <a:spAutoFit/>
          </a:bodyPr>
          <a:p>
            <a:r>
              <a:rPr lang="en-US" altLang="zh-CN" sz="2400" b="1">
                <a:solidFill>
                  <a:schemeClr val="accent6"/>
                </a:solidFill>
              </a:rPr>
              <a:t>A scene</a:t>
            </a:r>
            <a:endParaRPr lang="en-US" altLang="zh-CN" sz="2400" b="1">
              <a:solidFill>
                <a:schemeClr val="accent6"/>
              </a:solidFill>
            </a:endParaRPr>
          </a:p>
          <a:p>
            <a:r>
              <a:rPr lang="en-US" altLang="zh-CN" sz="2400" b="1">
                <a:solidFill>
                  <a:schemeClr val="accent6"/>
                </a:solidFill>
              </a:rPr>
              <a:t>reproduction </a:t>
            </a:r>
            <a:endParaRPr lang="en-US" altLang="zh-CN" sz="2400" b="1">
              <a:solidFill>
                <a:schemeClr val="accent6"/>
              </a:solidFill>
            </a:endParaRPr>
          </a:p>
          <a:p>
            <a:r>
              <a:rPr lang="en-US" altLang="zh-CN" sz="2400" b="1">
                <a:solidFill>
                  <a:schemeClr val="accent6"/>
                </a:solidFill>
              </a:rPr>
              <a:t>ending</a:t>
            </a:r>
            <a:endParaRPr lang="en-US" altLang="zh-CN" sz="2400" b="1">
              <a:solidFill>
                <a:schemeClr val="accent6"/>
              </a:solidFill>
            </a:endParaRPr>
          </a:p>
        </p:txBody>
      </p:sp>
      <p:sp>
        <p:nvSpPr>
          <p:cNvPr id="6" name="文本框 5"/>
          <p:cNvSpPr txBox="1"/>
          <p:nvPr/>
        </p:nvSpPr>
        <p:spPr>
          <a:xfrm>
            <a:off x="3505200" y="775335"/>
            <a:ext cx="1680845" cy="829945"/>
          </a:xfrm>
          <a:prstGeom prst="rect">
            <a:avLst/>
          </a:prstGeom>
          <a:noFill/>
        </p:spPr>
        <p:txBody>
          <a:bodyPr wrap="none" rtlCol="0">
            <a:spAutoFit/>
          </a:bodyPr>
          <a:p>
            <a:r>
              <a:rPr lang="en-US" altLang="zh-CN" sz="2400" b="1">
                <a:solidFill>
                  <a:schemeClr val="accent6"/>
                </a:solidFill>
                <a:latin typeface="Times New Roman" panose="02020603050405020304" pitchFamily="18" charset="0"/>
                <a:cs typeface="Times New Roman" panose="02020603050405020304" pitchFamily="18" charset="0"/>
              </a:rPr>
              <a:t>A narrative</a:t>
            </a:r>
            <a:endParaRPr lang="en-US" altLang="zh-CN" sz="2400" b="1">
              <a:solidFill>
                <a:schemeClr val="accent6"/>
              </a:solidFill>
              <a:latin typeface="Times New Roman" panose="02020603050405020304" pitchFamily="18" charset="0"/>
              <a:cs typeface="Times New Roman" panose="02020603050405020304" pitchFamily="18" charset="0"/>
            </a:endParaRPr>
          </a:p>
          <a:p>
            <a:r>
              <a:rPr lang="en-US" altLang="zh-CN" sz="2400" b="1">
                <a:solidFill>
                  <a:schemeClr val="accent6"/>
                </a:solidFill>
                <a:latin typeface="Times New Roman" panose="02020603050405020304" pitchFamily="18" charset="0"/>
                <a:cs typeface="Times New Roman" panose="02020603050405020304" pitchFamily="18" charset="0"/>
              </a:rPr>
              <a:t> ending</a:t>
            </a:r>
            <a:endParaRPr lang="en-US" altLang="zh-CN" sz="2400" b="1">
              <a:solidFill>
                <a:schemeClr val="accent6"/>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1"/>
          <a:stretch>
            <a:fillRect/>
          </a:stretch>
        </p:blipFill>
        <p:spPr>
          <a:xfrm>
            <a:off x="323528" y="165571"/>
            <a:ext cx="8229600" cy="2638425"/>
          </a:xfrm>
          <a:prstGeom prst="rect">
            <a:avLst/>
          </a:prstGeom>
          <a:noFill/>
          <a:ln w="9525">
            <a:noFill/>
          </a:ln>
        </p:spPr>
      </p:pic>
      <p:sp>
        <p:nvSpPr>
          <p:cNvPr id="5" name="矩形 4"/>
          <p:cNvSpPr/>
          <p:nvPr/>
        </p:nvSpPr>
        <p:spPr>
          <a:xfrm>
            <a:off x="2155278" y="5478189"/>
            <a:ext cx="6993426" cy="523220"/>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zh-CN" altLang="en-US" sz="2800" b="1" cap="all" spc="0" dirty="0" smtClean="0">
                <a:ln w="0"/>
                <a:solidFill>
                  <a:srgbClr val="000000"/>
                </a:solidFill>
                <a:effectLst>
                  <a:reflection blurRad="12700" stA="50000" endPos="50000" dist="5000" dir="5400000" sy="-100000" rotWithShape="0"/>
                </a:effectLst>
                <a:latin typeface="华文楷体" panose="02010600040101010101" pitchFamily="2" charset="-122"/>
                <a:ea typeface="华文楷体" panose="02010600040101010101" pitchFamily="2" charset="-122"/>
              </a:rPr>
              <a:t>浙江省衢州第一中学  徐荣仙</a:t>
            </a:r>
            <a:endParaRPr lang="zh-CN" altLang="en-US" sz="2800" b="1" cap="all" spc="0" dirty="0">
              <a:ln w="0"/>
              <a:solidFill>
                <a:srgbClr val="000000"/>
              </a:solidFill>
              <a:effectLst>
                <a:reflection blurRad="12700" stA="50000" endPos="50000" dist="5000" dir="5400000" sy="-100000" rotWithShape="0"/>
              </a:effectLst>
              <a:latin typeface="华文楷体" panose="02010600040101010101" pitchFamily="2" charset="-122"/>
              <a:ea typeface="华文楷体" panose="02010600040101010101" pitchFamily="2" charset="-122"/>
            </a:endParaRPr>
          </a:p>
        </p:txBody>
      </p:sp>
      <p:sp>
        <p:nvSpPr>
          <p:cNvPr id="3" name="矩形 2"/>
          <p:cNvSpPr/>
          <p:nvPr/>
        </p:nvSpPr>
        <p:spPr>
          <a:xfrm>
            <a:off x="187982" y="2204864"/>
            <a:ext cx="8820472" cy="1846659"/>
          </a:xfrm>
          <a:prstGeom prst="rect">
            <a:avLst/>
          </a:prstGeom>
          <a:noFill/>
        </p:spPr>
        <p:txBody>
          <a:bodyPr wrap="square" lIns="91440" tIns="45720" rIns="91440" bIns="45720">
            <a:spAutoFit/>
          </a:bodyPr>
          <a:lstStyle/>
          <a:p>
            <a:pPr algn="ctr"/>
            <a:r>
              <a:rPr lang="en-US" altLang="zh-CN" sz="4800" b="1" cap="none" spc="300" dirty="0" smtClean="0">
                <a:ln w="11430" cmpd="sng">
                  <a:solidFill>
                    <a:schemeClr val="accent1">
                      <a:tint val="10000"/>
                    </a:schemeClr>
                  </a:solidFill>
                  <a:prstDash val="solid"/>
                  <a:miter lim="800000"/>
                </a:ln>
                <a:solidFill>
                  <a:srgbClr val="002060"/>
                </a:solidFill>
                <a:effectLst>
                  <a:glow rad="45500">
                    <a:schemeClr val="accent1">
                      <a:satMod val="220000"/>
                      <a:alpha val="35000"/>
                    </a:schemeClr>
                  </a:glow>
                </a:effectLst>
              </a:rPr>
              <a:t>How to write an appealing </a:t>
            </a:r>
            <a:r>
              <a:rPr lang="en-US" altLang="zh-CN" sz="6600" b="1" cap="none" spc="300" dirty="0" smtClean="0">
                <a:ln w="11430" cmpd="sng">
                  <a:solidFill>
                    <a:schemeClr val="accent1">
                      <a:tint val="10000"/>
                    </a:schemeClr>
                  </a:solidFill>
                  <a:prstDash val="solid"/>
                  <a:miter lim="800000"/>
                </a:ln>
                <a:solidFill>
                  <a:srgbClr val="FF0000"/>
                </a:solidFill>
                <a:effectLst>
                  <a:glow rad="45500">
                    <a:schemeClr val="accent1">
                      <a:satMod val="220000"/>
                      <a:alpha val="35000"/>
                    </a:schemeClr>
                  </a:glow>
                </a:effectLst>
              </a:rPr>
              <a:t>ending</a:t>
            </a:r>
            <a:endParaRPr lang="zh-CN" altLang="en-US" sz="6600" b="1" cap="none" spc="300" dirty="0">
              <a:ln w="11430" cmpd="sng">
                <a:solidFill>
                  <a:schemeClr val="accent1">
                    <a:tint val="10000"/>
                  </a:schemeClr>
                </a:solidFill>
                <a:prstDash val="solid"/>
                <a:miter lim="800000"/>
              </a:ln>
              <a:solidFill>
                <a:srgbClr val="FF0000"/>
              </a:solidFill>
              <a:effectLst>
                <a:glow rad="45500">
                  <a:schemeClr val="accent1">
                    <a:satMod val="220000"/>
                    <a:alpha val="35000"/>
                  </a:schemeClr>
                </a:glow>
              </a:effectLst>
            </a:endParaRPr>
          </a:p>
        </p:txBody>
      </p:sp>
      <p:sp>
        <p:nvSpPr>
          <p:cNvPr id="7" name="矩形 6"/>
          <p:cNvSpPr/>
          <p:nvPr/>
        </p:nvSpPr>
        <p:spPr>
          <a:xfrm>
            <a:off x="3275856" y="4380630"/>
            <a:ext cx="5200142" cy="646331"/>
          </a:xfrm>
          <a:prstGeom prst="rect">
            <a:avLst/>
          </a:prstGeom>
          <a:noFill/>
        </p:spPr>
        <p:txBody>
          <a:bodyPr wrap="none" lIns="91440" tIns="45720" rIns="91440" bIns="45720">
            <a:spAutoFit/>
          </a:bodyPr>
          <a:lstStyle/>
          <a:p>
            <a:pPr algn="ctr"/>
            <a:r>
              <a:rPr lang="en-US" altLang="zh-CN" sz="36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-Continuous Writing</a:t>
            </a:r>
            <a:endParaRPr lang="zh-CN" altLang="en-US" sz="36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89855" y="2555518"/>
            <a:ext cx="8809355" cy="258445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altLang="zh-CN"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2020</a:t>
            </a:r>
            <a:r>
              <a:rPr lang="zh-CN" alt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年</a:t>
            </a:r>
            <a:r>
              <a:rPr lang="en-US" altLang="zh-CN"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4</a:t>
            </a:r>
            <a:r>
              <a:rPr lang="zh-CN" alt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月衢、湖、丽三地市</a:t>
            </a:r>
            <a:endParaRPr lang="zh-CN" alt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algn="ctr"/>
            <a:r>
              <a:rPr lang="zh-CN" alt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读后续写</a:t>
            </a:r>
            <a:endParaRPr lang="en-US" altLang="zh-CN"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algn="ctr"/>
            <a:r>
              <a:rPr lang="en-US" altLang="zh-CN" sz="5400" b="1" dirty="0" smtClean="0">
                <a:ln w="11430"/>
                <a:solidFill>
                  <a:srgbClr val="00B0F0"/>
                </a:solidFill>
                <a:effectLst>
                  <a:outerShdw blurRad="50800" dist="39000" dir="5460000" algn="tl">
                    <a:srgbClr val="000000">
                      <a:alpha val="38000"/>
                    </a:srgbClr>
                  </a:outerShdw>
                </a:effectLst>
              </a:rPr>
              <a:t>Fortune Cookie Friends</a:t>
            </a:r>
            <a:endParaRPr lang="zh-CN" altLang="en-US" sz="5400" b="1" cap="none" spc="0" dirty="0">
              <a:ln w="11430"/>
              <a:solidFill>
                <a:srgbClr val="00B0F0"/>
              </a:solidFill>
              <a:effectLst>
                <a:outerShdw blurRad="50800" dist="39000" dir="5460000" algn="tl">
                  <a:srgbClr val="000000">
                    <a:alpha val="38000"/>
                  </a:srgbClr>
                </a:outerShdw>
              </a:effectLst>
            </a:endParaRPr>
          </a:p>
        </p:txBody>
      </p:sp>
      <p:sp>
        <p:nvSpPr>
          <p:cNvPr id="2" name="矩形 1"/>
          <p:cNvSpPr/>
          <p:nvPr/>
        </p:nvSpPr>
        <p:spPr>
          <a:xfrm>
            <a:off x="167366" y="136297"/>
            <a:ext cx="4138890"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p>
            <a:pPr algn="ctr"/>
            <a:r>
              <a:rPr lang="en-US" altLang="zh-CN" sz="5400" b="1" cap="none" spc="0" dirty="0" smtClean="0">
                <a:ln w="11430"/>
                <a:solidFill>
                  <a:schemeClr val="tx2">
                    <a:lumMod val="60000"/>
                    <a:lumOff val="40000"/>
                  </a:schemeClr>
                </a:solidFill>
                <a:effectLst>
                  <a:outerShdw blurRad="80000" dist="40000" dir="5040000" algn="tl">
                    <a:srgbClr val="000000">
                      <a:alpha val="30000"/>
                    </a:srgbClr>
                  </a:outerShdw>
                </a:effectLst>
              </a:rPr>
              <a:t>Sample   Two </a:t>
            </a:r>
            <a:endParaRPr lang="zh-CN" altLang="en-US" sz="5400" b="1" cap="none" spc="0" dirty="0">
              <a:ln w="11430"/>
              <a:solidFill>
                <a:schemeClr val="tx2">
                  <a:lumMod val="60000"/>
                  <a:lumOff val="40000"/>
                </a:schemeClr>
              </a:solidFill>
              <a:effectLst>
                <a:outerShdw blurRad="80000" dist="40000" dir="5040000" algn="tl">
                  <a:srgbClr val="000000">
                    <a:alpha val="30000"/>
                  </a:srgbClr>
                </a:outerShdw>
              </a:effectLst>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17475" y="59690"/>
            <a:ext cx="5592445" cy="6548120"/>
          </a:xfrm>
          <a:prstGeom prst="rect">
            <a:avLst/>
          </a:prstGeom>
          <a:noFill/>
          <a:ln w="28575">
            <a:solidFill>
              <a:schemeClr val="accent3"/>
            </a:solidFill>
          </a:ln>
        </p:spPr>
        <p:txBody>
          <a:bodyPr wrap="square" rtlCol="0" anchor="t">
            <a:spAutoFit/>
          </a:bodyPr>
          <a:p>
            <a:pPr marL="342900" indent="-342900" algn="just" fontAlgn="auto">
              <a:lnSpc>
                <a:spcPts val="2650"/>
              </a:lnSpc>
              <a:buFont typeface="Wingdings" panose="05000000000000000000" charset="0"/>
              <a:buChar char="Ø"/>
            </a:pPr>
            <a:r>
              <a:rPr lang="en-US" altLang="zh-CN" sz="2400">
                <a:latin typeface="Times New Roman" panose="02020603050405020304" pitchFamily="18" charset="0"/>
                <a:ea typeface="宋体" panose="02010600030101010101" pitchFamily="2" charset="-122"/>
                <a:cs typeface="Times New Roman" panose="02020603050405020304" pitchFamily="18" charset="0"/>
                <a:sym typeface="宋体" panose="02010600030101010101" pitchFamily="2" charset="-122"/>
              </a:rPr>
              <a:t>What initially started as a challenge turned out to be a bonus</a:t>
            </a:r>
            <a:r>
              <a:rPr lang="zh-CN" altLang="zh-CN" sz="2400">
                <a:latin typeface="Times New Roman" panose="02020603050405020304" pitchFamily="18" charset="0"/>
                <a:ea typeface="宋体" panose="02010600030101010101" pitchFamily="2" charset="-122"/>
                <a:cs typeface="Times New Roman" panose="02020603050405020304" pitchFamily="18" charset="0"/>
                <a:sym typeface="宋体" panose="02010600030101010101" pitchFamily="2" charset="-122"/>
              </a:rPr>
              <a:t>（意外收获）</a:t>
            </a:r>
            <a:r>
              <a:rPr lang="en-US" altLang="zh-CN" sz="2400">
                <a:latin typeface="Times New Roman" panose="02020603050405020304" pitchFamily="18" charset="0"/>
                <a:ea typeface="宋体" panose="02010600030101010101" pitchFamily="2" charset="-122"/>
                <a:cs typeface="Times New Roman" panose="02020603050405020304" pitchFamily="18" charset="0"/>
                <a:sym typeface="宋体" panose="02010600030101010101" pitchFamily="2" charset="-122"/>
              </a:rPr>
              <a:t>. Mei Mei couldn't believe it. Wearing a bright smile on her face, she headed towards the kitchen at a brisk pace.</a:t>
            </a:r>
            <a:endParaRPr lang="en-US" altLang="zh-CN" sz="2400">
              <a:latin typeface="Times New Roman" panose="02020603050405020304" pitchFamily="18" charset="0"/>
              <a:ea typeface="宋体" panose="02010600030101010101" pitchFamily="2" charset="-122"/>
              <a:cs typeface="Times New Roman" panose="02020603050405020304" pitchFamily="18" charset="0"/>
              <a:sym typeface="宋体" panose="02010600030101010101" pitchFamily="2" charset="-122"/>
            </a:endParaRPr>
          </a:p>
          <a:p>
            <a:pPr marL="342900" indent="-342900" algn="just" fontAlgn="auto">
              <a:lnSpc>
                <a:spcPts val="2650"/>
              </a:lnSpc>
              <a:buFont typeface="Wingdings" panose="05000000000000000000" charset="0"/>
              <a:buChar char="Ø"/>
            </a:pPr>
            <a:r>
              <a:rPr lang="en-US" altLang="zh-CN" sz="2400">
                <a:latin typeface="Times New Roman" panose="02020603050405020304" pitchFamily="18" charset="0"/>
                <a:ea typeface="宋体" panose="02010600030101010101" pitchFamily="2" charset="-122"/>
                <a:cs typeface="Times New Roman" panose="02020603050405020304" pitchFamily="18" charset="0"/>
                <a:sym typeface="宋体" panose="02010600030101010101" pitchFamily="2" charset="-122"/>
              </a:rPr>
              <a:t>With a sweet smile on her face, she looked around the restaurant confidently. The new city that she disliked before turned out to be a warm one.</a:t>
            </a:r>
            <a:endParaRPr lang="en-US" altLang="zh-CN" sz="2400">
              <a:latin typeface="Times New Roman" panose="02020603050405020304" pitchFamily="18" charset="0"/>
              <a:ea typeface="宋体" panose="02010600030101010101" pitchFamily="2" charset="-122"/>
              <a:cs typeface="Times New Roman" panose="02020603050405020304" pitchFamily="18" charset="0"/>
              <a:sym typeface="宋体" panose="02010600030101010101" pitchFamily="2" charset="-122"/>
            </a:endParaRPr>
          </a:p>
          <a:p>
            <a:pPr marL="342900" indent="-342900" algn="just" fontAlgn="auto">
              <a:lnSpc>
                <a:spcPts val="2650"/>
              </a:lnSpc>
              <a:buFont typeface="Wingdings" panose="05000000000000000000" charset="0"/>
              <a:buChar char="Ø"/>
            </a:pPr>
            <a:r>
              <a:rPr lang="zh-CN" altLang="en-US" sz="2400">
                <a:latin typeface="Times New Roman" panose="02020603050405020304" pitchFamily="18" charset="0"/>
                <a:cs typeface="Times New Roman" panose="02020603050405020304" pitchFamily="18" charset="0"/>
                <a:sym typeface="+mn-ea"/>
              </a:rPr>
              <a:t>Suddenly, she understood it. Sometimes we may </a:t>
            </a:r>
            <a:r>
              <a:rPr sz="2400">
                <a:latin typeface="Times New Roman" panose="02020603050405020304" pitchFamily="18" charset="0"/>
                <a:cs typeface="Times New Roman" panose="02020603050405020304" pitchFamily="18" charset="0"/>
                <a:sym typeface="+mn-ea"/>
              </a:rPr>
              <a:t>be afraid of a new environment</a:t>
            </a:r>
            <a:r>
              <a:rPr lang="zh-CN" altLang="en-US" sz="2400">
                <a:latin typeface="Times New Roman" panose="02020603050405020304" pitchFamily="18" charset="0"/>
                <a:cs typeface="Times New Roman" panose="02020603050405020304" pitchFamily="18" charset="0"/>
                <a:sym typeface="+mn-ea"/>
              </a:rPr>
              <a:t>, but what matters most is </a:t>
            </a:r>
            <a:r>
              <a:rPr lang="en-US" altLang="zh-CN" sz="2400">
                <a:latin typeface="Times New Roman" panose="02020603050405020304" pitchFamily="18" charset="0"/>
                <a:cs typeface="Times New Roman" panose="02020603050405020304" pitchFamily="18" charset="0"/>
                <a:sym typeface="+mn-ea"/>
              </a:rPr>
              <a:t>to take the first step bravely rather than curl up in your previous comfortable zone</a:t>
            </a:r>
            <a:r>
              <a:rPr lang="zh-CN" altLang="en-US" sz="2400">
                <a:latin typeface="Times New Roman" panose="02020603050405020304" pitchFamily="18" charset="0"/>
                <a:cs typeface="Times New Roman" panose="02020603050405020304" pitchFamily="18" charset="0"/>
                <a:sym typeface="+mn-ea"/>
              </a:rPr>
              <a:t>.</a:t>
            </a:r>
            <a:endParaRPr lang="zh-CN" altLang="en-US" sz="2400">
              <a:latin typeface="Times New Roman" panose="02020603050405020304" pitchFamily="18" charset="0"/>
              <a:cs typeface="Times New Roman" panose="02020603050405020304" pitchFamily="18" charset="0"/>
              <a:sym typeface="+mn-ea"/>
            </a:endParaRPr>
          </a:p>
          <a:p>
            <a:pPr marL="342900" indent="-342900" algn="just" fontAlgn="auto">
              <a:lnSpc>
                <a:spcPts val="2650"/>
              </a:lnSpc>
              <a:buFont typeface="Wingdings" panose="05000000000000000000" charset="0"/>
              <a:buChar char="Ø"/>
            </a:pPr>
            <a:r>
              <a:rPr lang="en-US" altLang="zh-CN" sz="2400">
                <a:latin typeface="Times New Roman" panose="02020603050405020304" pitchFamily="18" charset="0"/>
                <a:cs typeface="Times New Roman" panose="02020603050405020304" pitchFamily="18" charset="0"/>
                <a:sym typeface="+mn-ea"/>
              </a:rPr>
              <a:t>A flood of happiness welled up inside. “It may not be a stupid idea to move here, ” murmured Meimei, a secret smile spreading across her face, “What a big day!” </a:t>
            </a:r>
            <a:endParaRPr lang="en-US" altLang="zh-CN" sz="2400">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宋体" panose="02010600030101010101" pitchFamily="2" charset="-122"/>
            </a:endParaRPr>
          </a:p>
        </p:txBody>
      </p:sp>
      <p:sp>
        <p:nvSpPr>
          <p:cNvPr id="5" name="文本框 4"/>
          <p:cNvSpPr txBox="1"/>
          <p:nvPr/>
        </p:nvSpPr>
        <p:spPr>
          <a:xfrm>
            <a:off x="6028690" y="1200785"/>
            <a:ext cx="2935605" cy="3415030"/>
          </a:xfrm>
          <a:prstGeom prst="rect">
            <a:avLst/>
          </a:prstGeom>
          <a:solidFill>
            <a:schemeClr val="bg2"/>
          </a:solidFill>
          <a:ln w="28575">
            <a:solidFill>
              <a:schemeClr val="accent6"/>
            </a:solidFill>
          </a:ln>
        </p:spPr>
        <p:txBody>
          <a:bodyPr wrap="square" rtlCol="0">
            <a:spAutoFit/>
          </a:bodyPr>
          <a:p>
            <a:r>
              <a:rPr lang="en-US" altLang="zh-CN" sz="2400">
                <a:latin typeface="Times New Roman" panose="02020603050405020304" pitchFamily="18" charset="0"/>
                <a:cs typeface="Times New Roman" panose="02020603050405020304" pitchFamily="18" charset="0"/>
              </a:rPr>
              <a:t>A. An echoing ending</a:t>
            </a:r>
            <a:endParaRPr lang="en-US" altLang="zh-CN" sz="2400">
              <a:latin typeface="Times New Roman" panose="02020603050405020304" pitchFamily="18" charset="0"/>
              <a:cs typeface="Times New Roman" panose="02020603050405020304" pitchFamily="18" charset="0"/>
            </a:endParaRPr>
          </a:p>
          <a:p>
            <a:endParaRPr lang="en-US" altLang="zh-CN" sz="2400">
              <a:latin typeface="Times New Roman" panose="02020603050405020304" pitchFamily="18" charset="0"/>
              <a:cs typeface="Times New Roman" panose="02020603050405020304" pitchFamily="18" charset="0"/>
            </a:endParaRPr>
          </a:p>
          <a:p>
            <a:r>
              <a:rPr lang="en-US" altLang="zh-CN" sz="2400">
                <a:latin typeface="Times New Roman" panose="02020603050405020304" pitchFamily="18" charset="0"/>
                <a:cs typeface="Times New Roman" panose="02020603050405020304" pitchFamily="18" charset="0"/>
              </a:rPr>
              <a:t>B. A philosophical ending</a:t>
            </a:r>
            <a:endParaRPr lang="en-US" altLang="zh-CN" sz="2400">
              <a:latin typeface="Times New Roman" panose="02020603050405020304" pitchFamily="18" charset="0"/>
              <a:cs typeface="Times New Roman" panose="02020603050405020304" pitchFamily="18" charset="0"/>
            </a:endParaRPr>
          </a:p>
          <a:p>
            <a:endParaRPr lang="en-US" altLang="zh-CN" sz="2400">
              <a:latin typeface="Times New Roman" panose="02020603050405020304" pitchFamily="18" charset="0"/>
              <a:cs typeface="Times New Roman" panose="02020603050405020304" pitchFamily="18" charset="0"/>
            </a:endParaRPr>
          </a:p>
          <a:p>
            <a:r>
              <a:rPr lang="en-US" altLang="zh-CN" sz="2400">
                <a:latin typeface="Times New Roman" panose="02020603050405020304" pitchFamily="18" charset="0"/>
                <a:cs typeface="Times New Roman" panose="02020603050405020304" pitchFamily="18" charset="0"/>
              </a:rPr>
              <a:t>C. A scene reproduction ending</a:t>
            </a:r>
            <a:endParaRPr lang="en-US" altLang="zh-CN" sz="2400">
              <a:latin typeface="Times New Roman" panose="02020603050405020304" pitchFamily="18" charset="0"/>
              <a:cs typeface="Times New Roman" panose="02020603050405020304" pitchFamily="18" charset="0"/>
            </a:endParaRPr>
          </a:p>
          <a:p>
            <a:endParaRPr lang="en-US" altLang="zh-CN" sz="2400">
              <a:latin typeface="Times New Roman" panose="02020603050405020304" pitchFamily="18" charset="0"/>
              <a:cs typeface="Times New Roman" panose="02020603050405020304" pitchFamily="18" charset="0"/>
            </a:endParaRPr>
          </a:p>
          <a:p>
            <a:r>
              <a:rPr lang="en-US" altLang="zh-CN" sz="2400">
                <a:latin typeface="Times New Roman" panose="02020603050405020304" pitchFamily="18" charset="0"/>
                <a:cs typeface="Times New Roman" panose="02020603050405020304" pitchFamily="18" charset="0"/>
              </a:rPr>
              <a:t>D. A narrative ending</a:t>
            </a:r>
            <a:endParaRPr lang="en-US" altLang="zh-CN" sz="2400">
              <a:latin typeface="Times New Roman" panose="02020603050405020304" pitchFamily="18" charset="0"/>
              <a:cs typeface="Times New Roman" panose="02020603050405020304" pitchFamily="18" charset="0"/>
            </a:endParaRPr>
          </a:p>
        </p:txBody>
      </p:sp>
      <p:cxnSp>
        <p:nvCxnSpPr>
          <p:cNvPr id="6" name="直接箭头连接符 5"/>
          <p:cNvCxnSpPr/>
          <p:nvPr/>
        </p:nvCxnSpPr>
        <p:spPr>
          <a:xfrm>
            <a:off x="3878580" y="1342390"/>
            <a:ext cx="2637155" cy="302323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直接箭头连接符 6"/>
          <p:cNvCxnSpPr/>
          <p:nvPr/>
        </p:nvCxnSpPr>
        <p:spPr>
          <a:xfrm flipV="1">
            <a:off x="3425825" y="1485265"/>
            <a:ext cx="3162300" cy="4290060"/>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8" name="直接箭头连接符 7"/>
          <p:cNvCxnSpPr/>
          <p:nvPr/>
        </p:nvCxnSpPr>
        <p:spPr>
          <a:xfrm flipV="1">
            <a:off x="2872105" y="2348865"/>
            <a:ext cx="3860165" cy="2143760"/>
          </a:xfrm>
          <a:prstGeom prst="straightConnector1">
            <a:avLst/>
          </a:prstGeom>
          <a:ln w="28575">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9" name="直接箭头连接符 8"/>
          <p:cNvCxnSpPr/>
          <p:nvPr/>
        </p:nvCxnSpPr>
        <p:spPr>
          <a:xfrm>
            <a:off x="3563620" y="2493010"/>
            <a:ext cx="2880360" cy="792480"/>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a:off x="6028373" y="109855"/>
            <a:ext cx="1796415" cy="829945"/>
          </a:xfrm>
          <a:prstGeom prst="rect">
            <a:avLst/>
          </a:prstGeom>
          <a:noFill/>
          <a:ln>
            <a:noFill/>
          </a:ln>
        </p:spPr>
        <p:txBody>
          <a:bodyPr wrap="none" rtlCol="0" anchor="t">
            <a:spAutoFit/>
          </a:bodyPr>
          <a:p>
            <a:pPr algn="ctr"/>
            <a:r>
              <a:rPr lang="en-US" altLang="zh-CN" sz="48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Match </a:t>
            </a:r>
            <a:endParaRPr lang="en-US" altLang="zh-CN" sz="48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descr="timg (5)"/>
          <p:cNvPicPr>
            <a:picLocks noChangeAspect="1"/>
          </p:cNvPicPr>
          <p:nvPr/>
        </p:nvPicPr>
        <p:blipFill>
          <a:blip r:embed="rId1"/>
          <a:stretch>
            <a:fillRect/>
          </a:stretch>
        </p:blipFill>
        <p:spPr>
          <a:xfrm>
            <a:off x="140970" y="222885"/>
            <a:ext cx="3724275" cy="2959735"/>
          </a:xfrm>
          <a:prstGeom prst="rect">
            <a:avLst/>
          </a:prstGeom>
        </p:spPr>
      </p:pic>
      <p:pic>
        <p:nvPicPr>
          <p:cNvPr id="5" name="图片 4" descr="u=1144650413,1754876585&amp;fm=26&amp;gp=0"/>
          <p:cNvPicPr>
            <a:picLocks noChangeAspect="1"/>
          </p:cNvPicPr>
          <p:nvPr/>
        </p:nvPicPr>
        <p:blipFill>
          <a:blip r:embed="rId2"/>
          <a:stretch>
            <a:fillRect/>
          </a:stretch>
        </p:blipFill>
        <p:spPr>
          <a:xfrm>
            <a:off x="4668520" y="3658235"/>
            <a:ext cx="4123690" cy="3059430"/>
          </a:xfrm>
          <a:prstGeom prst="rect">
            <a:avLst/>
          </a:prstGeom>
        </p:spPr>
      </p:pic>
      <p:sp>
        <p:nvSpPr>
          <p:cNvPr id="6" name="文本框 5"/>
          <p:cNvSpPr txBox="1"/>
          <p:nvPr/>
        </p:nvSpPr>
        <p:spPr>
          <a:xfrm>
            <a:off x="261620" y="4815840"/>
            <a:ext cx="3839210" cy="583565"/>
          </a:xfrm>
          <a:prstGeom prst="rect">
            <a:avLst/>
          </a:prstGeom>
          <a:noFill/>
        </p:spPr>
        <p:txBody>
          <a:bodyPr wrap="none" rtlCol="0">
            <a:spAutoFit/>
          </a:bodyPr>
          <a:p>
            <a:r>
              <a:rPr lang="en-US" altLang="zh-CN" sz="3200">
                <a:latin typeface="Times New Roman" panose="02020603050405020304" pitchFamily="18" charset="0"/>
                <a:cs typeface="Times New Roman" panose="02020603050405020304" pitchFamily="18" charset="0"/>
              </a:rPr>
              <a:t>Adding feet to a snake </a:t>
            </a:r>
            <a:endParaRPr lang="en-US" altLang="zh-CN" sz="3200">
              <a:latin typeface="Times New Roman" panose="02020603050405020304" pitchFamily="18" charset="0"/>
              <a:cs typeface="Times New Roman" panose="02020603050405020304" pitchFamily="18" charset="0"/>
            </a:endParaRPr>
          </a:p>
        </p:txBody>
      </p:sp>
      <p:sp>
        <p:nvSpPr>
          <p:cNvPr id="7" name="文本框 6"/>
          <p:cNvSpPr txBox="1"/>
          <p:nvPr/>
        </p:nvSpPr>
        <p:spPr>
          <a:xfrm>
            <a:off x="4277995" y="448945"/>
            <a:ext cx="4652010" cy="1076325"/>
          </a:xfrm>
          <a:prstGeom prst="rect">
            <a:avLst/>
          </a:prstGeom>
          <a:noFill/>
        </p:spPr>
        <p:txBody>
          <a:bodyPr wrap="square" rtlCol="0">
            <a:spAutoFit/>
          </a:bodyPr>
          <a:p>
            <a:r>
              <a:rPr lang="en-US" altLang="zh-CN" sz="3200">
                <a:latin typeface="Times New Roman" panose="02020603050405020304" pitchFamily="18" charset="0"/>
                <a:cs typeface="Times New Roman" panose="02020603050405020304" pitchFamily="18" charset="0"/>
              </a:rPr>
              <a:t>Putting the finishing touch to the picture of a dragon </a:t>
            </a:r>
            <a:endParaRPr lang="en-US" altLang="zh-CN" sz="3200">
              <a:latin typeface="Times New Roman" panose="02020603050405020304" pitchFamily="18" charset="0"/>
              <a:cs typeface="Times New Roman" panose="02020603050405020304" pitchFamily="18" charset="0"/>
            </a:endParaRPr>
          </a:p>
        </p:txBody>
      </p:sp>
      <p:cxnSp>
        <p:nvCxnSpPr>
          <p:cNvPr id="8" name="直接箭头连接符 7"/>
          <p:cNvCxnSpPr/>
          <p:nvPr/>
        </p:nvCxnSpPr>
        <p:spPr>
          <a:xfrm flipH="1">
            <a:off x="3780155" y="1918970"/>
            <a:ext cx="1327785" cy="2446655"/>
          </a:xfrm>
          <a:prstGeom prst="straightConnector1">
            <a:avLst/>
          </a:prstGeom>
          <a:ln w="38100">
            <a:solidFill>
              <a:srgbClr val="7030A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4668203" y="2459355"/>
            <a:ext cx="2774315" cy="1198880"/>
          </a:xfrm>
          <a:prstGeom prst="rect">
            <a:avLst/>
          </a:prstGeom>
          <a:noFill/>
          <a:ln>
            <a:noFill/>
          </a:ln>
        </p:spPr>
        <p:txBody>
          <a:bodyPr wrap="none" rtlCol="0" anchor="t">
            <a:spAutoFit/>
          </a:bodyPr>
          <a:p>
            <a:pPr algn="ctr"/>
            <a:r>
              <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ending</a:t>
            </a:r>
            <a:endPar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6" grpId="0"/>
      <p:bldP spid="6"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530225" y="1242695"/>
            <a:ext cx="791845" cy="79184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a:solidFill>
                  <a:srgbClr val="FF0000"/>
                </a:solidFill>
                <a:latin typeface="Arial" panose="020B0604020202020204" pitchFamily="34" charset="0"/>
              </a:rPr>
              <a:t>√</a:t>
            </a:r>
            <a:endParaRPr lang="zh-CN" altLang="en-US" sz="3600">
              <a:solidFill>
                <a:srgbClr val="FF0000"/>
              </a:solidFill>
              <a:latin typeface="Arial" panose="020B0604020202020204" pitchFamily="34" charset="0"/>
            </a:endParaRPr>
          </a:p>
        </p:txBody>
      </p:sp>
      <p:sp>
        <p:nvSpPr>
          <p:cNvPr id="5" name="椭圆 4"/>
          <p:cNvSpPr/>
          <p:nvPr/>
        </p:nvSpPr>
        <p:spPr>
          <a:xfrm>
            <a:off x="530225" y="2311351"/>
            <a:ext cx="791845" cy="79184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a:solidFill>
                  <a:srgbClr val="FF0000"/>
                </a:solidFill>
                <a:latin typeface="Arial" panose="020B0604020202020204" pitchFamily="34" charset="0"/>
              </a:rPr>
              <a:t>√</a:t>
            </a:r>
            <a:endParaRPr lang="zh-CN" altLang="en-US" sz="3600">
              <a:solidFill>
                <a:srgbClr val="FF0000"/>
              </a:solidFill>
              <a:latin typeface="Arial" panose="020B0604020202020204" pitchFamily="34" charset="0"/>
            </a:endParaRPr>
          </a:p>
        </p:txBody>
      </p:sp>
      <p:sp>
        <p:nvSpPr>
          <p:cNvPr id="6" name="椭圆 5"/>
          <p:cNvSpPr/>
          <p:nvPr/>
        </p:nvSpPr>
        <p:spPr>
          <a:xfrm>
            <a:off x="530225" y="3495992"/>
            <a:ext cx="791845" cy="79184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a:solidFill>
                  <a:srgbClr val="FF0000"/>
                </a:solidFill>
                <a:latin typeface="Arial" panose="020B0604020202020204" pitchFamily="34" charset="0"/>
              </a:rPr>
              <a:t>√</a:t>
            </a:r>
            <a:endParaRPr lang="zh-CN" altLang="en-US" sz="3600">
              <a:solidFill>
                <a:srgbClr val="FF0000"/>
              </a:solidFill>
              <a:latin typeface="Arial" panose="020B0604020202020204" pitchFamily="34" charset="0"/>
            </a:endParaRPr>
          </a:p>
        </p:txBody>
      </p:sp>
      <p:sp>
        <p:nvSpPr>
          <p:cNvPr id="7" name="椭圆 6"/>
          <p:cNvSpPr/>
          <p:nvPr/>
        </p:nvSpPr>
        <p:spPr>
          <a:xfrm>
            <a:off x="609649" y="4518342"/>
            <a:ext cx="791845" cy="79184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dirty="0">
                <a:solidFill>
                  <a:srgbClr val="FF0000"/>
                </a:solidFill>
                <a:latin typeface="Arial" panose="020B0604020202020204" pitchFamily="34" charset="0"/>
              </a:rPr>
              <a:t>√</a:t>
            </a:r>
            <a:endParaRPr lang="zh-CN" altLang="en-US" sz="3600" dirty="0">
              <a:solidFill>
                <a:srgbClr val="FF0000"/>
              </a:solidFill>
              <a:latin typeface="Arial" panose="020B0604020202020204" pitchFamily="34" charset="0"/>
            </a:endParaRPr>
          </a:p>
        </p:txBody>
      </p:sp>
      <p:sp>
        <p:nvSpPr>
          <p:cNvPr id="9" name="对角圆角矩形 8"/>
          <p:cNvSpPr/>
          <p:nvPr/>
        </p:nvSpPr>
        <p:spPr>
          <a:xfrm>
            <a:off x="2123440" y="1029970"/>
            <a:ext cx="6696710" cy="93218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3200" b="1" dirty="0" smtClean="0">
                <a:solidFill>
                  <a:srgbClr val="FFFF00"/>
                </a:solidFill>
                <a:latin typeface="华文楷体" panose="02010600040101010101" pitchFamily="2" charset="-122"/>
                <a:ea typeface="华文楷体" panose="02010600040101010101" pitchFamily="2" charset="-122"/>
              </a:rPr>
              <a:t>reasonable but surprising</a:t>
            </a:r>
            <a:endParaRPr lang="en-US" altLang="zh-CN" sz="3200" b="1" dirty="0" smtClean="0">
              <a:solidFill>
                <a:srgbClr val="FFFF00"/>
              </a:solidFill>
              <a:latin typeface="华文楷体" panose="02010600040101010101" pitchFamily="2" charset="-122"/>
              <a:ea typeface="华文楷体" panose="02010600040101010101" pitchFamily="2" charset="-122"/>
            </a:endParaRPr>
          </a:p>
          <a:p>
            <a:r>
              <a:rPr lang="zh-CN" altLang="en-US" sz="3200" b="1" dirty="0" smtClean="0">
                <a:solidFill>
                  <a:srgbClr val="FFFF00"/>
                </a:solidFill>
                <a:latin typeface="华文楷体" panose="02010600040101010101" pitchFamily="2" charset="-122"/>
                <a:ea typeface="华文楷体" panose="02010600040101010101" pitchFamily="2" charset="-122"/>
              </a:rPr>
              <a:t>合情合理，出人意料</a:t>
            </a:r>
            <a:endParaRPr lang="zh-CN" altLang="en-US" sz="3200" b="1" dirty="0">
              <a:solidFill>
                <a:srgbClr val="FFFF00"/>
              </a:solidFill>
              <a:latin typeface="华文楷体" panose="02010600040101010101" pitchFamily="2" charset="-122"/>
              <a:ea typeface="华文楷体" panose="02010600040101010101" pitchFamily="2" charset="-122"/>
            </a:endParaRPr>
          </a:p>
        </p:txBody>
      </p:sp>
      <p:sp>
        <p:nvSpPr>
          <p:cNvPr id="10" name="对角圆角矩形 9"/>
          <p:cNvSpPr/>
          <p:nvPr/>
        </p:nvSpPr>
        <p:spPr>
          <a:xfrm>
            <a:off x="2125345" y="2150745"/>
            <a:ext cx="6694805" cy="88011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3200" b="1" dirty="0">
                <a:solidFill>
                  <a:srgbClr val="FFFF00"/>
                </a:solidFill>
                <a:latin typeface="华文楷体" panose="02010600040101010101" pitchFamily="2" charset="-122"/>
                <a:ea typeface="华文楷体" panose="02010600040101010101" pitchFamily="2" charset="-122"/>
              </a:rPr>
              <a:t>situational and emotional</a:t>
            </a:r>
            <a:endParaRPr lang="en-US" altLang="zh-CN" sz="3200" b="1" dirty="0">
              <a:solidFill>
                <a:srgbClr val="FFFF00"/>
              </a:solidFill>
              <a:latin typeface="华文楷体" panose="02010600040101010101" pitchFamily="2" charset="-122"/>
              <a:ea typeface="华文楷体" panose="02010600040101010101" pitchFamily="2" charset="-122"/>
            </a:endParaRPr>
          </a:p>
          <a:p>
            <a:r>
              <a:rPr lang="zh-CN" altLang="en-US" sz="3200" b="1" dirty="0">
                <a:solidFill>
                  <a:srgbClr val="FFFF00"/>
                </a:solidFill>
                <a:latin typeface="华文楷体" panose="02010600040101010101" pitchFamily="2" charset="-122"/>
                <a:ea typeface="华文楷体" panose="02010600040101010101" pitchFamily="2" charset="-122"/>
              </a:rPr>
              <a:t>寓情于景，情景交融</a:t>
            </a:r>
            <a:endParaRPr lang="zh-CN" altLang="en-US" sz="3200" b="1" dirty="0">
              <a:solidFill>
                <a:srgbClr val="FFFF00"/>
              </a:solidFill>
              <a:latin typeface="华文楷体" panose="02010600040101010101" pitchFamily="2" charset="-122"/>
              <a:ea typeface="华文楷体" panose="02010600040101010101" pitchFamily="2" charset="-122"/>
            </a:endParaRPr>
          </a:p>
        </p:txBody>
      </p:sp>
      <p:sp>
        <p:nvSpPr>
          <p:cNvPr id="11" name="对角圆角矩形 10"/>
          <p:cNvSpPr/>
          <p:nvPr/>
        </p:nvSpPr>
        <p:spPr>
          <a:xfrm>
            <a:off x="2100580" y="3296285"/>
            <a:ext cx="6720205" cy="84709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3200" b="1" dirty="0">
                <a:solidFill>
                  <a:srgbClr val="FFFF00"/>
                </a:solidFill>
                <a:latin typeface="华文楷体" panose="02010600040101010101" pitchFamily="2" charset="-122"/>
                <a:ea typeface="华文楷体" panose="02010600040101010101" pitchFamily="2" charset="-122"/>
              </a:rPr>
              <a:t>mysterious by not revealing</a:t>
            </a:r>
            <a:endParaRPr lang="en-US" altLang="zh-CN" sz="3200" b="1" dirty="0">
              <a:solidFill>
                <a:srgbClr val="FFFF00"/>
              </a:solidFill>
              <a:latin typeface="华文楷体" panose="02010600040101010101" pitchFamily="2" charset="-122"/>
              <a:ea typeface="华文楷体" panose="02010600040101010101" pitchFamily="2" charset="-122"/>
            </a:endParaRPr>
          </a:p>
          <a:p>
            <a:r>
              <a:rPr lang="zh-CN" altLang="en-US" sz="3200" b="1" dirty="0">
                <a:solidFill>
                  <a:srgbClr val="FFFF00"/>
                </a:solidFill>
                <a:latin typeface="华文楷体" panose="02010600040101010101" pitchFamily="2" charset="-122"/>
                <a:ea typeface="华文楷体" panose="02010600040101010101" pitchFamily="2" charset="-122"/>
              </a:rPr>
              <a:t>设置悬念，留白想象空间</a:t>
            </a:r>
            <a:endParaRPr lang="zh-CN" altLang="en-US" sz="3200" b="1" dirty="0">
              <a:solidFill>
                <a:srgbClr val="FFFF00"/>
              </a:solidFill>
              <a:latin typeface="华文楷体" panose="02010600040101010101" pitchFamily="2" charset="-122"/>
              <a:ea typeface="华文楷体" panose="02010600040101010101" pitchFamily="2" charset="-122"/>
            </a:endParaRPr>
          </a:p>
        </p:txBody>
      </p:sp>
      <p:sp>
        <p:nvSpPr>
          <p:cNvPr id="12" name="对角圆角矩形 11"/>
          <p:cNvSpPr/>
          <p:nvPr/>
        </p:nvSpPr>
        <p:spPr>
          <a:xfrm>
            <a:off x="2096770" y="4360545"/>
            <a:ext cx="6691630" cy="89154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3200" b="1" dirty="0">
                <a:solidFill>
                  <a:srgbClr val="FFFF00"/>
                </a:solidFill>
                <a:latin typeface="华文楷体" panose="02010600040101010101" pitchFamily="2" charset="-122"/>
                <a:ea typeface="华文楷体" panose="02010600040101010101" pitchFamily="2" charset="-122"/>
              </a:rPr>
              <a:t>improve the idea </a:t>
            </a:r>
            <a:endParaRPr lang="en-US" altLang="zh-CN" sz="3200" b="1" dirty="0">
              <a:solidFill>
                <a:srgbClr val="FFFF00"/>
              </a:solidFill>
              <a:latin typeface="华文楷体" panose="02010600040101010101" pitchFamily="2" charset="-122"/>
              <a:ea typeface="华文楷体" panose="02010600040101010101" pitchFamily="2" charset="-122"/>
            </a:endParaRPr>
          </a:p>
          <a:p>
            <a:r>
              <a:rPr lang="zh-CN" altLang="en-US" sz="3200" b="1" dirty="0">
                <a:solidFill>
                  <a:srgbClr val="FFFF00"/>
                </a:solidFill>
                <a:latin typeface="华文楷体" panose="02010600040101010101" pitchFamily="2" charset="-122"/>
                <a:ea typeface="华文楷体" panose="02010600040101010101" pitchFamily="2" charset="-122"/>
              </a:rPr>
              <a:t>合理推断，拔高立意</a:t>
            </a:r>
            <a:endParaRPr lang="zh-CN" altLang="en-US" sz="3200" b="1" dirty="0">
              <a:solidFill>
                <a:srgbClr val="FFFF00"/>
              </a:solidFill>
              <a:latin typeface="华文楷体" panose="02010600040101010101" pitchFamily="2" charset="-122"/>
              <a:ea typeface="华文楷体" panose="02010600040101010101" pitchFamily="2" charset="-122"/>
            </a:endParaRPr>
          </a:p>
        </p:txBody>
      </p:sp>
      <p:sp>
        <p:nvSpPr>
          <p:cNvPr id="16" name="椭圆 15"/>
          <p:cNvSpPr/>
          <p:nvPr/>
        </p:nvSpPr>
        <p:spPr>
          <a:xfrm>
            <a:off x="604374" y="5589240"/>
            <a:ext cx="791845" cy="79184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dirty="0">
                <a:solidFill>
                  <a:srgbClr val="FF0000"/>
                </a:solidFill>
                <a:latin typeface="Arial" panose="020B0604020202020204" pitchFamily="34" charset="0"/>
              </a:rPr>
              <a:t>√</a:t>
            </a:r>
            <a:endParaRPr lang="zh-CN" altLang="en-US" sz="3600" dirty="0">
              <a:solidFill>
                <a:srgbClr val="FF0000"/>
              </a:solidFill>
              <a:latin typeface="Arial" panose="020B0604020202020204" pitchFamily="34" charset="0"/>
            </a:endParaRPr>
          </a:p>
        </p:txBody>
      </p:sp>
      <p:sp>
        <p:nvSpPr>
          <p:cNvPr id="17" name="对角圆角矩形 16"/>
          <p:cNvSpPr/>
          <p:nvPr/>
        </p:nvSpPr>
        <p:spPr>
          <a:xfrm>
            <a:off x="2096770" y="5512435"/>
            <a:ext cx="6691630" cy="86868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3200" b="1" dirty="0" smtClean="0">
                <a:solidFill>
                  <a:srgbClr val="FFFF00"/>
                </a:solidFill>
                <a:latin typeface="华文楷体" panose="02010600040101010101" pitchFamily="2" charset="-122"/>
                <a:ea typeface="华文楷体" panose="02010600040101010101" pitchFamily="2" charset="-122"/>
              </a:rPr>
              <a:t>arouse resonance</a:t>
            </a:r>
            <a:endParaRPr lang="en-US" altLang="zh-CN" sz="3200" b="1" dirty="0" smtClean="0">
              <a:solidFill>
                <a:srgbClr val="FFFF00"/>
              </a:solidFill>
              <a:latin typeface="华文楷体" panose="02010600040101010101" pitchFamily="2" charset="-122"/>
              <a:ea typeface="华文楷体" panose="02010600040101010101" pitchFamily="2" charset="-122"/>
            </a:endParaRPr>
          </a:p>
          <a:p>
            <a:r>
              <a:rPr lang="zh-CN" altLang="en-US" sz="3200" b="1" dirty="0" smtClean="0">
                <a:solidFill>
                  <a:srgbClr val="FFFF00"/>
                </a:solidFill>
                <a:latin typeface="华文楷体" panose="02010600040101010101" pitchFamily="2" charset="-122"/>
                <a:ea typeface="华文楷体" panose="02010600040101010101" pitchFamily="2" charset="-122"/>
              </a:rPr>
              <a:t>情感真挚，激发共鸣</a:t>
            </a:r>
            <a:endParaRPr lang="zh-CN" altLang="en-US" sz="3200" b="1" dirty="0">
              <a:solidFill>
                <a:srgbClr val="FFFF00"/>
              </a:solidFill>
              <a:latin typeface="华文楷体" panose="02010600040101010101" pitchFamily="2" charset="-122"/>
              <a:ea typeface="华文楷体" panose="02010600040101010101" pitchFamily="2" charset="-122"/>
            </a:endParaRPr>
          </a:p>
        </p:txBody>
      </p:sp>
      <p:sp>
        <p:nvSpPr>
          <p:cNvPr id="8" name="TextBox 7"/>
          <p:cNvSpPr txBox="1"/>
          <p:nvPr/>
        </p:nvSpPr>
        <p:spPr>
          <a:xfrm>
            <a:off x="323528" y="116503"/>
            <a:ext cx="5064207" cy="769441"/>
          </a:xfrm>
          <a:prstGeom prst="rect">
            <a:avLst/>
          </a:prstGeom>
          <a:noFill/>
        </p:spPr>
        <p:txBody>
          <a:bodyPr wrap="none" rtlCol="0">
            <a:spAutoFit/>
          </a:bodyPr>
          <a:lstStyle/>
          <a:p>
            <a:r>
              <a:rPr lang="en-US" altLang="zh-CN" sz="4400" b="1" dirty="0" smtClean="0">
                <a:solidFill>
                  <a:srgbClr val="FF0000"/>
                </a:solidFill>
                <a:latin typeface="Times New Roman" panose="02020603050405020304" pitchFamily="18" charset="0"/>
                <a:cs typeface="Times New Roman" panose="02020603050405020304" pitchFamily="18" charset="0"/>
              </a:rPr>
              <a:t>Appealing Endings?</a:t>
            </a:r>
            <a:endParaRPr lang="zh-CN" altLang="en-US" sz="44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601345" y="2818765"/>
            <a:ext cx="7809230" cy="1753235"/>
          </a:xfrm>
          <a:prstGeom prst="rect">
            <a:avLst/>
          </a:prstGeom>
          <a:noFill/>
          <a:ln>
            <a:noFill/>
          </a:ln>
        </p:spPr>
        <p:txBody>
          <a:bodyPr wrap="square" rtlCol="0" anchor="t">
            <a:spAutoFit/>
          </a:bodyPr>
          <a:p>
            <a:pPr algn="ctr"/>
            <a:r>
              <a:rPr lang="en-US" altLang="zh-CN" sz="5400" b="1">
                <a:ln w="22225">
                  <a:solidFill>
                    <a:schemeClr val="accent2"/>
                  </a:solidFill>
                  <a:prstDash val="solid"/>
                </a:ln>
                <a:solidFill>
                  <a:schemeClr val="accent2">
                    <a:lumMod val="40000"/>
                    <a:lumOff val="60000"/>
                  </a:schemeClr>
                </a:solidFill>
                <a:effectLst/>
              </a:rPr>
              <a:t>Enjoy some of your story endings </a:t>
            </a:r>
            <a:endParaRPr lang="en-US" altLang="zh-CN" sz="5400" b="1">
              <a:ln w="22225">
                <a:solidFill>
                  <a:schemeClr val="accent2"/>
                </a:solidFill>
                <a:prstDash val="solid"/>
              </a:ln>
              <a:solidFill>
                <a:schemeClr val="accent2">
                  <a:lumMod val="40000"/>
                  <a:lumOff val="60000"/>
                </a:schemeClr>
              </a:solidFill>
              <a:effectLst/>
            </a:endParaRPr>
          </a:p>
        </p:txBody>
      </p:sp>
      <p:pic>
        <p:nvPicPr>
          <p:cNvPr id="3" name="图片 2"/>
          <p:cNvPicPr>
            <a:picLocks noChangeAspect="1"/>
          </p:cNvPicPr>
          <p:nvPr/>
        </p:nvPicPr>
        <p:blipFill>
          <a:blip r:embed="rId1"/>
          <a:stretch>
            <a:fillRect/>
          </a:stretch>
        </p:blipFill>
        <p:spPr>
          <a:xfrm>
            <a:off x="457200" y="332656"/>
            <a:ext cx="8229600" cy="2638425"/>
          </a:xfrm>
          <a:prstGeom prst="rect">
            <a:avLst/>
          </a:prstGeom>
          <a:noFill/>
          <a:ln w="9525">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397828" y="221615"/>
            <a:ext cx="3509645" cy="922020"/>
          </a:xfrm>
          <a:prstGeom prst="rect">
            <a:avLst/>
          </a:prstGeom>
          <a:noFill/>
          <a:ln>
            <a:noFill/>
          </a:ln>
        </p:spPr>
        <p:txBody>
          <a:bodyPr wrap="none" rtlCol="0" anchor="t">
            <a:spAutoFit/>
          </a:bodyPr>
          <a:p>
            <a:pPr algn="ctr"/>
            <a:r>
              <a:rPr lang="en-US" altLang="zh-CN" sz="5400" b="1">
                <a:ln w="22225">
                  <a:solidFill>
                    <a:schemeClr val="accent2"/>
                  </a:solidFill>
                  <a:prstDash val="solid"/>
                </a:ln>
                <a:solidFill>
                  <a:schemeClr val="accent2">
                    <a:lumMod val="40000"/>
                    <a:lumOff val="60000"/>
                  </a:schemeClr>
                </a:solidFill>
                <a:effectLst/>
              </a:rPr>
              <a:t>Assignment</a:t>
            </a:r>
            <a:endParaRPr lang="en-US" altLang="zh-CN" sz="5400" b="1">
              <a:ln w="22225">
                <a:solidFill>
                  <a:schemeClr val="accent2"/>
                </a:solidFill>
                <a:prstDash val="solid"/>
              </a:ln>
              <a:solidFill>
                <a:schemeClr val="accent2">
                  <a:lumMod val="40000"/>
                  <a:lumOff val="60000"/>
                </a:schemeClr>
              </a:solidFill>
              <a:effectLst/>
            </a:endParaRPr>
          </a:p>
        </p:txBody>
      </p:sp>
      <p:sp>
        <p:nvSpPr>
          <p:cNvPr id="3" name="文本框 2"/>
          <p:cNvSpPr txBox="1"/>
          <p:nvPr/>
        </p:nvSpPr>
        <p:spPr>
          <a:xfrm>
            <a:off x="398145" y="1775460"/>
            <a:ext cx="8488045" cy="645160"/>
          </a:xfrm>
          <a:prstGeom prst="rect">
            <a:avLst/>
          </a:prstGeom>
          <a:noFill/>
        </p:spPr>
        <p:txBody>
          <a:bodyPr wrap="square" rtlCol="0">
            <a:spAutoFit/>
          </a:bodyPr>
          <a:p>
            <a:r>
              <a:rPr lang="en-US" altLang="zh-CN" sz="3600" b="1">
                <a:latin typeface="Times New Roman" panose="02020603050405020304" pitchFamily="18" charset="0"/>
                <a:cs typeface="Times New Roman" panose="02020603050405020304" pitchFamily="18" charset="0"/>
              </a:rPr>
              <a:t>Try to rewrite an ending in a </a:t>
            </a:r>
            <a:r>
              <a:rPr lang="en-US" altLang="zh-CN" sz="3600" b="1">
                <a:solidFill>
                  <a:schemeClr val="accent6"/>
                </a:solidFill>
                <a:latin typeface="Times New Roman" panose="02020603050405020304" pitchFamily="18" charset="0"/>
                <a:cs typeface="Times New Roman" panose="02020603050405020304" pitchFamily="18" charset="0"/>
              </a:rPr>
              <a:t>different</a:t>
            </a:r>
            <a:r>
              <a:rPr lang="en-US" altLang="zh-CN" sz="3600" b="1">
                <a:latin typeface="Times New Roman" panose="02020603050405020304" pitchFamily="18" charset="0"/>
                <a:cs typeface="Times New Roman" panose="02020603050405020304" pitchFamily="18" charset="0"/>
              </a:rPr>
              <a:t> way </a:t>
            </a:r>
            <a:endParaRPr lang="en-US" altLang="zh-CN" sz="3600" b="1">
              <a:latin typeface="Times New Roman" panose="02020603050405020304" pitchFamily="18" charset="0"/>
              <a:cs typeface="Times New Roman" panose="02020603050405020304" pitchFamily="18" charset="0"/>
            </a:endParaRPr>
          </a:p>
        </p:txBody>
      </p:sp>
      <p:pic>
        <p:nvPicPr>
          <p:cNvPr id="5" name="图片 4" descr="u=2874713487,1930820583&amp;fm=26&amp;gp=0"/>
          <p:cNvPicPr>
            <a:picLocks noChangeAspect="1"/>
          </p:cNvPicPr>
          <p:nvPr/>
        </p:nvPicPr>
        <p:blipFill>
          <a:blip r:embed="rId1"/>
          <a:stretch>
            <a:fillRect/>
          </a:stretch>
        </p:blipFill>
        <p:spPr>
          <a:xfrm>
            <a:off x="2878455" y="4051300"/>
            <a:ext cx="3896995" cy="245110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微信图片_20200422163727"/>
          <p:cNvPicPr>
            <a:picLocks noChangeAspect="1"/>
          </p:cNvPicPr>
          <p:nvPr/>
        </p:nvPicPr>
        <p:blipFill>
          <a:blip r:embed="rId1"/>
          <a:stretch>
            <a:fillRect/>
          </a:stretch>
        </p:blipFill>
        <p:spPr>
          <a:xfrm>
            <a:off x="742950" y="671195"/>
            <a:ext cx="7658100" cy="5514975"/>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364490" y="2829560"/>
            <a:ext cx="8415020" cy="1198880"/>
          </a:xfrm>
          <a:prstGeom prst="rect">
            <a:avLst/>
          </a:prstGeom>
          <a:noFill/>
          <a:ln>
            <a:noFill/>
          </a:ln>
        </p:spPr>
        <p:txBody>
          <a:bodyPr wrap="none" rtlCol="0" anchor="t">
            <a:spAutoFit/>
          </a:bodyPr>
          <a:p>
            <a:pPr algn="ctr"/>
            <a:r>
              <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Four Types of Endings</a:t>
            </a:r>
            <a:endPar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162356" y="319688"/>
            <a:ext cx="4121642"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altLang="zh-CN" sz="5400" b="1" cap="none" spc="0" dirty="0" smtClean="0">
                <a:ln w="11430"/>
                <a:solidFill>
                  <a:schemeClr val="tx2">
                    <a:lumMod val="60000"/>
                    <a:lumOff val="40000"/>
                  </a:schemeClr>
                </a:solidFill>
                <a:effectLst>
                  <a:outerShdw blurRad="80000" dist="40000" dir="5040000" algn="tl">
                    <a:srgbClr val="000000">
                      <a:alpha val="30000"/>
                    </a:srgbClr>
                  </a:outerShdw>
                </a:effectLst>
              </a:rPr>
              <a:t>Sample   One </a:t>
            </a:r>
            <a:endParaRPr lang="zh-CN" altLang="en-US" sz="5400" b="1" cap="none" spc="0" dirty="0">
              <a:ln w="11430"/>
              <a:solidFill>
                <a:schemeClr val="tx2">
                  <a:lumMod val="60000"/>
                  <a:lumOff val="40000"/>
                </a:schemeClr>
              </a:solidFill>
              <a:effectLst>
                <a:outerShdw blurRad="80000" dist="40000" dir="5040000" algn="tl">
                  <a:srgbClr val="000000">
                    <a:alpha val="30000"/>
                  </a:srgbClr>
                </a:outerShdw>
              </a:effectLst>
            </a:endParaRPr>
          </a:p>
        </p:txBody>
      </p:sp>
      <p:sp>
        <p:nvSpPr>
          <p:cNvPr id="6" name="矩形 5"/>
          <p:cNvSpPr/>
          <p:nvPr/>
        </p:nvSpPr>
        <p:spPr>
          <a:xfrm>
            <a:off x="700460" y="1675765"/>
            <a:ext cx="8208912" cy="1754326"/>
          </a:xfrm>
          <a:prstGeom prst="rect">
            <a:avLst/>
          </a:prstGeom>
        </p:spPr>
        <p:txBody>
          <a:bodyPr wrap="square">
            <a:spAutoFit/>
          </a:bodyPr>
          <a:lstStyle/>
          <a:p>
            <a:pPr algn="ctr"/>
            <a:r>
              <a:rPr lang="zh-CN" altLang="en-US" sz="3600" b="1" dirty="0">
                <a:solidFill>
                  <a:schemeClr val="accent6">
                    <a:lumMod val="75000"/>
                  </a:schemeClr>
                </a:solidFill>
                <a:latin typeface="+mj-ea"/>
              </a:rPr>
              <a:t>浙江省名校新高考研究联盟（</a:t>
            </a:r>
            <a:r>
              <a:rPr lang="en-US" altLang="zh-CN" sz="3600" b="1" dirty="0">
                <a:solidFill>
                  <a:schemeClr val="accent6">
                    <a:lumMod val="75000"/>
                  </a:schemeClr>
                </a:solidFill>
                <a:latin typeface="+mj-ea"/>
              </a:rPr>
              <a:t>Z20</a:t>
            </a:r>
            <a:r>
              <a:rPr lang="zh-CN" altLang="en-US" sz="3600" b="1" dirty="0">
                <a:solidFill>
                  <a:schemeClr val="accent6">
                    <a:lumMod val="75000"/>
                  </a:schemeClr>
                </a:solidFill>
                <a:latin typeface="+mj-ea"/>
              </a:rPr>
              <a:t>联盟）</a:t>
            </a:r>
            <a:endParaRPr lang="en-US" altLang="zh-CN" sz="3600" b="1" dirty="0">
              <a:solidFill>
                <a:schemeClr val="accent6">
                  <a:lumMod val="75000"/>
                </a:schemeClr>
              </a:solidFill>
              <a:latin typeface="+mj-ea"/>
            </a:endParaRPr>
          </a:p>
          <a:p>
            <a:pPr algn="ctr"/>
            <a:endParaRPr lang="en-US" altLang="zh-CN" sz="3600" b="1" dirty="0">
              <a:solidFill>
                <a:schemeClr val="accent6">
                  <a:lumMod val="75000"/>
                </a:schemeClr>
              </a:solidFill>
              <a:latin typeface="+mj-ea"/>
            </a:endParaRPr>
          </a:p>
          <a:p>
            <a:pPr algn="ctr"/>
            <a:r>
              <a:rPr lang="en-US" altLang="zh-CN" sz="3600" b="1" dirty="0">
                <a:solidFill>
                  <a:schemeClr val="accent6">
                    <a:lumMod val="75000"/>
                  </a:schemeClr>
                </a:solidFill>
                <a:latin typeface="+mj-ea"/>
              </a:rPr>
              <a:t>2020</a:t>
            </a:r>
            <a:r>
              <a:rPr lang="zh-CN" altLang="en-US" sz="3600" b="1" dirty="0">
                <a:solidFill>
                  <a:schemeClr val="accent6">
                    <a:lumMod val="75000"/>
                  </a:schemeClr>
                </a:solidFill>
                <a:latin typeface="+mj-ea"/>
              </a:rPr>
              <a:t>届第三次联考读后续写</a:t>
            </a:r>
            <a:endParaRPr lang="zh-CN" altLang="en-US" sz="3600" b="1" dirty="0">
              <a:solidFill>
                <a:schemeClr val="accent6">
                  <a:lumMod val="75000"/>
                </a:schemeClr>
              </a:solidFill>
              <a:latin typeface="+mj-ea"/>
            </a:endParaRPr>
          </a:p>
        </p:txBody>
      </p:sp>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5037068" y="3430538"/>
            <a:ext cx="3606917" cy="3248203"/>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 y="177165"/>
            <a:ext cx="8856984" cy="6054725"/>
          </a:xfrm>
          <a:prstGeom prst="rect">
            <a:avLst/>
          </a:prstGeom>
        </p:spPr>
        <p:txBody>
          <a:bodyPr wrap="square">
            <a:spAutoFit/>
          </a:bodyPr>
          <a:lstStyle/>
          <a:p>
            <a:pPr algn="just" fontAlgn="auto">
              <a:lnSpc>
                <a:spcPts val="1860"/>
              </a:lnSpc>
            </a:pPr>
            <a:r>
              <a:rPr lang="en-US" altLang="zh-CN" sz="2000" dirty="0">
                <a:latin typeface="Times New Roman" panose="02020603050405020304" pitchFamily="18" charset="0"/>
                <a:cs typeface="Times New Roman" panose="02020603050405020304" pitchFamily="18" charset="0"/>
              </a:rPr>
              <a:t> </a:t>
            </a:r>
            <a:r>
              <a:rPr lang="en-US" altLang="zh-CN" sz="2000" dirty="0" smtClean="0">
                <a:latin typeface="Times New Roman" panose="02020603050405020304" pitchFamily="18" charset="0"/>
                <a:cs typeface="Times New Roman" panose="02020603050405020304" pitchFamily="18" charset="0"/>
              </a:rPr>
              <a:t>    “</a:t>
            </a:r>
            <a:r>
              <a:rPr lang="en-US" altLang="zh-CN" sz="2000" dirty="0">
                <a:latin typeface="Times New Roman" panose="02020603050405020304" pitchFamily="18" charset="0"/>
                <a:cs typeface="Times New Roman" panose="02020603050405020304" pitchFamily="18" charset="0"/>
              </a:rPr>
              <a:t>Missy,” I called to my wife, “did you put the banana skin on my desk?” “No, honey. </a:t>
            </a:r>
            <a:r>
              <a:rPr lang="en-US" altLang="zh-CN" sz="2000" u="sng" dirty="0">
                <a:latin typeface="Times New Roman" panose="02020603050405020304" pitchFamily="18" charset="0"/>
                <a:cs typeface="Times New Roman" panose="02020603050405020304" pitchFamily="18" charset="0"/>
              </a:rPr>
              <a:t>Meghan</a:t>
            </a:r>
            <a:r>
              <a:rPr lang="en-US" altLang="zh-CN" sz="2000" dirty="0">
                <a:latin typeface="Times New Roman" panose="02020603050405020304" pitchFamily="18" charset="0"/>
                <a:cs typeface="Times New Roman" panose="02020603050405020304" pitchFamily="18" charset="0"/>
              </a:rPr>
              <a:t> probably did.” As I’d feared, she had missed my real purpose of the question which was to make it clear to her that she hadn’t done her job: defend my</a:t>
            </a:r>
            <a:r>
              <a:rPr lang="en-US" altLang="zh-CN" sz="2000" u="sng" dirty="0">
                <a:latin typeface="Times New Roman" panose="02020603050405020304" pitchFamily="18" charset="0"/>
                <a:cs typeface="Times New Roman" panose="02020603050405020304" pitchFamily="18" charset="0"/>
              </a:rPr>
              <a:t> desk </a:t>
            </a:r>
            <a:r>
              <a:rPr lang="en-US" altLang="zh-CN" sz="2000" dirty="0">
                <a:latin typeface="Times New Roman" panose="02020603050405020304" pitchFamily="18" charset="0"/>
                <a:cs typeface="Times New Roman" panose="02020603050405020304" pitchFamily="18" charset="0"/>
              </a:rPr>
              <a:t>against the invader</a:t>
            </a:r>
            <a:r>
              <a:rPr lang="zh-CN" altLang="en-US"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our naughty girl. I abandoned the conversation.</a:t>
            </a:r>
            <a:endParaRPr lang="en-US" altLang="zh-CN" sz="2000" dirty="0">
              <a:latin typeface="Times New Roman" panose="02020603050405020304" pitchFamily="18" charset="0"/>
              <a:cs typeface="Times New Roman" panose="02020603050405020304" pitchFamily="18" charset="0"/>
            </a:endParaRPr>
          </a:p>
          <a:p>
            <a:pPr algn="just" fontAlgn="auto">
              <a:lnSpc>
                <a:spcPts val="1860"/>
              </a:lnSpc>
            </a:pPr>
            <a:r>
              <a:rPr lang="en-US" altLang="zh-CN" sz="2000" dirty="0" smtClean="0">
                <a:latin typeface="Times New Roman" panose="02020603050405020304" pitchFamily="18" charset="0"/>
                <a:cs typeface="Times New Roman" panose="02020603050405020304" pitchFamily="18" charset="0"/>
              </a:rPr>
              <a:t>    I </a:t>
            </a:r>
            <a:r>
              <a:rPr lang="en-US" altLang="zh-CN" sz="2000" dirty="0">
                <a:latin typeface="Times New Roman" panose="02020603050405020304" pitchFamily="18" charset="0"/>
                <a:cs typeface="Times New Roman" panose="02020603050405020304" pitchFamily="18" charset="0"/>
              </a:rPr>
              <a:t>sat here at the desk, and stared at the scream. I waited patiently for ideas to come to me, exam questions for a test I would give my English students. My wife was off to a reunion somewhere, but I was not alone. Meghan, our 22-month-old daughter, kept me</a:t>
            </a:r>
            <a:r>
              <a:rPr lang="en-US" altLang="zh-CN" sz="2000" u="sng" dirty="0">
                <a:latin typeface="Times New Roman" panose="02020603050405020304" pitchFamily="18" charset="0"/>
                <a:cs typeface="Times New Roman" panose="02020603050405020304" pitchFamily="18" charset="0"/>
              </a:rPr>
              <a:t> company</a:t>
            </a:r>
            <a:r>
              <a:rPr lang="en-US" altLang="zh-CN" sz="2000" dirty="0">
                <a:latin typeface="Times New Roman" panose="02020603050405020304" pitchFamily="18" charset="0"/>
                <a:cs typeface="Times New Roman" panose="02020603050405020304" pitchFamily="18" charset="0"/>
              </a:rPr>
              <a:t>. Yet her plans that day seemed to go against mine. </a:t>
            </a:r>
            <a:endParaRPr lang="en-US" altLang="zh-CN" sz="2000" dirty="0">
              <a:latin typeface="Times New Roman" panose="02020603050405020304" pitchFamily="18" charset="0"/>
              <a:cs typeface="Times New Roman" panose="02020603050405020304" pitchFamily="18" charset="0"/>
            </a:endParaRPr>
          </a:p>
          <a:p>
            <a:pPr algn="just" fontAlgn="auto">
              <a:lnSpc>
                <a:spcPts val="1860"/>
              </a:lnSpc>
            </a:pPr>
            <a:r>
              <a:rPr lang="en-US" altLang="zh-CN" sz="2000" dirty="0">
                <a:latin typeface="Times New Roman" panose="02020603050405020304" pitchFamily="18" charset="0"/>
                <a:cs typeface="Times New Roman" panose="02020603050405020304" pitchFamily="18" charset="0"/>
              </a:rPr>
              <a:t>She followed a daily routine that was time-consuming and challenging. It included certain basic tasks: watching the fish, sweeping the carpet in her room, climbing up and down her bed.</a:t>
            </a:r>
            <a:endParaRPr lang="en-US" altLang="zh-CN" sz="2000" dirty="0">
              <a:latin typeface="Times New Roman" panose="02020603050405020304" pitchFamily="18" charset="0"/>
              <a:cs typeface="Times New Roman" panose="02020603050405020304" pitchFamily="18" charset="0"/>
            </a:endParaRPr>
          </a:p>
          <a:p>
            <a:pPr algn="just" fontAlgn="auto">
              <a:lnSpc>
                <a:spcPts val="1860"/>
              </a:lnSpc>
            </a:pPr>
            <a:r>
              <a:rPr lang="en-US" altLang="zh-CN" sz="2000" dirty="0" smtClean="0">
                <a:latin typeface="Times New Roman" panose="02020603050405020304" pitchFamily="18" charset="0"/>
                <a:cs typeface="Times New Roman" panose="02020603050405020304" pitchFamily="18" charset="0"/>
              </a:rPr>
              <a:t>    At </a:t>
            </a:r>
            <a:r>
              <a:rPr lang="en-US" altLang="zh-CN" sz="2000" dirty="0">
                <a:latin typeface="Times New Roman" panose="02020603050405020304" pitchFamily="18" charset="0"/>
                <a:cs typeface="Times New Roman" panose="02020603050405020304" pitchFamily="18" charset="0"/>
              </a:rPr>
              <a:t>first I could </a:t>
            </a:r>
            <a:r>
              <a:rPr lang="en-US" altLang="zh-CN" sz="2000" u="sng" dirty="0">
                <a:latin typeface="Times New Roman" panose="02020603050405020304" pitchFamily="18" charset="0"/>
                <a:cs typeface="Times New Roman" panose="02020603050405020304" pitchFamily="18" charset="0"/>
              </a:rPr>
              <a:t>concentrate on</a:t>
            </a:r>
            <a:r>
              <a:rPr lang="en-US" altLang="zh-CN" sz="2000" dirty="0">
                <a:latin typeface="Times New Roman" panose="02020603050405020304" pitchFamily="18" charset="0"/>
                <a:cs typeface="Times New Roman" panose="02020603050405020304" pitchFamily="18" charset="0"/>
              </a:rPr>
              <a:t> designing my test paper. But I was soon sidetracked (</a:t>
            </a:r>
            <a:r>
              <a:rPr lang="zh-CN" altLang="en-US" sz="2000" dirty="0">
                <a:latin typeface="Times New Roman" panose="02020603050405020304" pitchFamily="18" charset="0"/>
                <a:cs typeface="Times New Roman" panose="02020603050405020304" pitchFamily="18" charset="0"/>
              </a:rPr>
              <a:t>分心的</a:t>
            </a:r>
            <a:r>
              <a:rPr lang="en-US" altLang="zh-CN" sz="2000" dirty="0">
                <a:latin typeface="Times New Roman" panose="02020603050405020304" pitchFamily="18" charset="0"/>
                <a:cs typeface="Times New Roman" panose="02020603050405020304" pitchFamily="18" charset="0"/>
              </a:rPr>
              <a:t>). I had not counted on the arrival of the “bib-bibs”(“bib-bibs” were birds). “bib-bibs, bib-bibs!” . Meghan screamed </a:t>
            </a:r>
            <a:r>
              <a:rPr lang="en-US" altLang="zh-CN" sz="2000" u="sng" dirty="0">
                <a:latin typeface="Times New Roman" panose="02020603050405020304" pitchFamily="18" charset="0"/>
                <a:cs typeface="Times New Roman" panose="02020603050405020304" pitchFamily="18" charset="0"/>
              </a:rPr>
              <a:t>excitedly</a:t>
            </a:r>
            <a:r>
              <a:rPr lang="en-US" altLang="zh-CN" sz="2000" dirty="0">
                <a:latin typeface="Times New Roman" panose="02020603050405020304" pitchFamily="18" charset="0"/>
                <a:cs typeface="Times New Roman" panose="02020603050405020304" pitchFamily="18" charset="0"/>
              </a:rPr>
              <a:t>, her eyes alive with </a:t>
            </a:r>
            <a:r>
              <a:rPr lang="en-US" altLang="zh-CN" sz="2000" u="sng" dirty="0">
                <a:latin typeface="Times New Roman" panose="02020603050405020304" pitchFamily="18" charset="0"/>
                <a:cs typeface="Times New Roman" panose="02020603050405020304" pitchFamily="18" charset="0"/>
              </a:rPr>
              <a:t>expectation</a:t>
            </a:r>
            <a:r>
              <a:rPr lang="en-US" altLang="zh-CN" sz="2000" dirty="0">
                <a:latin typeface="Times New Roman" panose="02020603050405020304" pitchFamily="18" charset="0"/>
                <a:cs typeface="Times New Roman" panose="02020603050405020304" pitchFamily="18" charset="0"/>
              </a:rPr>
              <a:t>. She insisted that I go with her to the window.</a:t>
            </a:r>
            <a:endParaRPr lang="en-US" altLang="zh-CN" sz="2000" dirty="0">
              <a:latin typeface="Times New Roman" panose="02020603050405020304" pitchFamily="18" charset="0"/>
              <a:cs typeface="Times New Roman" panose="02020603050405020304" pitchFamily="18" charset="0"/>
            </a:endParaRPr>
          </a:p>
          <a:p>
            <a:pPr algn="just" fontAlgn="auto">
              <a:lnSpc>
                <a:spcPts val="1860"/>
              </a:lnSpc>
            </a:pPr>
            <a:r>
              <a:rPr lang="en-US" altLang="zh-CN" sz="2000" dirty="0" smtClean="0">
                <a:latin typeface="Times New Roman" panose="02020603050405020304" pitchFamily="18" charset="0"/>
                <a:cs typeface="Times New Roman" panose="02020603050405020304" pitchFamily="18" charset="0"/>
              </a:rPr>
              <a:t>    “</a:t>
            </a:r>
            <a:r>
              <a:rPr lang="en-US" altLang="zh-CN" sz="2000" dirty="0">
                <a:latin typeface="Times New Roman" panose="02020603050405020304" pitchFamily="18" charset="0"/>
                <a:cs typeface="Times New Roman" panose="02020603050405020304" pitchFamily="18" charset="0"/>
              </a:rPr>
              <a:t>In a second. Just let me finish this question. ” I said. She </a:t>
            </a:r>
            <a:r>
              <a:rPr lang="en-US" altLang="zh-CN" sz="2000" u="sng" dirty="0">
                <a:latin typeface="Times New Roman" panose="02020603050405020304" pitchFamily="18" charset="0"/>
                <a:cs typeface="Times New Roman" panose="02020603050405020304" pitchFamily="18" charset="0"/>
              </a:rPr>
              <a:t>pulled</a:t>
            </a:r>
            <a:r>
              <a:rPr lang="en-US" altLang="zh-CN" sz="2000" dirty="0">
                <a:latin typeface="Times New Roman" panose="02020603050405020304" pitchFamily="18" charset="0"/>
                <a:cs typeface="Times New Roman" panose="02020603050405020304" pitchFamily="18" charset="0"/>
              </a:rPr>
              <a:t> me by the hand (two fingers, actually ) toward the window. I saw myself as a fool, being led to watch the bib-bibs. And we did watch them. They chattered and leaped back and forth on the lawn just outside our apartment window. Meghan was absorbed, but as I watched them, I still thought about my </a:t>
            </a:r>
            <a:r>
              <a:rPr lang="en-US" altLang="zh-CN" sz="2000" u="sng" dirty="0">
                <a:latin typeface="Times New Roman" panose="02020603050405020304" pitchFamily="18" charset="0"/>
                <a:cs typeface="Times New Roman" panose="02020603050405020304" pitchFamily="18" charset="0"/>
              </a:rPr>
              <a:t>work</a:t>
            </a:r>
            <a:r>
              <a:rPr lang="en-US" altLang="zh-CN" sz="2000" dirty="0">
                <a:latin typeface="Times New Roman" panose="02020603050405020304" pitchFamily="18" charset="0"/>
                <a:cs typeface="Times New Roman" panose="02020603050405020304" pitchFamily="18" charset="0"/>
              </a:rPr>
              <a:t>.</a:t>
            </a:r>
            <a:endParaRPr lang="en-US" altLang="zh-CN" sz="2000" dirty="0">
              <a:latin typeface="Times New Roman" panose="02020603050405020304" pitchFamily="18" charset="0"/>
              <a:cs typeface="Times New Roman" panose="02020603050405020304" pitchFamily="18" charset="0"/>
            </a:endParaRPr>
          </a:p>
          <a:p>
            <a:pPr algn="just" fontAlgn="auto">
              <a:lnSpc>
                <a:spcPts val="1860"/>
              </a:lnSpc>
            </a:pPr>
            <a:r>
              <a:rPr lang="en-US" altLang="zh-CN" sz="2000" dirty="0" smtClean="0">
                <a:latin typeface="Times New Roman" panose="02020603050405020304" pitchFamily="18" charset="0"/>
                <a:cs typeface="Times New Roman" panose="02020603050405020304" pitchFamily="18" charset="0"/>
              </a:rPr>
              <a:t>    Suddenly </a:t>
            </a:r>
            <a:r>
              <a:rPr lang="en-US" altLang="zh-CN" sz="2000" dirty="0">
                <a:latin typeface="Times New Roman" panose="02020603050405020304" pitchFamily="18" charset="0"/>
                <a:cs typeface="Times New Roman" panose="02020603050405020304" pitchFamily="18" charset="0"/>
              </a:rPr>
              <a:t>she rushed out from the room, and I heard her naked feet slapping against the wooden floor outside. She </a:t>
            </a:r>
            <a:r>
              <a:rPr lang="en-US" altLang="zh-CN" sz="2000" u="sng" dirty="0">
                <a:latin typeface="Times New Roman" panose="02020603050405020304" pitchFamily="18" charset="0"/>
                <a:cs typeface="Times New Roman" panose="02020603050405020304" pitchFamily="18" charset="0"/>
              </a:rPr>
              <a:t>returned</a:t>
            </a:r>
            <a:r>
              <a:rPr lang="en-US" altLang="zh-CN" sz="2000" dirty="0">
                <a:latin typeface="Times New Roman" panose="02020603050405020304" pitchFamily="18" charset="0"/>
                <a:cs typeface="Times New Roman" panose="02020603050405020304" pitchFamily="18" charset="0"/>
              </a:rPr>
              <a:t> with her doll, </a:t>
            </a:r>
            <a:r>
              <a:rPr lang="en-US" altLang="zh-CN" sz="2000" u="sng" dirty="0">
                <a:latin typeface="Times New Roman" panose="02020603050405020304" pitchFamily="18" charset="0"/>
                <a:cs typeface="Times New Roman" panose="02020603050405020304" pitchFamily="18" charset="0"/>
              </a:rPr>
              <a:t>Dumpty</a:t>
            </a:r>
            <a:r>
              <a:rPr lang="en-US" altLang="zh-CN" sz="2000" dirty="0">
                <a:latin typeface="Times New Roman" panose="02020603050405020304" pitchFamily="18" charset="0"/>
                <a:cs typeface="Times New Roman" panose="02020603050405020304" pitchFamily="18" charset="0"/>
              </a:rPr>
              <a:t>. She held him up to the window, stretching him out by his two arms and whispering into her nonexistent ear, “bib-bibs, Dumpty, bib-bibs! ” Then I left them in conversation and returned to my desk.</a:t>
            </a:r>
            <a:endParaRPr lang="en-US" altLang="zh-CN" sz="20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7079027" y="5085184"/>
            <a:ext cx="1916443" cy="1669226"/>
          </a:xfrm>
          <a:prstGeom prst="rect">
            <a:avLst/>
          </a:prstGeom>
        </p:spPr>
      </p:pic>
      <p:sp>
        <p:nvSpPr>
          <p:cNvPr id="3" name="标题 1"/>
          <p:cNvSpPr>
            <a:spLocks noGrp="1"/>
          </p:cNvSpPr>
          <p:nvPr/>
        </p:nvSpPr>
        <p:spPr>
          <a:xfrm>
            <a:off x="251520" y="188640"/>
            <a:ext cx="8229600" cy="754062"/>
          </a:xfrm>
          <a:prstGeom prst="rect">
            <a:avLst/>
          </a:prstGeom>
          <a:noFill/>
          <a:ln w="9525">
            <a:noFill/>
          </a:ln>
        </p:spPr>
        <p:txBody>
          <a:bodyPr anchor="ctr"/>
          <a:lst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a:lstStyle>
          <a:p>
            <a:r>
              <a:rPr lang="en-US" altLang="zh-CN" b="1" dirty="0">
                <a:solidFill>
                  <a:srgbClr val="0000FF"/>
                </a:solidFill>
                <a:latin typeface="Cambria" panose="02040503050406030204" charset="0"/>
              </a:rPr>
              <a:t>Read for </a:t>
            </a:r>
            <a:r>
              <a:rPr lang="en-US" altLang="zh-CN" b="1" dirty="0" smtClean="0">
                <a:solidFill>
                  <a:srgbClr val="0000FF"/>
                </a:solidFill>
                <a:latin typeface="Cambria" panose="02040503050406030204" charset="0"/>
              </a:rPr>
              <a:t>Key Information</a:t>
            </a:r>
            <a:endParaRPr lang="en-US" altLang="zh-CN" b="1" dirty="0">
              <a:solidFill>
                <a:srgbClr val="0000FF"/>
              </a:solidFill>
              <a:latin typeface="Cambria" panose="02040503050406030204" charset="0"/>
            </a:endParaRPr>
          </a:p>
        </p:txBody>
      </p:sp>
      <p:sp>
        <p:nvSpPr>
          <p:cNvPr id="4" name="内容占位符 2"/>
          <p:cNvSpPr>
            <a:spLocks noGrp="1"/>
          </p:cNvSpPr>
          <p:nvPr/>
        </p:nvSpPr>
        <p:spPr>
          <a:xfrm>
            <a:off x="251520" y="1144201"/>
            <a:ext cx="8743950" cy="4527550"/>
          </a:xfrm>
          <a:prstGeom prst="rect">
            <a:avLst/>
          </a:prstGeom>
          <a:noFill/>
          <a:ln w="9525">
            <a:noFill/>
          </a:ln>
        </p:spPr>
        <p:txBody>
          <a:bodyPr anchor="t"/>
          <a:lst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a:lstStyle>
          <a:p>
            <a:pPr marL="0" indent="0">
              <a:buNone/>
            </a:pPr>
            <a:r>
              <a:rPr lang="en-US" altLang="zh-CN" b="1" dirty="0">
                <a:latin typeface="Cambria" panose="02040503050406030204" charset="0"/>
              </a:rPr>
              <a:t>What's the main idea of the given passage?</a:t>
            </a:r>
            <a:endParaRPr lang="en-US" altLang="zh-CN" b="1" dirty="0">
              <a:latin typeface="Cambria" panose="02040503050406030204" charset="0"/>
            </a:endParaRPr>
          </a:p>
          <a:p>
            <a:pPr marL="0" indent="0">
              <a:buNone/>
            </a:pPr>
            <a:endParaRPr lang="en-US" altLang="zh-CN" b="1" dirty="0">
              <a:latin typeface="Cambria" panose="02040503050406030204" charset="0"/>
            </a:endParaRPr>
          </a:p>
          <a:p>
            <a:pPr marL="0" indent="0">
              <a:buNone/>
            </a:pPr>
            <a:r>
              <a:rPr lang="en-US" altLang="zh-CN" sz="2800" dirty="0" smtClean="0">
                <a:latin typeface="Cambria" panose="02040503050406030204" charset="0"/>
              </a:rPr>
              <a:t>I had to accompany my daughter at home while preparing for a test paper.</a:t>
            </a:r>
            <a:endParaRPr lang="en-US" altLang="zh-CN" sz="2800" dirty="0">
              <a:latin typeface="Cambria" panose="02040503050406030204" charset="0"/>
            </a:endParaRPr>
          </a:p>
          <a:p>
            <a:pPr marL="0" indent="0">
              <a:buNone/>
            </a:pPr>
            <a:endParaRPr lang="en-US" altLang="zh-CN" sz="2800" dirty="0">
              <a:latin typeface="Cambria" panose="02040503050406030204" charset="0"/>
            </a:endParaRPr>
          </a:p>
          <a:p>
            <a:pPr marL="0" indent="0">
              <a:buNone/>
            </a:pPr>
            <a:r>
              <a:rPr lang="en-US" altLang="zh-CN" sz="2800" dirty="0" smtClean="0">
                <a:latin typeface="Cambria" panose="02040503050406030204" charset="0"/>
              </a:rPr>
              <a:t>When I was with her, I was actually absent-minded.</a:t>
            </a:r>
            <a:endParaRPr lang="en-US" altLang="zh-CN" sz="2800" dirty="0" smtClean="0">
              <a:latin typeface="Cambria" panose="02040503050406030204" charset="0"/>
            </a:endParaRPr>
          </a:p>
          <a:p>
            <a:pPr marL="0" indent="0">
              <a:buNone/>
            </a:pPr>
            <a:endParaRPr lang="en-US" altLang="zh-CN" sz="2800" dirty="0">
              <a:latin typeface="Cambria" panose="02040503050406030204" charset="0"/>
            </a:endParaRPr>
          </a:p>
          <a:p>
            <a:pPr marL="0" indent="0">
              <a:buNone/>
            </a:pPr>
            <a:r>
              <a:rPr lang="en-US" altLang="zh-CN" sz="2800" dirty="0" smtClean="0">
                <a:latin typeface="Cambria" panose="02040503050406030204" charset="0"/>
              </a:rPr>
              <a:t>When her beg for an outing was refused, she began to sob.</a:t>
            </a:r>
            <a:endParaRPr lang="en-US" altLang="zh-CN" sz="2800" dirty="0">
              <a:latin typeface="Cambria" panose="02040503050406030204" charset="0"/>
            </a:endParaRPr>
          </a:p>
          <a:p>
            <a:pPr marL="0" indent="0">
              <a:buNone/>
            </a:pPr>
            <a:endParaRPr lang="en-US" altLang="zh-CN" sz="2800" dirty="0">
              <a:latin typeface="Cambria" panose="02040503050406030204" charset="0"/>
            </a:endParaRPr>
          </a:p>
          <a:p>
            <a:pPr marL="0" indent="0">
              <a:buNone/>
            </a:pPr>
            <a:endParaRPr lang="zh-CN" altLang="en-US" sz="2800" dirty="0">
              <a:latin typeface="Cambria" panose="02040503050406030204" charset="0"/>
            </a:endParaRPr>
          </a:p>
        </p:txBody>
      </p:sp>
      <p:sp>
        <p:nvSpPr>
          <p:cNvPr id="6" name="下箭头 5"/>
          <p:cNvSpPr/>
          <p:nvPr/>
        </p:nvSpPr>
        <p:spPr>
          <a:xfrm flipH="1">
            <a:off x="4139952" y="1772816"/>
            <a:ext cx="360040" cy="66898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下箭头 6"/>
          <p:cNvSpPr/>
          <p:nvPr/>
        </p:nvSpPr>
        <p:spPr>
          <a:xfrm flipH="1">
            <a:off x="4139952" y="3123100"/>
            <a:ext cx="360040" cy="56974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下箭头 7"/>
          <p:cNvSpPr/>
          <p:nvPr/>
        </p:nvSpPr>
        <p:spPr>
          <a:xfrm flipH="1">
            <a:off x="4139952" y="4293096"/>
            <a:ext cx="360040" cy="56974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矩形 3"/>
          <p:cNvSpPr/>
          <p:nvPr/>
        </p:nvSpPr>
        <p:spPr>
          <a:xfrm>
            <a:off x="-247650" y="274955"/>
            <a:ext cx="9885680" cy="2306955"/>
          </a:xfrm>
          <a:prstGeom prst="rect">
            <a:avLst/>
          </a:prstGeom>
          <a:noFill/>
          <a:ln>
            <a:noFill/>
          </a:ln>
        </p:spPr>
        <p:txBody>
          <a:bodyPr wrap="square" rtlCol="0" anchor="t">
            <a:spAutoFit/>
          </a:bodyPr>
          <a:p>
            <a:pPr algn="ctr"/>
            <a:r>
              <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What's your ending of the story?</a:t>
            </a:r>
            <a:endPar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3" name="矩形 2"/>
          <p:cNvSpPr/>
          <p:nvPr/>
        </p:nvSpPr>
        <p:spPr>
          <a:xfrm>
            <a:off x="260985" y="3049270"/>
            <a:ext cx="8867775" cy="3415030"/>
          </a:xfrm>
          <a:prstGeom prst="rect">
            <a:avLst/>
          </a:prstGeom>
        </p:spPr>
        <p:txBody>
          <a:bodyPr wrap="square">
            <a:spAutoFit/>
          </a:bodyPr>
          <a:p>
            <a:pPr fontAlgn="auto">
              <a:lnSpc>
                <a:spcPct val="150000"/>
              </a:lnSpc>
            </a:pPr>
            <a:r>
              <a:rPr lang="en-US" altLang="zh-CN" b="1" dirty="0">
                <a:solidFill>
                  <a:schemeClr val="accent1"/>
                </a:solidFill>
              </a:rPr>
              <a:t>Paragraph1:</a:t>
            </a:r>
            <a:endParaRPr lang="en-US" altLang="zh-CN" b="1" dirty="0">
              <a:solidFill>
                <a:schemeClr val="accent1"/>
              </a:solidFill>
            </a:endParaRPr>
          </a:p>
          <a:p>
            <a:pPr fontAlgn="auto">
              <a:lnSpc>
                <a:spcPct val="150000"/>
              </a:lnSpc>
            </a:pPr>
            <a:r>
              <a:rPr lang="en-US" altLang="zh-CN" i="1" dirty="0">
                <a:solidFill>
                  <a:schemeClr val="tx1"/>
                </a:solidFill>
              </a:rPr>
              <a:t>Unfortunately, she came again soon, with her shoes in hands and preparing for an outing.</a:t>
            </a:r>
            <a:r>
              <a:rPr lang="en-US" altLang="zh-CN" dirty="0">
                <a:solidFill>
                  <a:schemeClr val="tx1"/>
                </a:solidFill>
              </a:rPr>
              <a:t>__</a:t>
            </a:r>
            <a:endParaRPr lang="en-US" altLang="zh-CN" dirty="0">
              <a:solidFill>
                <a:schemeClr val="tx1"/>
              </a:solidFill>
            </a:endParaRPr>
          </a:p>
          <a:p>
            <a:pPr fontAlgn="auto">
              <a:lnSpc>
                <a:spcPct val="150000"/>
              </a:lnSpc>
            </a:pPr>
            <a:r>
              <a:rPr lang="en-US" altLang="zh-CN" dirty="0">
                <a:solidFill>
                  <a:schemeClr val="tx1"/>
                </a:solidFill>
              </a:rPr>
              <a:t>____________________________________________________________________________</a:t>
            </a:r>
            <a:endParaRPr lang="en-US" altLang="zh-CN" dirty="0">
              <a:solidFill>
                <a:schemeClr val="tx1"/>
              </a:solidFill>
            </a:endParaRPr>
          </a:p>
          <a:p>
            <a:pPr fontAlgn="auto">
              <a:lnSpc>
                <a:spcPct val="150000"/>
              </a:lnSpc>
            </a:pPr>
            <a:r>
              <a:rPr lang="en-US" altLang="zh-CN" dirty="0">
                <a:solidFill>
                  <a:schemeClr val="tx1"/>
                </a:solidFill>
              </a:rPr>
              <a:t>____________________________________________________________________________</a:t>
            </a:r>
            <a:endParaRPr lang="en-US" altLang="zh-CN" b="1" dirty="0">
              <a:solidFill>
                <a:schemeClr val="tx1"/>
              </a:solidFill>
            </a:endParaRPr>
          </a:p>
          <a:p>
            <a:pPr fontAlgn="auto">
              <a:lnSpc>
                <a:spcPct val="150000"/>
              </a:lnSpc>
            </a:pPr>
            <a:r>
              <a:rPr lang="en-US" altLang="zh-CN" b="1" dirty="0">
                <a:solidFill>
                  <a:schemeClr val="accent1"/>
                </a:solidFill>
              </a:rPr>
              <a:t>Paragraph2:</a:t>
            </a:r>
            <a:endParaRPr lang="en-US" altLang="zh-CN" dirty="0">
              <a:solidFill>
                <a:schemeClr val="accent1"/>
              </a:solidFill>
            </a:endParaRPr>
          </a:p>
          <a:p>
            <a:pPr fontAlgn="auto">
              <a:lnSpc>
                <a:spcPct val="150000"/>
              </a:lnSpc>
            </a:pPr>
            <a:r>
              <a:rPr lang="en-US" altLang="zh-CN" i="1" dirty="0">
                <a:solidFill>
                  <a:schemeClr val="tx1"/>
                </a:solidFill>
              </a:rPr>
              <a:t>Out of the corner of my eye I could see the little girl sobbing because I didn’t have time for her.</a:t>
            </a:r>
            <a:r>
              <a:rPr lang="en-US" altLang="zh-CN" dirty="0">
                <a:solidFill>
                  <a:schemeClr val="tx1"/>
                </a:solidFill>
              </a:rPr>
              <a:t>_________________________________________________________________________</a:t>
            </a:r>
            <a:endParaRPr lang="en-US" altLang="zh-CN" dirty="0">
              <a:solidFill>
                <a:schemeClr val="tx1"/>
              </a:solidFill>
            </a:endParaRPr>
          </a:p>
          <a:p>
            <a:pPr fontAlgn="auto">
              <a:lnSpc>
                <a:spcPct val="150000"/>
              </a:lnSpc>
            </a:pPr>
            <a:r>
              <a:rPr lang="en-US" altLang="zh-CN" dirty="0">
                <a:solidFill>
                  <a:schemeClr val="tx1"/>
                </a:solidFill>
              </a:rPr>
              <a:t>____________________________________________________________________________</a:t>
            </a:r>
            <a:endParaRPr lang="en-US" altLang="zh-CN" dirty="0">
              <a:solidFill>
                <a:schemeClr val="tx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359093" y="311150"/>
            <a:ext cx="2898775" cy="829945"/>
          </a:xfrm>
          <a:prstGeom prst="rect">
            <a:avLst/>
          </a:prstGeom>
          <a:noFill/>
          <a:ln>
            <a:noFill/>
          </a:ln>
        </p:spPr>
        <p:txBody>
          <a:bodyPr wrap="none" rtlCol="0" anchor="t">
            <a:spAutoFit/>
            <a:scene3d>
              <a:camera prst="orthographicFront"/>
              <a:lightRig rig="threePt" dir="t"/>
            </a:scene3d>
          </a:bodyPr>
          <a:p>
            <a:pPr algn="ctr"/>
            <a:r>
              <a:rPr lang="en-US" altLang="zh-CN" sz="4800" b="1">
                <a:solidFill>
                  <a:schemeClr val="accent1"/>
                </a:solidFill>
                <a:effectLst>
                  <a:outerShdw blurRad="38100" dist="25400" dir="5400000" algn="ctr" rotWithShape="0">
                    <a:srgbClr val="6E747A">
                      <a:alpha val="43000"/>
                    </a:srgbClr>
                  </a:outerShdw>
                </a:effectLst>
              </a:rPr>
              <a:t>Questions:</a:t>
            </a:r>
            <a:endParaRPr lang="en-US" altLang="zh-CN" sz="4800" b="1">
              <a:solidFill>
                <a:schemeClr val="accent1"/>
              </a:solidFill>
              <a:effectLst>
                <a:outerShdw blurRad="38100" dist="25400" dir="5400000" algn="ctr" rotWithShape="0">
                  <a:srgbClr val="6E747A">
                    <a:alpha val="43000"/>
                  </a:srgbClr>
                </a:outerShdw>
              </a:effectLst>
            </a:endParaRPr>
          </a:p>
        </p:txBody>
      </p:sp>
      <p:sp>
        <p:nvSpPr>
          <p:cNvPr id="4" name="文本框 3"/>
          <p:cNvSpPr txBox="1"/>
          <p:nvPr/>
        </p:nvSpPr>
        <p:spPr>
          <a:xfrm>
            <a:off x="200025" y="1466850"/>
            <a:ext cx="8943340" cy="4523105"/>
          </a:xfrm>
          <a:prstGeom prst="rect">
            <a:avLst/>
          </a:prstGeom>
          <a:noFill/>
        </p:spPr>
        <p:txBody>
          <a:bodyPr wrap="square" rtlCol="0">
            <a:spAutoFit/>
          </a:bodyPr>
          <a:p>
            <a:pPr marL="285750" indent="-285750">
              <a:buFont typeface="Wingdings" panose="05000000000000000000" charset="0"/>
              <a:buChar char="Ø"/>
            </a:pPr>
            <a:r>
              <a:rPr lang="en-US" altLang="zh-CN" sz="3200">
                <a:latin typeface="Times New Roman" panose="02020603050405020304" pitchFamily="18" charset="0"/>
                <a:cs typeface="Times New Roman" panose="02020603050405020304" pitchFamily="18" charset="0"/>
              </a:rPr>
              <a:t>Was the father willing to accompany his daughter?</a:t>
            </a:r>
            <a:endParaRPr lang="en-US" altLang="zh-CN" sz="3200">
              <a:latin typeface="Times New Roman" panose="02020603050405020304" pitchFamily="18" charset="0"/>
              <a:cs typeface="Times New Roman" panose="02020603050405020304" pitchFamily="18" charset="0"/>
            </a:endParaRPr>
          </a:p>
          <a:p>
            <a:pPr indent="0">
              <a:buFont typeface="Wingdings" panose="05000000000000000000" charset="0"/>
              <a:buNone/>
            </a:pPr>
            <a:endParaRPr lang="en-US" altLang="zh-CN" sz="3200">
              <a:latin typeface="Times New Roman" panose="02020603050405020304" pitchFamily="18" charset="0"/>
              <a:cs typeface="Times New Roman" panose="02020603050405020304" pitchFamily="18" charset="0"/>
            </a:endParaRPr>
          </a:p>
          <a:p>
            <a:pPr indent="0">
              <a:buFont typeface="Wingdings" panose="05000000000000000000" charset="0"/>
              <a:buNone/>
            </a:pPr>
            <a:endParaRPr lang="en-US" altLang="zh-CN" sz="3200">
              <a:latin typeface="Times New Roman" panose="02020603050405020304" pitchFamily="18" charset="0"/>
              <a:cs typeface="Times New Roman" panose="02020603050405020304" pitchFamily="18" charset="0"/>
            </a:endParaRPr>
          </a:p>
          <a:p>
            <a:pPr marL="285750" indent="-285750">
              <a:buFont typeface="Wingdings" panose="05000000000000000000" charset="0"/>
              <a:buChar char="Ø"/>
            </a:pPr>
            <a:r>
              <a:rPr lang="en-US" altLang="zh-CN" sz="3200">
                <a:latin typeface="Times New Roman" panose="02020603050405020304" pitchFamily="18" charset="0"/>
                <a:cs typeface="Times New Roman" panose="02020603050405020304" pitchFamily="18" charset="0"/>
              </a:rPr>
              <a:t>Was the father patient with his daughter?</a:t>
            </a:r>
            <a:endParaRPr lang="en-US" altLang="zh-CN" sz="3200">
              <a:latin typeface="Times New Roman" panose="02020603050405020304" pitchFamily="18" charset="0"/>
              <a:cs typeface="Times New Roman" panose="02020603050405020304" pitchFamily="18" charset="0"/>
            </a:endParaRPr>
          </a:p>
          <a:p>
            <a:pPr indent="0">
              <a:buFont typeface="Wingdings" panose="05000000000000000000" charset="0"/>
              <a:buNone/>
            </a:pPr>
            <a:endParaRPr lang="en-US" altLang="zh-CN" sz="3200">
              <a:latin typeface="Times New Roman" panose="02020603050405020304" pitchFamily="18" charset="0"/>
              <a:cs typeface="Times New Roman" panose="02020603050405020304" pitchFamily="18" charset="0"/>
            </a:endParaRPr>
          </a:p>
          <a:p>
            <a:pPr marL="285750" indent="-285750">
              <a:buFont typeface="Wingdings" panose="05000000000000000000" charset="0"/>
              <a:buChar char="Ø"/>
            </a:pPr>
            <a:endParaRPr lang="en-US" altLang="zh-CN" sz="3200">
              <a:latin typeface="Times New Roman" panose="02020603050405020304" pitchFamily="18" charset="0"/>
              <a:cs typeface="Times New Roman" panose="02020603050405020304" pitchFamily="18" charset="0"/>
            </a:endParaRPr>
          </a:p>
          <a:p>
            <a:pPr marL="285750" indent="-285750">
              <a:buFont typeface="Wingdings" panose="05000000000000000000" charset="0"/>
              <a:buChar char="Ø"/>
            </a:pPr>
            <a:endParaRPr lang="en-US" altLang="zh-CN" sz="3200">
              <a:latin typeface="Times New Roman" panose="02020603050405020304" pitchFamily="18" charset="0"/>
              <a:cs typeface="Times New Roman" panose="02020603050405020304" pitchFamily="18" charset="0"/>
            </a:endParaRPr>
          </a:p>
          <a:p>
            <a:pPr marL="285750" indent="-285750">
              <a:buFont typeface="Wingdings" panose="05000000000000000000" charset="0"/>
              <a:buChar char="Ø"/>
            </a:pPr>
            <a:r>
              <a:rPr lang="en-US" altLang="zh-CN" sz="3200">
                <a:latin typeface="Times New Roman" panose="02020603050405020304" pitchFamily="18" charset="0"/>
                <a:cs typeface="Times New Roman" panose="02020603050405020304" pitchFamily="18" charset="0"/>
              </a:rPr>
              <a:t>Could you find some clues(</a:t>
            </a:r>
            <a:r>
              <a:rPr lang="zh-CN" altLang="en-US" sz="3200">
                <a:latin typeface="Times New Roman" panose="02020603050405020304" pitchFamily="18" charset="0"/>
                <a:cs typeface="Times New Roman" panose="02020603050405020304" pitchFamily="18" charset="0"/>
              </a:rPr>
              <a:t>线索</a:t>
            </a:r>
            <a:r>
              <a:rPr lang="en-US" altLang="zh-CN" sz="3200">
                <a:latin typeface="Times New Roman" panose="02020603050405020304" pitchFamily="18" charset="0"/>
                <a:cs typeface="Times New Roman" panose="02020603050405020304" pitchFamily="18" charset="0"/>
              </a:rPr>
              <a:t>) about her father's attitude in the given passage?</a:t>
            </a:r>
            <a:endParaRPr lang="en-US" altLang="zh-CN" sz="3200">
              <a:latin typeface="Times New Roman" panose="02020603050405020304" pitchFamily="18" charset="0"/>
              <a:cs typeface="Times New Roman" panose="02020603050405020304" pitchFamily="18" charset="0"/>
            </a:endParaRPr>
          </a:p>
        </p:txBody>
      </p:sp>
      <p:sp>
        <p:nvSpPr>
          <p:cNvPr id="3" name="文本框 2"/>
          <p:cNvSpPr txBox="1"/>
          <p:nvPr/>
        </p:nvSpPr>
        <p:spPr>
          <a:xfrm>
            <a:off x="628015" y="1931035"/>
            <a:ext cx="2171700" cy="706755"/>
          </a:xfrm>
          <a:prstGeom prst="rect">
            <a:avLst/>
          </a:prstGeom>
          <a:noFill/>
        </p:spPr>
        <p:txBody>
          <a:bodyPr wrap="none" rtlCol="0" anchor="t">
            <a:spAutoFit/>
          </a:bodyPr>
          <a:p>
            <a:r>
              <a:rPr lang="en-US" altLang="zh-CN" sz="4000" b="1">
                <a:solidFill>
                  <a:schemeClr val="accent3"/>
                </a:solidFill>
                <a:effectLst/>
                <a:sym typeface="+mn-ea"/>
              </a:rPr>
              <a:t>Unwilling</a:t>
            </a:r>
            <a:endParaRPr lang="en-US" altLang="zh-CN" sz="4000" b="1">
              <a:solidFill>
                <a:schemeClr val="accent3"/>
              </a:solidFill>
              <a:effectLst/>
              <a:sym typeface="+mn-ea"/>
            </a:endParaRPr>
          </a:p>
        </p:txBody>
      </p:sp>
      <p:sp>
        <p:nvSpPr>
          <p:cNvPr id="6" name="文本框 5"/>
          <p:cNvSpPr txBox="1"/>
          <p:nvPr/>
        </p:nvSpPr>
        <p:spPr>
          <a:xfrm>
            <a:off x="628015" y="3644900"/>
            <a:ext cx="2249170" cy="706755"/>
          </a:xfrm>
          <a:prstGeom prst="rect">
            <a:avLst/>
          </a:prstGeom>
          <a:noFill/>
        </p:spPr>
        <p:txBody>
          <a:bodyPr wrap="none" rtlCol="0" anchor="t">
            <a:spAutoFit/>
          </a:bodyPr>
          <a:p>
            <a:pPr algn="ctr"/>
            <a:r>
              <a:rPr lang="en-US" altLang="zh-CN" sz="4000" b="1">
                <a:solidFill>
                  <a:schemeClr val="accent3"/>
                </a:solidFill>
                <a:effectLst/>
                <a:sym typeface="+mn-ea"/>
              </a:rPr>
              <a:t>Impatient</a:t>
            </a:r>
            <a:endParaRPr lang="en-US" altLang="zh-CN" sz="4000" b="1">
              <a:solidFill>
                <a:schemeClr val="accent3"/>
              </a:solidFill>
              <a:effectLst/>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blinds(horizontal)">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animEffect transition="in" filter="blinds(horizontal)">
                                      <p:cBhvr>
                                        <p:cTn id="27"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矩形 37"/>
          <p:cNvSpPr/>
          <p:nvPr/>
        </p:nvSpPr>
        <p:spPr>
          <a:xfrm>
            <a:off x="3250955" y="622442"/>
            <a:ext cx="1687834" cy="769441"/>
          </a:xfrm>
          <a:prstGeom prst="rect">
            <a:avLst/>
          </a:prstGeom>
          <a:solidFill>
            <a:schemeClr val="bg1"/>
          </a:solidFill>
        </p:spPr>
        <p:txBody>
          <a:bodyPr wrap="none" lIns="91440" tIns="45720" rIns="91440" bIns="45720">
            <a:spAutoFit/>
          </a:bodyPr>
          <a:lstStyle/>
          <a:p>
            <a:pPr algn="ctr"/>
            <a:r>
              <a:rPr lang="en-US" altLang="zh-CN"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climax</a:t>
            </a:r>
            <a:endParaRPr lang="zh-CN" altLang="en-US" sz="4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2" name="矩形 1"/>
          <p:cNvSpPr/>
          <p:nvPr/>
        </p:nvSpPr>
        <p:spPr>
          <a:xfrm>
            <a:off x="-108520" y="188640"/>
            <a:ext cx="9252520" cy="64633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altLang="zh-CN" sz="3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Analyze the Plots in the given </a:t>
            </a:r>
            <a:r>
              <a:rPr lang="en-US" altLang="zh-CN"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a:t>
            </a:r>
            <a:r>
              <a:rPr lang="en-US" altLang="zh-CN" sz="3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assage</a:t>
            </a:r>
            <a:endParaRPr lang="zh-CN" altLang="en-US" sz="3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 name="任意多边形 3"/>
          <p:cNvSpPr/>
          <p:nvPr/>
        </p:nvSpPr>
        <p:spPr>
          <a:xfrm>
            <a:off x="1570990" y="1199515"/>
            <a:ext cx="6673850" cy="5140325"/>
          </a:xfrm>
          <a:custGeom>
            <a:avLst/>
            <a:gdLst>
              <a:gd name="connsiteX0" fmla="*/ 0 w 5940363"/>
              <a:gd name="connsiteY0" fmla="*/ 3435325 h 3979750"/>
              <a:gd name="connsiteX1" fmla="*/ 2360140 w 5940363"/>
              <a:gd name="connsiteY1" fmla="*/ 147 h 3979750"/>
              <a:gd name="connsiteX2" fmla="*/ 5535827 w 5940363"/>
              <a:gd name="connsiteY2" fmla="*/ 3546536 h 3979750"/>
              <a:gd name="connsiteX3" fmla="*/ 5795319 w 5940363"/>
              <a:gd name="connsiteY3" fmla="*/ 3793671 h 3979750"/>
            </a:gdLst>
            <a:ahLst/>
            <a:cxnLst>
              <a:cxn ang="0">
                <a:pos x="connsiteX0" y="connsiteY0"/>
              </a:cxn>
              <a:cxn ang="0">
                <a:pos x="connsiteX1" y="connsiteY1"/>
              </a:cxn>
              <a:cxn ang="0">
                <a:pos x="connsiteX2" y="connsiteY2"/>
              </a:cxn>
              <a:cxn ang="0">
                <a:pos x="connsiteX3" y="connsiteY3"/>
              </a:cxn>
            </a:cxnLst>
            <a:rect l="l" t="t" r="r" b="b"/>
            <a:pathLst>
              <a:path w="5940363" h="3979750">
                <a:moveTo>
                  <a:pt x="0" y="3435325"/>
                </a:moveTo>
                <a:cubicBezTo>
                  <a:pt x="718751" y="1708468"/>
                  <a:pt x="1437502" y="-18388"/>
                  <a:pt x="2360140" y="147"/>
                </a:cubicBezTo>
                <a:cubicBezTo>
                  <a:pt x="3282778" y="18682"/>
                  <a:pt x="4963297" y="2914282"/>
                  <a:pt x="5535827" y="3546536"/>
                </a:cubicBezTo>
                <a:cubicBezTo>
                  <a:pt x="6108357" y="4178790"/>
                  <a:pt x="5951838" y="3986230"/>
                  <a:pt x="5795319" y="3793671"/>
                </a:cubicBezTo>
              </a:path>
            </a:pathLst>
          </a:cu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rgbClr val="000000"/>
              </a:solidFill>
            </a:endParaRPr>
          </a:p>
        </p:txBody>
      </p:sp>
      <p:cxnSp>
        <p:nvCxnSpPr>
          <p:cNvPr id="6" name="直接连接符 5"/>
          <p:cNvCxnSpPr/>
          <p:nvPr/>
        </p:nvCxnSpPr>
        <p:spPr>
          <a:xfrm>
            <a:off x="395536" y="5373216"/>
            <a:ext cx="216024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4488831" y="2348880"/>
            <a:ext cx="2160240" cy="0"/>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388905" y="6047710"/>
            <a:ext cx="3709670" cy="523220"/>
          </a:xfrm>
          <a:prstGeom prst="rect">
            <a:avLst/>
          </a:prstGeom>
          <a:noFill/>
        </p:spPr>
        <p:txBody>
          <a:bodyPr wrap="none" rtlCol="0">
            <a:spAutoFit/>
          </a:bodyPr>
          <a:lstStyle/>
          <a:p>
            <a:r>
              <a:rPr lang="en-US" altLang="zh-CN" sz="2800" dirty="0" smtClean="0">
                <a:latin typeface="Times New Roman" panose="02020603050405020304" pitchFamily="18" charset="0"/>
                <a:cs typeface="Times New Roman" panose="02020603050405020304" pitchFamily="18" charset="0"/>
              </a:rPr>
              <a:t>accompany my daughter</a:t>
            </a:r>
            <a:endParaRPr lang="zh-CN" altLang="en-US" sz="2800" dirty="0">
              <a:latin typeface="Times New Roman" panose="02020603050405020304" pitchFamily="18" charset="0"/>
              <a:cs typeface="Times New Roman" panose="02020603050405020304" pitchFamily="18" charset="0"/>
            </a:endParaRPr>
          </a:p>
        </p:txBody>
      </p:sp>
      <p:cxnSp>
        <p:nvCxnSpPr>
          <p:cNvPr id="13" name="直接箭头连接符 12"/>
          <p:cNvCxnSpPr/>
          <p:nvPr/>
        </p:nvCxnSpPr>
        <p:spPr>
          <a:xfrm flipH="1" flipV="1">
            <a:off x="4067944" y="888654"/>
            <a:ext cx="53857" cy="515118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7308528" y="888454"/>
            <a:ext cx="943592" cy="461665"/>
          </a:xfrm>
          <a:prstGeom prst="rect">
            <a:avLst/>
          </a:prstGeom>
          <a:noFill/>
        </p:spPr>
        <p:txBody>
          <a:bodyPr wrap="none" rtlCol="0">
            <a:spAutoFit/>
          </a:bodyPr>
          <a:lstStyle/>
          <a:p>
            <a:r>
              <a:rPr lang="en-US" altLang="zh-CN" sz="2400" dirty="0" smtClean="0">
                <a:solidFill>
                  <a:srgbClr val="FF0000"/>
                </a:solidFill>
              </a:rPr>
              <a:t>father</a:t>
            </a:r>
            <a:endParaRPr lang="zh-CN" altLang="en-US" sz="2400" dirty="0">
              <a:solidFill>
                <a:srgbClr val="FF0000"/>
              </a:solidFill>
            </a:endParaRPr>
          </a:p>
        </p:txBody>
      </p:sp>
      <p:sp>
        <p:nvSpPr>
          <p:cNvPr id="15" name="TextBox 14"/>
          <p:cNvSpPr txBox="1"/>
          <p:nvPr/>
        </p:nvSpPr>
        <p:spPr>
          <a:xfrm>
            <a:off x="611595" y="870228"/>
            <a:ext cx="1305560" cy="829945"/>
          </a:xfrm>
          <a:prstGeom prst="rect">
            <a:avLst/>
          </a:prstGeom>
          <a:noFill/>
        </p:spPr>
        <p:txBody>
          <a:bodyPr wrap="none" rtlCol="0">
            <a:spAutoFit/>
          </a:bodyPr>
          <a:lstStyle/>
          <a:p>
            <a:r>
              <a:rPr lang="en-US" altLang="zh-CN" sz="2400" dirty="0" smtClean="0">
                <a:solidFill>
                  <a:srgbClr val="FF0000"/>
                </a:solidFill>
              </a:rPr>
              <a:t>daughter</a:t>
            </a:r>
            <a:endParaRPr lang="en-US" altLang="zh-CN" sz="2400" dirty="0" smtClean="0">
              <a:solidFill>
                <a:srgbClr val="FF0000"/>
              </a:solidFill>
            </a:endParaRPr>
          </a:p>
          <a:p>
            <a:r>
              <a:rPr lang="en-US" altLang="zh-CN" sz="2400" dirty="0">
                <a:solidFill>
                  <a:srgbClr val="FF0000"/>
                </a:solidFill>
              </a:rPr>
              <a:t>Meghan</a:t>
            </a:r>
            <a:endParaRPr lang="en-US" altLang="zh-CN" sz="2400" dirty="0">
              <a:solidFill>
                <a:srgbClr val="FF0000"/>
              </a:solidFill>
            </a:endParaRPr>
          </a:p>
        </p:txBody>
      </p:sp>
      <p:sp>
        <p:nvSpPr>
          <p:cNvPr id="16" name="TextBox 15"/>
          <p:cNvSpPr txBox="1"/>
          <p:nvPr/>
        </p:nvSpPr>
        <p:spPr>
          <a:xfrm>
            <a:off x="4488551" y="4128716"/>
            <a:ext cx="5599218" cy="461665"/>
          </a:xfrm>
          <a:prstGeom prst="rect">
            <a:avLst/>
          </a:prstGeom>
          <a:noFill/>
        </p:spPr>
        <p:txBody>
          <a:bodyPr wrap="square" rtlCol="0">
            <a:spAutoFit/>
          </a:bodyPr>
          <a:lstStyle/>
          <a:p>
            <a:r>
              <a:rPr lang="en-US" altLang="zh-CN" sz="2400" dirty="0" smtClean="0">
                <a:solidFill>
                  <a:srgbClr val="00B0F0"/>
                </a:solidFill>
                <a:latin typeface="Times New Roman" panose="02020603050405020304" pitchFamily="18" charset="0"/>
                <a:cs typeface="Times New Roman" panose="02020603050405020304" pitchFamily="18" charset="0"/>
              </a:rPr>
              <a:t>time-consuming and challenging</a:t>
            </a:r>
            <a:endParaRPr lang="zh-CN" altLang="en-US" sz="2400" dirty="0">
              <a:solidFill>
                <a:srgbClr val="00B0F0"/>
              </a:solidFill>
              <a:latin typeface="Times New Roman" panose="02020603050405020304" pitchFamily="18" charset="0"/>
              <a:cs typeface="Times New Roman" panose="02020603050405020304" pitchFamily="18" charset="0"/>
            </a:endParaRPr>
          </a:p>
        </p:txBody>
      </p:sp>
      <p:cxnSp>
        <p:nvCxnSpPr>
          <p:cNvPr id="17" name="直接连接符 16"/>
          <p:cNvCxnSpPr/>
          <p:nvPr/>
        </p:nvCxnSpPr>
        <p:spPr>
          <a:xfrm>
            <a:off x="611560" y="4657036"/>
            <a:ext cx="216024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4155712" y="3077434"/>
            <a:ext cx="5040630" cy="829945"/>
          </a:xfrm>
          <a:prstGeom prst="rect">
            <a:avLst/>
          </a:prstGeom>
          <a:noFill/>
        </p:spPr>
        <p:txBody>
          <a:bodyPr wrap="none" rtlCol="0">
            <a:spAutoFit/>
          </a:bodyPr>
          <a:lstStyle/>
          <a:p>
            <a:r>
              <a:rPr lang="en-US" altLang="zh-CN" sz="2400" dirty="0" smtClean="0">
                <a:solidFill>
                  <a:srgbClr val="00B0F0"/>
                </a:solidFill>
                <a:latin typeface="Times New Roman" panose="02020603050405020304" pitchFamily="18" charset="0"/>
                <a:cs typeface="Times New Roman" panose="02020603050405020304" pitchFamily="18" charset="0"/>
              </a:rPr>
              <a:t>sidetracked</a:t>
            </a:r>
            <a:r>
              <a:rPr lang="zh-CN" altLang="en-US" sz="2400" dirty="0" smtClean="0">
                <a:solidFill>
                  <a:srgbClr val="00B0F0"/>
                </a:solidFill>
                <a:latin typeface="Times New Roman" panose="02020603050405020304" pitchFamily="18" charset="0"/>
                <a:cs typeface="Times New Roman" panose="02020603050405020304" pitchFamily="18" charset="0"/>
              </a:rPr>
              <a:t>分心的</a:t>
            </a:r>
            <a:r>
              <a:rPr lang="en-US" altLang="zh-CN" sz="2400" dirty="0" smtClean="0">
                <a:solidFill>
                  <a:srgbClr val="00B0F0"/>
                </a:solidFill>
                <a:latin typeface="Times New Roman" panose="02020603050405020304" pitchFamily="18" charset="0"/>
                <a:cs typeface="Times New Roman" panose="02020603050405020304" pitchFamily="18" charset="0"/>
              </a:rPr>
              <a:t>, see myself as a fool</a:t>
            </a:r>
            <a:endParaRPr lang="en-US" altLang="zh-CN" sz="2400" dirty="0" smtClean="0">
              <a:solidFill>
                <a:srgbClr val="00B0F0"/>
              </a:solidFill>
              <a:latin typeface="Times New Roman" panose="02020603050405020304" pitchFamily="18" charset="0"/>
              <a:cs typeface="Times New Roman" panose="02020603050405020304" pitchFamily="18" charset="0"/>
            </a:endParaRPr>
          </a:p>
          <a:p>
            <a:r>
              <a:rPr lang="en-US" altLang="zh-CN" sz="2400" dirty="0" smtClean="0">
                <a:solidFill>
                  <a:srgbClr val="00B0F0"/>
                </a:solidFill>
                <a:latin typeface="Times New Roman" panose="02020603050405020304" pitchFamily="18" charset="0"/>
                <a:cs typeface="Times New Roman" panose="02020603050405020304" pitchFamily="18" charset="0"/>
              </a:rPr>
              <a:t>still think about my work</a:t>
            </a:r>
            <a:endParaRPr lang="en-US" altLang="zh-CN" sz="2400" dirty="0" smtClean="0">
              <a:solidFill>
                <a:srgbClr val="00B0F0"/>
              </a:solidFill>
              <a:latin typeface="Times New Roman" panose="02020603050405020304" pitchFamily="18" charset="0"/>
              <a:cs typeface="Times New Roman" panose="02020603050405020304" pitchFamily="18" charset="0"/>
            </a:endParaRPr>
          </a:p>
        </p:txBody>
      </p:sp>
      <p:cxnSp>
        <p:nvCxnSpPr>
          <p:cNvPr id="19" name="直接连接符 18"/>
          <p:cNvCxnSpPr/>
          <p:nvPr/>
        </p:nvCxnSpPr>
        <p:spPr>
          <a:xfrm>
            <a:off x="4804357" y="2996952"/>
            <a:ext cx="2160240" cy="0"/>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5148064" y="3865703"/>
            <a:ext cx="2160240" cy="0"/>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5499223" y="4655415"/>
            <a:ext cx="2160240" cy="0"/>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5884477" y="5398226"/>
            <a:ext cx="2160240" cy="0"/>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598568" y="4937848"/>
            <a:ext cx="2501265" cy="460375"/>
          </a:xfrm>
          <a:prstGeom prst="rect">
            <a:avLst/>
          </a:prstGeom>
          <a:noFill/>
        </p:spPr>
        <p:txBody>
          <a:bodyPr wrap="none" rtlCol="0">
            <a:spAutoFit/>
          </a:bodyPr>
          <a:lstStyle/>
          <a:p>
            <a:r>
              <a:rPr lang="en-US" sz="2400" dirty="0" smtClean="0">
                <a:latin typeface="Times New Roman" panose="02020603050405020304" pitchFamily="18" charset="0"/>
                <a:cs typeface="Times New Roman" panose="02020603050405020304" pitchFamily="18" charset="0"/>
              </a:rPr>
              <a:t>keep him company</a:t>
            </a:r>
            <a:endParaRPr lang="en-US" sz="2400" dirty="0">
              <a:latin typeface="Times New Roman" panose="02020603050405020304" pitchFamily="18" charset="0"/>
              <a:cs typeface="Times New Roman" panose="02020603050405020304" pitchFamily="18" charset="0"/>
            </a:endParaRPr>
          </a:p>
        </p:txBody>
      </p:sp>
      <p:sp>
        <p:nvSpPr>
          <p:cNvPr id="27" name="TextBox 26"/>
          <p:cNvSpPr txBox="1"/>
          <p:nvPr/>
        </p:nvSpPr>
        <p:spPr>
          <a:xfrm>
            <a:off x="598800" y="4196933"/>
            <a:ext cx="1741170" cy="460375"/>
          </a:xfrm>
          <a:prstGeom prst="rect">
            <a:avLst/>
          </a:prstGeom>
          <a:noFill/>
        </p:spPr>
        <p:txBody>
          <a:bodyPr wrap="none" rtlCol="0">
            <a:spAutoFit/>
          </a:bodyPr>
          <a:lstStyle/>
          <a:p>
            <a:r>
              <a:rPr lang="en-US" sz="2400" dirty="0" smtClean="0"/>
              <a:t>daily routine</a:t>
            </a:r>
            <a:endParaRPr lang="en-US" sz="2400" dirty="0"/>
          </a:p>
        </p:txBody>
      </p:sp>
      <p:cxnSp>
        <p:nvCxnSpPr>
          <p:cNvPr id="29" name="直接连接符 28"/>
          <p:cNvCxnSpPr/>
          <p:nvPr/>
        </p:nvCxnSpPr>
        <p:spPr>
          <a:xfrm>
            <a:off x="916360" y="3933056"/>
            <a:ext cx="216024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1267120" y="3015926"/>
            <a:ext cx="216024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4632251" y="2616761"/>
            <a:ext cx="3169920" cy="460375"/>
          </a:xfrm>
          <a:prstGeom prst="rect">
            <a:avLst/>
          </a:prstGeom>
          <a:noFill/>
        </p:spPr>
        <p:txBody>
          <a:bodyPr wrap="none" rtlCol="0">
            <a:spAutoFit/>
          </a:bodyPr>
          <a:lstStyle/>
          <a:p>
            <a:pPr algn="l">
              <a:buClrTx/>
              <a:buSzTx/>
              <a:buFontTx/>
            </a:pPr>
            <a:r>
              <a:rPr lang="en-US" altLang="zh-CN" sz="2400" dirty="0" smtClean="0">
                <a:solidFill>
                  <a:srgbClr val="00B0F0"/>
                </a:solidFill>
                <a:latin typeface="Times New Roman" panose="02020603050405020304" pitchFamily="18" charset="0"/>
                <a:cs typeface="Times New Roman" panose="02020603050405020304" pitchFamily="18" charset="0"/>
              </a:rPr>
              <a:t>left, returned to my desk</a:t>
            </a:r>
            <a:endParaRPr lang="en-US" altLang="zh-CN" sz="2400" dirty="0" smtClean="0">
              <a:solidFill>
                <a:srgbClr val="00B0F0"/>
              </a:solidFill>
              <a:latin typeface="Times New Roman" panose="02020603050405020304" pitchFamily="18" charset="0"/>
              <a:cs typeface="Times New Roman" panose="02020603050405020304" pitchFamily="18" charset="0"/>
            </a:endParaRPr>
          </a:p>
        </p:txBody>
      </p:sp>
      <p:sp>
        <p:nvSpPr>
          <p:cNvPr id="35" name="TextBox 34"/>
          <p:cNvSpPr txBox="1"/>
          <p:nvPr/>
        </p:nvSpPr>
        <p:spPr>
          <a:xfrm>
            <a:off x="803587" y="1887215"/>
            <a:ext cx="2273300" cy="460375"/>
          </a:xfrm>
          <a:prstGeom prst="rect">
            <a:avLst/>
          </a:prstGeom>
          <a:noFill/>
        </p:spPr>
        <p:txBody>
          <a:bodyPr wrap="none" rtlCol="0">
            <a:spAutoFit/>
          </a:bodyPr>
          <a:lstStyle/>
          <a:p>
            <a:r>
              <a:rPr lang="en-US" altLang="zh-CN" sz="2400" dirty="0" smtClean="0">
                <a:solidFill>
                  <a:schemeClr val="tx1"/>
                </a:solidFill>
                <a:latin typeface="Times New Roman" panose="02020603050405020304" pitchFamily="18" charset="0"/>
                <a:cs typeface="Times New Roman" panose="02020603050405020304" pitchFamily="18" charset="0"/>
              </a:rPr>
              <a:t>beg for an outing</a:t>
            </a:r>
            <a:endParaRPr lang="en-US" altLang="zh-CN" sz="2400" dirty="0" smtClean="0">
              <a:solidFill>
                <a:schemeClr val="tx1"/>
              </a:solidFill>
              <a:latin typeface="Times New Roman" panose="02020603050405020304" pitchFamily="18" charset="0"/>
              <a:cs typeface="Times New Roman" panose="02020603050405020304" pitchFamily="18" charset="0"/>
            </a:endParaRPr>
          </a:p>
        </p:txBody>
      </p:sp>
      <p:cxnSp>
        <p:nvCxnSpPr>
          <p:cNvPr id="36" name="直接连接符 35"/>
          <p:cNvCxnSpPr/>
          <p:nvPr/>
        </p:nvCxnSpPr>
        <p:spPr>
          <a:xfrm>
            <a:off x="1369209" y="2348880"/>
            <a:ext cx="216024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5147916" y="1887343"/>
            <a:ext cx="927735" cy="460375"/>
          </a:xfrm>
          <a:prstGeom prst="rect">
            <a:avLst/>
          </a:prstGeom>
          <a:noFill/>
        </p:spPr>
        <p:txBody>
          <a:bodyPr wrap="none" rtlCol="0">
            <a:spAutoFit/>
          </a:bodyPr>
          <a:lstStyle/>
          <a:p>
            <a:r>
              <a:rPr lang="en-US" altLang="zh-CN" sz="2400" dirty="0" smtClean="0">
                <a:solidFill>
                  <a:srgbClr val="00B0F0"/>
                </a:solidFill>
                <a:latin typeface="Times New Roman" panose="02020603050405020304" pitchFamily="18" charset="0"/>
                <a:cs typeface="Times New Roman" panose="02020603050405020304" pitchFamily="18" charset="0"/>
              </a:rPr>
              <a:t>refuse</a:t>
            </a:r>
            <a:endParaRPr lang="en-US" altLang="zh-CN" sz="2400" dirty="0" smtClean="0">
              <a:solidFill>
                <a:srgbClr val="00B0F0"/>
              </a:solidFill>
              <a:latin typeface="Times New Roman" panose="02020603050405020304" pitchFamily="18" charset="0"/>
              <a:cs typeface="Times New Roman" panose="02020603050405020304" pitchFamily="18" charset="0"/>
            </a:endParaRPr>
          </a:p>
        </p:txBody>
      </p:sp>
      <p:sp>
        <p:nvSpPr>
          <p:cNvPr id="39" name="TextBox 38"/>
          <p:cNvSpPr txBox="1"/>
          <p:nvPr/>
        </p:nvSpPr>
        <p:spPr>
          <a:xfrm>
            <a:off x="3557705" y="1331628"/>
            <a:ext cx="1074333" cy="830997"/>
          </a:xfrm>
          <a:prstGeom prst="rect">
            <a:avLst/>
          </a:prstGeom>
          <a:noFill/>
        </p:spPr>
        <p:txBody>
          <a:bodyPr wrap="none" rtlCol="0">
            <a:spAutoFit/>
          </a:bodyPr>
          <a:lstStyle/>
          <a:p>
            <a:r>
              <a:rPr lang="en-US" altLang="zh-CN" sz="4800" b="1" dirty="0" smtClean="0">
                <a:solidFill>
                  <a:srgbClr val="00B050"/>
                </a:solidFill>
                <a:latin typeface="Times New Roman" panose="02020603050405020304" pitchFamily="18" charset="0"/>
                <a:cs typeface="Times New Roman" panose="02020603050405020304" pitchFamily="18" charset="0"/>
              </a:rPr>
              <a:t>sob</a:t>
            </a:r>
            <a:endParaRPr lang="zh-CN" altLang="en-US" sz="4800" b="1" dirty="0">
              <a:solidFill>
                <a:srgbClr val="00B050"/>
              </a:solidFill>
              <a:latin typeface="Times New Roman" panose="02020603050405020304" pitchFamily="18" charset="0"/>
              <a:cs typeface="Times New Roman" panose="02020603050405020304" pitchFamily="18" charset="0"/>
            </a:endParaRPr>
          </a:p>
        </p:txBody>
      </p:sp>
      <p:cxnSp>
        <p:nvCxnSpPr>
          <p:cNvPr id="3" name="直接连接符 2"/>
          <p:cNvCxnSpPr/>
          <p:nvPr/>
        </p:nvCxnSpPr>
        <p:spPr>
          <a:xfrm>
            <a:off x="251460" y="5877560"/>
            <a:ext cx="2088515"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6091487" y="5943691"/>
            <a:ext cx="2160240" cy="0"/>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8" name="TextBox 23"/>
          <p:cNvSpPr txBox="1"/>
          <p:nvPr/>
        </p:nvSpPr>
        <p:spPr>
          <a:xfrm>
            <a:off x="442993" y="5483313"/>
            <a:ext cx="1630045" cy="460375"/>
          </a:xfrm>
          <a:prstGeom prst="rect">
            <a:avLst/>
          </a:prstGeom>
          <a:noFill/>
        </p:spPr>
        <p:txBody>
          <a:bodyPr wrap="none" rtlCol="0">
            <a:spAutoFit/>
          </a:bodyPr>
          <a:p>
            <a:r>
              <a:rPr lang="en-US" sz="2400" dirty="0">
                <a:latin typeface="Times New Roman" panose="02020603050405020304" pitchFamily="18" charset="0"/>
                <a:cs typeface="Times New Roman" panose="02020603050405020304" pitchFamily="18" charset="0"/>
              </a:rPr>
              <a:t>banana skin</a:t>
            </a:r>
            <a:endParaRPr lang="en-US" sz="2400" dirty="0">
              <a:latin typeface="Times New Roman" panose="02020603050405020304" pitchFamily="18" charset="0"/>
              <a:cs typeface="Times New Roman" panose="02020603050405020304" pitchFamily="18" charset="0"/>
            </a:endParaRPr>
          </a:p>
        </p:txBody>
      </p:sp>
      <p:sp>
        <p:nvSpPr>
          <p:cNvPr id="9" name="TextBox 15"/>
          <p:cNvSpPr txBox="1"/>
          <p:nvPr/>
        </p:nvSpPr>
        <p:spPr>
          <a:xfrm>
            <a:off x="5147945" y="5544820"/>
            <a:ext cx="2694940" cy="398780"/>
          </a:xfrm>
          <a:prstGeom prst="rect">
            <a:avLst/>
          </a:prstGeom>
          <a:noFill/>
        </p:spPr>
        <p:txBody>
          <a:bodyPr wrap="square" rtlCol="0">
            <a:spAutoFit/>
          </a:bodyPr>
          <a:p>
            <a:r>
              <a:rPr lang="en-US" sz="2000" dirty="0" smtClean="0">
                <a:solidFill>
                  <a:srgbClr val="00B0F0"/>
                </a:solidFill>
                <a:latin typeface="Times New Roman" panose="02020603050405020304" pitchFamily="18" charset="0"/>
                <a:cs typeface="Times New Roman" panose="02020603050405020304" pitchFamily="18" charset="0"/>
              </a:rPr>
              <a:t>invader, naughty, </a:t>
            </a:r>
            <a:endParaRPr lang="en-US" sz="2000" dirty="0" smtClean="0">
              <a:solidFill>
                <a:srgbClr val="00B0F0"/>
              </a:solidFill>
              <a:latin typeface="Times New Roman" panose="02020603050405020304" pitchFamily="18" charset="0"/>
              <a:cs typeface="Times New Roman" panose="02020603050405020304" pitchFamily="18" charset="0"/>
            </a:endParaRPr>
          </a:p>
        </p:txBody>
      </p:sp>
      <p:sp>
        <p:nvSpPr>
          <p:cNvPr id="10" name="TextBox 15"/>
          <p:cNvSpPr txBox="1"/>
          <p:nvPr/>
        </p:nvSpPr>
        <p:spPr>
          <a:xfrm>
            <a:off x="5147945" y="4937760"/>
            <a:ext cx="3056255" cy="460375"/>
          </a:xfrm>
          <a:prstGeom prst="rect">
            <a:avLst/>
          </a:prstGeom>
          <a:noFill/>
        </p:spPr>
        <p:txBody>
          <a:bodyPr wrap="square" rtlCol="0">
            <a:spAutoFit/>
          </a:bodyPr>
          <a:p>
            <a:r>
              <a:rPr lang="en-US" sz="2400" dirty="0" smtClean="0">
                <a:solidFill>
                  <a:srgbClr val="00B0F0"/>
                </a:solidFill>
                <a:latin typeface="Times New Roman" panose="02020603050405020304" pitchFamily="18" charset="0"/>
                <a:cs typeface="Times New Roman" panose="02020603050405020304" pitchFamily="18" charset="0"/>
              </a:rPr>
              <a:t>go against my plan</a:t>
            </a:r>
            <a:endParaRPr lang="en-US" sz="2400" dirty="0">
              <a:solidFill>
                <a:srgbClr val="00B0F0"/>
              </a:solidFill>
              <a:latin typeface="Times New Roman" panose="02020603050405020304" pitchFamily="18" charset="0"/>
              <a:cs typeface="Times New Roman" panose="02020603050405020304" pitchFamily="18" charset="0"/>
            </a:endParaRPr>
          </a:p>
        </p:txBody>
      </p:sp>
      <p:sp>
        <p:nvSpPr>
          <p:cNvPr id="12" name="TextBox 26"/>
          <p:cNvSpPr txBox="1"/>
          <p:nvPr/>
        </p:nvSpPr>
        <p:spPr>
          <a:xfrm>
            <a:off x="725800" y="3539708"/>
            <a:ext cx="2286000" cy="460375"/>
          </a:xfrm>
          <a:prstGeom prst="rect">
            <a:avLst/>
          </a:prstGeom>
          <a:noFill/>
        </p:spPr>
        <p:txBody>
          <a:bodyPr wrap="none" rtlCol="0">
            <a:spAutoFit/>
          </a:bodyPr>
          <a:p>
            <a:r>
              <a:rPr lang="en-US" sz="2400" dirty="0" smtClean="0"/>
              <a:t>bib-bibs, scream, </a:t>
            </a:r>
            <a:endParaRPr lang="en-US" sz="2400" dirty="0"/>
          </a:p>
        </p:txBody>
      </p:sp>
      <p:sp>
        <p:nvSpPr>
          <p:cNvPr id="23" name="TextBox 26"/>
          <p:cNvSpPr txBox="1"/>
          <p:nvPr/>
        </p:nvSpPr>
        <p:spPr>
          <a:xfrm>
            <a:off x="1570985" y="2617053"/>
            <a:ext cx="1777365" cy="460375"/>
          </a:xfrm>
          <a:prstGeom prst="rect">
            <a:avLst/>
          </a:prstGeom>
          <a:noFill/>
        </p:spPr>
        <p:txBody>
          <a:bodyPr wrap="none" rtlCol="0">
            <a:spAutoFit/>
          </a:bodyPr>
          <a:p>
            <a:r>
              <a:rPr lang="en-US" sz="2400" dirty="0" smtClean="0"/>
              <a:t>doll, Dumpty </a:t>
            </a:r>
            <a:endParaRPr lang="en-US" sz="2400" dirty="0"/>
          </a:p>
        </p:txBody>
      </p:sp>
      <p:sp>
        <p:nvSpPr>
          <p:cNvPr id="28" name="文本框 27"/>
          <p:cNvSpPr txBox="1"/>
          <p:nvPr/>
        </p:nvSpPr>
        <p:spPr>
          <a:xfrm>
            <a:off x="46355" y="5373370"/>
            <a:ext cx="552450" cy="521970"/>
          </a:xfrm>
          <a:prstGeom prst="rect">
            <a:avLst/>
          </a:prstGeom>
          <a:noFill/>
        </p:spPr>
        <p:txBody>
          <a:bodyPr wrap="none" rtlCol="0">
            <a:spAutoFit/>
          </a:bodyPr>
          <a:p>
            <a:r>
              <a:rPr lang="en-US" altLang="zh-CN" sz="2800" b="1">
                <a:solidFill>
                  <a:schemeClr val="accent6">
                    <a:lumMod val="75000"/>
                  </a:schemeClr>
                </a:solidFill>
              </a:rPr>
              <a:t>P1</a:t>
            </a:r>
            <a:endParaRPr lang="en-US" altLang="zh-CN" sz="2800" b="1">
              <a:solidFill>
                <a:schemeClr val="accent6">
                  <a:lumMod val="75000"/>
                </a:schemeClr>
              </a:solidFill>
            </a:endParaRPr>
          </a:p>
        </p:txBody>
      </p:sp>
      <p:sp>
        <p:nvSpPr>
          <p:cNvPr id="31" name="文本框 30"/>
          <p:cNvSpPr txBox="1"/>
          <p:nvPr/>
        </p:nvSpPr>
        <p:spPr>
          <a:xfrm>
            <a:off x="173355" y="4657090"/>
            <a:ext cx="552450" cy="521970"/>
          </a:xfrm>
          <a:prstGeom prst="rect">
            <a:avLst/>
          </a:prstGeom>
          <a:noFill/>
        </p:spPr>
        <p:txBody>
          <a:bodyPr wrap="none" rtlCol="0">
            <a:spAutoFit/>
          </a:bodyPr>
          <a:p>
            <a:r>
              <a:rPr lang="en-US" altLang="zh-CN" sz="2800" b="1">
                <a:solidFill>
                  <a:schemeClr val="accent6">
                    <a:lumMod val="75000"/>
                  </a:schemeClr>
                </a:solidFill>
              </a:rPr>
              <a:t>P2</a:t>
            </a:r>
            <a:endParaRPr lang="en-US" altLang="zh-CN" sz="2800" b="1">
              <a:solidFill>
                <a:schemeClr val="accent6">
                  <a:lumMod val="75000"/>
                </a:schemeClr>
              </a:solidFill>
            </a:endParaRPr>
          </a:p>
        </p:txBody>
      </p:sp>
      <p:sp>
        <p:nvSpPr>
          <p:cNvPr id="32" name="文本框 31"/>
          <p:cNvSpPr txBox="1"/>
          <p:nvPr/>
        </p:nvSpPr>
        <p:spPr>
          <a:xfrm>
            <a:off x="173355" y="3999865"/>
            <a:ext cx="552450" cy="521970"/>
          </a:xfrm>
          <a:prstGeom prst="rect">
            <a:avLst/>
          </a:prstGeom>
          <a:noFill/>
        </p:spPr>
        <p:txBody>
          <a:bodyPr wrap="none" rtlCol="0">
            <a:spAutoFit/>
          </a:bodyPr>
          <a:p>
            <a:r>
              <a:rPr lang="en-US" altLang="zh-CN" sz="2800" b="1">
                <a:solidFill>
                  <a:schemeClr val="accent6">
                    <a:lumMod val="75000"/>
                  </a:schemeClr>
                </a:solidFill>
              </a:rPr>
              <a:t>P3</a:t>
            </a:r>
            <a:endParaRPr lang="en-US" altLang="zh-CN" sz="2800" b="1">
              <a:solidFill>
                <a:schemeClr val="accent6">
                  <a:lumMod val="75000"/>
                </a:schemeClr>
              </a:solidFill>
            </a:endParaRPr>
          </a:p>
        </p:txBody>
      </p:sp>
      <p:sp>
        <p:nvSpPr>
          <p:cNvPr id="34" name="文本框 33"/>
          <p:cNvSpPr txBox="1"/>
          <p:nvPr/>
        </p:nvSpPr>
        <p:spPr>
          <a:xfrm>
            <a:off x="251460" y="3077210"/>
            <a:ext cx="841375" cy="521970"/>
          </a:xfrm>
          <a:prstGeom prst="rect">
            <a:avLst/>
          </a:prstGeom>
          <a:noFill/>
        </p:spPr>
        <p:txBody>
          <a:bodyPr wrap="none" rtlCol="0">
            <a:spAutoFit/>
          </a:bodyPr>
          <a:p>
            <a:r>
              <a:rPr lang="en-US" altLang="zh-CN" sz="2800" b="1">
                <a:solidFill>
                  <a:schemeClr val="accent6">
                    <a:lumMod val="75000"/>
                  </a:schemeClr>
                </a:solidFill>
              </a:rPr>
              <a:t>P4-5</a:t>
            </a:r>
            <a:endParaRPr lang="en-US" altLang="zh-CN" sz="2800" b="1">
              <a:solidFill>
                <a:schemeClr val="accent6">
                  <a:lumMod val="75000"/>
                </a:schemeClr>
              </a:solidFill>
            </a:endParaRPr>
          </a:p>
        </p:txBody>
      </p:sp>
      <p:sp>
        <p:nvSpPr>
          <p:cNvPr id="40" name="文本框 39"/>
          <p:cNvSpPr txBox="1"/>
          <p:nvPr/>
        </p:nvSpPr>
        <p:spPr>
          <a:xfrm>
            <a:off x="173355" y="2348865"/>
            <a:ext cx="552450" cy="521970"/>
          </a:xfrm>
          <a:prstGeom prst="rect">
            <a:avLst/>
          </a:prstGeom>
          <a:noFill/>
        </p:spPr>
        <p:txBody>
          <a:bodyPr wrap="none" rtlCol="0">
            <a:spAutoFit/>
          </a:bodyPr>
          <a:p>
            <a:r>
              <a:rPr lang="en-US" altLang="zh-CN" sz="2800" b="1">
                <a:solidFill>
                  <a:schemeClr val="accent6">
                    <a:lumMod val="75000"/>
                  </a:schemeClr>
                </a:solidFill>
              </a:rPr>
              <a:t>P6</a:t>
            </a:r>
            <a:endParaRPr lang="en-US" altLang="zh-CN" sz="2800" b="1">
              <a:solidFill>
                <a:schemeClr val="accent6">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linds(horizont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linds(horizont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blinds(horizontal)">
                                      <p:cBhvr>
                                        <p:cTn id="32" dur="50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linds(horizontal)">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blinds(horizontal)">
                                      <p:cBhvr>
                                        <p:cTn id="42" dur="500"/>
                                        <p:tgtEl>
                                          <p:spTgt spid="27"/>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blinds(horizontal)">
                                      <p:cBhvr>
                                        <p:cTn id="47" dur="500"/>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blinds(horizontal)">
                                      <p:cBhvr>
                                        <p:cTn id="52" dur="5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blinds(horizontal)">
                                      <p:cBhvr>
                                        <p:cTn id="57" dur="500"/>
                                        <p:tgtEl>
                                          <p:spTgt spid="18"/>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blinds(horizontal)">
                                      <p:cBhvr>
                                        <p:cTn id="62" dur="500"/>
                                        <p:tgtEl>
                                          <p:spTgt spid="23"/>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blinds(horizontal)">
                                      <p:cBhvr>
                                        <p:cTn id="67" dur="500"/>
                                        <p:tgtEl>
                                          <p:spTgt spid="33"/>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35"/>
                                        </p:tgtEl>
                                        <p:attrNameLst>
                                          <p:attrName>style.visibility</p:attrName>
                                        </p:attrNameLst>
                                      </p:cBhvr>
                                      <p:to>
                                        <p:strVal val="visible"/>
                                      </p:to>
                                    </p:set>
                                    <p:animEffect transition="in" filter="blinds(horizontal)">
                                      <p:cBhvr>
                                        <p:cTn id="72" dur="500"/>
                                        <p:tgtEl>
                                          <p:spTgt spid="35"/>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37"/>
                                        </p:tgtEl>
                                        <p:attrNameLst>
                                          <p:attrName>style.visibility</p:attrName>
                                        </p:attrNameLst>
                                      </p:cBhvr>
                                      <p:to>
                                        <p:strVal val="visible"/>
                                      </p:to>
                                    </p:set>
                                    <p:animEffect transition="in" filter="blinds(horizontal)">
                                      <p:cBhvr>
                                        <p:cTn id="77" dur="500"/>
                                        <p:tgtEl>
                                          <p:spTgt spid="37"/>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grpId="0" nodeType="clickEffect">
                                  <p:stCondLst>
                                    <p:cond delay="0"/>
                                  </p:stCondLst>
                                  <p:childTnLst>
                                    <p:set>
                                      <p:cBhvr>
                                        <p:cTn id="81" dur="1" fill="hold">
                                          <p:stCondLst>
                                            <p:cond delay="0"/>
                                          </p:stCondLst>
                                        </p:cTn>
                                        <p:tgtEl>
                                          <p:spTgt spid="39"/>
                                        </p:tgtEl>
                                        <p:attrNameLst>
                                          <p:attrName>style.visibility</p:attrName>
                                        </p:attrNameLst>
                                      </p:cBhvr>
                                      <p:to>
                                        <p:strVal val="visible"/>
                                      </p:to>
                                    </p:set>
                                    <p:animEffect transition="in" filter="blinds(horizontal)">
                                      <p:cBhvr>
                                        <p:cTn id="82" dur="500"/>
                                        <p:tgtEl>
                                          <p:spTgt spid="39"/>
                                        </p:tgtEl>
                                      </p:cBhvr>
                                    </p:animEffec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grpId="0" nodeType="clickEffect">
                                  <p:stCondLst>
                                    <p:cond delay="0"/>
                                  </p:stCondLst>
                                  <p:childTnLst>
                                    <p:set>
                                      <p:cBhvr>
                                        <p:cTn id="86" dur="1" fill="hold">
                                          <p:stCondLst>
                                            <p:cond delay="0"/>
                                          </p:stCondLst>
                                        </p:cTn>
                                        <p:tgtEl>
                                          <p:spTgt spid="38"/>
                                        </p:tgtEl>
                                        <p:attrNameLst>
                                          <p:attrName>style.visibility</p:attrName>
                                        </p:attrNameLst>
                                      </p:cBhvr>
                                      <p:to>
                                        <p:strVal val="visible"/>
                                      </p:to>
                                    </p:set>
                                    <p:animEffect transition="in" filter="blinds(horizontal)">
                                      <p:cBhvr>
                                        <p:cTn id="8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24" grpId="0"/>
      <p:bldP spid="10" grpId="0"/>
      <p:bldP spid="27" grpId="0"/>
      <p:bldP spid="16" grpId="0"/>
      <p:bldP spid="12" grpId="0"/>
      <p:bldP spid="18" grpId="0"/>
      <p:bldP spid="23" grpId="0"/>
      <p:bldP spid="33" grpId="0"/>
      <p:bldP spid="37" grpId="0"/>
      <p:bldP spid="35" grpId="0"/>
      <p:bldP spid="39" grpId="0"/>
      <p:bldP spid="38" grpId="0" animBg="1"/>
      <p:bldP spid="15" grpId="0"/>
      <p:bldP spid="14" grpId="0"/>
      <p:bldP spid="11"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8766</Words>
  <Application>WPS 演示</Application>
  <PresentationFormat>全屏显示(4:3)</PresentationFormat>
  <Paragraphs>248</Paragraphs>
  <Slides>26</Slides>
  <Notes>1</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26</vt:i4>
      </vt:variant>
    </vt:vector>
  </HeadingPairs>
  <TitlesOfParts>
    <vt:vector size="41" baseType="lpstr">
      <vt:lpstr>Arial</vt:lpstr>
      <vt:lpstr>宋体</vt:lpstr>
      <vt:lpstr>Wingdings</vt:lpstr>
      <vt:lpstr>华文楷体</vt:lpstr>
      <vt:lpstr>Times New Roman</vt:lpstr>
      <vt:lpstr>Cambria</vt:lpstr>
      <vt:lpstr>Wingdings</vt:lpstr>
      <vt:lpstr>华文仿宋</vt:lpstr>
      <vt:lpstr>Calibri</vt:lpstr>
      <vt:lpstr>微软雅黑</vt:lpstr>
      <vt:lpstr>Arial Unicode MS</vt:lpstr>
      <vt:lpstr>HelveticaNeue</vt:lpstr>
      <vt:lpstr>NumberOnly</vt:lpstr>
      <vt:lpstr>华文新魏</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dc:creator>
  <cp:lastModifiedBy>南山有谷堆</cp:lastModifiedBy>
  <cp:revision>84</cp:revision>
  <dcterms:created xsi:type="dcterms:W3CDTF">2020-10-07T10:35:00Z</dcterms:created>
  <dcterms:modified xsi:type="dcterms:W3CDTF">2020-10-21T08:14:41Z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2052-11.8.2.8506</vt:lpwstr>
  </property>
</Properties>
</file>