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63" r:id="rId2"/>
    <p:sldMasterId id="2147483779" r:id="rId3"/>
    <p:sldMasterId id="2147483791" r:id="rId4"/>
  </p:sldMasterIdLst>
  <p:sldIdLst>
    <p:sldId id="257" r:id="rId5"/>
    <p:sldId id="299" r:id="rId6"/>
    <p:sldId id="258" r:id="rId7"/>
    <p:sldId id="287" r:id="rId8"/>
    <p:sldId id="288" r:id="rId9"/>
    <p:sldId id="259" r:id="rId10"/>
    <p:sldId id="261" r:id="rId11"/>
    <p:sldId id="293" r:id="rId12"/>
    <p:sldId id="289" r:id="rId13"/>
    <p:sldId id="290" r:id="rId14"/>
    <p:sldId id="291" r:id="rId15"/>
    <p:sldId id="296" r:id="rId16"/>
    <p:sldId id="294" r:id="rId17"/>
    <p:sldId id="295" r:id="rId18"/>
    <p:sldId id="298" r:id="rId19"/>
    <p:sldId id="300" r:id="rId20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129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>
      <p:cViewPr varScale="1">
        <p:scale>
          <a:sx n="114" d="100"/>
          <a:sy n="114" d="100"/>
        </p:scale>
        <p:origin x="156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8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CE23-231B-4CFE-A76F-252AEF0EE01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536A5-DAEE-4F65-B2D5-30A7A77F84C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副标题 2"/>
          <p:cNvSpPr>
            <a:spLocks noGrp="1"/>
          </p:cNvSpPr>
          <p:nvPr>
            <p:ph type="subTitle" idx="1"/>
          </p:nvPr>
        </p:nvSpPr>
        <p:spPr>
          <a:xfrm>
            <a:off x="628650" y="3392424"/>
            <a:ext cx="5486400" cy="759650"/>
          </a:xfrm>
        </p:spPr>
        <p:txBody>
          <a:bodyPr/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52082413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28650" y="0"/>
            <a:ext cx="7886700" cy="822960"/>
          </a:xfrm>
        </p:spPr>
        <p:txBody>
          <a:bodyPr anchor="ctr" anchorCtr="0">
            <a:normAutofit/>
          </a:bodyPr>
          <a:lstStyle>
            <a:lvl1pPr algn="ctr"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9" name="内容占位符 2"/>
          <p:cNvSpPr>
            <a:spLocks noGrp="1"/>
          </p:cNvSpPr>
          <p:nvPr>
            <p:ph idx="1"/>
          </p:nvPr>
        </p:nvSpPr>
        <p:spPr>
          <a:xfrm>
            <a:off x="628650" y="1143002"/>
            <a:ext cx="7886700" cy="503396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457200" indent="0">
              <a:lnSpc>
                <a:spcPct val="100000"/>
              </a:lnSpc>
              <a:buNone/>
              <a:defRPr/>
            </a:lvl2pPr>
            <a:lvl3pPr>
              <a:lnSpc>
                <a:spcPct val="100000"/>
              </a:lnSpc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4pPr>
            <a:lvl5pPr>
              <a:defRPr>
                <a:latin typeface="楷体" panose="02010609060101010101" pitchFamily="49" charset="-122"/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</p:spTree>
    <p:extLst>
      <p:ext uri="{BB962C8B-B14F-4D97-AF65-F5344CB8AC3E}">
        <p14:creationId xmlns:p14="http://schemas.microsoft.com/office/powerpoint/2010/main" val="384722131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34FCE23-231B-4CFE-A76F-252AEF0EE017}" type="datetimeFigureOut">
              <a:rPr lang="zh-CN" altLang="en-US" smtClean="0">
                <a:solidFill>
                  <a:prstClr val="black"/>
                </a:solidFill>
              </a:rPr>
              <a:pPr/>
              <a:t>2020/10/23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F6536A5-DAEE-4F65-B2D5-30A7A77F84CB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2" name="标题 1"/>
          <p:cNvSpPr>
            <a:spLocks noGrp="1"/>
          </p:cNvSpPr>
          <p:nvPr>
            <p:ph type="title" hasCustomPrompt="1"/>
          </p:nvPr>
        </p:nvSpPr>
        <p:spPr>
          <a:xfrm>
            <a:off x="628650" y="2085154"/>
            <a:ext cx="5486400" cy="1307275"/>
          </a:xfrm>
        </p:spPr>
        <p:txBody>
          <a:bodyPr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再 见</a:t>
            </a:r>
          </a:p>
        </p:txBody>
      </p:sp>
    </p:spTree>
    <p:extLst>
      <p:ext uri="{BB962C8B-B14F-4D97-AF65-F5344CB8AC3E}">
        <p14:creationId xmlns:p14="http://schemas.microsoft.com/office/powerpoint/2010/main" val="56472630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667512"/>
          </a:xfrm>
        </p:spPr>
        <p:txBody>
          <a:bodyPr>
            <a:normAutofit/>
          </a:bodyPr>
          <a:lstStyle>
            <a:lvl1pPr algn="ctr">
              <a:defRPr sz="3400" b="1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901955"/>
            <a:ext cx="7886700" cy="4275011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24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71FF-5ECA-4578-A2F7-F4C877DA3F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FD3CB-4BA8-4EDC-B15E-B9B8B1FF5A1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副标题 2"/>
          <p:cNvSpPr>
            <a:spLocks noGrp="1"/>
          </p:cNvSpPr>
          <p:nvPr>
            <p:ph type="subTitle" idx="13"/>
          </p:nvPr>
        </p:nvSpPr>
        <p:spPr>
          <a:xfrm>
            <a:off x="628650" y="846900"/>
            <a:ext cx="7886700" cy="1055052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800"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204727261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16702" y="91234"/>
            <a:ext cx="900113" cy="61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423611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FCE23-231B-4CFE-A76F-252AEF0EE01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536A5-DAEE-4F65-B2D5-30A7A77F84C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75035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88535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34549B-8592-4716-B165-13DFC9F57D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1E8024C-035B-4FDD-BD27-3A0CEE1DD4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8479CD-35AE-4817-803B-BD7DA6A58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28B4C1-0E17-48B6-8BCC-FE93EADBE9BE}" type="datetimeFigureOut">
              <a:rPr lang="zh-CN" altLang="en-US"/>
              <a:pPr/>
              <a:t>2020/10/23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2ABE98-070E-48E9-9C8C-87BC1C6DE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FA7710-C327-4096-BD12-F53416DF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F9440D-19C6-401B-A72B-1BC9792A609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334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F7E990-01BB-455B-B9E8-63B180206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0390BB-B8F8-4DCF-8C06-EBC2036DD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747969-3402-417F-BE3E-DDFE5BCC0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3CCCC7-21AC-484F-8D4C-08569B67E48B}" type="datetimeFigureOut">
              <a:rPr lang="zh-CN" altLang="en-US"/>
              <a:pPr/>
              <a:t>2020/10/23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953E95-581A-47FF-9771-23D766145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EDC4AC-4E0C-469B-856A-F40C9DBDF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9CDE74-945C-49DE-98A7-CDEC04984A9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1656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4FBEF7-9269-4820-AC46-019ED3729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43685C-A3E1-4E6E-A5A0-ECAC0B14B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9438B2-F115-495B-9F72-CB42B08C9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47E8D4-B2A1-4F17-8076-68A8E4723D6A}" type="datetimeFigureOut">
              <a:rPr lang="zh-CN" altLang="en-US"/>
              <a:pPr/>
              <a:t>2020/10/23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6A465E-8D77-4F8A-AAC5-9BC5882A8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1028E5-0889-45D1-BFBC-0B786AB41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9F7E28-53C3-49AA-9CFF-FFD4DF99C9B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554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4DA56D-69C2-4F1F-9D09-574E3ABF0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87898B-C3FE-4659-A039-0F40C78B8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4BADDE-CDE8-4435-8368-38A1DF235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3893ADF-4A0A-45DF-829A-E338556C6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80A24E-6509-4279-9665-6FFE63E6404D}" type="datetimeFigureOut">
              <a:rPr lang="zh-CN" altLang="en-US"/>
              <a:pPr/>
              <a:t>2020/10/23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4E936F-29C0-4781-AFAE-4C9F309DC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05206-563B-40E3-87B8-2D7F3CFB5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662AE-9E4B-4B62-A90C-7C597697613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31849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B76DFF-0785-439E-8D3C-D33A2E18B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F6965A-FCF3-487D-95F8-A70646799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C4D386-8F2B-48E6-B46E-58DF77AFB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9D80A5-1CB5-4111-A18A-A502756446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A7CFA81-8E77-4ED8-BE91-4CFE5009D0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AB2F2EB-D3FE-4765-9830-C214FA54A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296854-F1A5-4E29-BE60-D995A32BBFA7}" type="datetimeFigureOut">
              <a:rPr lang="zh-CN" altLang="en-US"/>
              <a:pPr/>
              <a:t>2020/10/23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528D34B-3728-4C1B-8EEA-7B96AC7DC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2DF458D-844F-4CB9-98BA-5479E7D5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8DD801-300F-4FED-9CF8-0E7A9AB936C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63060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9FCACC-09CC-46CB-A4A9-C880298CC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CBD1A8-A30A-4EE8-9E12-4D6FF5A11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5658DB-77CD-4197-A3FE-7757D84AB38C}" type="datetimeFigureOut">
              <a:rPr lang="zh-CN" altLang="en-US"/>
              <a:pPr/>
              <a:t>2020/10/23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F09619-4F0E-43EC-BC5C-7BFDBC8B5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F33B499-0642-4814-8149-24F62FC1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8921B0-4838-4BCD-AC8C-DF50E31C54C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306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1A431BA-4F88-43B9-A95C-6BAC87F8F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D8963B-0B2F-4DBA-B839-A9F36C2E305A}" type="datetimeFigureOut">
              <a:rPr lang="zh-CN" altLang="en-US"/>
              <a:pPr/>
              <a:t>2020/10/23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B7B9C41-565E-4CD2-8263-12BF72A3C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D830DA-4E99-42F6-8CEC-958D9DFD1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693D23-D55D-41C7-8EB1-AF44547196B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8740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6748E1-09D1-43CE-8CE7-F306DAB73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60A525-45DF-4D2B-BAC6-7E4AA7DFA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4F9D2A-C9C4-48ED-936E-D66A0A5D1E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E6B811-1C7C-421B-95A0-FC52DB415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8F0FFE-EC1D-486F-B5C5-DD60680EE88E}" type="datetimeFigureOut">
              <a:rPr lang="zh-CN" altLang="en-US"/>
              <a:pPr/>
              <a:t>2020/10/23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257B1F-5C50-4D9C-AA34-C35949583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CCB8B8-BC6D-4B42-A117-3CAC39692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A9240-AA4D-49AB-A8F2-B8DF5130194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82303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3E8F46-C571-49DD-BFAE-9F85A91FE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9127255-C163-40A1-ABA1-FEC278B31E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EE27673-C370-4893-B549-B5AEE2B17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4AE8F3-0AFE-4AEA-B975-D5CC74EE6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CF790C7-9FF4-4573-88B9-E035D41D4BDD}" type="datetimeFigureOut">
              <a:rPr lang="zh-CN" altLang="en-US"/>
              <a:pPr/>
              <a:t>2020/10/23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D2DE00-0731-4430-A2BA-B7795C724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3CFEB81-6736-42FB-AAEF-9E496D71F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43A5A-D23F-4043-8CB2-DCB1136E720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13349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BA67FA-B7EE-4BAC-9979-E3D28967D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F33F259-D811-4AC0-A8DA-F6BB4186FD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AB43A6-2B64-4EB0-AEB2-E20AD261C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60FA3C-13E5-4135-A758-541764C00786}" type="datetimeFigureOut">
              <a:rPr lang="zh-CN" altLang="en-US"/>
              <a:pPr/>
              <a:t>2020/10/23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5B8C71-ADC2-4B4F-B788-CA260BA63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D6F2BD-0A53-401F-908D-C42D1C9E5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49160D-8C0C-4B51-80C3-7DB12B749BC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4242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B80EDEE-B20F-4064-902F-22C6FD2120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602871C-EBE9-4715-96B6-264CA57D76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ED4FE2-5AED-4221-B550-84A0E78EE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209895-504F-4EB3-9D21-12393987C73E}" type="datetimeFigureOut">
              <a:rPr lang="zh-CN" altLang="en-US"/>
              <a:pPr/>
              <a:t>2020/10/23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C68EFE-AD96-496C-BB55-19E1D8766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1C8EEE-0614-4ED2-B1DD-F57806E58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0FFE08-8A6F-43E7-A673-D0F5D36E75D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036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1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72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34549B-8592-4716-B165-13DFC9F57D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1E8024C-035B-4FDD-BD27-3A0CEE1DD4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8479CD-35AE-4817-803B-BD7DA6A58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528B4C1-0E17-48B6-8BCC-FE93EADBE9BE}" type="datetimeFigureOut">
              <a:rPr lang="zh-CN" altLang="en-US"/>
              <a:pPr/>
              <a:t>2020/10/23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2ABE98-070E-48E9-9C8C-87BC1C6DE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FA7710-C327-4096-BD12-F53416DF8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F9440D-19C6-401B-A72B-1BC9792A609F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3953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7F7E990-01BB-455B-B9E8-63B180206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0390BB-B8F8-4DCF-8C06-EBC2036DD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747969-3402-417F-BE3E-DDFE5BCC0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3CCCC7-21AC-484F-8D4C-08569B67E48B}" type="datetimeFigureOut">
              <a:rPr lang="zh-CN" altLang="en-US"/>
              <a:pPr/>
              <a:t>2020/10/23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953E95-581A-47FF-9771-23D766145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0EDC4AC-4E0C-469B-856A-F40C9DBDF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9CDE74-945C-49DE-98A7-CDEC04984A90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0831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4FBEF7-9269-4820-AC46-019ED3729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43685C-A3E1-4E6E-A5A0-ECAC0B14B8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9438B2-F115-495B-9F72-CB42B08C9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047E8D4-B2A1-4F17-8076-68A8E4723D6A}" type="datetimeFigureOut">
              <a:rPr lang="zh-CN" altLang="en-US"/>
              <a:pPr/>
              <a:t>2020/10/23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96A465E-8D77-4F8A-AAC5-9BC5882A8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1028E5-0889-45D1-BFBC-0B786AB41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9F7E28-53C3-49AA-9CFF-FFD4DF99C9B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8066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4DA56D-69C2-4F1F-9D09-574E3ABF0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87898B-C3FE-4659-A039-0F40C78B8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4BADDE-CDE8-4435-8368-38A1DF2359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3893ADF-4A0A-45DF-829A-E338556C6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80A24E-6509-4279-9665-6FFE63E6404D}" type="datetimeFigureOut">
              <a:rPr lang="zh-CN" altLang="en-US"/>
              <a:pPr/>
              <a:t>2020/10/23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74E936F-29C0-4781-AFAE-4C9F309DC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05206-563B-40E3-87B8-2D7F3CFB5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9662AE-9E4B-4B62-A90C-7C5976976138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0900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B76DFF-0785-439E-8D3C-D33A2E18B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F6965A-FCF3-487D-95F8-A70646799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AC4D386-8F2B-48E6-B46E-58DF77AFB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C9D80A5-1CB5-4111-A18A-A502756446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A7CFA81-8E77-4ED8-BE91-4CFE5009D0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AB2F2EB-D3FE-4765-9830-C214FA54A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F296854-F1A5-4E29-BE60-D995A32BBFA7}" type="datetimeFigureOut">
              <a:rPr lang="zh-CN" altLang="en-US"/>
              <a:pPr/>
              <a:t>2020/10/23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528D34B-3728-4C1B-8EEA-7B96AC7DC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2DF458D-844F-4CB9-98BA-5479E7D5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8DD801-300F-4FED-9CF8-0E7A9AB936C1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70448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9FCACC-09CC-46CB-A4A9-C880298CC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CBD1A8-A30A-4EE8-9E12-4D6FF5A11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5658DB-77CD-4197-A3FE-7757D84AB38C}" type="datetimeFigureOut">
              <a:rPr lang="zh-CN" altLang="en-US"/>
              <a:pPr/>
              <a:t>2020/10/23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DF09619-4F0E-43EC-BC5C-7BFDBC8B5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F33B499-0642-4814-8149-24F62FC16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8921B0-4838-4BCD-AC8C-DF50E31C54C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4710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1A431BA-4F88-43B9-A95C-6BAC87F8F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D8963B-0B2F-4DBA-B839-A9F36C2E305A}" type="datetimeFigureOut">
              <a:rPr lang="zh-CN" altLang="en-US"/>
              <a:pPr/>
              <a:t>2020/10/23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B7B9C41-565E-4CD2-8263-12BF72A3C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D830DA-4E99-42F6-8CEC-958D9DFD1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693D23-D55D-41C7-8EB1-AF44547196B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5325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6748E1-09D1-43CE-8CE7-F306DAB73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60A525-45DF-4D2B-BAC6-7E4AA7DFA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4F9D2A-C9C4-48ED-936E-D66A0A5D1E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E6B811-1C7C-421B-95A0-FC52DB415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8F0FFE-EC1D-486F-B5C5-DD60680EE88E}" type="datetimeFigureOut">
              <a:rPr lang="zh-CN" altLang="en-US"/>
              <a:pPr/>
              <a:t>2020/10/23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257B1F-5C50-4D9C-AA34-C35949583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CCB8B8-BC6D-4B42-A117-3CAC39692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8A9240-AA4D-49AB-A8F2-B8DF51301945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3491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3E8F46-C571-49DD-BFAE-9F85A91FE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9127255-C163-40A1-ABA1-FEC278B31E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EE27673-C370-4893-B549-B5AEE2B17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4AE8F3-0AFE-4AEA-B975-D5CC74EE6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CF790C7-9FF4-4573-88B9-E035D41D4BDD}" type="datetimeFigureOut">
              <a:rPr lang="zh-CN" altLang="en-US"/>
              <a:pPr/>
              <a:t>2020/10/23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3D2DE00-0731-4430-A2BA-B7795C724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3CFEB81-6736-42FB-AAEF-9E496D71F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43A5A-D23F-4043-8CB2-DCB1136E720C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98222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BA67FA-B7EE-4BAC-9979-E3D28967D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F33F259-D811-4AC0-A8DA-F6BB4186FD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AB43A6-2B64-4EB0-AEB2-E20AD261C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460FA3C-13E5-4135-A758-541764C00786}" type="datetimeFigureOut">
              <a:rPr lang="zh-CN" altLang="en-US"/>
              <a:pPr/>
              <a:t>2020/10/23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5B8C71-ADC2-4B4F-B788-CA260BA63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9D6F2BD-0A53-401F-908D-C42D1C9E5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49160D-8C0C-4B51-80C3-7DB12B749BC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281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B80EDEE-B20F-4064-902F-22C6FD2120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602871C-EBE9-4715-96B6-264CA57D76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ED4FE2-5AED-4221-B550-84A0E78EE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209895-504F-4EB3-9D21-12393987C73E}" type="datetimeFigureOut">
              <a:rPr lang="zh-CN" altLang="en-US"/>
              <a:pPr/>
              <a:t>2020/10/23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C68EFE-AD96-496C-BB55-19E1D8766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1C8EEE-0614-4ED2-B1DD-F57806E58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0FFE08-8A6F-43E7-A673-D0F5D36E75D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438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4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60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9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2020/10/23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2020/10/23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水印">
            <a:extLst>
              <a:ext uri="{FF2B5EF4-FFF2-40B4-BE49-F238E27FC236}">
                <a16:creationId xmlns:a16="http://schemas.microsoft.com/office/drawing/2014/main" id="{9BBDB0EE-ED31-41E3-ADD0-27B327104F0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63991" y="289798"/>
            <a:ext cx="3880009" cy="12558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816671"/>
            <a:ext cx="7886700" cy="1307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4123944"/>
            <a:ext cx="7886700" cy="1527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FCE23-231B-4CFE-A76F-252AEF0EE01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536A5-DAEE-4F65-B2D5-30A7A77F84C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18" y="1139953"/>
            <a:ext cx="1338332" cy="882695"/>
          </a:xfrm>
          <a:prstGeom prst="rect">
            <a:avLst/>
          </a:prstGeom>
        </p:spPr>
      </p:pic>
      <p:pic>
        <p:nvPicPr>
          <p:cNvPr id="7" name="图片 6" descr="水印">
            <a:extLst>
              <a:ext uri="{FF2B5EF4-FFF2-40B4-BE49-F238E27FC236}">
                <a16:creationId xmlns:a16="http://schemas.microsoft.com/office/drawing/2014/main" id="{89DFF995-A847-4E72-8EFB-D170E23B7E2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263991" y="289798"/>
            <a:ext cx="3880009" cy="125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60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8" r:id="rId7"/>
  </p:sldLayoutIdLst>
  <p:transition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 baseline="0">
          <a:solidFill>
            <a:schemeClr val="tx1">
              <a:lumMod val="65000"/>
              <a:lumOff val="35000"/>
            </a:schemeClr>
          </a:solidFill>
          <a:latin typeface="Times New Roman" panose="02020603050405020304" pitchFamily="18" charset="0"/>
          <a:ea typeface="黑体" panose="02010609060101010101" pitchFamily="49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>
              <a:lumMod val="65000"/>
              <a:lumOff val="35000"/>
            </a:schemeClr>
          </a:solidFill>
          <a:latin typeface="Times New Roman" panose="02020603050405020304" pitchFamily="18" charset="0"/>
          <a:ea typeface="黑体" panose="02010609060101010101" pitchFamily="49" charset="-122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>
              <a:lumMod val="65000"/>
              <a:lumOff val="35000"/>
            </a:schemeClr>
          </a:solidFill>
          <a:latin typeface="Times New Roman" panose="02020603050405020304" pitchFamily="18" charset="0"/>
          <a:ea typeface="黑体" panose="02010609060101010101" pitchFamily="49" charset="-122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7807E142-38EB-407B-B387-30545E4EEC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4086CA6B-C38F-47C3-9F9B-79004AEF33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1028" name="日期占位符 3">
            <a:extLst>
              <a:ext uri="{FF2B5EF4-FFF2-40B4-BE49-F238E27FC236}">
                <a16:creationId xmlns:a16="http://schemas.microsoft.com/office/drawing/2014/main" id="{F330509D-35C3-44C7-A2C2-462328BD5BE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fld id="{5664A705-EC7C-4F82-889B-5906269CE08C}" type="datetimeFigureOut">
              <a:rPr lang="zh-CN" altLang="en-US"/>
              <a:pPr/>
              <a:t>2020/10/23</a:t>
            </a:fld>
            <a:endParaRPr lang="zh-CN" altLang="en-US"/>
          </a:p>
        </p:txBody>
      </p:sp>
      <p:sp>
        <p:nvSpPr>
          <p:cNvPr id="1029" name="页脚占位符 4">
            <a:extLst>
              <a:ext uri="{FF2B5EF4-FFF2-40B4-BE49-F238E27FC236}">
                <a16:creationId xmlns:a16="http://schemas.microsoft.com/office/drawing/2014/main" id="{5CF5865E-9E8A-4623-BB23-5743077218C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endParaRPr lang="zh-CN" altLang="en-US"/>
          </a:p>
        </p:txBody>
      </p:sp>
      <p:sp>
        <p:nvSpPr>
          <p:cNvPr id="1030" name="灯片编号占位符 5">
            <a:extLst>
              <a:ext uri="{FF2B5EF4-FFF2-40B4-BE49-F238E27FC236}">
                <a16:creationId xmlns:a16="http://schemas.microsoft.com/office/drawing/2014/main" id="{58D47FD6-6C69-41F7-A3E3-2724201452B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fld id="{21BBD817-67AE-49E3-A073-0FFFE76F0FD2}" type="slidenum">
              <a:rPr lang="zh-CN" altLang="en-US"/>
              <a:pPr/>
              <a:t>‹#›</a:t>
            </a:fld>
            <a:endParaRPr lang="zh-CN" altLang="en-US"/>
          </a:p>
        </p:txBody>
      </p:sp>
      <p:pic>
        <p:nvPicPr>
          <p:cNvPr id="2" name="图片 1" descr="水印">
            <a:extLst>
              <a:ext uri="{FF2B5EF4-FFF2-40B4-BE49-F238E27FC236}">
                <a16:creationId xmlns:a16="http://schemas.microsoft.com/office/drawing/2014/main" id="{07A9AF45-2CB0-4284-96D1-E406CA79566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63991" y="289798"/>
            <a:ext cx="3880009" cy="125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3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7807E142-38EB-407B-B387-30545E4EEC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4086CA6B-C38F-47C3-9F9B-79004AEF33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/>
              <a:t>单击此处编辑母版文本样式</a:t>
            </a:r>
          </a:p>
          <a:p>
            <a:pPr lvl="1"/>
            <a:r>
              <a:rPr lang="zh-CN" altLang="zh-CN"/>
              <a:t>第二级</a:t>
            </a:r>
          </a:p>
          <a:p>
            <a:pPr lvl="2"/>
            <a:r>
              <a:rPr lang="zh-CN" altLang="zh-CN"/>
              <a:t>第三级</a:t>
            </a:r>
          </a:p>
          <a:p>
            <a:pPr lvl="3"/>
            <a:r>
              <a:rPr lang="zh-CN" altLang="zh-CN"/>
              <a:t>第四级</a:t>
            </a:r>
          </a:p>
          <a:p>
            <a:pPr lvl="4"/>
            <a:r>
              <a:rPr lang="zh-CN" altLang="zh-CN"/>
              <a:t>第五级</a:t>
            </a:r>
          </a:p>
        </p:txBody>
      </p:sp>
      <p:sp>
        <p:nvSpPr>
          <p:cNvPr id="1028" name="日期占位符 3">
            <a:extLst>
              <a:ext uri="{FF2B5EF4-FFF2-40B4-BE49-F238E27FC236}">
                <a16:creationId xmlns:a16="http://schemas.microsoft.com/office/drawing/2014/main" id="{F330509D-35C3-44C7-A2C2-462328BD5BE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fld id="{5664A705-EC7C-4F82-889B-5906269CE08C}" type="datetimeFigureOut">
              <a:rPr lang="zh-CN" altLang="en-US"/>
              <a:pPr/>
              <a:t>2020/10/23</a:t>
            </a:fld>
            <a:endParaRPr lang="zh-CN" altLang="en-US"/>
          </a:p>
        </p:txBody>
      </p:sp>
      <p:sp>
        <p:nvSpPr>
          <p:cNvPr id="1029" name="页脚占位符 4">
            <a:extLst>
              <a:ext uri="{FF2B5EF4-FFF2-40B4-BE49-F238E27FC236}">
                <a16:creationId xmlns:a16="http://schemas.microsoft.com/office/drawing/2014/main" id="{5CF5865E-9E8A-4623-BB23-5743077218C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endParaRPr lang="zh-CN" altLang="en-US"/>
          </a:p>
        </p:txBody>
      </p:sp>
      <p:sp>
        <p:nvSpPr>
          <p:cNvPr id="1030" name="灯片编号占位符 5">
            <a:extLst>
              <a:ext uri="{FF2B5EF4-FFF2-40B4-BE49-F238E27FC236}">
                <a16:creationId xmlns:a16="http://schemas.microsoft.com/office/drawing/2014/main" id="{58D47FD6-6C69-41F7-A3E3-2724201452B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+mn-lt"/>
              </a:defRPr>
            </a:lvl1pPr>
          </a:lstStyle>
          <a:p>
            <a:fld id="{21BBD817-67AE-49E3-A073-0FFFE76F0FD2}" type="slidenum">
              <a:rPr lang="zh-CN" altLang="en-US"/>
              <a:pPr/>
              <a:t>‹#›</a:t>
            </a:fld>
            <a:endParaRPr lang="zh-CN" altLang="en-US"/>
          </a:p>
        </p:txBody>
      </p:sp>
      <p:pic>
        <p:nvPicPr>
          <p:cNvPr id="2" name="图片 1" descr="水印">
            <a:extLst>
              <a:ext uri="{FF2B5EF4-FFF2-40B4-BE49-F238E27FC236}">
                <a16:creationId xmlns:a16="http://schemas.microsoft.com/office/drawing/2014/main" id="{5E7EF5E6-7EA0-47E4-B577-DFAE30CCD23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263991" y="289798"/>
            <a:ext cx="3880009" cy="125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41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8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.xml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571501" y="1792129"/>
            <a:ext cx="4903946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3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539" y="2562701"/>
            <a:ext cx="25193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5483543" y="2069782"/>
            <a:ext cx="270271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3000" b="1">
                <a:latin typeface="华文新魏" panose="02010800040101010101" pitchFamily="2" charset="-122"/>
              </a:rPr>
              <a:t>知识产权声明</a:t>
            </a:r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263991" y="289798"/>
            <a:ext cx="3880009" cy="125587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17081716-D5B3-4F09-BBEA-6CE93A0A741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7" y="247119"/>
            <a:ext cx="8640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3.Imagine you are making plans for the holiday. </a:t>
            </a:r>
            <a:r>
              <a:rPr lang="en-US" altLang="zh-CN" sz="3200" b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Role play</a:t>
            </a:r>
            <a:r>
              <a:rPr lang="en-US" altLang="zh-CN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phone call to </a:t>
            </a:r>
            <a:r>
              <a:rPr lang="en-US" altLang="zh-CN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book air tickets </a:t>
            </a:r>
            <a:r>
              <a:rPr lang="en-US" altLang="zh-CN" sz="2800" b="1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a partner. 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736652E-CDA8-4061-AD81-746760D95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65014"/>
            <a:ext cx="4013218" cy="5127152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AD11480-597F-4CAB-9931-40874EBBA39F}"/>
              </a:ext>
            </a:extLst>
          </p:cNvPr>
          <p:cNvSpPr/>
          <p:nvPr/>
        </p:nvSpPr>
        <p:spPr>
          <a:xfrm>
            <a:off x="4355976" y="1375408"/>
            <a:ext cx="471461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800" dirty="0">
                <a:solidFill>
                  <a:srgbClr val="191919"/>
                </a:solidFill>
              </a:rPr>
              <a:t>How much does it cost to </a:t>
            </a:r>
            <a:r>
              <a:rPr lang="en-US" altLang="zh-CN" sz="2800" dirty="0">
                <a:solidFill>
                  <a:srgbClr val="191919"/>
                </a:solidFill>
                <a:highlight>
                  <a:srgbClr val="FFFF00"/>
                </a:highlight>
              </a:rPr>
              <a:t>upgrade</a:t>
            </a:r>
            <a:r>
              <a:rPr lang="en-US" altLang="zh-CN" sz="2800" dirty="0">
                <a:solidFill>
                  <a:srgbClr val="191919"/>
                </a:solidFill>
              </a:rPr>
              <a:t> to business class?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800" dirty="0"/>
              <a:t>How many days </a:t>
            </a:r>
            <a:r>
              <a:rPr lang="en-US" altLang="zh-CN" sz="2800" dirty="0">
                <a:highlight>
                  <a:srgbClr val="FFFF00"/>
                </a:highlight>
              </a:rPr>
              <a:t>in advance</a:t>
            </a:r>
            <a:r>
              <a:rPr lang="en-US" altLang="zh-CN" sz="2800" dirty="0"/>
              <a:t> could I book a plane ticket?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800" dirty="0"/>
              <a:t>Could I change my ticket now?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800" dirty="0"/>
              <a:t>Could I </a:t>
            </a:r>
            <a:r>
              <a:rPr lang="en-US" altLang="zh-CN" sz="2800" dirty="0">
                <a:highlight>
                  <a:srgbClr val="FFFF00"/>
                </a:highlight>
              </a:rPr>
              <a:t>cancel </a:t>
            </a:r>
            <a:r>
              <a:rPr lang="en-US" altLang="zh-CN" sz="2800" dirty="0"/>
              <a:t>the reservation</a:t>
            </a: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CN" sz="2800" dirty="0"/>
              <a:t>Thank you for flying with us.</a:t>
            </a:r>
            <a:endParaRPr lang="zh-CN" altLang="en-US" sz="2800" dirty="0"/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D84EF462-A329-4067-AEE8-0FC69D9E7EAB}"/>
              </a:ext>
            </a:extLst>
          </p:cNvPr>
          <p:cNvCxnSpPr/>
          <p:nvPr/>
        </p:nvCxnSpPr>
        <p:spPr>
          <a:xfrm>
            <a:off x="4192730" y="1375408"/>
            <a:ext cx="0" cy="493391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133CD431-4C66-4120-A441-3A6BF57D3F5C}"/>
              </a:ext>
            </a:extLst>
          </p:cNvPr>
          <p:cNvCxnSpPr/>
          <p:nvPr/>
        </p:nvCxnSpPr>
        <p:spPr>
          <a:xfrm>
            <a:off x="4283968" y="1556792"/>
            <a:ext cx="0" cy="4933912"/>
          </a:xfrm>
          <a:prstGeom prst="line">
            <a:avLst/>
          </a:prstGeom>
          <a:ln w="3810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>
            <a:extLst>
              <a:ext uri="{FF2B5EF4-FFF2-40B4-BE49-F238E27FC236}">
                <a16:creationId xmlns:a16="http://schemas.microsoft.com/office/drawing/2014/main" id="{BFD28878-AE61-4B75-A917-AF92FCBE5CE9}"/>
              </a:ext>
            </a:extLst>
          </p:cNvPr>
          <p:cNvSpPr/>
          <p:nvPr/>
        </p:nvSpPr>
        <p:spPr>
          <a:xfrm>
            <a:off x="250514" y="6364419"/>
            <a:ext cx="1297150" cy="461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Closings</a:t>
            </a:r>
            <a:endParaRPr lang="zh-CN" altLang="en-US" sz="2400" dirty="0"/>
          </a:p>
        </p:txBody>
      </p:sp>
      <p:pic>
        <p:nvPicPr>
          <p:cNvPr id="2" name="图片 1" descr="水印">
            <a:extLst>
              <a:ext uri="{FF2B5EF4-FFF2-40B4-BE49-F238E27FC236}">
                <a16:creationId xmlns:a16="http://schemas.microsoft.com/office/drawing/2014/main" id="{BFDA1CE7-959F-41CD-8541-D46C2FB69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3991" y="289798"/>
            <a:ext cx="3880009" cy="125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950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ED6A4F-4A27-4ADC-9C28-7AC456BB6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58316"/>
            <a:ext cx="9505056" cy="6799684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ts val="1700"/>
              </a:lnSpc>
            </a:pP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A:Good morning . The United Airlines . What can I do for you?</a:t>
            </a:r>
          </a:p>
          <a:p>
            <a:pPr>
              <a:lnSpc>
                <a:spcPts val="1700"/>
              </a:lnSpc>
            </a:pP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B:Yes, I'd like to </a:t>
            </a: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make a reservation </a:t>
            </a: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to Boston next week.</a:t>
            </a:r>
          </a:p>
          <a:p>
            <a:pPr>
              <a:lnSpc>
                <a:spcPts val="1700"/>
              </a:lnSpc>
            </a:pP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A:When do you want to fly?</a:t>
            </a:r>
          </a:p>
          <a:p>
            <a:pPr>
              <a:lnSpc>
                <a:spcPts val="1700"/>
              </a:lnSpc>
            </a:pP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B:Monday, September </a:t>
            </a:r>
          </a:p>
          <a:p>
            <a:pPr>
              <a:lnSpc>
                <a:spcPts val="1700"/>
              </a:lnSpc>
            </a:pP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A:We have Flight 802 on Monday .just a moment please. Let me check whether there're seats </a:t>
            </a: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available</a:t>
            </a: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. I'm sorry we are all </a:t>
            </a: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booked up</a:t>
            </a: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for Flight 802 on that day.</a:t>
            </a:r>
          </a:p>
          <a:p>
            <a:pPr>
              <a:lnSpc>
                <a:spcPts val="1700"/>
              </a:lnSpc>
            </a:pP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B:Then ,any </a:t>
            </a: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alternatives</a:t>
            </a: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?</a:t>
            </a:r>
            <a:r>
              <a:rPr lang="zh-CN" altLang="en-US" sz="9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endParaRPr lang="en-US" altLang="zh-CN" sz="9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ts val="1700"/>
              </a:lnSpc>
            </a:pP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A:</a:t>
            </a:r>
            <a:r>
              <a:rPr lang="en-US" altLang="zh-CN" sz="9600" b="1" dirty="0">
                <a:solidFill>
                  <a:schemeClr val="tx1">
                    <a:lumMod val="90000"/>
                    <a:lumOff val="10000"/>
                  </a:schemeClr>
                </a:solidFill>
              </a:rPr>
              <a:t>The next available flight </a:t>
            </a: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  <a:highlight>
                  <a:srgbClr val="00FFFF"/>
                </a:highlight>
              </a:rPr>
              <a:t>is leaving </a:t>
            </a: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at 9:30 Tuesday morning September </a:t>
            </a:r>
          </a:p>
          <a:p>
            <a:pPr>
              <a:lnSpc>
                <a:spcPts val="1700"/>
              </a:lnSpc>
            </a:pP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B:er... it is </a:t>
            </a:r>
            <a:r>
              <a:rPr lang="en-US" altLang="zh-CN" sz="9600" b="1" u="sng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 direct flight</a:t>
            </a: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, isn't it?</a:t>
            </a:r>
          </a:p>
          <a:p>
            <a:pPr>
              <a:lnSpc>
                <a:spcPts val="1700"/>
              </a:lnSpc>
            </a:pP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A:Yes it is . You want to go first class or coach?</a:t>
            </a:r>
            <a:r>
              <a:rPr lang="zh-CN" altLang="en-US" sz="9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endParaRPr lang="en-US" altLang="zh-CN" sz="9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ts val="1700"/>
              </a:lnSpc>
            </a:pP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B:I prefer first class, what the </a:t>
            </a: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fare</a:t>
            </a: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?</a:t>
            </a:r>
            <a:r>
              <a:rPr lang="zh-CN" altLang="en-US" sz="9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endParaRPr lang="en-US" altLang="zh-CN" sz="9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ts val="1700"/>
              </a:lnSpc>
            </a:pP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A:One way is $176.</a:t>
            </a:r>
          </a:p>
          <a:p>
            <a:pPr>
              <a:lnSpc>
                <a:spcPts val="1700"/>
              </a:lnSpc>
            </a:pP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B:Ok I will take the 9:30 flight on Tuesday.</a:t>
            </a:r>
            <a:r>
              <a:rPr lang="zh-CN" altLang="en-US" sz="9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</a:t>
            </a:r>
            <a:endParaRPr lang="en-US" altLang="zh-CN" sz="96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  <a:p>
            <a:pPr>
              <a:lnSpc>
                <a:spcPts val="1700"/>
              </a:lnSpc>
            </a:pP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A:A seat on Flight 807 to Boston 9:30 Tuesday morning. Is it all </a:t>
            </a:r>
            <a:r>
              <a:rPr lang="en-US" altLang="zh-CN" sz="9600" dirty="0" err="1">
                <a:solidFill>
                  <a:schemeClr val="tx1">
                    <a:lumMod val="90000"/>
                    <a:lumOff val="10000"/>
                  </a:schemeClr>
                </a:solidFill>
              </a:rPr>
              <a:t>right,Sir</a:t>
            </a: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?</a:t>
            </a:r>
          </a:p>
          <a:p>
            <a:pPr>
              <a:lnSpc>
                <a:spcPts val="1700"/>
              </a:lnSpc>
            </a:pP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B:Right.can you also put me on the waiting list for the 12th?</a:t>
            </a:r>
          </a:p>
          <a:p>
            <a:pPr>
              <a:lnSpc>
                <a:spcPts val="1700"/>
              </a:lnSpc>
            </a:pP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A:Certainly.may I have your name &amp; telephone number?</a:t>
            </a:r>
          </a:p>
          <a:p>
            <a:pPr>
              <a:lnSpc>
                <a:spcPts val="1700"/>
              </a:lnSpc>
            </a:pP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B:My name is Fay Fang. </a:t>
            </a: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You can reach me at </a:t>
            </a: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52378651.</a:t>
            </a:r>
          </a:p>
          <a:p>
            <a:pPr>
              <a:lnSpc>
                <a:spcPts val="1700"/>
              </a:lnSpc>
            </a:pP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A:I will </a:t>
            </a: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  <a:highlight>
                  <a:srgbClr val="FFFF00"/>
                </a:highlight>
              </a:rPr>
              <a:t>notify</a:t>
            </a: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 you if there is cancellation.</a:t>
            </a:r>
          </a:p>
          <a:p>
            <a:pPr>
              <a:lnSpc>
                <a:spcPts val="1700"/>
              </a:lnSpc>
            </a:pP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B: Thank you very much.</a:t>
            </a:r>
          </a:p>
          <a:p>
            <a:pPr>
              <a:lnSpc>
                <a:spcPts val="1700"/>
              </a:lnSpc>
            </a:pPr>
            <a:r>
              <a:rPr lang="en-US" altLang="zh-CN" sz="9600" dirty="0">
                <a:solidFill>
                  <a:schemeClr val="tx1">
                    <a:lumMod val="90000"/>
                    <a:lumOff val="10000"/>
                  </a:schemeClr>
                </a:solidFill>
              </a:rPr>
              <a:t>A:My pleasure.</a:t>
            </a:r>
          </a:p>
          <a:p>
            <a:pPr>
              <a:lnSpc>
                <a:spcPts val="1700"/>
              </a:lnSpc>
            </a:pPr>
            <a:endParaRPr lang="zh-CN" altLang="en-US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B71CBAC-9293-4983-82B6-FC6839C8BFA1}"/>
              </a:ext>
            </a:extLst>
          </p:cNvPr>
          <p:cNvSpPr txBox="1"/>
          <p:nvPr/>
        </p:nvSpPr>
        <p:spPr>
          <a:xfrm>
            <a:off x="6732240" y="6021288"/>
            <a:ext cx="223224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sample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FCFB82C2-D465-4502-9390-2E6008A2A6AC}"/>
              </a:ext>
            </a:extLst>
          </p:cNvPr>
          <p:cNvGrpSpPr/>
          <p:nvPr/>
        </p:nvGrpSpPr>
        <p:grpSpPr>
          <a:xfrm>
            <a:off x="4716016" y="1942624"/>
            <a:ext cx="4822980" cy="4724995"/>
            <a:chOff x="5586650" y="2795725"/>
            <a:chExt cx="3532355" cy="3773088"/>
          </a:xfrm>
        </p:grpSpPr>
        <p:pic>
          <p:nvPicPr>
            <p:cNvPr id="7" name="图片 6" descr="图片包含 游戏机, 画&#10;&#10;描述已自动生成">
              <a:extLst>
                <a:ext uri="{FF2B5EF4-FFF2-40B4-BE49-F238E27FC236}">
                  <a16:creationId xmlns:a16="http://schemas.microsoft.com/office/drawing/2014/main" id="{E5A6488B-3386-4A2B-803E-820DEB03D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650" y="2795725"/>
              <a:ext cx="3532355" cy="3733428"/>
            </a:xfrm>
            <a:prstGeom prst="rect">
              <a:avLst/>
            </a:prstGeom>
          </p:spPr>
        </p:pic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FDAF368F-3268-47B9-A2BC-D46801A5D3D8}"/>
                </a:ext>
              </a:extLst>
            </p:cNvPr>
            <p:cNvSpPr/>
            <p:nvPr/>
          </p:nvSpPr>
          <p:spPr>
            <a:xfrm rot="423588">
              <a:off x="5812141" y="4086523"/>
              <a:ext cx="3081374" cy="24822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 altLang="zh-CN" sz="28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ea typeface="隶书" panose="02010509060101010101" charset="-122"/>
                  <a:cs typeface="Times New Roman" panose="02020603050405020304" pitchFamily="18" charset="0"/>
                </a:rPr>
                <a:t>The present continuous tense </a:t>
              </a:r>
              <a:r>
                <a:rPr lang="en-US" altLang="zh-CN" sz="28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ea typeface="隶书" panose="02010509060101010101" charset="-122"/>
                  <a:cs typeface="Times New Roman" panose="02020603050405020304" pitchFamily="18" charset="0"/>
                </a:rPr>
                <a:t>can be used to describe future plans and arrangements.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r>
                <a:rPr lang="en-US" altLang="zh-CN" sz="28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ea typeface="隶书" panose="02010509060101010101" charset="-122"/>
                  <a:cs typeface="Times New Roman" panose="02020603050405020304" pitchFamily="18" charset="0"/>
                </a:rPr>
                <a:t>Use </a:t>
              </a:r>
              <a:r>
                <a:rPr lang="en-US" altLang="zh-CN" sz="28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ea typeface="隶书" panose="02010509060101010101" charset="-122"/>
                  <a:cs typeface="Times New Roman" panose="02020603050405020304" pitchFamily="18" charset="0"/>
                </a:rPr>
                <a:t>formal and polite </a:t>
              </a:r>
              <a:r>
                <a:rPr lang="en-US" altLang="zh-CN" sz="28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Times New Roman" panose="02020603050405020304" pitchFamily="18" charset="0"/>
                  <a:ea typeface="隶书" panose="02010509060101010101" charset="-122"/>
                  <a:cs typeface="Times New Roman" panose="02020603050405020304" pitchFamily="18" charset="0"/>
                </a:rPr>
                <a:t>expressions</a:t>
              </a:r>
            </a:p>
            <a:p>
              <a:pPr marL="285750" lvl="0" indent="-285750">
                <a:buFont typeface="Arial" panose="020B0604020202020204" pitchFamily="34" charset="0"/>
                <a:buChar char="•"/>
              </a:pPr>
              <a:endParaRPr lang="en-US" altLang="zh-CN" sz="2800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ea typeface="隶书" panose="02010509060101010101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图片 1" descr="水印">
            <a:extLst>
              <a:ext uri="{FF2B5EF4-FFF2-40B4-BE49-F238E27FC236}">
                <a16:creationId xmlns:a16="http://schemas.microsoft.com/office/drawing/2014/main" id="{3433DC1F-8285-4270-8C1C-D4043D7A5E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991" y="289798"/>
            <a:ext cx="3880009" cy="125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4999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9E144393-BC29-4448-AFBD-0E90C6B0A6FC}"/>
              </a:ext>
            </a:extLst>
          </p:cNvPr>
          <p:cNvSpPr/>
          <p:nvPr/>
        </p:nvSpPr>
        <p:spPr>
          <a:xfrm>
            <a:off x="3724072" y="629268"/>
            <a:ext cx="4939868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4100" b="1" dirty="0">
                <a:latin typeface="+mj-lt"/>
                <a:ea typeface="+mj-ea"/>
                <a:cs typeface="+mj-cs"/>
              </a:rPr>
              <a:t>Making a Hotel Reservation</a:t>
            </a:r>
            <a:endParaRPr lang="en-US" altLang="zh-CN" sz="41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13C1F51-B2F0-4228-84A6-8A1D78FB7575}"/>
              </a:ext>
            </a:extLst>
          </p:cNvPr>
          <p:cNvSpPr/>
          <p:nvPr/>
        </p:nvSpPr>
        <p:spPr>
          <a:xfrm>
            <a:off x="3724073" y="2314806"/>
            <a:ext cx="5528447" cy="478659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dirty="0"/>
              <a:t>A room with a view</a:t>
            </a:r>
            <a:r>
              <a:rPr lang="zh-CN" altLang="en-US" sz="3200" dirty="0"/>
              <a:t>风景房</a:t>
            </a:r>
            <a:endParaRPr lang="en-US" altLang="zh-CN" sz="3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dirty="0"/>
              <a:t>A standard room</a:t>
            </a:r>
            <a:r>
              <a:rPr lang="zh-CN" altLang="en-US" sz="3200" dirty="0"/>
              <a:t>标间</a:t>
            </a:r>
            <a:endParaRPr lang="en-US" altLang="zh-CN" sz="3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dirty="0"/>
              <a:t>double rooms and single </a:t>
            </a:r>
            <a:r>
              <a:rPr lang="en-US" altLang="zh-CN" sz="3200" dirty="0">
                <a:highlight>
                  <a:srgbClr val="FFFF00"/>
                </a:highlight>
              </a:rPr>
              <a:t>suite</a:t>
            </a:r>
            <a:r>
              <a:rPr lang="en-US" altLang="zh-CN" sz="3200" dirty="0"/>
              <a:t>s </a:t>
            </a:r>
            <a:r>
              <a:rPr lang="en-US" altLang="zh-CN" sz="3200" b="1" dirty="0"/>
              <a:t>available</a:t>
            </a:r>
            <a:r>
              <a:rPr lang="zh-CN" altLang="en-US" sz="3200" dirty="0"/>
              <a:t>双人房和单人套间有空房    </a:t>
            </a:r>
            <a:r>
              <a:rPr lang="en-US" altLang="zh-CN" sz="3200" dirty="0"/>
              <a:t>twin bed </a:t>
            </a:r>
            <a:r>
              <a:rPr lang="zh-CN" altLang="en-US" sz="3200" dirty="0"/>
              <a:t>两张单人床</a:t>
            </a:r>
            <a:endParaRPr lang="en-US" altLang="zh-CN" sz="3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dirty="0"/>
              <a:t>Level of hotel </a:t>
            </a:r>
            <a:r>
              <a:rPr lang="zh-CN" altLang="en-US" sz="3200" dirty="0"/>
              <a:t>酒店星级</a:t>
            </a:r>
            <a:endParaRPr lang="en-US" altLang="zh-CN" sz="3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dirty="0"/>
              <a:t>Hotel facilities</a:t>
            </a:r>
            <a:r>
              <a:rPr lang="zh-CN" altLang="en-US" sz="3200" dirty="0"/>
              <a:t>酒店设施</a:t>
            </a:r>
            <a:endParaRPr lang="en-US" altLang="zh-CN" sz="3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dirty="0"/>
              <a:t>Pick-up service</a:t>
            </a:r>
            <a:r>
              <a:rPr lang="zh-CN" altLang="en-US" sz="3200" dirty="0"/>
              <a:t>接车服务</a:t>
            </a:r>
            <a:endParaRPr lang="en-US" altLang="zh-CN" sz="3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3200" dirty="0"/>
              <a:t>360RMB per night containing two breakfast tickets</a:t>
            </a:r>
          </a:p>
        </p:txBody>
      </p:sp>
      <p:pic>
        <p:nvPicPr>
          <p:cNvPr id="5" name="图片 4" descr="文本&#10;&#10;描述已自动生成">
            <a:extLst>
              <a:ext uri="{FF2B5EF4-FFF2-40B4-BE49-F238E27FC236}">
                <a16:creationId xmlns:a16="http://schemas.microsoft.com/office/drawing/2014/main" id="{0ADC9C81-5B33-4F20-ADF9-60CC3304D1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50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10700" y="2115117"/>
            <a:ext cx="4732020" cy="0"/>
          </a:xfrm>
          <a:prstGeom prst="line">
            <a:avLst/>
          </a:prstGeom>
          <a:ln w="19050">
            <a:solidFill>
              <a:srgbClr val="E1B16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32E3776E-E5B8-471D-8572-37C3F041C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781" y="4273650"/>
            <a:ext cx="3753853" cy="258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6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602EF50-6FB1-4C90-997C-CC2D59891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352" y="641012"/>
            <a:ext cx="3364406" cy="6363626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D789129-C43E-4E39-BAB3-E0244F90BBDD}"/>
              </a:ext>
            </a:extLst>
          </p:cNvPr>
          <p:cNvSpPr txBox="1"/>
          <p:nvPr/>
        </p:nvSpPr>
        <p:spPr>
          <a:xfrm>
            <a:off x="3418420" y="188640"/>
            <a:ext cx="561662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to </a:t>
            </a:r>
            <a:r>
              <a:rPr lang="en-US" altLang="zh-CN" sz="2800" dirty="0">
                <a:solidFill>
                  <a:prstClr val="black">
                    <a:lumMod val="65000"/>
                    <a:lumOff val="35000"/>
                  </a:prst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book </a:t>
            </a:r>
            <a:r>
              <a:rPr lang="en-US" altLang="zh-CN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room for next Monday. </a:t>
            </a:r>
          </a:p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would like to know if you have </a:t>
            </a:r>
            <a:r>
              <a:rPr lang="en-US" altLang="zh-CN" sz="2800" dirty="0">
                <a:solidFill>
                  <a:prstClr val="black">
                    <a:lumMod val="65000"/>
                    <a:lumOff val="35000"/>
                  </a:prst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availability</a:t>
            </a:r>
            <a:r>
              <a:rPr lang="zh-CN" alt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  <a:endParaRPr lang="en-US" altLang="zh-CN" sz="2800" dirty="0">
              <a:solidFill>
                <a:prstClr val="black">
                  <a:lumMod val="65000"/>
                  <a:lumOff val="3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long are you staying?</a:t>
            </a:r>
          </a:p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kind of room would you like?</a:t>
            </a:r>
          </a:p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the 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room rate (</a:t>
            </a:r>
            <a:r>
              <a:rPr lang="zh-C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房价</a:t>
            </a: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zh-CN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have free Internet service?</a:t>
            </a:r>
            <a:endParaRPr lang="en-US" altLang="zh-C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charset="0"/>
              <a:buChar char="l"/>
            </a:pPr>
            <a:endParaRPr lang="en-US" altLang="zh-C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A9C8B1D-4593-4F62-A482-07A034E5E974}"/>
              </a:ext>
            </a:extLst>
          </p:cNvPr>
          <p:cNvSpPr txBox="1"/>
          <p:nvPr/>
        </p:nvSpPr>
        <p:spPr>
          <a:xfrm>
            <a:off x="3418420" y="3573016"/>
            <a:ext cx="56166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I’d like to </a:t>
            </a:r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reserve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room for two days. </a:t>
            </a:r>
          </a:p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</a:t>
            </a:r>
            <a:r>
              <a:rPr lang="en-US" altLang="zh-CN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 you checking in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入住）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checking out</a:t>
            </a:r>
            <a:r>
              <a:rPr lang="zh-C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（退房）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I’d like a room </a:t>
            </a:r>
            <a:r>
              <a:rPr lang="en-US" altLang="zh-CN" sz="2800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two single beds. </a:t>
            </a:r>
          </a:p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breakfast included?</a:t>
            </a:r>
          </a:p>
          <a:p>
            <a:pPr marL="285750" indent="-285750">
              <a:buFont typeface="Wingdings" panose="05000000000000000000" charset="0"/>
              <a:buChar char="l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would you like to pay?</a:t>
            </a:r>
          </a:p>
          <a:p>
            <a:pPr marL="285750" indent="-285750">
              <a:buFont typeface="Wingdings" panose="05000000000000000000" charset="0"/>
              <a:buChar char="l"/>
            </a:pPr>
            <a:endParaRPr lang="en-US" altLang="zh-CN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F2A7E6A-156E-485F-AA64-6486BBB7E9B2}"/>
              </a:ext>
            </a:extLst>
          </p:cNvPr>
          <p:cNvSpPr/>
          <p:nvPr/>
        </p:nvSpPr>
        <p:spPr>
          <a:xfrm>
            <a:off x="0" y="117792"/>
            <a:ext cx="3336054" cy="5232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333333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Language bank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F0E182A-252D-4F93-A328-E54F17934243}"/>
              </a:ext>
            </a:extLst>
          </p:cNvPr>
          <p:cNvSpPr/>
          <p:nvPr/>
        </p:nvSpPr>
        <p:spPr>
          <a:xfrm>
            <a:off x="213691" y="1022448"/>
            <a:ext cx="2880320" cy="2302702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Opening</a:t>
            </a:r>
          </a:p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Preference</a:t>
            </a:r>
          </a:p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information</a:t>
            </a:r>
          </a:p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Ways of payment</a:t>
            </a:r>
          </a:p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Closing 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7090CC0-676F-4ED7-A8F6-E8E9C2C257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237695"/>
            <a:ext cx="5305951" cy="1872208"/>
          </a:xfrm>
          <a:prstGeom prst="rect">
            <a:avLst/>
          </a:prstGeom>
        </p:spPr>
      </p:pic>
      <p:pic>
        <p:nvPicPr>
          <p:cNvPr id="3" name="图片 2" descr="水印">
            <a:extLst>
              <a:ext uri="{FF2B5EF4-FFF2-40B4-BE49-F238E27FC236}">
                <a16:creationId xmlns:a16="http://schemas.microsoft.com/office/drawing/2014/main" id="{C5B3CC45-4052-4106-AEA4-A33B5F4C1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991" y="289798"/>
            <a:ext cx="3880009" cy="125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8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-0.25 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E91F37F-10F1-4057-AE67-73472605EE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01086" cy="68580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F4AA7345-A4D4-4064-94B0-68B5A13F91F1}"/>
              </a:ext>
            </a:extLst>
          </p:cNvPr>
          <p:cNvSpPr/>
          <p:nvPr/>
        </p:nvSpPr>
        <p:spPr>
          <a:xfrm>
            <a:off x="4001086" y="1556792"/>
            <a:ext cx="5123025" cy="4824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I'd like to </a:t>
            </a:r>
            <a:r>
              <a:rPr lang="en-US" altLang="zh-CN" sz="2800" dirty="0">
                <a:solidFill>
                  <a:srgbClr val="00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reserve a table </a:t>
            </a:r>
            <a:r>
              <a:rPr lang="en-US" altLang="zh-CN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for eight.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Could we sit in </a:t>
            </a:r>
            <a:r>
              <a:rPr lang="en-US" altLang="zh-CN" sz="2800" dirty="0">
                <a:solidFill>
                  <a:srgbClr val="00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the non-smoking area</a:t>
            </a:r>
            <a:r>
              <a:rPr lang="en-US" altLang="zh-CN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I'd like </a:t>
            </a:r>
            <a:r>
              <a:rPr lang="en-US" altLang="zh-CN" sz="28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 quiet corner</a:t>
            </a:r>
            <a:r>
              <a:rPr lang="en-US" altLang="zh-CN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 if possible.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Can we take the small table </a:t>
            </a:r>
            <a:r>
              <a:rPr lang="en-US" altLang="zh-CN" sz="2800" b="1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by the window</a:t>
            </a:r>
            <a:r>
              <a:rPr lang="en-US" altLang="zh-CN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?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I' m afraid we don't </a:t>
            </a:r>
            <a:r>
              <a:rPr lang="en-US" altLang="zh-CN" sz="2800" dirty="0">
                <a:solidFill>
                  <a:srgbClr val="000000"/>
                </a:solidFill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have any tables open</a:t>
            </a:r>
            <a:r>
              <a:rPr lang="en-US" altLang="zh-CN" sz="280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at that time.</a:t>
            </a:r>
            <a:endParaRPr lang="zh-CN" altLang="en-US" sz="2800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722F7921-6411-4036-BDD5-5BF6FB8942B1}"/>
              </a:ext>
            </a:extLst>
          </p:cNvPr>
          <p:cNvSpPr/>
          <p:nvPr/>
        </p:nvSpPr>
        <p:spPr>
          <a:xfrm>
            <a:off x="4181702" y="159238"/>
            <a:ext cx="4939868" cy="128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CN" sz="4100" b="1" dirty="0">
                <a:latin typeface="+mj-lt"/>
                <a:ea typeface="+mj-ea"/>
                <a:cs typeface="+mj-cs"/>
              </a:rPr>
              <a:t>Making a Dinner Reservation</a:t>
            </a:r>
            <a:endParaRPr lang="en-US" altLang="zh-CN" sz="4100" dirty="0">
              <a:latin typeface="+mj-lt"/>
              <a:ea typeface="+mj-ea"/>
              <a:cs typeface="+mj-cs"/>
            </a:endParaRP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F4906598-B327-4D69-A834-15726D9D1591}"/>
              </a:ext>
            </a:extLst>
          </p:cNvPr>
          <p:cNvCxnSpPr/>
          <p:nvPr/>
        </p:nvCxnSpPr>
        <p:spPr>
          <a:xfrm>
            <a:off x="4181702" y="1445398"/>
            <a:ext cx="456676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3D6ACD05-F536-4D6D-ACD8-D63234455C92}"/>
              </a:ext>
            </a:extLst>
          </p:cNvPr>
          <p:cNvSpPr/>
          <p:nvPr/>
        </p:nvSpPr>
        <p:spPr>
          <a:xfrm>
            <a:off x="198621" y="620688"/>
            <a:ext cx="2880320" cy="2302702"/>
          </a:xfrm>
          <a:prstGeom prst="rect">
            <a:avLst/>
          </a:prstGeom>
          <a:solidFill>
            <a:schemeClr val="bg1">
              <a:lumMod val="95000"/>
              <a:alpha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Opening</a:t>
            </a:r>
          </a:p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Preference</a:t>
            </a:r>
          </a:p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information</a:t>
            </a:r>
          </a:p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Ways of payment</a:t>
            </a:r>
          </a:p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Closing 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0F0481-BC44-455B-ACFB-02384D9675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196752"/>
            <a:ext cx="5305951" cy="1872208"/>
          </a:xfrm>
          <a:prstGeom prst="rect">
            <a:avLst/>
          </a:prstGeom>
        </p:spPr>
      </p:pic>
      <p:pic>
        <p:nvPicPr>
          <p:cNvPr id="3" name="图片 2" descr="水印">
            <a:extLst>
              <a:ext uri="{FF2B5EF4-FFF2-40B4-BE49-F238E27FC236}">
                <a16:creationId xmlns:a16="http://schemas.microsoft.com/office/drawing/2014/main" id="{E3303ABC-0BBF-4B49-B6CC-6B858F803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991" y="289798"/>
            <a:ext cx="3880009" cy="125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2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-0.25 3.7037E-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5C60996D-B2B2-4271-A481-B9BDCC6D3560}"/>
              </a:ext>
            </a:extLst>
          </p:cNvPr>
          <p:cNvSpPr/>
          <p:nvPr/>
        </p:nvSpPr>
        <p:spPr>
          <a:xfrm>
            <a:off x="107504" y="197346"/>
            <a:ext cx="892899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333333"/>
                </a:solidFill>
                <a:latin typeface="+mj-lt"/>
              </a:rPr>
              <a:t>A:Good evening, dragon restaurant. May I help you?</a:t>
            </a:r>
          </a:p>
          <a:p>
            <a:r>
              <a:rPr lang="en-US" altLang="zh-CN" sz="2800" dirty="0">
                <a:solidFill>
                  <a:srgbClr val="333333"/>
                </a:solidFill>
                <a:latin typeface="+mj-lt"/>
              </a:rPr>
              <a:t>B:Good evening. </a:t>
            </a:r>
            <a:r>
              <a:rPr lang="en-US" altLang="zh-CN" sz="2800" dirty="0">
                <a:solidFill>
                  <a:srgbClr val="333333"/>
                </a:solidFill>
                <a:highlight>
                  <a:srgbClr val="FFFF00"/>
                </a:highlight>
                <a:latin typeface="+mj-lt"/>
              </a:rPr>
              <a:t>I’d like to </a:t>
            </a:r>
            <a:r>
              <a:rPr lang="en-US" altLang="zh-CN" sz="2800" b="1" u="sng" dirty="0">
                <a:solidFill>
                  <a:srgbClr val="333333"/>
                </a:solidFill>
                <a:latin typeface="+mj-lt"/>
              </a:rPr>
              <a:t>make a dinner reservation </a:t>
            </a:r>
            <a:r>
              <a:rPr lang="en-US" altLang="zh-CN" sz="2800" dirty="0">
                <a:solidFill>
                  <a:srgbClr val="333333"/>
                </a:solidFill>
                <a:latin typeface="+mj-lt"/>
              </a:rPr>
              <a:t>for this Friday, the 8th.</a:t>
            </a:r>
          </a:p>
          <a:p>
            <a:r>
              <a:rPr lang="en-US" altLang="zh-CN" sz="2800" dirty="0">
                <a:solidFill>
                  <a:srgbClr val="333333"/>
                </a:solidFill>
                <a:latin typeface="+mj-lt"/>
              </a:rPr>
              <a:t>A:Alright, just a moment please and I’ll </a:t>
            </a:r>
            <a:r>
              <a:rPr lang="en-US" altLang="zh-CN" sz="2800" b="1" u="sng" dirty="0">
                <a:solidFill>
                  <a:srgbClr val="333333"/>
                </a:solidFill>
                <a:latin typeface="+mj-lt"/>
              </a:rPr>
              <a:t>check our reservations book</a:t>
            </a:r>
            <a:r>
              <a:rPr lang="en-US" altLang="zh-CN" sz="2800" dirty="0">
                <a:solidFill>
                  <a:srgbClr val="333333"/>
                </a:solidFill>
                <a:latin typeface="+mj-lt"/>
              </a:rPr>
              <a:t>. Okay, how many people are there in your party?</a:t>
            </a:r>
          </a:p>
          <a:p>
            <a:r>
              <a:rPr lang="en-US" altLang="zh-CN" sz="2800" dirty="0">
                <a:solidFill>
                  <a:srgbClr val="333333"/>
                </a:solidFill>
                <a:latin typeface="+mj-lt"/>
              </a:rPr>
              <a:t>B:There’ll be six, four adults and two children.</a:t>
            </a:r>
          </a:p>
          <a:p>
            <a:r>
              <a:rPr lang="en-US" altLang="zh-CN" sz="2800" dirty="0">
                <a:solidFill>
                  <a:srgbClr val="333333"/>
                </a:solidFill>
                <a:latin typeface="+mj-lt"/>
              </a:rPr>
              <a:t>A:What time would you like the reservation for?</a:t>
            </a:r>
          </a:p>
          <a:p>
            <a:r>
              <a:rPr lang="en-US" altLang="zh-CN" sz="2800" dirty="0">
                <a:solidFill>
                  <a:srgbClr val="333333"/>
                </a:solidFill>
                <a:latin typeface="+mj-lt"/>
              </a:rPr>
              <a:t>B:6:30,please.</a:t>
            </a:r>
          </a:p>
          <a:p>
            <a:r>
              <a:rPr lang="en-US" altLang="zh-CN" sz="2800" dirty="0">
                <a:solidFill>
                  <a:srgbClr val="333333"/>
                </a:solidFill>
                <a:latin typeface="+mj-lt"/>
              </a:rPr>
              <a:t>A:Alright, and what is your name?</a:t>
            </a:r>
          </a:p>
          <a:p>
            <a:r>
              <a:rPr lang="en-US" altLang="zh-CN" sz="2800" dirty="0">
                <a:solidFill>
                  <a:srgbClr val="333333"/>
                </a:solidFill>
                <a:latin typeface="+mj-lt"/>
              </a:rPr>
              <a:t>B:It’s Shelly Jackson.</a:t>
            </a:r>
          </a:p>
          <a:p>
            <a:r>
              <a:rPr lang="en-US" altLang="zh-CN" sz="2800" dirty="0">
                <a:solidFill>
                  <a:srgbClr val="333333"/>
                </a:solidFill>
                <a:latin typeface="+mj-lt"/>
              </a:rPr>
              <a:t>A:OK, Ms. Jackson. So, that’s a party reservation for six, Friday, the 8th at 6:30.</a:t>
            </a:r>
          </a:p>
          <a:p>
            <a:r>
              <a:rPr lang="en-US" altLang="zh-CN" sz="2800" dirty="0">
                <a:solidFill>
                  <a:srgbClr val="333333"/>
                </a:solidFill>
                <a:latin typeface="+mj-lt"/>
              </a:rPr>
              <a:t>B:Yes, that’s right. Thank you very much.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F92F23D-9780-478B-A719-3F48ECBC3FED}"/>
              </a:ext>
            </a:extLst>
          </p:cNvPr>
          <p:cNvSpPr txBox="1"/>
          <p:nvPr/>
        </p:nvSpPr>
        <p:spPr>
          <a:xfrm>
            <a:off x="6732240" y="6021288"/>
            <a:ext cx="223224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sample</a:t>
            </a:r>
          </a:p>
        </p:txBody>
      </p:sp>
      <p:pic>
        <p:nvPicPr>
          <p:cNvPr id="6" name="1.如何用英文打电话预定餐厅(Av62265649,P1)">
            <a:hlinkClick r:id="" action="ppaction://media"/>
            <a:extLst>
              <a:ext uri="{FF2B5EF4-FFF2-40B4-BE49-F238E27FC236}">
                <a16:creationId xmlns:a16="http://schemas.microsoft.com/office/drawing/2014/main" id="{3B56504D-3101-47D3-A24A-4B67EFDF62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260648"/>
            <a:ext cx="9330437" cy="606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3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矩形 5">
            <a:extLst>
              <a:ext uri="{FF2B5EF4-FFF2-40B4-BE49-F238E27FC236}">
                <a16:creationId xmlns:a16="http://schemas.microsoft.com/office/drawing/2014/main" id="{4773B753-12AA-43C9-892B-5F792E1D00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5856" y="1556792"/>
            <a:ext cx="292214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Bye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Bye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337E367-2DCC-4A8C-B5FB-00F185510342}"/>
              </a:ext>
            </a:extLst>
          </p:cNvPr>
          <p:cNvSpPr/>
          <p:nvPr/>
        </p:nvSpPr>
        <p:spPr bwMode="auto">
          <a:xfrm>
            <a:off x="3707904" y="2492896"/>
            <a:ext cx="1656184" cy="720080"/>
          </a:xfrm>
          <a:prstGeom prst="rect">
            <a:avLst/>
          </a:prstGeom>
          <a:solidFill>
            <a:srgbClr val="FF612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74" name="TextBox 3">
            <a:extLst>
              <a:ext uri="{FF2B5EF4-FFF2-40B4-BE49-F238E27FC236}">
                <a16:creationId xmlns:a16="http://schemas.microsoft.com/office/drawing/2014/main" id="{CFEBD461-956B-414A-B6E2-D982CBFC20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788" y="1273984"/>
            <a:ext cx="5718423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 panose="020B0A04020102020204" pitchFamily="34" charset="0"/>
              </a:rPr>
              <a:t>Make reservations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Black" panose="020B0A04020102020204" pitchFamily="34" charset="0"/>
            </a:endParaRP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46D907C7-36C8-4FF8-93F1-BC5C7AD1F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5229200"/>
            <a:ext cx="82089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宋体" panose="02010600030101010101" pitchFamily="2" charset="-122"/>
                <a:cs typeface="+mn-cs"/>
              </a:rPr>
              <a:t>Listening and Talking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53842" y="141911"/>
            <a:ext cx="8973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n"/>
            </a:pP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reservations 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we need to 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</a:t>
            </a:r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before or when we travel?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452688" y="3501008"/>
            <a:ext cx="4150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book air/train  tickets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484396" y="6343869"/>
            <a:ext cx="3682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book a hotel room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716016" y="6362164"/>
            <a:ext cx="403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book a table for dinner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88" y="1196752"/>
            <a:ext cx="2987824" cy="2240868"/>
          </a:xfrm>
          <a:prstGeom prst="rect">
            <a:avLst/>
          </a:prstGeom>
        </p:spPr>
      </p:pic>
      <p:sp>
        <p:nvSpPr>
          <p:cNvPr id="10" name="文本框 13"/>
          <p:cNvSpPr txBox="1"/>
          <p:nvPr/>
        </p:nvSpPr>
        <p:spPr>
          <a:xfrm>
            <a:off x="4740650" y="3501008"/>
            <a:ext cx="403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2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book attraction tickets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441" y="1196752"/>
            <a:ext cx="2348531" cy="220042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F297D25-0574-45A2-8364-4BE59E802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7744" y="1124744"/>
            <a:ext cx="3562533" cy="2372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图片 10" descr="卧室的床上&#10;&#10;描述已自动生成">
            <a:extLst>
              <a:ext uri="{FF2B5EF4-FFF2-40B4-BE49-F238E27FC236}">
                <a16:creationId xmlns:a16="http://schemas.microsoft.com/office/drawing/2014/main" id="{F2345442-E808-41A2-A502-ACF9B19241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03" y="3933056"/>
            <a:ext cx="3682593" cy="2456261"/>
          </a:xfrm>
          <a:prstGeom prst="rect">
            <a:avLst/>
          </a:prstGeom>
        </p:spPr>
      </p:pic>
      <p:pic>
        <p:nvPicPr>
          <p:cNvPr id="18" name="图片 17" descr="图片包含 红酒, 桌子, 室内, 眼镜&#10;&#10;描述已自动生成">
            <a:extLst>
              <a:ext uri="{FF2B5EF4-FFF2-40B4-BE49-F238E27FC236}">
                <a16:creationId xmlns:a16="http://schemas.microsoft.com/office/drawing/2014/main" id="{4182065E-479F-4A76-BA19-0686D17BFF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383" y="3959982"/>
            <a:ext cx="3629894" cy="2402181"/>
          </a:xfrm>
          <a:prstGeom prst="rect">
            <a:avLst/>
          </a:prstGeom>
        </p:spPr>
      </p:pic>
      <p:pic>
        <p:nvPicPr>
          <p:cNvPr id="2" name="图片 1" descr="水印">
            <a:extLst>
              <a:ext uri="{FF2B5EF4-FFF2-40B4-BE49-F238E27FC236}">
                <a16:creationId xmlns:a16="http://schemas.microsoft.com/office/drawing/2014/main" id="{193F48AC-7D73-449A-8791-079CFC9816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3991" y="289798"/>
            <a:ext cx="3880009" cy="125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85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2BF3BA-2879-46A7-8800-906959A46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C46797A6-7476-4B8A-9DD6-7BE6042555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44352"/>
            <a:ext cx="3312368" cy="2106234"/>
          </a:xfr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43EDB5A-6CEF-43A8-ADB0-C8EA357F0367}"/>
              </a:ext>
            </a:extLst>
          </p:cNvPr>
          <p:cNvSpPr txBox="1"/>
          <p:nvPr/>
        </p:nvSpPr>
        <p:spPr>
          <a:xfrm>
            <a:off x="800262" y="3357384"/>
            <a:ext cx="2709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Face to face</a:t>
            </a:r>
          </a:p>
        </p:txBody>
      </p:sp>
      <p:pic>
        <p:nvPicPr>
          <p:cNvPr id="11" name="图片 10" descr="人手里拿着手机&#10;&#10;描述已自动生成">
            <a:extLst>
              <a:ext uri="{FF2B5EF4-FFF2-40B4-BE49-F238E27FC236}">
                <a16:creationId xmlns:a16="http://schemas.microsoft.com/office/drawing/2014/main" id="{D4959B43-0E84-4F3A-9C92-2914BF42A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221" y="1010739"/>
            <a:ext cx="3574152" cy="237346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CE1D839-D3FF-4DBA-A700-CBB9144FD5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755" y="3928077"/>
            <a:ext cx="2438400" cy="2438400"/>
          </a:xfrm>
          <a:prstGeom prst="rect">
            <a:avLst/>
          </a:prstGeom>
        </p:spPr>
      </p:pic>
      <p:pic>
        <p:nvPicPr>
          <p:cNvPr id="15" name="图片 14" descr="图标&#10;&#10;描述已自动生成">
            <a:extLst>
              <a:ext uri="{FF2B5EF4-FFF2-40B4-BE49-F238E27FC236}">
                <a16:creationId xmlns:a16="http://schemas.microsoft.com/office/drawing/2014/main" id="{1364E97E-1398-4713-9093-ECE3E70E14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8050"/>
            <a:ext cx="2807837" cy="2435233"/>
          </a:xfrm>
          <a:prstGeom prst="rect">
            <a:avLst/>
          </a:prstGeom>
        </p:spPr>
      </p:pic>
      <p:pic>
        <p:nvPicPr>
          <p:cNvPr id="9" name="图片 8" descr="图标&#10;&#10;描述已自动生成">
            <a:extLst>
              <a:ext uri="{FF2B5EF4-FFF2-40B4-BE49-F238E27FC236}">
                <a16:creationId xmlns:a16="http://schemas.microsoft.com/office/drawing/2014/main" id="{9833504A-A8E0-4958-8B20-C63D49CCB6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973" y="3748017"/>
            <a:ext cx="2525266" cy="2525266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F3A9834-3539-40D7-A2E7-78C28F1BF428}"/>
              </a:ext>
            </a:extLst>
          </p:cNvPr>
          <p:cNvSpPr txBox="1"/>
          <p:nvPr/>
        </p:nvSpPr>
        <p:spPr>
          <a:xfrm>
            <a:off x="53752" y="11675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n"/>
            </a:pP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what ways do people make reservations?</a:t>
            </a:r>
          </a:p>
          <a:p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32CE10B-D30D-45D1-84A4-DDCD1ACA2DB0}"/>
              </a:ext>
            </a:extLst>
          </p:cNvPr>
          <p:cNvSpPr txBox="1"/>
          <p:nvPr/>
        </p:nvSpPr>
        <p:spPr>
          <a:xfrm>
            <a:off x="5243308" y="3384199"/>
            <a:ext cx="2709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Internet 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8802B61-1569-4591-9E92-73E06B6E143F}"/>
              </a:ext>
            </a:extLst>
          </p:cNvPr>
          <p:cNvSpPr txBox="1"/>
          <p:nvPr/>
        </p:nvSpPr>
        <p:spPr>
          <a:xfrm>
            <a:off x="925918" y="6148458"/>
            <a:ext cx="2709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E-mail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CD26FC7-6BE3-43EB-BE82-2F1B4A9D5987}"/>
              </a:ext>
            </a:extLst>
          </p:cNvPr>
          <p:cNvSpPr txBox="1"/>
          <p:nvPr/>
        </p:nvSpPr>
        <p:spPr>
          <a:xfrm>
            <a:off x="3958769" y="6148458"/>
            <a:ext cx="116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fax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FD559C7-7180-41C1-9248-A44E19AD58DA}"/>
              </a:ext>
            </a:extLst>
          </p:cNvPr>
          <p:cNvSpPr txBox="1"/>
          <p:nvPr/>
        </p:nvSpPr>
        <p:spPr>
          <a:xfrm>
            <a:off x="6983232" y="6185328"/>
            <a:ext cx="2709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Phone </a:t>
            </a:r>
          </a:p>
        </p:txBody>
      </p:sp>
    </p:spTree>
    <p:extLst>
      <p:ext uri="{BB962C8B-B14F-4D97-AF65-F5344CB8AC3E}">
        <p14:creationId xmlns:p14="http://schemas.microsoft.com/office/powerpoint/2010/main" val="269746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61402E-AB2F-4984-9A76-E8BA4F83F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 descr="卡通画&#10;&#10;描述已自动生成">
            <a:extLst>
              <a:ext uri="{FF2B5EF4-FFF2-40B4-BE49-F238E27FC236}">
                <a16:creationId xmlns:a16="http://schemas.microsoft.com/office/drawing/2014/main" id="{F903583E-3D08-43FC-BFD9-5E59C71C16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94" y="1379981"/>
            <a:ext cx="8652412" cy="4943028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BCCD3D7-5CFC-46F9-90E7-B5D9E9532228}"/>
              </a:ext>
            </a:extLst>
          </p:cNvPr>
          <p:cNvSpPr/>
          <p:nvPr/>
        </p:nvSpPr>
        <p:spPr>
          <a:xfrm>
            <a:off x="2483768" y="1379981"/>
            <a:ext cx="3384376" cy="12569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6BFE9E1-7158-4D81-9BB5-30F8B49A433A}"/>
              </a:ext>
            </a:extLst>
          </p:cNvPr>
          <p:cNvSpPr/>
          <p:nvPr/>
        </p:nvSpPr>
        <p:spPr>
          <a:xfrm>
            <a:off x="2123728" y="2592475"/>
            <a:ext cx="4176464" cy="6925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093263E-ACEC-4730-BBD7-075AE4ADB781}"/>
              </a:ext>
            </a:extLst>
          </p:cNvPr>
          <p:cNvSpPr/>
          <p:nvPr/>
        </p:nvSpPr>
        <p:spPr>
          <a:xfrm>
            <a:off x="2267744" y="3284984"/>
            <a:ext cx="3744416" cy="5760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标&#10;&#10;描述已自动生成">
            <a:extLst>
              <a:ext uri="{FF2B5EF4-FFF2-40B4-BE49-F238E27FC236}">
                <a16:creationId xmlns:a16="http://schemas.microsoft.com/office/drawing/2014/main" id="{D48545F8-9A00-4311-986D-654FE1895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625942"/>
            <a:ext cx="746298" cy="74629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57F24364-9615-4848-89FC-6A459F3268C7}"/>
              </a:ext>
            </a:extLst>
          </p:cNvPr>
          <p:cNvSpPr/>
          <p:nvPr/>
        </p:nvSpPr>
        <p:spPr>
          <a:xfrm>
            <a:off x="3112270" y="188640"/>
            <a:ext cx="37444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learn</a:t>
            </a:r>
            <a:endParaRPr lang="zh-CN" altLang="en-US" sz="8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86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-11430" y="400588"/>
            <a:ext cx="4110996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Make reservations</a:t>
            </a:r>
          </a:p>
        </p:txBody>
      </p:sp>
      <p:sp>
        <p:nvSpPr>
          <p:cNvPr id="7" name="矩形 6"/>
          <p:cNvSpPr/>
          <p:nvPr/>
        </p:nvSpPr>
        <p:spPr>
          <a:xfrm>
            <a:off x="0" y="1141661"/>
            <a:ext cx="92838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Listen to the phone call and answer the questions.</a:t>
            </a:r>
          </a:p>
        </p:txBody>
      </p:sp>
      <p:sp>
        <p:nvSpPr>
          <p:cNvPr id="9" name="矩形 8"/>
          <p:cNvSpPr/>
          <p:nvPr/>
        </p:nvSpPr>
        <p:spPr>
          <a:xfrm>
            <a:off x="137119" y="1628800"/>
            <a:ext cx="773633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(1) What are the two speakers talking about?</a:t>
            </a:r>
          </a:p>
          <a:p>
            <a:endParaRPr lang="en-US" altLang="zh-CN" sz="3600" b="1" i="1" dirty="0">
              <a:solidFill>
                <a:schemeClr val="tx1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3600" b="1" i="1" dirty="0">
              <a:solidFill>
                <a:schemeClr val="tx1">
                  <a:lumMod val="90000"/>
                  <a:lumOff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6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(2)What is the </a:t>
            </a:r>
            <a:r>
              <a:rPr lang="en-US" altLang="zh-CN" sz="3600" b="1" i="1" dirty="0">
                <a:solidFill>
                  <a:schemeClr val="tx1">
                    <a:lumMod val="90000"/>
                    <a:lumOff val="10000"/>
                  </a:schemeClr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relationship</a:t>
            </a:r>
            <a:r>
              <a:rPr lang="en-US" altLang="zh-CN" sz="3600" b="1" i="1" dirty="0">
                <a:solidFill>
                  <a:schemeClr val="tx1">
                    <a:lumMod val="90000"/>
                    <a:lumOff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between the two speakers? </a:t>
            </a:r>
          </a:p>
        </p:txBody>
      </p:sp>
      <p:sp>
        <p:nvSpPr>
          <p:cNvPr id="11" name="矩形 10"/>
          <p:cNvSpPr/>
          <p:nvPr/>
        </p:nvSpPr>
        <p:spPr>
          <a:xfrm>
            <a:off x="674441" y="2878258"/>
            <a:ext cx="55627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Booking/ Buying a plane ticket</a:t>
            </a:r>
            <a:endParaRPr lang="zh-CN" altLang="en-US" sz="3200" dirty="0"/>
          </a:p>
        </p:txBody>
      </p:sp>
      <p:sp>
        <p:nvSpPr>
          <p:cNvPr id="12" name="矩形 11"/>
          <p:cNvSpPr/>
          <p:nvPr/>
        </p:nvSpPr>
        <p:spPr>
          <a:xfrm>
            <a:off x="664434" y="5062518"/>
            <a:ext cx="755642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Teacher and student</a:t>
            </a:r>
          </a:p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 Secretary and Manager</a:t>
            </a:r>
          </a:p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Customer and airline reservation agent</a:t>
            </a:r>
            <a:endParaRPr lang="zh-CN" altLang="en-US" sz="3200" dirty="0"/>
          </a:p>
        </p:txBody>
      </p:sp>
      <p:pic>
        <p:nvPicPr>
          <p:cNvPr id="3" name="23 1. Listen to the phone call and answer the questions.">
            <a:hlinkClick r:id="" action="ppaction://media"/>
            <a:extLst>
              <a:ext uri="{FF2B5EF4-FFF2-40B4-BE49-F238E27FC236}">
                <a16:creationId xmlns:a16="http://schemas.microsoft.com/office/drawing/2014/main" id="{62B09FA3-157E-453F-8FF4-AB92D973BC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4462" y="1717248"/>
            <a:ext cx="406400" cy="406400"/>
          </a:xfrm>
          <a:prstGeom prst="rect">
            <a:avLst/>
          </a:prstGeom>
        </p:spPr>
      </p:pic>
      <p:pic>
        <p:nvPicPr>
          <p:cNvPr id="13" name="图片 12" descr="图标&#10;&#10;描述已自动生成">
            <a:extLst>
              <a:ext uri="{FF2B5EF4-FFF2-40B4-BE49-F238E27FC236}">
                <a16:creationId xmlns:a16="http://schemas.microsoft.com/office/drawing/2014/main" id="{DE2A7681-40E0-4B69-928B-51E4E08733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028754"/>
            <a:ext cx="746298" cy="746298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119AA848-C393-484E-A55B-363CDA4443B5}"/>
              </a:ext>
            </a:extLst>
          </p:cNvPr>
          <p:cNvGrpSpPr/>
          <p:nvPr/>
        </p:nvGrpSpPr>
        <p:grpSpPr>
          <a:xfrm>
            <a:off x="5398193" y="2420888"/>
            <a:ext cx="3532355" cy="3733428"/>
            <a:chOff x="5398193" y="2420888"/>
            <a:chExt cx="3532355" cy="3733428"/>
          </a:xfrm>
        </p:grpSpPr>
        <p:pic>
          <p:nvPicPr>
            <p:cNvPr id="17" name="图片 16" descr="图片包含 游戏机, 画&#10;&#10;描述已自动生成">
              <a:extLst>
                <a:ext uri="{FF2B5EF4-FFF2-40B4-BE49-F238E27FC236}">
                  <a16:creationId xmlns:a16="http://schemas.microsoft.com/office/drawing/2014/main" id="{915FB2D7-910B-4419-9569-78EF77E53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8193" y="2420888"/>
              <a:ext cx="3532355" cy="3733428"/>
            </a:xfrm>
            <a:prstGeom prst="rect">
              <a:avLst/>
            </a:prstGeom>
          </p:spPr>
        </p:pic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B8135340-20CA-4190-95F0-76E4805C4EB6}"/>
                </a:ext>
              </a:extLst>
            </p:cNvPr>
            <p:cNvSpPr/>
            <p:nvPr/>
          </p:nvSpPr>
          <p:spPr>
            <a:xfrm rot="423588">
              <a:off x="5534683" y="3826566"/>
              <a:ext cx="3081374" cy="206210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u="sng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Focus on getting the main idea , not single words.</a:t>
              </a:r>
              <a:endParaRPr lang="zh-CN" altLang="en-US" sz="3200" u="sng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图片 1" descr="水印">
            <a:extLst>
              <a:ext uri="{FF2B5EF4-FFF2-40B4-BE49-F238E27FC236}">
                <a16:creationId xmlns:a16="http://schemas.microsoft.com/office/drawing/2014/main" id="{4804B1B6-EEF0-4036-A435-C8EC8A83AF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3991" y="289798"/>
            <a:ext cx="3880009" cy="125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2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29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1278" y="233490"/>
            <a:ext cx="7688104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9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Listen again and complete the table with the words you hear. </a:t>
            </a:r>
          </a:p>
        </p:txBody>
      </p:sp>
      <p:graphicFrame>
        <p:nvGraphicFramePr>
          <p:cNvPr id="5" name="内容占位符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20101344"/>
              </p:ext>
            </p:extLst>
          </p:nvPr>
        </p:nvGraphicFramePr>
        <p:xfrm>
          <a:off x="172196" y="1077238"/>
          <a:ext cx="8449153" cy="505079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648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963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87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2000" dirty="0"/>
                        <a:t>Opening</a:t>
                      </a:r>
                      <a:endParaRPr lang="en-US" altLang="zh-CN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2000" dirty="0"/>
                        <a:t>______ can I help you?</a:t>
                      </a:r>
                      <a:endParaRPr lang="en-US" altLang="zh-CN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2000" dirty="0"/>
                        <a:t>__________ to buy a plane ticket...</a:t>
                      </a:r>
                      <a:endParaRPr lang="en-US" altLang="zh-CN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2000" dirty="0"/>
                        <a:t>Talking about time</a:t>
                      </a:r>
                      <a:endParaRPr lang="en-US" altLang="zh-CN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2000" dirty="0"/>
                        <a:t>_________________ are you travelling?</a:t>
                      </a:r>
                      <a:endParaRPr lang="en-US" altLang="zh-CN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2000" dirty="0"/>
                        <a:t>On the 23rd of December </a:t>
                      </a:r>
                      <a:endParaRPr lang="en-US" altLang="zh-CN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7739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2000" dirty="0"/>
                        <a:t>Talking about what you prefer</a:t>
                      </a:r>
                      <a:endParaRPr lang="en-US" altLang="zh-CN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2000" dirty="0"/>
                        <a:t>There are two flights...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2000" dirty="0"/>
                        <a:t>Which ______________?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2000" dirty="0"/>
                        <a:t>Would _______________ travel business class or economy?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2000" dirty="0"/>
                        <a:t>_______________    book a return flight this time?</a:t>
                      </a:r>
                      <a:endParaRPr lang="en-US" altLang="zh-CN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2000" dirty="0"/>
                        <a:t>The 9:30 flight, please. 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2000" dirty="0"/>
                        <a:t>_________________ to travel business class. </a:t>
                      </a:r>
                    </a:p>
                    <a:p>
                      <a:pPr algn="l">
                        <a:buNone/>
                      </a:pPr>
                      <a:r>
                        <a:rPr lang="en-US" altLang="zh-CN" sz="2000" dirty="0"/>
                        <a:t>No, _____________. I’m taking the train back.</a:t>
                      </a:r>
                      <a:endParaRPr lang="en-US" altLang="zh-CN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644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2000"/>
                        <a:t>Other information</a:t>
                      </a:r>
                      <a:endParaRPr lang="en-US" altLang="zh-CN" sz="20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2000"/>
                        <a:t>___________ your name, sir?</a:t>
                      </a:r>
                      <a:endParaRPr lang="en-US" altLang="zh-CN" sz="20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2000" dirty="0"/>
                        <a:t>Robert Williams</a:t>
                      </a:r>
                      <a:endParaRPr lang="en-US" altLang="zh-CN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8630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2000" dirty="0"/>
                        <a:t>Payment</a:t>
                      </a:r>
                      <a:endParaRPr lang="en-US" altLang="zh-CN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anchor="ctr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2000"/>
                        <a:t>____________________________ to pay?</a:t>
                      </a:r>
                      <a:endParaRPr lang="en-US" altLang="zh-CN" sz="20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2000" dirty="0"/>
                        <a:t>By credit card</a:t>
                      </a:r>
                      <a:endParaRPr lang="en-US" altLang="zh-CN" sz="20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1708135" y="1197699"/>
            <a:ext cx="15925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643110" y="1031566"/>
            <a:ext cx="15925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 to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711581" y="1887215"/>
            <a:ext cx="2688638" cy="461665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what date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417967" y="2967335"/>
            <a:ext cx="2370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you prefer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890103" y="2968625"/>
            <a:ext cx="15925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I’d like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2476092" y="3254672"/>
            <a:ext cx="314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like to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300192" y="3554417"/>
            <a:ext cx="15925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1666374" y="4681369"/>
            <a:ext cx="2779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I have 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1619672" y="5343599"/>
            <a:ext cx="4433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 I ask how you would like</a:t>
            </a:r>
          </a:p>
        </p:txBody>
      </p:sp>
      <p:sp>
        <p:nvSpPr>
          <p:cNvPr id="16" name="文本框 11"/>
          <p:cNvSpPr txBox="1"/>
          <p:nvPr/>
        </p:nvSpPr>
        <p:spPr>
          <a:xfrm>
            <a:off x="1638688" y="3861048"/>
            <a:ext cx="3149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Would you like to</a:t>
            </a:r>
          </a:p>
        </p:txBody>
      </p:sp>
      <p:pic>
        <p:nvPicPr>
          <p:cNvPr id="2" name="opening">
            <a:hlinkClick r:id="" action="ppaction://media"/>
            <a:extLst>
              <a:ext uri="{FF2B5EF4-FFF2-40B4-BE49-F238E27FC236}">
                <a16:creationId xmlns:a16="http://schemas.microsoft.com/office/drawing/2014/main" id="{69F4B81E-C56E-4F2D-984A-C1786DFFA0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53344" y="1224686"/>
            <a:ext cx="406400" cy="406400"/>
          </a:xfrm>
          <a:prstGeom prst="rect">
            <a:avLst/>
          </a:prstGeom>
        </p:spPr>
      </p:pic>
      <p:pic>
        <p:nvPicPr>
          <p:cNvPr id="3" name="talkingabouttime">
            <a:hlinkClick r:id="" action="ppaction://media"/>
            <a:extLst>
              <a:ext uri="{FF2B5EF4-FFF2-40B4-BE49-F238E27FC236}">
                <a16:creationId xmlns:a16="http://schemas.microsoft.com/office/drawing/2014/main" id="{E758B6F7-73F1-4E6B-865A-7E446454BC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41897" y="2188284"/>
            <a:ext cx="406400" cy="406400"/>
          </a:xfrm>
          <a:prstGeom prst="rect">
            <a:avLst/>
          </a:prstGeom>
        </p:spPr>
      </p:pic>
      <p:pic>
        <p:nvPicPr>
          <p:cNvPr id="18" name="whatyouprefer">
            <a:hlinkClick r:id="" action="ppaction://media"/>
            <a:extLst>
              <a:ext uri="{FF2B5EF4-FFF2-40B4-BE49-F238E27FC236}">
                <a16:creationId xmlns:a16="http://schemas.microsoft.com/office/drawing/2014/main" id="{16E8A366-5F85-444F-AE46-62A2CA65A24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41897" y="3513137"/>
            <a:ext cx="406400" cy="406400"/>
          </a:xfrm>
          <a:prstGeom prst="rect">
            <a:avLst/>
          </a:prstGeom>
        </p:spPr>
      </p:pic>
      <p:pic>
        <p:nvPicPr>
          <p:cNvPr id="19" name="name">
            <a:hlinkClick r:id="" action="ppaction://media"/>
            <a:extLst>
              <a:ext uri="{FF2B5EF4-FFF2-40B4-BE49-F238E27FC236}">
                <a16:creationId xmlns:a16="http://schemas.microsoft.com/office/drawing/2014/main" id="{6560E5F5-916D-4E11-AD86-048F2B74727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21349" y="4912201"/>
            <a:ext cx="406400" cy="406400"/>
          </a:xfrm>
          <a:prstGeom prst="rect">
            <a:avLst/>
          </a:prstGeom>
        </p:spPr>
      </p:pic>
      <p:pic>
        <p:nvPicPr>
          <p:cNvPr id="26" name="payment">
            <a:hlinkClick r:id="" action="ppaction://media"/>
            <a:extLst>
              <a:ext uri="{FF2B5EF4-FFF2-40B4-BE49-F238E27FC236}">
                <a16:creationId xmlns:a16="http://schemas.microsoft.com/office/drawing/2014/main" id="{2D2904FD-5707-42B7-8661-D3DA7DC0C10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12429" y="565256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5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indefinite"/>
                            </p:stCondLst>
                          </p:cTn>
                        </p:par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indefinite"/>
                            </p:stCond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15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93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51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589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058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61402E-AB2F-4984-9A76-E8BA4F83F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内容占位符 4" descr="卡通画&#10;&#10;描述已自动生成">
            <a:extLst>
              <a:ext uri="{FF2B5EF4-FFF2-40B4-BE49-F238E27FC236}">
                <a16:creationId xmlns:a16="http://schemas.microsoft.com/office/drawing/2014/main" id="{F903583E-3D08-43FC-BFD9-5E59C71C16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94" y="1379981"/>
            <a:ext cx="8652412" cy="4943028"/>
          </a:xfr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BCCD3D7-5CFC-46F9-90E7-B5D9E9532228}"/>
              </a:ext>
            </a:extLst>
          </p:cNvPr>
          <p:cNvSpPr/>
          <p:nvPr/>
        </p:nvSpPr>
        <p:spPr>
          <a:xfrm>
            <a:off x="2483768" y="1379981"/>
            <a:ext cx="3384376" cy="12569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B6BFE9E1-7158-4D81-9BB5-30F8B49A433A}"/>
              </a:ext>
            </a:extLst>
          </p:cNvPr>
          <p:cNvSpPr/>
          <p:nvPr/>
        </p:nvSpPr>
        <p:spPr>
          <a:xfrm>
            <a:off x="2123728" y="2592475"/>
            <a:ext cx="4176464" cy="69250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093263E-ACEC-4730-BBD7-075AE4ADB781}"/>
              </a:ext>
            </a:extLst>
          </p:cNvPr>
          <p:cNvSpPr/>
          <p:nvPr/>
        </p:nvSpPr>
        <p:spPr>
          <a:xfrm>
            <a:off x="2267744" y="3284984"/>
            <a:ext cx="3744416" cy="5760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图标&#10;&#10;描述已自动生成">
            <a:extLst>
              <a:ext uri="{FF2B5EF4-FFF2-40B4-BE49-F238E27FC236}">
                <a16:creationId xmlns:a16="http://schemas.microsoft.com/office/drawing/2014/main" id="{D48545F8-9A00-4311-986D-654FE18956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625942"/>
            <a:ext cx="746298" cy="74629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57F24364-9615-4848-89FC-6A459F3268C7}"/>
              </a:ext>
            </a:extLst>
          </p:cNvPr>
          <p:cNvSpPr/>
          <p:nvPr/>
        </p:nvSpPr>
        <p:spPr>
          <a:xfrm>
            <a:off x="3112270" y="188640"/>
            <a:ext cx="374441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8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talk and learn</a:t>
            </a:r>
            <a:endParaRPr lang="zh-CN" altLang="en-US" sz="8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11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885BA22-2CE7-4732-B74B-49734BF63E6F}"/>
              </a:ext>
            </a:extLst>
          </p:cNvPr>
          <p:cNvSpPr txBox="1"/>
          <p:nvPr/>
        </p:nvSpPr>
        <p:spPr>
          <a:xfrm>
            <a:off x="-30724" y="93209"/>
            <a:ext cx="3672408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Language bank</a:t>
            </a:r>
            <a:endParaRPr lang="en-US" altLang="zh-C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B27DCCB-DBBB-48B0-B004-324B3CE7C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4" y="804192"/>
            <a:ext cx="3672408" cy="5680191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2995E6C4-F52E-4C9A-B84E-902F574AADEE}"/>
              </a:ext>
            </a:extLst>
          </p:cNvPr>
          <p:cNvSpPr/>
          <p:nvPr/>
        </p:nvSpPr>
        <p:spPr>
          <a:xfrm>
            <a:off x="2699792" y="5085184"/>
            <a:ext cx="1962332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Credit card</a:t>
            </a:r>
          </a:p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Cash </a:t>
            </a:r>
          </a:p>
          <a:p>
            <a:r>
              <a:rPr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Wechat</a:t>
            </a:r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Alipay</a:t>
            </a:r>
          </a:p>
          <a:p>
            <a:endParaRPr lang="zh-CN" altLang="en-US" sz="3200" dirty="0"/>
          </a:p>
        </p:txBody>
      </p:sp>
      <p:sp>
        <p:nvSpPr>
          <p:cNvPr id="7" name="等腰三角形 6">
            <a:extLst>
              <a:ext uri="{FF2B5EF4-FFF2-40B4-BE49-F238E27FC236}">
                <a16:creationId xmlns:a16="http://schemas.microsoft.com/office/drawing/2014/main" id="{D8F87523-F2D2-4807-9190-C945C40AA35C}"/>
              </a:ext>
            </a:extLst>
          </p:cNvPr>
          <p:cNvSpPr/>
          <p:nvPr/>
        </p:nvSpPr>
        <p:spPr>
          <a:xfrm>
            <a:off x="1765228" y="5572278"/>
            <a:ext cx="286492" cy="296824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6B959FF-177B-49F7-87D5-4A3741403283}"/>
              </a:ext>
            </a:extLst>
          </p:cNvPr>
          <p:cNvSpPr/>
          <p:nvPr/>
        </p:nvSpPr>
        <p:spPr>
          <a:xfrm>
            <a:off x="3870861" y="91186"/>
            <a:ext cx="182453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Opening:</a:t>
            </a:r>
            <a:endParaRPr lang="zh-CN" altLang="en-US" sz="3200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3549631-1211-4C64-99D9-F6F9CADCB9B1}"/>
              </a:ext>
            </a:extLst>
          </p:cNvPr>
          <p:cNvSpPr/>
          <p:nvPr/>
        </p:nvSpPr>
        <p:spPr>
          <a:xfrm>
            <a:off x="3796999" y="782783"/>
            <a:ext cx="4320480" cy="79444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can I help you?</a:t>
            </a:r>
          </a:p>
          <a:p>
            <a:pPr>
              <a:lnSpc>
                <a:spcPts val="2700"/>
              </a:lnSpc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can I do for you?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4702F57-38EB-412D-85D9-D77832C67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990" y="4301266"/>
            <a:ext cx="2361936" cy="1567836"/>
          </a:xfrm>
          <a:prstGeom prst="rect">
            <a:avLst/>
          </a:prstGeom>
        </p:spPr>
      </p:pic>
      <p:sp>
        <p:nvSpPr>
          <p:cNvPr id="15" name="等腰三角形 14">
            <a:extLst>
              <a:ext uri="{FF2B5EF4-FFF2-40B4-BE49-F238E27FC236}">
                <a16:creationId xmlns:a16="http://schemas.microsoft.com/office/drawing/2014/main" id="{4C9FB591-386C-46DF-B11F-D1A9565173AD}"/>
              </a:ext>
            </a:extLst>
          </p:cNvPr>
          <p:cNvSpPr/>
          <p:nvPr/>
        </p:nvSpPr>
        <p:spPr>
          <a:xfrm>
            <a:off x="1963455" y="6090934"/>
            <a:ext cx="286492" cy="296824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B59B123-75B3-4F71-A03E-19AEAF5118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48726"/>
            <a:ext cx="9144000" cy="1718448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BBF8084B-ED80-4A5B-B52C-A452A9A630FC}"/>
              </a:ext>
            </a:extLst>
          </p:cNvPr>
          <p:cNvSpPr/>
          <p:nvPr/>
        </p:nvSpPr>
        <p:spPr>
          <a:xfrm>
            <a:off x="3870861" y="1473752"/>
            <a:ext cx="247914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Time&amp;place</a:t>
            </a: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zh-CN" altLang="en-US" sz="3200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766B4B5-D4C6-4C4A-9796-467B60A6E4A4}"/>
              </a:ext>
            </a:extLst>
          </p:cNvPr>
          <p:cNvSpPr/>
          <p:nvPr/>
        </p:nvSpPr>
        <p:spPr>
          <a:xfrm>
            <a:off x="3762532" y="2123179"/>
            <a:ext cx="6901260" cy="79444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what date are you travelling…</a:t>
            </a:r>
          </a:p>
          <a:p>
            <a:pPr>
              <a:lnSpc>
                <a:spcPts val="2700"/>
              </a:lnSpc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When/where do you want to fly</a:t>
            </a:r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？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A3A8BD0-74DA-44DF-9D79-05E9274966E9}"/>
              </a:ext>
            </a:extLst>
          </p:cNvPr>
          <p:cNvSpPr/>
          <p:nvPr/>
        </p:nvSpPr>
        <p:spPr>
          <a:xfrm>
            <a:off x="3870861" y="2868515"/>
            <a:ext cx="2199192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Preference:</a:t>
            </a:r>
            <a:endParaRPr lang="zh-CN" altLang="en-US" sz="3200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4E89FA1-E30B-44C5-97CE-594DB0D690B4}"/>
              </a:ext>
            </a:extLst>
          </p:cNvPr>
          <p:cNvSpPr/>
          <p:nvPr/>
        </p:nvSpPr>
        <p:spPr>
          <a:xfrm>
            <a:off x="3772647" y="3502402"/>
            <a:ext cx="5399864" cy="11406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do you prefer?</a:t>
            </a:r>
          </a:p>
          <a:p>
            <a:pPr>
              <a:lnSpc>
                <a:spcPts val="2700"/>
              </a:lnSpc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Would you like to …?</a:t>
            </a:r>
          </a:p>
          <a:p>
            <a:pPr>
              <a:lnSpc>
                <a:spcPts val="2700"/>
              </a:lnSpc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 want to go first class or…?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F5BC8D3-F496-4A39-B9E9-96023E031F84}"/>
              </a:ext>
            </a:extLst>
          </p:cNvPr>
          <p:cNvSpPr/>
          <p:nvPr/>
        </p:nvSpPr>
        <p:spPr>
          <a:xfrm>
            <a:off x="3870861" y="4563951"/>
            <a:ext cx="3559564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information:</a:t>
            </a:r>
            <a:endParaRPr lang="zh-CN" altLang="en-US" sz="3200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7B8D1BC-FFB8-4EA1-BD2D-611EABE28298}"/>
              </a:ext>
            </a:extLst>
          </p:cNvPr>
          <p:cNvSpPr/>
          <p:nvPr/>
        </p:nvSpPr>
        <p:spPr>
          <a:xfrm>
            <a:off x="3796999" y="5260146"/>
            <a:ext cx="6636212" cy="183319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700"/>
              </a:lnSpc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 I have your name/ tele number..?</a:t>
            </a:r>
          </a:p>
          <a:p>
            <a:pPr>
              <a:lnSpc>
                <a:spcPts val="2700"/>
              </a:lnSpc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long/much is the flight?</a:t>
            </a:r>
          </a:p>
          <a:p>
            <a:pPr>
              <a:lnSpc>
                <a:spcPts val="2700"/>
              </a:lnSpc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Does the fare include all taxes?</a:t>
            </a:r>
          </a:p>
          <a:p>
            <a:pPr>
              <a:lnSpc>
                <a:spcPts val="2700"/>
              </a:lnSpc>
            </a:pPr>
            <a:endParaRPr lang="en-US" altLang="zh-C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700"/>
              </a:lnSpc>
            </a:pP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4FA5C1F-F960-46F4-BBE5-4BFCF5DEF2CD}"/>
              </a:ext>
            </a:extLst>
          </p:cNvPr>
          <p:cNvSpPr/>
          <p:nvPr/>
        </p:nvSpPr>
        <p:spPr>
          <a:xfrm>
            <a:off x="3904555" y="6311242"/>
            <a:ext cx="5049780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you would like to pay?</a:t>
            </a:r>
            <a:endParaRPr lang="zh-CN" altLang="en-US" sz="3200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766EF279-2EAE-4312-A186-82ED88C470CC}"/>
              </a:ext>
            </a:extLst>
          </p:cNvPr>
          <p:cNvSpPr/>
          <p:nvPr/>
        </p:nvSpPr>
        <p:spPr>
          <a:xfrm>
            <a:off x="7404278" y="123986"/>
            <a:ext cx="1667444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Closings</a:t>
            </a:r>
            <a:endParaRPr lang="zh-CN" altLang="en-US" sz="3200" dirty="0"/>
          </a:p>
        </p:txBody>
      </p:sp>
      <p:pic>
        <p:nvPicPr>
          <p:cNvPr id="2" name="图片 1" descr="水印">
            <a:extLst>
              <a:ext uri="{FF2B5EF4-FFF2-40B4-BE49-F238E27FC236}">
                <a16:creationId xmlns:a16="http://schemas.microsoft.com/office/drawing/2014/main" id="{C297CDF8-E3D4-43D9-B8E3-0D15666CC2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3991" y="289798"/>
            <a:ext cx="3880009" cy="1255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5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  <p:bldP spid="10" grpId="0" animBg="1"/>
      <p:bldP spid="12" grpId="0"/>
      <p:bldP spid="15" grpId="0" animBg="1"/>
      <p:bldP spid="16" grpId="0" animBg="1"/>
      <p:bldP spid="17" grpId="0"/>
      <p:bldP spid="18" grpId="0" animBg="1"/>
      <p:bldP spid="19" grpId="0"/>
      <p:bldP spid="20" grpId="0" animBg="1"/>
      <p:bldP spid="21" grpId="0" animBg="1"/>
      <p:bldP spid="22" grpId="0" animBg="1"/>
      <p:bldP spid="2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透明">
  <a:themeElements>
    <a:clrScheme name="透明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经典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透明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Times New Roman"/>
        <a:ea typeface="宋体"/>
        <a:cs typeface="Arial"/>
      </a:majorFont>
      <a:minorFont>
        <a:latin typeface="Calibri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 主题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主题">
      <a:majorFont>
        <a:latin typeface="Calibri"/>
        <a:ea typeface="宋体"/>
        <a:cs typeface=""/>
      </a:majorFont>
      <a:minorFont>
        <a:latin typeface="Calibri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anose="020B0604020202020204" pitchFamily="34" charset="0"/>
          <a:buNone/>
          <a:tabLst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Office 主题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2802</TotalTime>
  <Words>1112</Words>
  <Application>Microsoft Office PowerPoint</Application>
  <PresentationFormat>全屏显示(4:3)</PresentationFormat>
  <Paragraphs>162</Paragraphs>
  <Slides>16</Slides>
  <Notes>0</Notes>
  <HiddenSlides>0</HiddenSlides>
  <MMClips>7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16</vt:i4>
      </vt:variant>
    </vt:vector>
  </HeadingPairs>
  <TitlesOfParts>
    <vt:vector size="32" baseType="lpstr">
      <vt:lpstr>HelveticaNeue</vt:lpstr>
      <vt:lpstr>黑体</vt:lpstr>
      <vt:lpstr>华文新魏</vt:lpstr>
      <vt:lpstr>楷体</vt:lpstr>
      <vt:lpstr>Microsoft YaHei</vt:lpstr>
      <vt:lpstr>Microsoft YaHei</vt:lpstr>
      <vt:lpstr>Arial</vt:lpstr>
      <vt:lpstr>Arial Black</vt:lpstr>
      <vt:lpstr>Calibri</vt:lpstr>
      <vt:lpstr>Helvetica</vt:lpstr>
      <vt:lpstr>Times New Roman</vt:lpstr>
      <vt:lpstr>Wingdings</vt:lpstr>
      <vt:lpstr>透明</vt:lpstr>
      <vt:lpstr>1_Office 主题</vt:lpstr>
      <vt:lpstr>Office 主题</vt:lpstr>
      <vt:lpstr>2_Office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3.Imagine you are making plans for the holiday. Role play a phone call to book air tickets with a partner.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47386</dc:creator>
  <cp:lastModifiedBy>Windows 用户</cp:lastModifiedBy>
  <cp:revision>35</cp:revision>
  <dcterms:created xsi:type="dcterms:W3CDTF">2020-10-21T08:27:15Z</dcterms:created>
  <dcterms:modified xsi:type="dcterms:W3CDTF">2020-10-23T07:35:57Z</dcterms:modified>
</cp:coreProperties>
</file>