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3"/>
    <p:sldMasterId id="2147483672" r:id="rId4"/>
    <p:sldMasterId id="2147483686" r:id="rId5"/>
    <p:sldMasterId id="2147483700" r:id="rId6"/>
    <p:sldMasterId id="2147483712" r:id="rId7"/>
    <p:sldMasterId id="2147483718" r:id="rId8"/>
  </p:sldMasterIdLst>
  <p:notesMasterIdLst>
    <p:notesMasterId r:id="rId11"/>
  </p:notesMasterIdLst>
  <p:sldIdLst>
    <p:sldId id="256" r:id="rId9"/>
    <p:sldId id="292" r:id="rId10"/>
    <p:sldId id="369" r:id="rId12"/>
    <p:sldId id="653" r:id="rId13"/>
    <p:sldId id="685" r:id="rId14"/>
    <p:sldId id="654" r:id="rId15"/>
    <p:sldId id="594" r:id="rId16"/>
    <p:sldId id="634" r:id="rId17"/>
    <p:sldId id="635" r:id="rId18"/>
    <p:sldId id="638" r:id="rId19"/>
    <p:sldId id="372" r:id="rId20"/>
    <p:sldId id="354" r:id="rId21"/>
    <p:sldId id="355" r:id="rId22"/>
    <p:sldId id="356" r:id="rId23"/>
    <p:sldId id="477" r:id="rId24"/>
    <p:sldId id="637" r:id="rId25"/>
    <p:sldId id="639" r:id="rId26"/>
    <p:sldId id="587" r:id="rId27"/>
    <p:sldId id="602" r:id="rId28"/>
    <p:sldId id="367" r:id="rId29"/>
    <p:sldId id="644" r:id="rId30"/>
    <p:sldId id="645" r:id="rId31"/>
    <p:sldId id="586" r:id="rId32"/>
    <p:sldId id="646" r:id="rId33"/>
    <p:sldId id="647" r:id="rId34"/>
    <p:sldId id="648" r:id="rId35"/>
    <p:sldId id="649" r:id="rId36"/>
    <p:sldId id="585" r:id="rId37"/>
    <p:sldId id="528" r:id="rId38"/>
    <p:sldId id="650" r:id="rId39"/>
    <p:sldId id="603" r:id="rId40"/>
    <p:sldId id="598" r:id="rId41"/>
    <p:sldId id="298" r:id="rId42"/>
    <p:sldId id="600" r:id="rId43"/>
    <p:sldId id="720" r:id="rId44"/>
    <p:sldId id="604" r:id="rId4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2C4B"/>
    <a:srgbClr val="024180"/>
    <a:srgbClr val="262635"/>
    <a:srgbClr val="6A7EBA"/>
    <a:srgbClr val="0174C1"/>
    <a:srgbClr val="00B050"/>
    <a:srgbClr val="FFC000"/>
    <a:srgbClr val="843C0B"/>
    <a:srgbClr val="D5A78F"/>
    <a:srgbClr val="F786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67"/>
    <p:restoredTop sz="94674"/>
  </p:normalViewPr>
  <p:slideViewPr>
    <p:cSldViewPr snapToGrid="0" snapToObjects="1" showGuides="1">
      <p:cViewPr>
        <p:scale>
          <a:sx n="71" d="100"/>
          <a:sy n="71" d="100"/>
        </p:scale>
        <p:origin x="144" y="696"/>
      </p:cViewPr>
      <p:guideLst>
        <p:guide orient="horz" pos="2248"/>
        <p:guide pos="3841"/>
        <p:guide orient="horz" pos="857"/>
        <p:guide pos="357"/>
        <p:guide orient="horz" pos="4278"/>
        <p:guide orient="horz"/>
        <p:guide pos="7288"/>
        <p:guide orient="horz" pos="350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9" Type="http://schemas.openxmlformats.org/officeDocument/2006/relationships/commentAuthors" Target="commentAuthors.xml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slide" Target="slides/slide36.xml"/><Relationship Id="rId44" Type="http://schemas.openxmlformats.org/officeDocument/2006/relationships/slide" Target="slides/slide35.xml"/><Relationship Id="rId43" Type="http://schemas.openxmlformats.org/officeDocument/2006/relationships/slide" Target="slides/slide34.xml"/><Relationship Id="rId42" Type="http://schemas.openxmlformats.org/officeDocument/2006/relationships/slide" Target="slides/slide33.xml"/><Relationship Id="rId41" Type="http://schemas.openxmlformats.org/officeDocument/2006/relationships/slide" Target="slides/slide32.xml"/><Relationship Id="rId40" Type="http://schemas.openxmlformats.org/officeDocument/2006/relationships/slide" Target="slides/slide31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0.xml"/><Relationship Id="rId38" Type="http://schemas.openxmlformats.org/officeDocument/2006/relationships/slide" Target="slides/slide29.xml"/><Relationship Id="rId37" Type="http://schemas.openxmlformats.org/officeDocument/2006/relationships/slide" Target="slides/slide28.xml"/><Relationship Id="rId36" Type="http://schemas.openxmlformats.org/officeDocument/2006/relationships/slide" Target="slides/slide27.xml"/><Relationship Id="rId35" Type="http://schemas.openxmlformats.org/officeDocument/2006/relationships/slide" Target="slides/slide26.xml"/><Relationship Id="rId34" Type="http://schemas.openxmlformats.org/officeDocument/2006/relationships/slide" Target="slides/slide25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63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56323" name="슬라이드 노트 개체 틀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 txBox="1">
            <a:spLocks noGrp="1"/>
          </p:cNvSpPr>
          <p:nvPr>
            <p:ph type="sldNum" sz="quarter"/>
          </p:nvPr>
        </p:nvSpPr>
        <p:spPr>
          <a:noFill/>
        </p:spPr>
        <p:txBody>
          <a:bodyPr lIns="91440" tIns="45720" rIns="91440" bIns="45720" rtlCol="0" anchor="b"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1B0B61-62A3-47C3-A0D4-A7B4CB2ABC3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3" Type="http://schemas.openxmlformats.org/officeDocument/2006/relationships/image" Target="../media/image14.png"/><Relationship Id="rId12" Type="http://schemas.openxmlformats.org/officeDocument/2006/relationships/image" Target="../media/image13.png"/><Relationship Id="rId11" Type="http://schemas.openxmlformats.org/officeDocument/2006/relationships/image" Target="../media/image12.png"/><Relationship Id="rId10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1" Type="http://schemas.openxmlformats.org/officeDocument/2006/relationships/image" Target="../media/image12.png"/><Relationship Id="rId10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23.png"/><Relationship Id="rId17" Type="http://schemas.openxmlformats.org/officeDocument/2006/relationships/tags" Target="../tags/tag15.xml"/><Relationship Id="rId16" Type="http://schemas.openxmlformats.org/officeDocument/2006/relationships/tags" Target="../tags/tag14.xml"/><Relationship Id="rId15" Type="http://schemas.openxmlformats.org/officeDocument/2006/relationships/tags" Target="../tags/tag13.xml"/><Relationship Id="rId14" Type="http://schemas.openxmlformats.org/officeDocument/2006/relationships/tags" Target="../tags/tag12.xml"/><Relationship Id="rId13" Type="http://schemas.openxmlformats.org/officeDocument/2006/relationships/tags" Target="../tags/tag11.xml"/><Relationship Id="rId12" Type="http://schemas.openxmlformats.org/officeDocument/2006/relationships/tags" Target="../tags/tag10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image" Target="../media/image24.jpeg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2" Type="http://schemas.openxmlformats.org/officeDocument/2006/relationships/tags" Target="../tags/tag25.xml"/><Relationship Id="rId11" Type="http://schemas.openxmlformats.org/officeDocument/2006/relationships/tags" Target="../tags/tag24.xml"/><Relationship Id="rId10" Type="http://schemas.openxmlformats.org/officeDocument/2006/relationships/tags" Target="../tags/tag23.xml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tags" Target="../tags/tag36.xml"/><Relationship Id="rId7" Type="http://schemas.openxmlformats.org/officeDocument/2006/relationships/tags" Target="../tags/tag35.xml"/><Relationship Id="rId6" Type="http://schemas.openxmlformats.org/officeDocument/2006/relationships/image" Target="../media/image24.jpeg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3" Type="http://schemas.openxmlformats.org/officeDocument/2006/relationships/tags" Target="../tags/tag41.xml"/><Relationship Id="rId12" Type="http://schemas.openxmlformats.org/officeDocument/2006/relationships/tags" Target="../tags/tag40.xml"/><Relationship Id="rId11" Type="http://schemas.openxmlformats.org/officeDocument/2006/relationships/tags" Target="../tags/tag39.xml"/><Relationship Id="rId10" Type="http://schemas.openxmlformats.org/officeDocument/2006/relationships/tags" Target="../tags/tag38.xml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tags" Target="../tags/tag47.xml"/><Relationship Id="rId7" Type="http://schemas.openxmlformats.org/officeDocument/2006/relationships/tags" Target="../tags/tag46.xml"/><Relationship Id="rId6" Type="http://schemas.openxmlformats.org/officeDocument/2006/relationships/image" Target="../media/image24.jpeg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5" Type="http://schemas.openxmlformats.org/officeDocument/2006/relationships/tags" Target="../tags/tag54.xml"/><Relationship Id="rId14" Type="http://schemas.openxmlformats.org/officeDocument/2006/relationships/tags" Target="../tags/tag53.xml"/><Relationship Id="rId13" Type="http://schemas.openxmlformats.org/officeDocument/2006/relationships/tags" Target="../tags/tag52.xml"/><Relationship Id="rId12" Type="http://schemas.openxmlformats.org/officeDocument/2006/relationships/tags" Target="../tags/tag51.xml"/><Relationship Id="rId11" Type="http://schemas.openxmlformats.org/officeDocument/2006/relationships/tags" Target="../tags/tag50.xml"/><Relationship Id="rId10" Type="http://schemas.openxmlformats.org/officeDocument/2006/relationships/tags" Target="../tags/tag49.xml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jpeg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0" Type="http://schemas.openxmlformats.org/officeDocument/2006/relationships/tags" Target="../tags/tag66.xml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image" Target="../media/image24.jpeg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3" Type="http://schemas.openxmlformats.org/officeDocument/2006/relationships/tags" Target="../tags/tag77.xml"/><Relationship Id="rId12" Type="http://schemas.openxmlformats.org/officeDocument/2006/relationships/tags" Target="../tags/tag76.xml"/><Relationship Id="rId11" Type="http://schemas.openxmlformats.org/officeDocument/2006/relationships/tags" Target="../tags/tag75.xml"/><Relationship Id="rId10" Type="http://schemas.openxmlformats.org/officeDocument/2006/relationships/tags" Target="../tags/tag74.xml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image" Target="../media/image24.jpeg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2" Type="http://schemas.openxmlformats.org/officeDocument/2006/relationships/tags" Target="../tags/tag87.xml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tags" Target="../tags/tag93.xml"/><Relationship Id="rId7" Type="http://schemas.openxmlformats.org/officeDocument/2006/relationships/tags" Target="../tags/tag92.xml"/><Relationship Id="rId6" Type="http://schemas.openxmlformats.org/officeDocument/2006/relationships/image" Target="../media/image24.jpeg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1" Type="http://schemas.openxmlformats.org/officeDocument/2006/relationships/tags" Target="../tags/tag96.xml"/><Relationship Id="rId10" Type="http://schemas.openxmlformats.org/officeDocument/2006/relationships/tags" Target="../tags/tag95.xml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6" Type="http://schemas.openxmlformats.org/officeDocument/2006/relationships/tags" Target="../tags/tag105.xml"/><Relationship Id="rId5" Type="http://schemas.openxmlformats.org/officeDocument/2006/relationships/tags" Target="../tags/tag104.xml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9" Type="http://schemas.openxmlformats.org/officeDocument/2006/relationships/tags" Target="../tags/tag112.xml"/><Relationship Id="rId8" Type="http://schemas.openxmlformats.org/officeDocument/2006/relationships/tags" Target="../tags/tag111.xml"/><Relationship Id="rId7" Type="http://schemas.openxmlformats.org/officeDocument/2006/relationships/tags" Target="../tags/tag110.xml"/><Relationship Id="rId6" Type="http://schemas.openxmlformats.org/officeDocument/2006/relationships/tags" Target="../tags/tag109.xml"/><Relationship Id="rId5" Type="http://schemas.openxmlformats.org/officeDocument/2006/relationships/image" Target="../media/image24.jpeg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1" Type="http://schemas.openxmlformats.org/officeDocument/2006/relationships/tags" Target="../tags/tag114.xml"/><Relationship Id="rId10" Type="http://schemas.openxmlformats.org/officeDocument/2006/relationships/tags" Target="../tags/tag113.xml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image" Target="../media/image25.png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9" Type="http://schemas.openxmlformats.org/officeDocument/2006/relationships/tags" Target="../tags/tag130.xml"/><Relationship Id="rId8" Type="http://schemas.openxmlformats.org/officeDocument/2006/relationships/tags" Target="../tags/tag129.xml"/><Relationship Id="rId7" Type="http://schemas.openxmlformats.org/officeDocument/2006/relationships/tags" Target="../tags/tag128.xml"/><Relationship Id="rId6" Type="http://schemas.openxmlformats.org/officeDocument/2006/relationships/tags" Target="../tags/tag127.xml"/><Relationship Id="rId5" Type="http://schemas.openxmlformats.org/officeDocument/2006/relationships/tags" Target="../tags/tag126.xml"/><Relationship Id="rId4" Type="http://schemas.openxmlformats.org/officeDocument/2006/relationships/tags" Target="../tags/tag125.xml"/><Relationship Id="rId3" Type="http://schemas.openxmlformats.org/officeDocument/2006/relationships/image" Target="../media/image27.jpeg"/><Relationship Id="rId2" Type="http://schemas.openxmlformats.org/officeDocument/2006/relationships/tags" Target="../tags/tag124.xml"/><Relationship Id="rId12" Type="http://schemas.openxmlformats.org/officeDocument/2006/relationships/tags" Target="../tags/tag133.xml"/><Relationship Id="rId11" Type="http://schemas.openxmlformats.org/officeDocument/2006/relationships/tags" Target="../tags/tag132.xml"/><Relationship Id="rId10" Type="http://schemas.openxmlformats.org/officeDocument/2006/relationships/tags" Target="../tags/tag131.xml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9" Type="http://schemas.openxmlformats.org/officeDocument/2006/relationships/tags" Target="../tags/tag140.xml"/><Relationship Id="rId8" Type="http://schemas.openxmlformats.org/officeDocument/2006/relationships/tags" Target="../tags/tag139.xml"/><Relationship Id="rId7" Type="http://schemas.openxmlformats.org/officeDocument/2006/relationships/tags" Target="../tags/tag138.xml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image" Target="../media/image27.jpeg"/><Relationship Id="rId2" Type="http://schemas.openxmlformats.org/officeDocument/2006/relationships/tags" Target="../tags/tag134.xml"/><Relationship Id="rId12" Type="http://schemas.openxmlformats.org/officeDocument/2006/relationships/tags" Target="../tags/tag143.xml"/><Relationship Id="rId11" Type="http://schemas.openxmlformats.org/officeDocument/2006/relationships/tags" Target="../tags/tag142.xml"/><Relationship Id="rId10" Type="http://schemas.openxmlformats.org/officeDocument/2006/relationships/tags" Target="../tags/tag141.xml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9" Type="http://schemas.openxmlformats.org/officeDocument/2006/relationships/tags" Target="../tags/tag150.xml"/><Relationship Id="rId8" Type="http://schemas.openxmlformats.org/officeDocument/2006/relationships/tags" Target="../tags/tag149.xml"/><Relationship Id="rId7" Type="http://schemas.openxmlformats.org/officeDocument/2006/relationships/tags" Target="../tags/tag148.xml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tags" Target="../tags/tag145.xml"/><Relationship Id="rId3" Type="http://schemas.openxmlformats.org/officeDocument/2006/relationships/image" Target="../media/image27.jpeg"/><Relationship Id="rId2" Type="http://schemas.openxmlformats.org/officeDocument/2006/relationships/tags" Target="../tags/tag144.xml"/><Relationship Id="rId14" Type="http://schemas.openxmlformats.org/officeDocument/2006/relationships/tags" Target="../tags/tag155.xml"/><Relationship Id="rId13" Type="http://schemas.openxmlformats.org/officeDocument/2006/relationships/tags" Target="../tags/tag154.xml"/><Relationship Id="rId12" Type="http://schemas.openxmlformats.org/officeDocument/2006/relationships/tags" Target="../tags/tag153.xml"/><Relationship Id="rId11" Type="http://schemas.openxmlformats.org/officeDocument/2006/relationships/tags" Target="../tags/tag152.xml"/><Relationship Id="rId10" Type="http://schemas.openxmlformats.org/officeDocument/2006/relationships/tags" Target="../tags/tag151.xml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9" Type="http://schemas.openxmlformats.org/officeDocument/2006/relationships/tags" Target="../tags/tag162.xml"/><Relationship Id="rId8" Type="http://schemas.openxmlformats.org/officeDocument/2006/relationships/tags" Target="../tags/tag161.xml"/><Relationship Id="rId7" Type="http://schemas.openxmlformats.org/officeDocument/2006/relationships/tags" Target="../tags/tag160.xml"/><Relationship Id="rId6" Type="http://schemas.openxmlformats.org/officeDocument/2006/relationships/tags" Target="../tags/tag159.xml"/><Relationship Id="rId5" Type="http://schemas.openxmlformats.org/officeDocument/2006/relationships/tags" Target="../tags/tag158.xml"/><Relationship Id="rId4" Type="http://schemas.openxmlformats.org/officeDocument/2006/relationships/tags" Target="../tags/tag157.xml"/><Relationship Id="rId3" Type="http://schemas.openxmlformats.org/officeDocument/2006/relationships/image" Target="../media/image27.jpeg"/><Relationship Id="rId2" Type="http://schemas.openxmlformats.org/officeDocument/2006/relationships/tags" Target="../tags/tag156.xml"/><Relationship Id="rId12" Type="http://schemas.openxmlformats.org/officeDocument/2006/relationships/tags" Target="../tags/tag165.xml"/><Relationship Id="rId11" Type="http://schemas.openxmlformats.org/officeDocument/2006/relationships/tags" Target="../tags/tag164.xml"/><Relationship Id="rId10" Type="http://schemas.openxmlformats.org/officeDocument/2006/relationships/tags" Target="../tags/tag163.xml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47672-0D1E-7148-8C2C-F966ADC0744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4FCF-AF49-5F40-8749-EB1795BBC03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47672-0D1E-7148-8C2C-F966ADC0744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4FCF-AF49-5F40-8749-EB1795BBC03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47672-0D1E-7148-8C2C-F966ADC0744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4FCF-AF49-5F40-8749-EB1795BBC03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1175" t="6599" r="77419" b="2971"/>
          <a:stretch>
            <a:fillRect/>
          </a:stretch>
        </p:blipFill>
        <p:spPr>
          <a:xfrm flipH="1">
            <a:off x="9811658" y="0"/>
            <a:ext cx="2380342" cy="6839075"/>
          </a:xfrm>
          <a:prstGeom prst="rect">
            <a:avLst/>
          </a:prstGeom>
        </p:spPr>
      </p:pic>
      <p:sp>
        <p:nvSpPr>
          <p:cNvPr id="8" name="Freeform 210"/>
          <p:cNvSpPr/>
          <p:nvPr userDrawn="1"/>
        </p:nvSpPr>
        <p:spPr bwMode="auto">
          <a:xfrm>
            <a:off x="11384190" y="6294439"/>
            <a:ext cx="234628" cy="382134"/>
          </a:xfrm>
          <a:custGeom>
            <a:avLst/>
            <a:gdLst>
              <a:gd name="T0" fmla="*/ 50 w 272"/>
              <a:gd name="T1" fmla="*/ 0 h 443"/>
              <a:gd name="T2" fmla="*/ 0 w 272"/>
              <a:gd name="T3" fmla="*/ 50 h 443"/>
              <a:gd name="T4" fmla="*/ 170 w 272"/>
              <a:gd name="T5" fmla="*/ 220 h 443"/>
              <a:gd name="T6" fmla="*/ 0 w 272"/>
              <a:gd name="T7" fmla="*/ 393 h 443"/>
              <a:gd name="T8" fmla="*/ 50 w 272"/>
              <a:gd name="T9" fmla="*/ 443 h 443"/>
              <a:gd name="T10" fmla="*/ 272 w 272"/>
              <a:gd name="T11" fmla="*/ 220 h 443"/>
              <a:gd name="T12" fmla="*/ 50 w 272"/>
              <a:gd name="T13" fmla="*/ 0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72" h="443">
                <a:moveTo>
                  <a:pt x="50" y="0"/>
                </a:moveTo>
                <a:lnTo>
                  <a:pt x="0" y="50"/>
                </a:lnTo>
                <a:lnTo>
                  <a:pt x="170" y="220"/>
                </a:lnTo>
                <a:lnTo>
                  <a:pt x="0" y="393"/>
                </a:lnTo>
                <a:lnTo>
                  <a:pt x="50" y="443"/>
                </a:lnTo>
                <a:lnTo>
                  <a:pt x="272" y="220"/>
                </a:lnTo>
                <a:lnTo>
                  <a:pt x="50" y="0"/>
                </a:lnTo>
              </a:path>
            </a:pathLst>
          </a:custGeom>
          <a:solidFill>
            <a:srgbClr val="F4C6A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207"/>
          <p:cNvSpPr/>
          <p:nvPr userDrawn="1"/>
        </p:nvSpPr>
        <p:spPr bwMode="auto">
          <a:xfrm>
            <a:off x="245898" y="242575"/>
            <a:ext cx="871702" cy="872567"/>
          </a:xfrm>
          <a:custGeom>
            <a:avLst/>
            <a:gdLst>
              <a:gd name="T0" fmla="*/ 329 w 344"/>
              <a:gd name="T1" fmla="*/ 198 h 344"/>
              <a:gd name="T2" fmla="*/ 198 w 344"/>
              <a:gd name="T3" fmla="*/ 330 h 344"/>
              <a:gd name="T4" fmla="*/ 146 w 344"/>
              <a:gd name="T5" fmla="*/ 330 h 344"/>
              <a:gd name="T6" fmla="*/ 14 w 344"/>
              <a:gd name="T7" fmla="*/ 198 h 344"/>
              <a:gd name="T8" fmla="*/ 14 w 344"/>
              <a:gd name="T9" fmla="*/ 146 h 344"/>
              <a:gd name="T10" fmla="*/ 146 w 344"/>
              <a:gd name="T11" fmla="*/ 15 h 344"/>
              <a:gd name="T12" fmla="*/ 198 w 344"/>
              <a:gd name="T13" fmla="*/ 15 h 344"/>
              <a:gd name="T14" fmla="*/ 329 w 344"/>
              <a:gd name="T15" fmla="*/ 146 h 344"/>
              <a:gd name="T16" fmla="*/ 329 w 344"/>
              <a:gd name="T17" fmla="*/ 198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44" h="344">
                <a:moveTo>
                  <a:pt x="329" y="198"/>
                </a:moveTo>
                <a:cubicBezTo>
                  <a:pt x="198" y="330"/>
                  <a:pt x="198" y="330"/>
                  <a:pt x="198" y="330"/>
                </a:cubicBezTo>
                <a:cubicBezTo>
                  <a:pt x="183" y="344"/>
                  <a:pt x="160" y="344"/>
                  <a:pt x="146" y="330"/>
                </a:cubicBezTo>
                <a:cubicBezTo>
                  <a:pt x="14" y="198"/>
                  <a:pt x="14" y="198"/>
                  <a:pt x="14" y="198"/>
                </a:cubicBezTo>
                <a:cubicBezTo>
                  <a:pt x="0" y="184"/>
                  <a:pt x="0" y="161"/>
                  <a:pt x="14" y="146"/>
                </a:cubicBezTo>
                <a:cubicBezTo>
                  <a:pt x="146" y="15"/>
                  <a:pt x="146" y="15"/>
                  <a:pt x="146" y="15"/>
                </a:cubicBezTo>
                <a:cubicBezTo>
                  <a:pt x="160" y="0"/>
                  <a:pt x="183" y="0"/>
                  <a:pt x="198" y="15"/>
                </a:cubicBezTo>
                <a:cubicBezTo>
                  <a:pt x="329" y="146"/>
                  <a:pt x="329" y="146"/>
                  <a:pt x="329" y="146"/>
                </a:cubicBezTo>
                <a:cubicBezTo>
                  <a:pt x="344" y="161"/>
                  <a:pt x="344" y="184"/>
                  <a:pt x="329" y="198"/>
                </a:cubicBezTo>
                <a:close/>
              </a:path>
            </a:pathLst>
          </a:custGeom>
          <a:solidFill>
            <a:srgbClr val="52747D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" name="backpacker-hiking_10889"/>
          <p:cNvSpPr>
            <a:spLocks noChangeAspect="1"/>
          </p:cNvSpPr>
          <p:nvPr userDrawn="1"/>
        </p:nvSpPr>
        <p:spPr bwMode="auto">
          <a:xfrm>
            <a:off x="478507" y="478363"/>
            <a:ext cx="435894" cy="382494"/>
          </a:xfrm>
          <a:custGeom>
            <a:avLst/>
            <a:gdLst>
              <a:gd name="connsiteX0" fmla="*/ 137496 w 584099"/>
              <a:gd name="connsiteY0" fmla="*/ 212630 h 512543"/>
              <a:gd name="connsiteX1" fmla="*/ 211182 w 584099"/>
              <a:gd name="connsiteY1" fmla="*/ 255860 h 512543"/>
              <a:gd name="connsiteX2" fmla="*/ 205865 w 584099"/>
              <a:gd name="connsiteY2" fmla="*/ 265720 h 512543"/>
              <a:gd name="connsiteX3" fmla="*/ 272714 w 584099"/>
              <a:gd name="connsiteY3" fmla="*/ 328669 h 512543"/>
              <a:gd name="connsiteX4" fmla="*/ 277272 w 584099"/>
              <a:gd name="connsiteY4" fmla="*/ 348388 h 512543"/>
              <a:gd name="connsiteX5" fmla="*/ 276512 w 584099"/>
              <a:gd name="connsiteY5" fmla="*/ 355972 h 512543"/>
              <a:gd name="connsiteX6" fmla="*/ 259040 w 584099"/>
              <a:gd name="connsiteY6" fmla="*/ 424988 h 512543"/>
              <a:gd name="connsiteX7" fmla="*/ 256001 w 584099"/>
              <a:gd name="connsiteY7" fmla="*/ 441673 h 512543"/>
              <a:gd name="connsiteX8" fmla="*/ 254482 w 584099"/>
              <a:gd name="connsiteY8" fmla="*/ 449258 h 512543"/>
              <a:gd name="connsiteX9" fmla="*/ 251444 w 584099"/>
              <a:gd name="connsiteY9" fmla="*/ 465184 h 512543"/>
              <a:gd name="connsiteX10" fmla="*/ 243087 w 584099"/>
              <a:gd name="connsiteY10" fmla="*/ 478078 h 512543"/>
              <a:gd name="connsiteX11" fmla="*/ 242328 w 584099"/>
              <a:gd name="connsiteY11" fmla="*/ 480353 h 512543"/>
              <a:gd name="connsiteX12" fmla="*/ 246886 w 584099"/>
              <a:gd name="connsiteY12" fmla="*/ 482628 h 512543"/>
              <a:gd name="connsiteX13" fmla="*/ 249924 w 584099"/>
              <a:gd name="connsiteY13" fmla="*/ 476561 h 512543"/>
              <a:gd name="connsiteX14" fmla="*/ 253723 w 584099"/>
              <a:gd name="connsiteY14" fmla="*/ 479594 h 512543"/>
              <a:gd name="connsiteX15" fmla="*/ 249165 w 584099"/>
              <a:gd name="connsiteY15" fmla="*/ 487179 h 512543"/>
              <a:gd name="connsiteX16" fmla="*/ 253723 w 584099"/>
              <a:gd name="connsiteY16" fmla="*/ 488696 h 512543"/>
              <a:gd name="connsiteX17" fmla="*/ 257521 w 584099"/>
              <a:gd name="connsiteY17" fmla="*/ 481870 h 512543"/>
              <a:gd name="connsiteX18" fmla="*/ 261319 w 584099"/>
              <a:gd name="connsiteY18" fmla="*/ 484145 h 512543"/>
              <a:gd name="connsiteX19" fmla="*/ 257521 w 584099"/>
              <a:gd name="connsiteY19" fmla="*/ 491729 h 512543"/>
              <a:gd name="connsiteX20" fmla="*/ 261319 w 584099"/>
              <a:gd name="connsiteY20" fmla="*/ 494005 h 512543"/>
              <a:gd name="connsiteX21" fmla="*/ 265877 w 584099"/>
              <a:gd name="connsiteY21" fmla="*/ 486420 h 512543"/>
              <a:gd name="connsiteX22" fmla="*/ 278791 w 584099"/>
              <a:gd name="connsiteY22" fmla="*/ 491729 h 512543"/>
              <a:gd name="connsiteX23" fmla="*/ 284109 w 584099"/>
              <a:gd name="connsiteY23" fmla="*/ 506898 h 512543"/>
              <a:gd name="connsiteX24" fmla="*/ 283349 w 584099"/>
              <a:gd name="connsiteY24" fmla="*/ 512207 h 512543"/>
              <a:gd name="connsiteX25" fmla="*/ 281070 w 584099"/>
              <a:gd name="connsiteY25" fmla="*/ 512207 h 512543"/>
              <a:gd name="connsiteX26" fmla="*/ 264358 w 584099"/>
              <a:gd name="connsiteY26" fmla="*/ 509173 h 512543"/>
              <a:gd name="connsiteX27" fmla="*/ 224096 w 584099"/>
              <a:gd name="connsiteY27" fmla="*/ 501589 h 512543"/>
              <a:gd name="connsiteX28" fmla="*/ 192951 w 584099"/>
              <a:gd name="connsiteY28" fmla="*/ 496280 h 512543"/>
              <a:gd name="connsiteX29" fmla="*/ 191431 w 584099"/>
              <a:gd name="connsiteY29" fmla="*/ 494763 h 512543"/>
              <a:gd name="connsiteX30" fmla="*/ 192951 w 584099"/>
              <a:gd name="connsiteY30" fmla="*/ 488696 h 512543"/>
              <a:gd name="connsiteX31" fmla="*/ 199787 w 584099"/>
              <a:gd name="connsiteY31" fmla="*/ 458359 h 512543"/>
              <a:gd name="connsiteX32" fmla="*/ 200547 w 584099"/>
              <a:gd name="connsiteY32" fmla="*/ 456842 h 512543"/>
              <a:gd name="connsiteX33" fmla="*/ 200547 w 584099"/>
              <a:gd name="connsiteY33" fmla="*/ 455325 h 512543"/>
              <a:gd name="connsiteX34" fmla="*/ 208903 w 584099"/>
              <a:gd name="connsiteY34" fmla="*/ 415129 h 512543"/>
              <a:gd name="connsiteX35" fmla="*/ 209663 w 584099"/>
              <a:gd name="connsiteY35" fmla="*/ 415129 h 512543"/>
              <a:gd name="connsiteX36" fmla="*/ 226375 w 584099"/>
              <a:gd name="connsiteY36" fmla="*/ 350663 h 512543"/>
              <a:gd name="connsiteX37" fmla="*/ 163324 w 584099"/>
              <a:gd name="connsiteY37" fmla="*/ 298332 h 512543"/>
              <a:gd name="connsiteX38" fmla="*/ 153449 w 584099"/>
              <a:gd name="connsiteY38" fmla="*/ 288472 h 512543"/>
              <a:gd name="connsiteX39" fmla="*/ 87359 w 584099"/>
              <a:gd name="connsiteY39" fmla="*/ 409820 h 512543"/>
              <a:gd name="connsiteX40" fmla="*/ 88119 w 584099"/>
              <a:gd name="connsiteY40" fmla="*/ 409820 h 512543"/>
              <a:gd name="connsiteX41" fmla="*/ 80523 w 584099"/>
              <a:gd name="connsiteY41" fmla="*/ 421954 h 512543"/>
              <a:gd name="connsiteX42" fmla="*/ 79763 w 584099"/>
              <a:gd name="connsiteY42" fmla="*/ 423471 h 512543"/>
              <a:gd name="connsiteX43" fmla="*/ 79763 w 584099"/>
              <a:gd name="connsiteY43" fmla="*/ 424230 h 512543"/>
              <a:gd name="connsiteX44" fmla="*/ 75205 w 584099"/>
              <a:gd name="connsiteY44" fmla="*/ 430297 h 512543"/>
              <a:gd name="connsiteX45" fmla="*/ 66849 w 584099"/>
              <a:gd name="connsiteY45" fmla="*/ 444707 h 512543"/>
              <a:gd name="connsiteX46" fmla="*/ 53935 w 584099"/>
              <a:gd name="connsiteY46" fmla="*/ 453808 h 512543"/>
              <a:gd name="connsiteX47" fmla="*/ 52416 w 584099"/>
              <a:gd name="connsiteY47" fmla="*/ 455325 h 512543"/>
              <a:gd name="connsiteX48" fmla="*/ 55454 w 584099"/>
              <a:gd name="connsiteY48" fmla="*/ 459117 h 512543"/>
              <a:gd name="connsiteX49" fmla="*/ 60772 w 584099"/>
              <a:gd name="connsiteY49" fmla="*/ 454567 h 512543"/>
              <a:gd name="connsiteX50" fmla="*/ 63051 w 584099"/>
              <a:gd name="connsiteY50" fmla="*/ 458359 h 512543"/>
              <a:gd name="connsiteX51" fmla="*/ 56973 w 584099"/>
              <a:gd name="connsiteY51" fmla="*/ 463668 h 512543"/>
              <a:gd name="connsiteX52" fmla="*/ 60012 w 584099"/>
              <a:gd name="connsiteY52" fmla="*/ 467460 h 512543"/>
              <a:gd name="connsiteX53" fmla="*/ 66089 w 584099"/>
              <a:gd name="connsiteY53" fmla="*/ 462151 h 512543"/>
              <a:gd name="connsiteX54" fmla="*/ 69128 w 584099"/>
              <a:gd name="connsiteY54" fmla="*/ 465943 h 512543"/>
              <a:gd name="connsiteX55" fmla="*/ 62291 w 584099"/>
              <a:gd name="connsiteY55" fmla="*/ 471252 h 512543"/>
              <a:gd name="connsiteX56" fmla="*/ 65330 w 584099"/>
              <a:gd name="connsiteY56" fmla="*/ 475044 h 512543"/>
              <a:gd name="connsiteX57" fmla="*/ 72166 w 584099"/>
              <a:gd name="connsiteY57" fmla="*/ 469735 h 512543"/>
              <a:gd name="connsiteX58" fmla="*/ 82802 w 584099"/>
              <a:gd name="connsiteY58" fmla="*/ 479594 h 512543"/>
              <a:gd name="connsiteX59" fmla="*/ 82042 w 584099"/>
              <a:gd name="connsiteY59" fmla="*/ 494763 h 512543"/>
              <a:gd name="connsiteX60" fmla="*/ 79003 w 584099"/>
              <a:gd name="connsiteY60" fmla="*/ 500072 h 512543"/>
              <a:gd name="connsiteX61" fmla="*/ 77484 w 584099"/>
              <a:gd name="connsiteY61" fmla="*/ 499313 h 512543"/>
              <a:gd name="connsiteX62" fmla="*/ 63051 w 584099"/>
              <a:gd name="connsiteY62" fmla="*/ 490212 h 512543"/>
              <a:gd name="connsiteX63" fmla="*/ 28107 w 584099"/>
              <a:gd name="connsiteY63" fmla="*/ 468977 h 512543"/>
              <a:gd name="connsiteX64" fmla="*/ 1519 w 584099"/>
              <a:gd name="connsiteY64" fmla="*/ 451533 h 512543"/>
              <a:gd name="connsiteX65" fmla="*/ 0 w 584099"/>
              <a:gd name="connsiteY65" fmla="*/ 450016 h 512543"/>
              <a:gd name="connsiteX66" fmla="*/ 3038 w 584099"/>
              <a:gd name="connsiteY66" fmla="*/ 444707 h 512543"/>
              <a:gd name="connsiteX67" fmla="*/ 21270 w 584099"/>
              <a:gd name="connsiteY67" fmla="*/ 419679 h 512543"/>
              <a:gd name="connsiteX68" fmla="*/ 22030 w 584099"/>
              <a:gd name="connsiteY68" fmla="*/ 418162 h 512543"/>
              <a:gd name="connsiteX69" fmla="*/ 22789 w 584099"/>
              <a:gd name="connsiteY69" fmla="*/ 416645 h 512543"/>
              <a:gd name="connsiteX70" fmla="*/ 44819 w 584099"/>
              <a:gd name="connsiteY70" fmla="*/ 382516 h 512543"/>
              <a:gd name="connsiteX71" fmla="*/ 46338 w 584099"/>
              <a:gd name="connsiteY71" fmla="*/ 383275 h 512543"/>
              <a:gd name="connsiteX72" fmla="*/ 127621 w 584099"/>
              <a:gd name="connsiteY72" fmla="*/ 234624 h 512543"/>
              <a:gd name="connsiteX73" fmla="*/ 131419 w 584099"/>
              <a:gd name="connsiteY73" fmla="*/ 224006 h 512543"/>
              <a:gd name="connsiteX74" fmla="*/ 137496 w 584099"/>
              <a:gd name="connsiteY74" fmla="*/ 212630 h 512543"/>
              <a:gd name="connsiteX75" fmla="*/ 59297 w 584099"/>
              <a:gd name="connsiteY75" fmla="*/ 123869 h 512543"/>
              <a:gd name="connsiteX76" fmla="*/ 68410 w 584099"/>
              <a:gd name="connsiteY76" fmla="*/ 148893 h 512543"/>
              <a:gd name="connsiteX77" fmla="*/ 72207 w 584099"/>
              <a:gd name="connsiteY77" fmla="*/ 142068 h 512543"/>
              <a:gd name="connsiteX78" fmla="*/ 59297 w 584099"/>
              <a:gd name="connsiteY78" fmla="*/ 123869 h 512543"/>
              <a:gd name="connsiteX79" fmla="*/ 61575 w 584099"/>
              <a:gd name="connsiteY79" fmla="*/ 116286 h 512543"/>
              <a:gd name="connsiteX80" fmla="*/ 75245 w 584099"/>
              <a:gd name="connsiteY80" fmla="*/ 136760 h 512543"/>
              <a:gd name="connsiteX81" fmla="*/ 77523 w 584099"/>
              <a:gd name="connsiteY81" fmla="*/ 133727 h 512543"/>
              <a:gd name="connsiteX82" fmla="*/ 61575 w 584099"/>
              <a:gd name="connsiteY82" fmla="*/ 116286 h 512543"/>
              <a:gd name="connsiteX83" fmla="*/ 229397 w 584099"/>
              <a:gd name="connsiteY83" fmla="*/ 108819 h 512543"/>
              <a:gd name="connsiteX84" fmla="*/ 263571 w 584099"/>
              <a:gd name="connsiteY84" fmla="*/ 142762 h 512543"/>
              <a:gd name="connsiteX85" fmla="*/ 338753 w 584099"/>
              <a:gd name="connsiteY85" fmla="*/ 214062 h 512543"/>
              <a:gd name="connsiteX86" fmla="*/ 341790 w 584099"/>
              <a:gd name="connsiteY86" fmla="*/ 259572 h 512543"/>
              <a:gd name="connsiteX87" fmla="*/ 363813 w 584099"/>
              <a:gd name="connsiteY87" fmla="*/ 506846 h 512543"/>
              <a:gd name="connsiteX88" fmla="*/ 347866 w 584099"/>
              <a:gd name="connsiteY88" fmla="*/ 507604 h 512543"/>
              <a:gd name="connsiteX89" fmla="*/ 326602 w 584099"/>
              <a:gd name="connsiteY89" fmla="*/ 260331 h 512543"/>
              <a:gd name="connsiteX90" fmla="*/ 242307 w 584099"/>
              <a:gd name="connsiteY90" fmla="*/ 199650 h 512543"/>
              <a:gd name="connsiteX91" fmla="*/ 215728 w 584099"/>
              <a:gd name="connsiteY91" fmla="*/ 247436 h 512543"/>
              <a:gd name="connsiteX92" fmla="*/ 142065 w 584099"/>
              <a:gd name="connsiteY92" fmla="*/ 203443 h 512543"/>
              <a:gd name="connsiteX93" fmla="*/ 183832 w 584099"/>
              <a:gd name="connsiteY93" fmla="*/ 128350 h 512543"/>
              <a:gd name="connsiteX94" fmla="*/ 229397 w 584099"/>
              <a:gd name="connsiteY94" fmla="*/ 108819 h 512543"/>
              <a:gd name="connsiteX95" fmla="*/ 107901 w 584099"/>
              <a:gd name="connsiteY95" fmla="*/ 73063 h 512543"/>
              <a:gd name="connsiteX96" fmla="*/ 61575 w 584099"/>
              <a:gd name="connsiteY96" fmla="*/ 106428 h 512543"/>
              <a:gd name="connsiteX97" fmla="*/ 79042 w 584099"/>
              <a:gd name="connsiteY97" fmla="*/ 130694 h 512543"/>
              <a:gd name="connsiteX98" fmla="*/ 96509 w 584099"/>
              <a:gd name="connsiteY98" fmla="*/ 100362 h 512543"/>
              <a:gd name="connsiteX99" fmla="*/ 110938 w 584099"/>
              <a:gd name="connsiteY99" fmla="*/ 84438 h 512543"/>
              <a:gd name="connsiteX100" fmla="*/ 110938 w 584099"/>
              <a:gd name="connsiteY100" fmla="*/ 73063 h 512543"/>
              <a:gd name="connsiteX101" fmla="*/ 107901 w 584099"/>
              <a:gd name="connsiteY101" fmla="*/ 73063 h 512543"/>
              <a:gd name="connsiteX102" fmla="*/ 230118 w 584099"/>
              <a:gd name="connsiteY102" fmla="*/ 60940 h 512543"/>
              <a:gd name="connsiteX103" fmla="*/ 312153 w 584099"/>
              <a:gd name="connsiteY103" fmla="*/ 70037 h 512543"/>
              <a:gd name="connsiteX104" fmla="*/ 266578 w 584099"/>
              <a:gd name="connsiteY104" fmla="*/ 105669 h 512543"/>
              <a:gd name="connsiteX105" fmla="*/ 230118 w 584099"/>
              <a:gd name="connsiteY105" fmla="*/ 60940 h 512543"/>
              <a:gd name="connsiteX106" fmla="*/ 126127 w 584099"/>
              <a:gd name="connsiteY106" fmla="*/ 59414 h 512543"/>
              <a:gd name="connsiteX107" fmla="*/ 126127 w 584099"/>
              <a:gd name="connsiteY107" fmla="*/ 72305 h 512543"/>
              <a:gd name="connsiteX108" fmla="*/ 132202 w 584099"/>
              <a:gd name="connsiteY108" fmla="*/ 75338 h 512543"/>
              <a:gd name="connsiteX109" fmla="*/ 147391 w 584099"/>
              <a:gd name="connsiteY109" fmla="*/ 76097 h 512543"/>
              <a:gd name="connsiteX110" fmla="*/ 126127 w 584099"/>
              <a:gd name="connsiteY110" fmla="*/ 59414 h 512543"/>
              <a:gd name="connsiteX111" fmla="*/ 107901 w 584099"/>
              <a:gd name="connsiteY111" fmla="*/ 55623 h 512543"/>
              <a:gd name="connsiteX112" fmla="*/ 60056 w 584099"/>
              <a:gd name="connsiteY112" fmla="*/ 97329 h 512543"/>
              <a:gd name="connsiteX113" fmla="*/ 60056 w 584099"/>
              <a:gd name="connsiteY113" fmla="*/ 99604 h 512543"/>
              <a:gd name="connsiteX114" fmla="*/ 107901 w 584099"/>
              <a:gd name="connsiteY114" fmla="*/ 69272 h 512543"/>
              <a:gd name="connsiteX115" fmla="*/ 110938 w 584099"/>
              <a:gd name="connsiteY115" fmla="*/ 69272 h 512543"/>
              <a:gd name="connsiteX116" fmla="*/ 110938 w 584099"/>
              <a:gd name="connsiteY116" fmla="*/ 55623 h 512543"/>
              <a:gd name="connsiteX117" fmla="*/ 107901 w 584099"/>
              <a:gd name="connsiteY117" fmla="*/ 55623 h 512543"/>
              <a:gd name="connsiteX118" fmla="*/ 126127 w 584099"/>
              <a:gd name="connsiteY118" fmla="*/ 46523 h 512543"/>
              <a:gd name="connsiteX119" fmla="*/ 126127 w 584099"/>
              <a:gd name="connsiteY119" fmla="*/ 51831 h 512543"/>
              <a:gd name="connsiteX120" fmla="*/ 153467 w 584099"/>
              <a:gd name="connsiteY120" fmla="*/ 76097 h 512543"/>
              <a:gd name="connsiteX121" fmla="*/ 126127 w 584099"/>
              <a:gd name="connsiteY121" fmla="*/ 46523 h 512543"/>
              <a:gd name="connsiteX122" fmla="*/ 525608 w 584099"/>
              <a:gd name="connsiteY122" fmla="*/ 44248 h 512543"/>
              <a:gd name="connsiteX123" fmla="*/ 584099 w 584099"/>
              <a:gd name="connsiteY123" fmla="*/ 189846 h 512543"/>
              <a:gd name="connsiteX124" fmla="*/ 312153 w 584099"/>
              <a:gd name="connsiteY124" fmla="*/ 189846 h 512543"/>
              <a:gd name="connsiteX125" fmla="*/ 328865 w 584099"/>
              <a:gd name="connsiteY125" fmla="*/ 170888 h 512543"/>
              <a:gd name="connsiteX126" fmla="*/ 391154 w 584099"/>
              <a:gd name="connsiteY126" fmla="*/ 110222 h 512543"/>
              <a:gd name="connsiteX127" fmla="*/ 448126 w 584099"/>
              <a:gd name="connsiteY127" fmla="*/ 181504 h 512543"/>
              <a:gd name="connsiteX128" fmla="*/ 107901 w 584099"/>
              <a:gd name="connsiteY128" fmla="*/ 42732 h 512543"/>
              <a:gd name="connsiteX129" fmla="*/ 61575 w 584099"/>
              <a:gd name="connsiteY129" fmla="*/ 76097 h 512543"/>
              <a:gd name="connsiteX130" fmla="*/ 107901 w 584099"/>
              <a:gd name="connsiteY130" fmla="*/ 48798 h 512543"/>
              <a:gd name="connsiteX131" fmla="*/ 110938 w 584099"/>
              <a:gd name="connsiteY131" fmla="*/ 48798 h 512543"/>
              <a:gd name="connsiteX132" fmla="*/ 110938 w 584099"/>
              <a:gd name="connsiteY132" fmla="*/ 42732 h 512543"/>
              <a:gd name="connsiteX133" fmla="*/ 107901 w 584099"/>
              <a:gd name="connsiteY133" fmla="*/ 42732 h 512543"/>
              <a:gd name="connsiteX134" fmla="*/ 277231 w 584099"/>
              <a:gd name="connsiteY134" fmla="*/ 16940 h 512543"/>
              <a:gd name="connsiteX135" fmla="*/ 312159 w 584099"/>
              <a:gd name="connsiteY135" fmla="*/ 44968 h 512543"/>
              <a:gd name="connsiteX136" fmla="*/ 334937 w 584099"/>
              <a:gd name="connsiteY136" fmla="*/ 51029 h 512543"/>
              <a:gd name="connsiteX137" fmla="*/ 333419 w 584099"/>
              <a:gd name="connsiteY137" fmla="*/ 66179 h 512543"/>
              <a:gd name="connsiteX138" fmla="*/ 314436 w 584099"/>
              <a:gd name="connsiteY138" fmla="*/ 63906 h 512543"/>
              <a:gd name="connsiteX139" fmla="*/ 290898 w 584099"/>
              <a:gd name="connsiteY139" fmla="*/ 60876 h 512543"/>
              <a:gd name="connsiteX140" fmla="*/ 230155 w 584099"/>
              <a:gd name="connsiteY140" fmla="*/ 54059 h 512543"/>
              <a:gd name="connsiteX141" fmla="*/ 277231 w 584099"/>
              <a:gd name="connsiteY141" fmla="*/ 16940 h 512543"/>
              <a:gd name="connsiteX142" fmla="*/ 117560 w 584099"/>
              <a:gd name="connsiteY142" fmla="*/ 30 h 512543"/>
              <a:gd name="connsiteX143" fmla="*/ 131443 w 584099"/>
              <a:gd name="connsiteY143" fmla="*/ 6334 h 512543"/>
              <a:gd name="connsiteX144" fmla="*/ 126127 w 584099"/>
              <a:gd name="connsiteY144" fmla="*/ 7850 h 512543"/>
              <a:gd name="connsiteX145" fmla="*/ 126127 w 584099"/>
              <a:gd name="connsiteY145" fmla="*/ 42732 h 512543"/>
              <a:gd name="connsiteX146" fmla="*/ 158783 w 584099"/>
              <a:gd name="connsiteY146" fmla="*/ 79130 h 512543"/>
              <a:gd name="connsiteX147" fmla="*/ 190679 w 584099"/>
              <a:gd name="connsiteY147" fmla="*/ 99604 h 512543"/>
              <a:gd name="connsiteX148" fmla="*/ 103344 w 584099"/>
              <a:gd name="connsiteY148" fmla="*/ 248229 h 512543"/>
              <a:gd name="connsiteX149" fmla="*/ 26641 w 584099"/>
              <a:gd name="connsiteY149" fmla="*/ 220172 h 512543"/>
              <a:gd name="connsiteX150" fmla="*/ 66132 w 584099"/>
              <a:gd name="connsiteY150" fmla="*/ 152684 h 512543"/>
              <a:gd name="connsiteX151" fmla="*/ 55500 w 584099"/>
              <a:gd name="connsiteY151" fmla="*/ 121594 h 512543"/>
              <a:gd name="connsiteX152" fmla="*/ 56259 w 584099"/>
              <a:gd name="connsiteY152" fmla="*/ 112495 h 512543"/>
              <a:gd name="connsiteX153" fmla="*/ 55500 w 584099"/>
              <a:gd name="connsiteY153" fmla="*/ 104153 h 512543"/>
              <a:gd name="connsiteX154" fmla="*/ 55500 w 584099"/>
              <a:gd name="connsiteY154" fmla="*/ 102637 h 512543"/>
              <a:gd name="connsiteX155" fmla="*/ 55500 w 584099"/>
              <a:gd name="connsiteY155" fmla="*/ 101120 h 512543"/>
              <a:gd name="connsiteX156" fmla="*/ 55500 w 584099"/>
              <a:gd name="connsiteY156" fmla="*/ 95812 h 512543"/>
              <a:gd name="connsiteX157" fmla="*/ 55500 w 584099"/>
              <a:gd name="connsiteY157" fmla="*/ 91262 h 512543"/>
              <a:gd name="connsiteX158" fmla="*/ 107901 w 584099"/>
              <a:gd name="connsiteY158" fmla="*/ 38940 h 512543"/>
              <a:gd name="connsiteX159" fmla="*/ 110938 w 584099"/>
              <a:gd name="connsiteY159" fmla="*/ 38940 h 512543"/>
              <a:gd name="connsiteX160" fmla="*/ 110938 w 584099"/>
              <a:gd name="connsiteY160" fmla="*/ 11642 h 512543"/>
              <a:gd name="connsiteX161" fmla="*/ 83599 w 584099"/>
              <a:gd name="connsiteY161" fmla="*/ 19225 h 512543"/>
              <a:gd name="connsiteX162" fmla="*/ 117560 w 584099"/>
              <a:gd name="connsiteY162" fmla="*/ 30 h 512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584099" h="512543">
                <a:moveTo>
                  <a:pt x="137496" y="212630"/>
                </a:moveTo>
                <a:lnTo>
                  <a:pt x="211182" y="255860"/>
                </a:lnTo>
                <a:cubicBezTo>
                  <a:pt x="209663" y="259652"/>
                  <a:pt x="208144" y="262686"/>
                  <a:pt x="205865" y="265720"/>
                </a:cubicBezTo>
                <a:cubicBezTo>
                  <a:pt x="231693" y="283163"/>
                  <a:pt x="253723" y="304399"/>
                  <a:pt x="272714" y="328669"/>
                </a:cubicBezTo>
                <a:cubicBezTo>
                  <a:pt x="278031" y="335494"/>
                  <a:pt x="279551" y="342320"/>
                  <a:pt x="277272" y="348388"/>
                </a:cubicBezTo>
                <a:cubicBezTo>
                  <a:pt x="278031" y="350663"/>
                  <a:pt x="277272" y="353696"/>
                  <a:pt x="276512" y="355972"/>
                </a:cubicBezTo>
                <a:cubicBezTo>
                  <a:pt x="271194" y="379483"/>
                  <a:pt x="265117" y="402235"/>
                  <a:pt x="259040" y="424988"/>
                </a:cubicBezTo>
                <a:cubicBezTo>
                  <a:pt x="257521" y="432572"/>
                  <a:pt x="256761" y="437881"/>
                  <a:pt x="256001" y="441673"/>
                </a:cubicBezTo>
                <a:cubicBezTo>
                  <a:pt x="256001" y="441673"/>
                  <a:pt x="256001" y="443190"/>
                  <a:pt x="254482" y="449258"/>
                </a:cubicBezTo>
                <a:cubicBezTo>
                  <a:pt x="253723" y="452291"/>
                  <a:pt x="252963" y="457600"/>
                  <a:pt x="251444" y="465184"/>
                </a:cubicBezTo>
                <a:cubicBezTo>
                  <a:pt x="250684" y="471252"/>
                  <a:pt x="247645" y="475802"/>
                  <a:pt x="243087" y="478078"/>
                </a:cubicBezTo>
                <a:lnTo>
                  <a:pt x="242328" y="480353"/>
                </a:lnTo>
                <a:lnTo>
                  <a:pt x="246886" y="482628"/>
                </a:lnTo>
                <a:lnTo>
                  <a:pt x="249924" y="476561"/>
                </a:lnTo>
                <a:cubicBezTo>
                  <a:pt x="251444" y="477319"/>
                  <a:pt x="252203" y="478836"/>
                  <a:pt x="253723" y="479594"/>
                </a:cubicBezTo>
                <a:lnTo>
                  <a:pt x="249165" y="487179"/>
                </a:lnTo>
                <a:lnTo>
                  <a:pt x="253723" y="488696"/>
                </a:lnTo>
                <a:lnTo>
                  <a:pt x="257521" y="481870"/>
                </a:lnTo>
                <a:cubicBezTo>
                  <a:pt x="259040" y="482628"/>
                  <a:pt x="259800" y="483387"/>
                  <a:pt x="261319" y="484145"/>
                </a:cubicBezTo>
                <a:lnTo>
                  <a:pt x="257521" y="491729"/>
                </a:lnTo>
                <a:lnTo>
                  <a:pt x="261319" y="494005"/>
                </a:lnTo>
                <a:lnTo>
                  <a:pt x="265877" y="486420"/>
                </a:lnTo>
                <a:cubicBezTo>
                  <a:pt x="273473" y="490212"/>
                  <a:pt x="278791" y="491729"/>
                  <a:pt x="278791" y="491729"/>
                </a:cubicBezTo>
                <a:cubicBezTo>
                  <a:pt x="287907" y="496280"/>
                  <a:pt x="284109" y="506898"/>
                  <a:pt x="284109" y="506898"/>
                </a:cubicBezTo>
                <a:lnTo>
                  <a:pt x="283349" y="512207"/>
                </a:lnTo>
                <a:cubicBezTo>
                  <a:pt x="283349" y="512207"/>
                  <a:pt x="282589" y="512965"/>
                  <a:pt x="281070" y="512207"/>
                </a:cubicBezTo>
                <a:lnTo>
                  <a:pt x="264358" y="509173"/>
                </a:lnTo>
                <a:lnTo>
                  <a:pt x="224096" y="501589"/>
                </a:lnTo>
                <a:lnTo>
                  <a:pt x="192951" y="496280"/>
                </a:lnTo>
                <a:cubicBezTo>
                  <a:pt x="192191" y="495521"/>
                  <a:pt x="191431" y="494763"/>
                  <a:pt x="191431" y="494763"/>
                </a:cubicBezTo>
                <a:lnTo>
                  <a:pt x="192951" y="488696"/>
                </a:lnTo>
                <a:lnTo>
                  <a:pt x="199787" y="458359"/>
                </a:lnTo>
                <a:lnTo>
                  <a:pt x="200547" y="456842"/>
                </a:lnTo>
                <a:cubicBezTo>
                  <a:pt x="200547" y="456083"/>
                  <a:pt x="200547" y="456083"/>
                  <a:pt x="200547" y="455325"/>
                </a:cubicBezTo>
                <a:cubicBezTo>
                  <a:pt x="202066" y="449258"/>
                  <a:pt x="207384" y="420438"/>
                  <a:pt x="208903" y="415129"/>
                </a:cubicBezTo>
                <a:lnTo>
                  <a:pt x="209663" y="415129"/>
                </a:lnTo>
                <a:cubicBezTo>
                  <a:pt x="214980" y="393893"/>
                  <a:pt x="220298" y="372657"/>
                  <a:pt x="226375" y="350663"/>
                </a:cubicBezTo>
                <a:cubicBezTo>
                  <a:pt x="208144" y="330185"/>
                  <a:pt x="186873" y="311983"/>
                  <a:pt x="163324" y="298332"/>
                </a:cubicBezTo>
                <a:cubicBezTo>
                  <a:pt x="158766" y="296056"/>
                  <a:pt x="155728" y="292264"/>
                  <a:pt x="153449" y="288472"/>
                </a:cubicBezTo>
                <a:cubicBezTo>
                  <a:pt x="129140" y="332461"/>
                  <a:pt x="101033" y="384792"/>
                  <a:pt x="87359" y="409820"/>
                </a:cubicBezTo>
                <a:lnTo>
                  <a:pt x="88119" y="409820"/>
                </a:lnTo>
                <a:cubicBezTo>
                  <a:pt x="85080" y="415129"/>
                  <a:pt x="82802" y="418921"/>
                  <a:pt x="80523" y="421954"/>
                </a:cubicBezTo>
                <a:cubicBezTo>
                  <a:pt x="80523" y="423471"/>
                  <a:pt x="79763" y="423471"/>
                  <a:pt x="79763" y="423471"/>
                </a:cubicBezTo>
                <a:cubicBezTo>
                  <a:pt x="79763" y="423471"/>
                  <a:pt x="79763" y="424230"/>
                  <a:pt x="79763" y="424230"/>
                </a:cubicBezTo>
                <a:cubicBezTo>
                  <a:pt x="79763" y="424230"/>
                  <a:pt x="79003" y="425747"/>
                  <a:pt x="75205" y="430297"/>
                </a:cubicBezTo>
                <a:cubicBezTo>
                  <a:pt x="73686" y="433331"/>
                  <a:pt x="70647" y="437881"/>
                  <a:pt x="66849" y="444707"/>
                </a:cubicBezTo>
                <a:cubicBezTo>
                  <a:pt x="63051" y="450016"/>
                  <a:pt x="59252" y="453050"/>
                  <a:pt x="53935" y="453808"/>
                </a:cubicBezTo>
                <a:lnTo>
                  <a:pt x="52416" y="455325"/>
                </a:lnTo>
                <a:lnTo>
                  <a:pt x="55454" y="459117"/>
                </a:lnTo>
                <a:lnTo>
                  <a:pt x="60772" y="454567"/>
                </a:lnTo>
                <a:cubicBezTo>
                  <a:pt x="61531" y="456083"/>
                  <a:pt x="62291" y="456842"/>
                  <a:pt x="63051" y="458359"/>
                </a:cubicBezTo>
                <a:lnTo>
                  <a:pt x="56973" y="463668"/>
                </a:lnTo>
                <a:lnTo>
                  <a:pt x="60012" y="467460"/>
                </a:lnTo>
                <a:lnTo>
                  <a:pt x="66089" y="462151"/>
                </a:lnTo>
                <a:cubicBezTo>
                  <a:pt x="66849" y="463668"/>
                  <a:pt x="67609" y="465184"/>
                  <a:pt x="69128" y="465943"/>
                </a:cubicBezTo>
                <a:lnTo>
                  <a:pt x="62291" y="471252"/>
                </a:lnTo>
                <a:lnTo>
                  <a:pt x="65330" y="475044"/>
                </a:lnTo>
                <a:lnTo>
                  <a:pt x="72166" y="469735"/>
                </a:lnTo>
                <a:cubicBezTo>
                  <a:pt x="77484" y="475802"/>
                  <a:pt x="82802" y="479594"/>
                  <a:pt x="82802" y="479594"/>
                </a:cubicBezTo>
                <a:cubicBezTo>
                  <a:pt x="89638" y="486420"/>
                  <a:pt x="82042" y="494763"/>
                  <a:pt x="82042" y="494763"/>
                </a:cubicBezTo>
                <a:lnTo>
                  <a:pt x="79003" y="500072"/>
                </a:lnTo>
                <a:cubicBezTo>
                  <a:pt x="79003" y="500072"/>
                  <a:pt x="78244" y="500072"/>
                  <a:pt x="77484" y="499313"/>
                </a:cubicBezTo>
                <a:lnTo>
                  <a:pt x="63051" y="490212"/>
                </a:lnTo>
                <a:lnTo>
                  <a:pt x="28107" y="468977"/>
                </a:lnTo>
                <a:lnTo>
                  <a:pt x="1519" y="451533"/>
                </a:lnTo>
                <a:cubicBezTo>
                  <a:pt x="0" y="451533"/>
                  <a:pt x="0" y="450016"/>
                  <a:pt x="0" y="450016"/>
                </a:cubicBezTo>
                <a:lnTo>
                  <a:pt x="3038" y="444707"/>
                </a:lnTo>
                <a:lnTo>
                  <a:pt x="21270" y="419679"/>
                </a:lnTo>
                <a:lnTo>
                  <a:pt x="22030" y="418162"/>
                </a:lnTo>
                <a:cubicBezTo>
                  <a:pt x="22030" y="417404"/>
                  <a:pt x="22789" y="417404"/>
                  <a:pt x="22789" y="416645"/>
                </a:cubicBezTo>
                <a:cubicBezTo>
                  <a:pt x="25828" y="412095"/>
                  <a:pt x="41780" y="387067"/>
                  <a:pt x="44819" y="382516"/>
                </a:cubicBezTo>
                <a:lnTo>
                  <a:pt x="46338" y="383275"/>
                </a:lnTo>
                <a:cubicBezTo>
                  <a:pt x="89638" y="317292"/>
                  <a:pt x="120024" y="251310"/>
                  <a:pt x="127621" y="234624"/>
                </a:cubicBezTo>
                <a:cubicBezTo>
                  <a:pt x="128380" y="231591"/>
                  <a:pt x="129140" y="227798"/>
                  <a:pt x="131419" y="224006"/>
                </a:cubicBezTo>
                <a:cubicBezTo>
                  <a:pt x="132938" y="220214"/>
                  <a:pt x="135217" y="216422"/>
                  <a:pt x="137496" y="212630"/>
                </a:cubicBezTo>
                <a:close/>
                <a:moveTo>
                  <a:pt x="59297" y="123869"/>
                </a:moveTo>
                <a:cubicBezTo>
                  <a:pt x="60056" y="132968"/>
                  <a:pt x="63094" y="142068"/>
                  <a:pt x="68410" y="148893"/>
                </a:cubicBezTo>
                <a:cubicBezTo>
                  <a:pt x="69170" y="146618"/>
                  <a:pt x="70688" y="144343"/>
                  <a:pt x="72207" y="142068"/>
                </a:cubicBezTo>
                <a:cubicBezTo>
                  <a:pt x="66891" y="136760"/>
                  <a:pt x="62335" y="130694"/>
                  <a:pt x="59297" y="123869"/>
                </a:cubicBezTo>
                <a:close/>
                <a:moveTo>
                  <a:pt x="61575" y="116286"/>
                </a:moveTo>
                <a:cubicBezTo>
                  <a:pt x="64613" y="124627"/>
                  <a:pt x="69170" y="131452"/>
                  <a:pt x="75245" y="136760"/>
                </a:cubicBezTo>
                <a:cubicBezTo>
                  <a:pt x="76004" y="136002"/>
                  <a:pt x="76764" y="134485"/>
                  <a:pt x="77523" y="133727"/>
                </a:cubicBezTo>
                <a:cubicBezTo>
                  <a:pt x="70688" y="129177"/>
                  <a:pt x="65372" y="123111"/>
                  <a:pt x="61575" y="116286"/>
                </a:cubicBezTo>
                <a:close/>
                <a:moveTo>
                  <a:pt x="229397" y="108819"/>
                </a:moveTo>
                <a:cubicBezTo>
                  <a:pt x="245724" y="112991"/>
                  <a:pt x="260153" y="126075"/>
                  <a:pt x="263571" y="142762"/>
                </a:cubicBezTo>
                <a:cubicBezTo>
                  <a:pt x="278759" y="176895"/>
                  <a:pt x="301541" y="202684"/>
                  <a:pt x="338753" y="214062"/>
                </a:cubicBezTo>
                <a:cubicBezTo>
                  <a:pt x="362294" y="220888"/>
                  <a:pt x="359257" y="251229"/>
                  <a:pt x="341790" y="259572"/>
                </a:cubicBezTo>
                <a:lnTo>
                  <a:pt x="363813" y="506846"/>
                </a:lnTo>
                <a:lnTo>
                  <a:pt x="347866" y="507604"/>
                </a:lnTo>
                <a:lnTo>
                  <a:pt x="326602" y="260331"/>
                </a:lnTo>
                <a:cubicBezTo>
                  <a:pt x="289390" y="248953"/>
                  <a:pt x="262052" y="227715"/>
                  <a:pt x="242307" y="199650"/>
                </a:cubicBezTo>
                <a:cubicBezTo>
                  <a:pt x="233194" y="215579"/>
                  <a:pt x="224081" y="231507"/>
                  <a:pt x="215728" y="247436"/>
                </a:cubicBezTo>
                <a:lnTo>
                  <a:pt x="142065" y="203443"/>
                </a:lnTo>
                <a:cubicBezTo>
                  <a:pt x="155734" y="178412"/>
                  <a:pt x="169404" y="153381"/>
                  <a:pt x="183832" y="128350"/>
                </a:cubicBezTo>
                <a:cubicBezTo>
                  <a:pt x="194844" y="109388"/>
                  <a:pt x="213070" y="104647"/>
                  <a:pt x="229397" y="108819"/>
                </a:cubicBezTo>
                <a:close/>
                <a:moveTo>
                  <a:pt x="107901" y="73063"/>
                </a:moveTo>
                <a:cubicBezTo>
                  <a:pt x="85877" y="73063"/>
                  <a:pt x="67651" y="86713"/>
                  <a:pt x="61575" y="106428"/>
                </a:cubicBezTo>
                <a:cubicBezTo>
                  <a:pt x="64613" y="116286"/>
                  <a:pt x="70688" y="124627"/>
                  <a:pt x="79042" y="130694"/>
                </a:cubicBezTo>
                <a:cubicBezTo>
                  <a:pt x="86637" y="117044"/>
                  <a:pt x="93471" y="105670"/>
                  <a:pt x="96509" y="100362"/>
                </a:cubicBezTo>
                <a:cubicBezTo>
                  <a:pt x="101066" y="92779"/>
                  <a:pt x="105622" y="88229"/>
                  <a:pt x="110938" y="84438"/>
                </a:cubicBezTo>
                <a:lnTo>
                  <a:pt x="110938" y="73063"/>
                </a:lnTo>
                <a:cubicBezTo>
                  <a:pt x="109420" y="73063"/>
                  <a:pt x="108660" y="73063"/>
                  <a:pt x="107901" y="73063"/>
                </a:cubicBezTo>
                <a:close/>
                <a:moveTo>
                  <a:pt x="230118" y="60940"/>
                </a:moveTo>
                <a:lnTo>
                  <a:pt x="312153" y="70037"/>
                </a:lnTo>
                <a:cubicBezTo>
                  <a:pt x="309114" y="92781"/>
                  <a:pt x="289365" y="108701"/>
                  <a:pt x="266578" y="105669"/>
                </a:cubicBezTo>
                <a:cubicBezTo>
                  <a:pt x="243791" y="103394"/>
                  <a:pt x="227840" y="82925"/>
                  <a:pt x="230118" y="60940"/>
                </a:cubicBezTo>
                <a:close/>
                <a:moveTo>
                  <a:pt x="126127" y="59414"/>
                </a:moveTo>
                <a:lnTo>
                  <a:pt x="126127" y="72305"/>
                </a:lnTo>
                <a:cubicBezTo>
                  <a:pt x="128405" y="73063"/>
                  <a:pt x="129924" y="74580"/>
                  <a:pt x="132202" y="75338"/>
                </a:cubicBezTo>
                <a:cubicBezTo>
                  <a:pt x="137518" y="74580"/>
                  <a:pt x="142075" y="75338"/>
                  <a:pt x="147391" y="76097"/>
                </a:cubicBezTo>
                <a:cubicBezTo>
                  <a:pt x="142075" y="68514"/>
                  <a:pt x="134481" y="62447"/>
                  <a:pt x="126127" y="59414"/>
                </a:cubicBezTo>
                <a:close/>
                <a:moveTo>
                  <a:pt x="107901" y="55623"/>
                </a:moveTo>
                <a:cubicBezTo>
                  <a:pt x="82839" y="55623"/>
                  <a:pt x="63094" y="73822"/>
                  <a:pt x="60056" y="97329"/>
                </a:cubicBezTo>
                <a:cubicBezTo>
                  <a:pt x="60056" y="98087"/>
                  <a:pt x="60056" y="98845"/>
                  <a:pt x="60056" y="99604"/>
                </a:cubicBezTo>
                <a:cubicBezTo>
                  <a:pt x="68410" y="81405"/>
                  <a:pt x="86637" y="69272"/>
                  <a:pt x="107901" y="69272"/>
                </a:cubicBezTo>
                <a:cubicBezTo>
                  <a:pt x="108660" y="69272"/>
                  <a:pt x="109420" y="69272"/>
                  <a:pt x="110938" y="69272"/>
                </a:cubicBezTo>
                <a:lnTo>
                  <a:pt x="110938" y="55623"/>
                </a:lnTo>
                <a:cubicBezTo>
                  <a:pt x="109420" y="55623"/>
                  <a:pt x="108660" y="55623"/>
                  <a:pt x="107901" y="55623"/>
                </a:cubicBezTo>
                <a:close/>
                <a:moveTo>
                  <a:pt x="126127" y="46523"/>
                </a:moveTo>
                <a:lnTo>
                  <a:pt x="126127" y="51831"/>
                </a:lnTo>
                <a:cubicBezTo>
                  <a:pt x="137518" y="56381"/>
                  <a:pt x="147391" y="64722"/>
                  <a:pt x="153467" y="76097"/>
                </a:cubicBezTo>
                <a:cubicBezTo>
                  <a:pt x="148910" y="62447"/>
                  <a:pt x="139037" y="51831"/>
                  <a:pt x="126127" y="46523"/>
                </a:cubicBezTo>
                <a:close/>
                <a:moveTo>
                  <a:pt x="525608" y="44248"/>
                </a:moveTo>
                <a:lnTo>
                  <a:pt x="584099" y="189846"/>
                </a:lnTo>
                <a:lnTo>
                  <a:pt x="312153" y="189846"/>
                </a:lnTo>
                <a:lnTo>
                  <a:pt x="328865" y="170888"/>
                </a:lnTo>
                <a:lnTo>
                  <a:pt x="391154" y="110222"/>
                </a:lnTo>
                <a:lnTo>
                  <a:pt x="448126" y="181504"/>
                </a:lnTo>
                <a:close/>
                <a:moveTo>
                  <a:pt x="107901" y="42732"/>
                </a:moveTo>
                <a:cubicBezTo>
                  <a:pt x="86637" y="42732"/>
                  <a:pt x="68410" y="56381"/>
                  <a:pt x="61575" y="76097"/>
                </a:cubicBezTo>
                <a:cubicBezTo>
                  <a:pt x="70688" y="59414"/>
                  <a:pt x="88155" y="48798"/>
                  <a:pt x="107901" y="48798"/>
                </a:cubicBezTo>
                <a:cubicBezTo>
                  <a:pt x="108660" y="48798"/>
                  <a:pt x="109420" y="48798"/>
                  <a:pt x="110938" y="48798"/>
                </a:cubicBezTo>
                <a:lnTo>
                  <a:pt x="110938" y="42732"/>
                </a:lnTo>
                <a:cubicBezTo>
                  <a:pt x="109420" y="42732"/>
                  <a:pt x="108660" y="42732"/>
                  <a:pt x="107901" y="42732"/>
                </a:cubicBezTo>
                <a:close/>
                <a:moveTo>
                  <a:pt x="277231" y="16940"/>
                </a:moveTo>
                <a:cubicBezTo>
                  <a:pt x="293935" y="18455"/>
                  <a:pt x="306843" y="29818"/>
                  <a:pt x="312159" y="44968"/>
                </a:cubicBezTo>
                <a:lnTo>
                  <a:pt x="334937" y="51029"/>
                </a:lnTo>
                <a:lnTo>
                  <a:pt x="333419" y="66179"/>
                </a:lnTo>
                <a:lnTo>
                  <a:pt x="314436" y="63906"/>
                </a:lnTo>
                <a:lnTo>
                  <a:pt x="290898" y="60876"/>
                </a:lnTo>
                <a:lnTo>
                  <a:pt x="230155" y="54059"/>
                </a:lnTo>
                <a:cubicBezTo>
                  <a:pt x="232433" y="30575"/>
                  <a:pt x="253693" y="13910"/>
                  <a:pt x="277231" y="16940"/>
                </a:cubicBezTo>
                <a:close/>
                <a:moveTo>
                  <a:pt x="117560" y="30"/>
                </a:moveTo>
                <a:cubicBezTo>
                  <a:pt x="122757" y="-254"/>
                  <a:pt x="127646" y="1405"/>
                  <a:pt x="131443" y="6334"/>
                </a:cubicBezTo>
                <a:lnTo>
                  <a:pt x="126127" y="7850"/>
                </a:lnTo>
                <a:lnTo>
                  <a:pt x="126127" y="42732"/>
                </a:lnTo>
                <a:cubicBezTo>
                  <a:pt x="142075" y="48798"/>
                  <a:pt x="154226" y="62447"/>
                  <a:pt x="158783" y="79130"/>
                </a:cubicBezTo>
                <a:cubicBezTo>
                  <a:pt x="177009" y="86713"/>
                  <a:pt x="190679" y="99604"/>
                  <a:pt x="190679" y="99604"/>
                </a:cubicBezTo>
                <a:lnTo>
                  <a:pt x="103344" y="248229"/>
                </a:lnTo>
                <a:cubicBezTo>
                  <a:pt x="88155" y="274769"/>
                  <a:pt x="11453" y="247471"/>
                  <a:pt x="26641" y="220172"/>
                </a:cubicBezTo>
                <a:cubicBezTo>
                  <a:pt x="33476" y="209556"/>
                  <a:pt x="50184" y="179983"/>
                  <a:pt x="66132" y="152684"/>
                </a:cubicBezTo>
                <a:cubicBezTo>
                  <a:pt x="59297" y="143585"/>
                  <a:pt x="55500" y="132968"/>
                  <a:pt x="55500" y="121594"/>
                </a:cubicBezTo>
                <a:cubicBezTo>
                  <a:pt x="55500" y="118561"/>
                  <a:pt x="55500" y="115528"/>
                  <a:pt x="56259" y="112495"/>
                </a:cubicBezTo>
                <a:cubicBezTo>
                  <a:pt x="55500" y="109461"/>
                  <a:pt x="55500" y="107186"/>
                  <a:pt x="55500" y="104153"/>
                </a:cubicBezTo>
                <a:cubicBezTo>
                  <a:pt x="55500" y="103395"/>
                  <a:pt x="55500" y="102637"/>
                  <a:pt x="55500" y="102637"/>
                </a:cubicBezTo>
                <a:cubicBezTo>
                  <a:pt x="55500" y="101878"/>
                  <a:pt x="55500" y="101120"/>
                  <a:pt x="55500" y="101120"/>
                </a:cubicBezTo>
                <a:cubicBezTo>
                  <a:pt x="55500" y="99604"/>
                  <a:pt x="55500" y="97329"/>
                  <a:pt x="55500" y="95812"/>
                </a:cubicBezTo>
                <a:cubicBezTo>
                  <a:pt x="55500" y="94296"/>
                  <a:pt x="55500" y="92779"/>
                  <a:pt x="55500" y="91262"/>
                </a:cubicBezTo>
                <a:cubicBezTo>
                  <a:pt x="55500" y="62447"/>
                  <a:pt x="79042" y="38940"/>
                  <a:pt x="107901" y="38940"/>
                </a:cubicBezTo>
                <a:cubicBezTo>
                  <a:pt x="108660" y="38940"/>
                  <a:pt x="109420" y="38940"/>
                  <a:pt x="110938" y="38940"/>
                </a:cubicBezTo>
                <a:lnTo>
                  <a:pt x="110938" y="11642"/>
                </a:lnTo>
                <a:lnTo>
                  <a:pt x="83599" y="19225"/>
                </a:lnTo>
                <a:cubicBezTo>
                  <a:pt x="83599" y="19225"/>
                  <a:pt x="101967" y="883"/>
                  <a:pt x="117560" y="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47672-0D1E-7148-8C2C-F966ADC0744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4FCF-AF49-5F40-8749-EB1795BBC03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41"/>
          <p:cNvSpPr/>
          <p:nvPr userDrawn="1"/>
        </p:nvSpPr>
        <p:spPr>
          <a:xfrm rot="18900000" flipH="1">
            <a:off x="-679150" y="615061"/>
            <a:ext cx="1500566" cy="1299370"/>
          </a:xfrm>
          <a:custGeom>
            <a:avLst/>
            <a:gdLst>
              <a:gd name="connsiteX0" fmla="*/ 201196 w 1500566"/>
              <a:gd name="connsiteY0" fmla="*/ 0 h 1299370"/>
              <a:gd name="connsiteX1" fmla="*/ 154857 w 1500566"/>
              <a:gd name="connsiteY1" fmla="*/ 53500 h 1299370"/>
              <a:gd name="connsiteX2" fmla="*/ 15836 w 1500566"/>
              <a:gd name="connsiteY2" fmla="*/ 362787 h 1299370"/>
              <a:gd name="connsiteX3" fmla="*/ 0 w 1500566"/>
              <a:gd name="connsiteY3" fmla="*/ 519880 h 1299370"/>
              <a:gd name="connsiteX4" fmla="*/ 15836 w 1500566"/>
              <a:gd name="connsiteY4" fmla="*/ 676974 h 1299370"/>
              <a:gd name="connsiteX5" fmla="*/ 779489 w 1500566"/>
              <a:gd name="connsiteY5" fmla="*/ 1299369 h 1299370"/>
              <a:gd name="connsiteX6" fmla="*/ 1500566 w 1500566"/>
              <a:gd name="connsiteY6" fmla="*/ 1299370 h 1299370"/>
              <a:gd name="connsiteX7" fmla="*/ 1167479 w 1500566"/>
              <a:gd name="connsiteY7" fmla="*/ 966283 h 1299370"/>
              <a:gd name="connsiteX8" fmla="*/ 802606 w 1500566"/>
              <a:gd name="connsiteY8" fmla="*/ 966283 h 1299370"/>
              <a:gd name="connsiteX9" fmla="*/ 356203 w 1500566"/>
              <a:gd name="connsiteY9" fmla="*/ 519880 h 1299370"/>
              <a:gd name="connsiteX10" fmla="*/ 432441 w 1500566"/>
              <a:gd name="connsiteY10" fmla="*/ 270292 h 1299370"/>
              <a:gd name="connsiteX11" fmla="*/ 450094 w 1500566"/>
              <a:gd name="connsiteY11" fmla="*/ 248897 h 1299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00566" h="1299370">
                <a:moveTo>
                  <a:pt x="201196" y="0"/>
                </a:moveTo>
                <a:lnTo>
                  <a:pt x="154857" y="53500"/>
                </a:lnTo>
                <a:cubicBezTo>
                  <a:pt x="87523" y="143536"/>
                  <a:pt x="39199" y="248615"/>
                  <a:pt x="15836" y="362787"/>
                </a:cubicBezTo>
                <a:lnTo>
                  <a:pt x="0" y="519880"/>
                </a:lnTo>
                <a:lnTo>
                  <a:pt x="15836" y="676974"/>
                </a:lnTo>
                <a:cubicBezTo>
                  <a:pt x="88521" y="1032174"/>
                  <a:pt x="402802" y="1299369"/>
                  <a:pt x="779489" y="1299369"/>
                </a:cubicBezTo>
                <a:lnTo>
                  <a:pt x="1500566" y="1299370"/>
                </a:lnTo>
                <a:lnTo>
                  <a:pt x="1167479" y="966283"/>
                </a:lnTo>
                <a:lnTo>
                  <a:pt x="802606" y="966283"/>
                </a:lnTo>
                <a:cubicBezTo>
                  <a:pt x="556064" y="966283"/>
                  <a:pt x="356203" y="766422"/>
                  <a:pt x="356203" y="519880"/>
                </a:cubicBezTo>
                <a:cubicBezTo>
                  <a:pt x="356203" y="427427"/>
                  <a:pt x="384308" y="341538"/>
                  <a:pt x="432441" y="270292"/>
                </a:cubicBezTo>
                <a:lnTo>
                  <a:pt x="450094" y="248897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: Rounded Corners 1"/>
          <p:cNvSpPr/>
          <p:nvPr userDrawn="1"/>
        </p:nvSpPr>
        <p:spPr>
          <a:xfrm rot="2700000">
            <a:off x="10540832" y="-2630215"/>
            <a:ext cx="1016000" cy="561702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Rectangle: Rounded Corners 2"/>
          <p:cNvSpPr/>
          <p:nvPr userDrawn="1"/>
        </p:nvSpPr>
        <p:spPr>
          <a:xfrm rot="2700000">
            <a:off x="11562152" y="-3645270"/>
            <a:ext cx="1016000" cy="561702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0" name="Rectangle: Rounded Corners 3"/>
          <p:cNvSpPr/>
          <p:nvPr userDrawn="1"/>
        </p:nvSpPr>
        <p:spPr>
          <a:xfrm rot="2700000">
            <a:off x="10580305" y="-4106204"/>
            <a:ext cx="1016000" cy="561702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1" name="Rectangle: Rounded Corners 4"/>
          <p:cNvSpPr/>
          <p:nvPr userDrawn="1"/>
        </p:nvSpPr>
        <p:spPr>
          <a:xfrm rot="2700000">
            <a:off x="11095057" y="620978"/>
            <a:ext cx="695083" cy="152637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12" name="Group 5"/>
          <p:cNvGrpSpPr/>
          <p:nvPr userDrawn="1"/>
        </p:nvGrpSpPr>
        <p:grpSpPr>
          <a:xfrm>
            <a:off x="10896101" y="831111"/>
            <a:ext cx="1092994" cy="1106107"/>
            <a:chOff x="9789319" y="1181099"/>
            <a:chExt cx="1092994" cy="1106107"/>
          </a:xfrm>
        </p:grpSpPr>
        <p:sp>
          <p:nvSpPr>
            <p:cNvPr id="13" name="Oval 6"/>
            <p:cNvSpPr/>
            <p:nvPr/>
          </p:nvSpPr>
          <p:spPr>
            <a:xfrm>
              <a:off x="10365582" y="1181099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" name="Oval 7"/>
            <p:cNvSpPr/>
            <p:nvPr/>
          </p:nvSpPr>
          <p:spPr>
            <a:xfrm>
              <a:off x="9789319" y="1770475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15" name="Group 8"/>
          <p:cNvGrpSpPr/>
          <p:nvPr userDrawn="1"/>
        </p:nvGrpSpPr>
        <p:grpSpPr>
          <a:xfrm>
            <a:off x="6287839" y="389917"/>
            <a:ext cx="6096503" cy="56431"/>
            <a:chOff x="2110637" y="95339"/>
            <a:chExt cx="6096503" cy="56431"/>
          </a:xfrm>
        </p:grpSpPr>
        <p:sp>
          <p:nvSpPr>
            <p:cNvPr id="16" name="Rectangle: Rounded Corners 9"/>
            <p:cNvSpPr/>
            <p:nvPr/>
          </p:nvSpPr>
          <p:spPr>
            <a:xfrm rot="2700000" flipH="1">
              <a:off x="4686828" y="-2480852"/>
              <a:ext cx="56431" cy="52088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7" name="Rectangle: Rounded Corners 10"/>
            <p:cNvSpPr/>
            <p:nvPr/>
          </p:nvSpPr>
          <p:spPr>
            <a:xfrm rot="2700000" flipH="1">
              <a:off x="4908751" y="-2480852"/>
              <a:ext cx="56431" cy="52088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: Rounded Corners 11"/>
            <p:cNvSpPr/>
            <p:nvPr/>
          </p:nvSpPr>
          <p:spPr>
            <a:xfrm rot="2700000" flipH="1">
              <a:off x="5130674" y="-2480852"/>
              <a:ext cx="56431" cy="52088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: Rounded Corners 12"/>
            <p:cNvSpPr/>
            <p:nvPr/>
          </p:nvSpPr>
          <p:spPr>
            <a:xfrm rot="2700000" flipH="1">
              <a:off x="5352597" y="-2480852"/>
              <a:ext cx="56431" cy="52088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: Rounded Corners 13"/>
            <p:cNvSpPr/>
            <p:nvPr/>
          </p:nvSpPr>
          <p:spPr>
            <a:xfrm rot="2700000" flipH="1">
              <a:off x="5574518" y="-2480852"/>
              <a:ext cx="56431" cy="52088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1" name="Freeform 62"/>
          <p:cNvSpPr>
            <a:spLocks noEditPoints="1"/>
          </p:cNvSpPr>
          <p:nvPr userDrawn="1"/>
        </p:nvSpPr>
        <p:spPr bwMode="auto">
          <a:xfrm>
            <a:off x="1407475" y="6435855"/>
            <a:ext cx="121482" cy="119439"/>
          </a:xfrm>
          <a:custGeom>
            <a:avLst/>
            <a:gdLst>
              <a:gd name="T0" fmla="*/ 92739 w 55"/>
              <a:gd name="T1" fmla="*/ 185737 h 54"/>
              <a:gd name="T2" fmla="*/ 0 w 55"/>
              <a:gd name="T3" fmla="*/ 92869 h 54"/>
              <a:gd name="T4" fmla="*/ 92739 w 55"/>
              <a:gd name="T5" fmla="*/ 0 h 54"/>
              <a:gd name="T6" fmla="*/ 188913 w 55"/>
              <a:gd name="T7" fmla="*/ 92869 h 54"/>
              <a:gd name="T8" fmla="*/ 92739 w 55"/>
              <a:gd name="T9" fmla="*/ 185737 h 54"/>
              <a:gd name="T10" fmla="*/ 13739 w 55"/>
              <a:gd name="T11" fmla="*/ 92869 h 54"/>
              <a:gd name="T12" fmla="*/ 92739 w 55"/>
              <a:gd name="T13" fmla="*/ 171979 h 54"/>
              <a:gd name="T14" fmla="*/ 171739 w 55"/>
              <a:gd name="T15" fmla="*/ 92869 h 54"/>
              <a:gd name="T16" fmla="*/ 92739 w 55"/>
              <a:gd name="T17" fmla="*/ 13758 h 54"/>
              <a:gd name="T18" fmla="*/ 13739 w 55"/>
              <a:gd name="T19" fmla="*/ 92869 h 54"/>
              <a:gd name="T20" fmla="*/ 140826 w 55"/>
              <a:gd name="T21" fmla="*/ 127264 h 54"/>
              <a:gd name="T22" fmla="*/ 96174 w 55"/>
              <a:gd name="T23" fmla="*/ 151341 h 54"/>
              <a:gd name="T24" fmla="*/ 37783 w 55"/>
              <a:gd name="T25" fmla="*/ 92869 h 54"/>
              <a:gd name="T26" fmla="*/ 96174 w 55"/>
              <a:gd name="T27" fmla="*/ 34396 h 54"/>
              <a:gd name="T28" fmla="*/ 137391 w 55"/>
              <a:gd name="T29" fmla="*/ 58473 h 54"/>
              <a:gd name="T30" fmla="*/ 137391 w 55"/>
              <a:gd name="T31" fmla="*/ 72231 h 54"/>
              <a:gd name="T32" fmla="*/ 137391 w 55"/>
              <a:gd name="T33" fmla="*/ 72231 h 54"/>
              <a:gd name="T34" fmla="*/ 123652 w 55"/>
              <a:gd name="T35" fmla="*/ 72231 h 54"/>
              <a:gd name="T36" fmla="*/ 120217 w 55"/>
              <a:gd name="T37" fmla="*/ 72231 h 54"/>
              <a:gd name="T38" fmla="*/ 120217 w 55"/>
              <a:gd name="T39" fmla="*/ 61912 h 54"/>
              <a:gd name="T40" fmla="*/ 96174 w 55"/>
              <a:gd name="T41" fmla="*/ 51594 h 54"/>
              <a:gd name="T42" fmla="*/ 54957 w 55"/>
              <a:gd name="T43" fmla="*/ 92869 h 54"/>
              <a:gd name="T44" fmla="*/ 96174 w 55"/>
              <a:gd name="T45" fmla="*/ 134143 h 54"/>
              <a:gd name="T46" fmla="*/ 120217 w 55"/>
              <a:gd name="T47" fmla="*/ 123825 h 54"/>
              <a:gd name="T48" fmla="*/ 120217 w 55"/>
              <a:gd name="T49" fmla="*/ 113506 h 54"/>
              <a:gd name="T50" fmla="*/ 123652 w 55"/>
              <a:gd name="T51" fmla="*/ 113506 h 54"/>
              <a:gd name="T52" fmla="*/ 137391 w 55"/>
              <a:gd name="T53" fmla="*/ 113506 h 54"/>
              <a:gd name="T54" fmla="*/ 140826 w 55"/>
              <a:gd name="T55" fmla="*/ 113506 h 54"/>
              <a:gd name="T56" fmla="*/ 140826 w 55"/>
              <a:gd name="T57" fmla="*/ 127264 h 5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5" h="54">
                <a:moveTo>
                  <a:pt x="27" y="54"/>
                </a:moveTo>
                <a:cubicBezTo>
                  <a:pt x="12" y="54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4"/>
                  <a:pt x="27" y="54"/>
                </a:cubicBezTo>
                <a:close/>
                <a:moveTo>
                  <a:pt x="4" y="27"/>
                </a:moveTo>
                <a:cubicBezTo>
                  <a:pt x="4" y="40"/>
                  <a:pt x="15" y="50"/>
                  <a:pt x="27" y="50"/>
                </a:cubicBezTo>
                <a:cubicBezTo>
                  <a:pt x="40" y="50"/>
                  <a:pt x="50" y="40"/>
                  <a:pt x="50" y="27"/>
                </a:cubicBezTo>
                <a:cubicBezTo>
                  <a:pt x="50" y="14"/>
                  <a:pt x="40" y="4"/>
                  <a:pt x="27" y="4"/>
                </a:cubicBezTo>
                <a:cubicBezTo>
                  <a:pt x="15" y="4"/>
                  <a:pt x="4" y="14"/>
                  <a:pt x="4" y="27"/>
                </a:cubicBezTo>
                <a:close/>
                <a:moveTo>
                  <a:pt x="41" y="37"/>
                </a:moveTo>
                <a:cubicBezTo>
                  <a:pt x="41" y="42"/>
                  <a:pt x="33" y="44"/>
                  <a:pt x="28" y="44"/>
                </a:cubicBezTo>
                <a:cubicBezTo>
                  <a:pt x="18" y="44"/>
                  <a:pt x="11" y="37"/>
                  <a:pt x="11" y="27"/>
                </a:cubicBezTo>
                <a:cubicBezTo>
                  <a:pt x="11" y="17"/>
                  <a:pt x="18" y="10"/>
                  <a:pt x="28" y="10"/>
                </a:cubicBezTo>
                <a:cubicBezTo>
                  <a:pt x="31" y="10"/>
                  <a:pt x="40" y="11"/>
                  <a:pt x="40" y="17"/>
                </a:cubicBezTo>
                <a:cubicBezTo>
                  <a:pt x="40" y="21"/>
                  <a:pt x="40" y="21"/>
                  <a:pt x="40" y="21"/>
                </a:cubicBezTo>
                <a:cubicBezTo>
                  <a:pt x="40" y="21"/>
                  <a:pt x="40" y="21"/>
                  <a:pt x="40" y="21"/>
                </a:cubicBezTo>
                <a:cubicBezTo>
                  <a:pt x="36" y="21"/>
                  <a:pt x="36" y="21"/>
                  <a:pt x="36" y="21"/>
                </a:cubicBezTo>
                <a:cubicBezTo>
                  <a:pt x="35" y="21"/>
                  <a:pt x="35" y="21"/>
                  <a:pt x="35" y="21"/>
                </a:cubicBezTo>
                <a:cubicBezTo>
                  <a:pt x="35" y="18"/>
                  <a:pt x="35" y="18"/>
                  <a:pt x="35" y="18"/>
                </a:cubicBezTo>
                <a:cubicBezTo>
                  <a:pt x="35" y="16"/>
                  <a:pt x="31" y="15"/>
                  <a:pt x="28" y="15"/>
                </a:cubicBezTo>
                <a:cubicBezTo>
                  <a:pt x="21" y="15"/>
                  <a:pt x="16" y="20"/>
                  <a:pt x="16" y="27"/>
                </a:cubicBezTo>
                <a:cubicBezTo>
                  <a:pt x="16" y="34"/>
                  <a:pt x="21" y="39"/>
                  <a:pt x="28" y="39"/>
                </a:cubicBezTo>
                <a:cubicBezTo>
                  <a:pt x="31" y="39"/>
                  <a:pt x="35" y="38"/>
                  <a:pt x="35" y="36"/>
                </a:cubicBezTo>
                <a:cubicBezTo>
                  <a:pt x="35" y="33"/>
                  <a:pt x="35" y="33"/>
                  <a:pt x="35" y="33"/>
                </a:cubicBezTo>
                <a:cubicBezTo>
                  <a:pt x="35" y="33"/>
                  <a:pt x="36" y="33"/>
                  <a:pt x="36" y="33"/>
                </a:cubicBezTo>
                <a:cubicBezTo>
                  <a:pt x="40" y="33"/>
                  <a:pt x="40" y="33"/>
                  <a:pt x="40" y="33"/>
                </a:cubicBezTo>
                <a:cubicBezTo>
                  <a:pt x="41" y="33"/>
                  <a:pt x="41" y="33"/>
                  <a:pt x="41" y="33"/>
                </a:cubicBezTo>
                <a:lnTo>
                  <a:pt x="41" y="3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en-US" b="0" dirty="0">
              <a:solidFill>
                <a:schemeClr val="bg1">
                  <a:lumMod val="75000"/>
                </a:schemeClr>
              </a:solidFill>
              <a:latin typeface="HelveticaNeue light" panose="00000400000000000000" pitchFamily="2" charset="0"/>
            </a:endParaRPr>
          </a:p>
        </p:txBody>
      </p:sp>
      <p:sp>
        <p:nvSpPr>
          <p:cNvPr id="22" name="Rectangle: Rounded Corners 18"/>
          <p:cNvSpPr/>
          <p:nvPr userDrawn="1"/>
        </p:nvSpPr>
        <p:spPr>
          <a:xfrm rot="2700000">
            <a:off x="-59091" y="5630552"/>
            <a:ext cx="1016000" cy="167056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3" name="TextBox 19"/>
          <p:cNvSpPr txBox="1"/>
          <p:nvPr userDrawn="1"/>
        </p:nvSpPr>
        <p:spPr>
          <a:xfrm>
            <a:off x="-354267" y="5803941"/>
            <a:ext cx="1753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5400" b="1" i="1" smtClean="0">
                <a:solidFill>
                  <a:schemeClr val="bg1"/>
                </a:solidFill>
                <a:latin typeface="Gotham Bold" panose="02000803030000020004" pitchFamily="2" charset="0"/>
                <a:ea typeface="Liberation Sans" panose="020B0604020202020204" pitchFamily="34" charset="0"/>
                <a:cs typeface="Segoe UI" panose="020B0502040204020203" pitchFamily="34" charset="0"/>
              </a:rPr>
            </a:fld>
            <a:endParaRPr lang="id-ID" sz="11500" b="1" i="1" dirty="0">
              <a:solidFill>
                <a:schemeClr val="bg1"/>
              </a:solidFill>
              <a:latin typeface="Gotham Bold" panose="02000803030000020004" pitchFamily="2" charset="0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24" name="Rectangle: Rounded Corners 20"/>
          <p:cNvSpPr/>
          <p:nvPr userDrawn="1"/>
        </p:nvSpPr>
        <p:spPr>
          <a:xfrm rot="2700000" flipH="1">
            <a:off x="253214" y="5169707"/>
            <a:ext cx="82145" cy="126846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5" name="Rectangle: Rounded Corners 21"/>
          <p:cNvSpPr/>
          <p:nvPr userDrawn="1"/>
        </p:nvSpPr>
        <p:spPr>
          <a:xfrm rot="2700000" flipH="1">
            <a:off x="2316474" y="4352866"/>
            <a:ext cx="45719" cy="200455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6" name="Rectangle: Rounded Corners 22"/>
          <p:cNvSpPr/>
          <p:nvPr userDrawn="1"/>
        </p:nvSpPr>
        <p:spPr>
          <a:xfrm rot="2700000" flipH="1">
            <a:off x="7578004" y="4063217"/>
            <a:ext cx="45793" cy="381159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7" name="Rectangle: Rounded Corners 23"/>
          <p:cNvSpPr/>
          <p:nvPr userDrawn="1"/>
        </p:nvSpPr>
        <p:spPr>
          <a:xfrm rot="2700000" flipH="1">
            <a:off x="9656665" y="2296495"/>
            <a:ext cx="184279" cy="383177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8" name="Rectangle: Rounded Corners 24"/>
          <p:cNvSpPr/>
          <p:nvPr userDrawn="1"/>
        </p:nvSpPr>
        <p:spPr>
          <a:xfrm rot="2700000">
            <a:off x="7063233" y="373967"/>
            <a:ext cx="550790" cy="167056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9" name="Rectangle: Rounded Corners 25"/>
          <p:cNvSpPr/>
          <p:nvPr userDrawn="1"/>
        </p:nvSpPr>
        <p:spPr>
          <a:xfrm rot="2700000">
            <a:off x="7552981" y="-744033"/>
            <a:ext cx="350766" cy="167056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0" name="Rectangle: Rounded Corners 37"/>
          <p:cNvSpPr/>
          <p:nvPr userDrawn="1"/>
        </p:nvSpPr>
        <p:spPr>
          <a:xfrm rot="2700000" flipH="1">
            <a:off x="11207545" y="4393474"/>
            <a:ext cx="66130" cy="228016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1" name="Rectangle: Rounded Corners 45"/>
          <p:cNvSpPr/>
          <p:nvPr userDrawn="1"/>
        </p:nvSpPr>
        <p:spPr>
          <a:xfrm rot="2700000" flipH="1">
            <a:off x="1440024" y="-754721"/>
            <a:ext cx="82145" cy="126846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2" name="Rectangle: Rounded Corners 46"/>
          <p:cNvSpPr/>
          <p:nvPr userDrawn="1"/>
        </p:nvSpPr>
        <p:spPr>
          <a:xfrm rot="2700000" flipH="1">
            <a:off x="451809" y="-689965"/>
            <a:ext cx="342894" cy="126407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11416-F4B4-490D-867B-D8A3AFF7DA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AB3C2-B9CF-4949-8976-5A11235631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11416-F4B4-490D-867B-D8A3AFF7DA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AB3C2-B9CF-4949-8976-5A11235631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11416-F4B4-490D-867B-D8A3AFF7DA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AB3C2-B9CF-4949-8976-5A11235631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11416-F4B4-490D-867B-D8A3AFF7DA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AB3C2-B9CF-4949-8976-5A11235631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11416-F4B4-490D-867B-D8A3AFF7DA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AB3C2-B9CF-4949-8976-5A11235631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11416-F4B4-490D-867B-D8A3AFF7DA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AB3C2-B9CF-4949-8976-5A11235631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47672-0D1E-7148-8C2C-F966ADC0744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4FCF-AF49-5F40-8749-EB1795BBC03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11416-F4B4-490D-867B-D8A3AFF7DA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AB3C2-B9CF-4949-8976-5A11235631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11416-F4B4-490D-867B-D8A3AFF7DA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AB3C2-B9CF-4949-8976-5A11235631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11416-F4B4-490D-867B-D8A3AFF7DA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AB3C2-B9CF-4949-8976-5A11235631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11416-F4B4-490D-867B-D8A3AFF7DA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AB3C2-B9CF-4949-8976-5A11235631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41"/>
          <p:cNvSpPr/>
          <p:nvPr userDrawn="1"/>
        </p:nvSpPr>
        <p:spPr>
          <a:xfrm rot="18900000" flipH="1">
            <a:off x="-679150" y="615061"/>
            <a:ext cx="1500566" cy="1299370"/>
          </a:xfrm>
          <a:custGeom>
            <a:avLst/>
            <a:gdLst>
              <a:gd name="connsiteX0" fmla="*/ 201196 w 1500566"/>
              <a:gd name="connsiteY0" fmla="*/ 0 h 1299370"/>
              <a:gd name="connsiteX1" fmla="*/ 154857 w 1500566"/>
              <a:gd name="connsiteY1" fmla="*/ 53500 h 1299370"/>
              <a:gd name="connsiteX2" fmla="*/ 15836 w 1500566"/>
              <a:gd name="connsiteY2" fmla="*/ 362787 h 1299370"/>
              <a:gd name="connsiteX3" fmla="*/ 0 w 1500566"/>
              <a:gd name="connsiteY3" fmla="*/ 519880 h 1299370"/>
              <a:gd name="connsiteX4" fmla="*/ 15836 w 1500566"/>
              <a:gd name="connsiteY4" fmla="*/ 676974 h 1299370"/>
              <a:gd name="connsiteX5" fmla="*/ 779489 w 1500566"/>
              <a:gd name="connsiteY5" fmla="*/ 1299369 h 1299370"/>
              <a:gd name="connsiteX6" fmla="*/ 1500566 w 1500566"/>
              <a:gd name="connsiteY6" fmla="*/ 1299370 h 1299370"/>
              <a:gd name="connsiteX7" fmla="*/ 1167479 w 1500566"/>
              <a:gd name="connsiteY7" fmla="*/ 966283 h 1299370"/>
              <a:gd name="connsiteX8" fmla="*/ 802606 w 1500566"/>
              <a:gd name="connsiteY8" fmla="*/ 966283 h 1299370"/>
              <a:gd name="connsiteX9" fmla="*/ 356203 w 1500566"/>
              <a:gd name="connsiteY9" fmla="*/ 519880 h 1299370"/>
              <a:gd name="connsiteX10" fmla="*/ 432441 w 1500566"/>
              <a:gd name="connsiteY10" fmla="*/ 270292 h 1299370"/>
              <a:gd name="connsiteX11" fmla="*/ 450094 w 1500566"/>
              <a:gd name="connsiteY11" fmla="*/ 248897 h 1299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00566" h="1299370">
                <a:moveTo>
                  <a:pt x="201196" y="0"/>
                </a:moveTo>
                <a:lnTo>
                  <a:pt x="154857" y="53500"/>
                </a:lnTo>
                <a:cubicBezTo>
                  <a:pt x="87523" y="143536"/>
                  <a:pt x="39199" y="248615"/>
                  <a:pt x="15836" y="362787"/>
                </a:cubicBezTo>
                <a:lnTo>
                  <a:pt x="0" y="519880"/>
                </a:lnTo>
                <a:lnTo>
                  <a:pt x="15836" y="676974"/>
                </a:lnTo>
                <a:cubicBezTo>
                  <a:pt x="88521" y="1032174"/>
                  <a:pt x="402802" y="1299369"/>
                  <a:pt x="779489" y="1299369"/>
                </a:cubicBezTo>
                <a:lnTo>
                  <a:pt x="1500566" y="1299370"/>
                </a:lnTo>
                <a:lnTo>
                  <a:pt x="1167479" y="966283"/>
                </a:lnTo>
                <a:lnTo>
                  <a:pt x="802606" y="966283"/>
                </a:lnTo>
                <a:cubicBezTo>
                  <a:pt x="556064" y="966283"/>
                  <a:pt x="356203" y="766422"/>
                  <a:pt x="356203" y="519880"/>
                </a:cubicBezTo>
                <a:cubicBezTo>
                  <a:pt x="356203" y="427427"/>
                  <a:pt x="384308" y="341538"/>
                  <a:pt x="432441" y="270292"/>
                </a:cubicBezTo>
                <a:lnTo>
                  <a:pt x="450094" y="248897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Rectangle: Rounded Corners 1"/>
          <p:cNvSpPr/>
          <p:nvPr userDrawn="1"/>
        </p:nvSpPr>
        <p:spPr>
          <a:xfrm rot="2700000">
            <a:off x="10540832" y="-2630215"/>
            <a:ext cx="1016000" cy="561702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Rectangle: Rounded Corners 2"/>
          <p:cNvSpPr/>
          <p:nvPr userDrawn="1"/>
        </p:nvSpPr>
        <p:spPr>
          <a:xfrm rot="2700000">
            <a:off x="11562152" y="-3645270"/>
            <a:ext cx="1016000" cy="561702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1" name="Rectangle: Rounded Corners 3"/>
          <p:cNvSpPr/>
          <p:nvPr userDrawn="1"/>
        </p:nvSpPr>
        <p:spPr>
          <a:xfrm rot="2700000">
            <a:off x="10580305" y="-4106204"/>
            <a:ext cx="1016000" cy="561702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2" name="Rectangle: Rounded Corners 4"/>
          <p:cNvSpPr/>
          <p:nvPr userDrawn="1"/>
        </p:nvSpPr>
        <p:spPr>
          <a:xfrm rot="2700000">
            <a:off x="11095057" y="620978"/>
            <a:ext cx="695083" cy="152637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13" name="Group 5"/>
          <p:cNvGrpSpPr/>
          <p:nvPr userDrawn="1"/>
        </p:nvGrpSpPr>
        <p:grpSpPr>
          <a:xfrm>
            <a:off x="10896101" y="831111"/>
            <a:ext cx="1092994" cy="1106107"/>
            <a:chOff x="9789319" y="1181099"/>
            <a:chExt cx="1092994" cy="1106107"/>
          </a:xfrm>
        </p:grpSpPr>
        <p:sp>
          <p:nvSpPr>
            <p:cNvPr id="14" name="Oval 6"/>
            <p:cNvSpPr/>
            <p:nvPr/>
          </p:nvSpPr>
          <p:spPr>
            <a:xfrm>
              <a:off x="10365582" y="1181099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" name="Oval 7"/>
            <p:cNvSpPr/>
            <p:nvPr/>
          </p:nvSpPr>
          <p:spPr>
            <a:xfrm>
              <a:off x="9789319" y="1770475"/>
              <a:ext cx="516731" cy="5167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16" name="Group 8"/>
          <p:cNvGrpSpPr/>
          <p:nvPr userDrawn="1"/>
        </p:nvGrpSpPr>
        <p:grpSpPr>
          <a:xfrm>
            <a:off x="6287839" y="389917"/>
            <a:ext cx="6096503" cy="56431"/>
            <a:chOff x="2110637" y="95339"/>
            <a:chExt cx="6096503" cy="56431"/>
          </a:xfrm>
        </p:grpSpPr>
        <p:sp>
          <p:nvSpPr>
            <p:cNvPr id="17" name="Rectangle: Rounded Corners 9"/>
            <p:cNvSpPr/>
            <p:nvPr/>
          </p:nvSpPr>
          <p:spPr>
            <a:xfrm rot="2700000" flipH="1">
              <a:off x="4686828" y="-2480852"/>
              <a:ext cx="56431" cy="52088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8" name="Rectangle: Rounded Corners 10"/>
            <p:cNvSpPr/>
            <p:nvPr/>
          </p:nvSpPr>
          <p:spPr>
            <a:xfrm rot="2700000" flipH="1">
              <a:off x="4908751" y="-2480852"/>
              <a:ext cx="56431" cy="52088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Rectangle: Rounded Corners 11"/>
            <p:cNvSpPr/>
            <p:nvPr/>
          </p:nvSpPr>
          <p:spPr>
            <a:xfrm rot="2700000" flipH="1">
              <a:off x="5130674" y="-2480852"/>
              <a:ext cx="56431" cy="52088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0" name="Rectangle: Rounded Corners 12"/>
            <p:cNvSpPr/>
            <p:nvPr/>
          </p:nvSpPr>
          <p:spPr>
            <a:xfrm rot="2700000" flipH="1">
              <a:off x="5352597" y="-2480852"/>
              <a:ext cx="56431" cy="52088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1" name="Rectangle: Rounded Corners 13"/>
            <p:cNvSpPr/>
            <p:nvPr/>
          </p:nvSpPr>
          <p:spPr>
            <a:xfrm rot="2700000" flipH="1">
              <a:off x="5574518" y="-2480852"/>
              <a:ext cx="56431" cy="52088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2" name="Freeform 62"/>
          <p:cNvSpPr>
            <a:spLocks noEditPoints="1"/>
          </p:cNvSpPr>
          <p:nvPr userDrawn="1"/>
        </p:nvSpPr>
        <p:spPr bwMode="auto">
          <a:xfrm>
            <a:off x="1407475" y="6435855"/>
            <a:ext cx="121482" cy="119439"/>
          </a:xfrm>
          <a:custGeom>
            <a:avLst/>
            <a:gdLst>
              <a:gd name="T0" fmla="*/ 92739 w 55"/>
              <a:gd name="T1" fmla="*/ 185737 h 54"/>
              <a:gd name="T2" fmla="*/ 0 w 55"/>
              <a:gd name="T3" fmla="*/ 92869 h 54"/>
              <a:gd name="T4" fmla="*/ 92739 w 55"/>
              <a:gd name="T5" fmla="*/ 0 h 54"/>
              <a:gd name="T6" fmla="*/ 188913 w 55"/>
              <a:gd name="T7" fmla="*/ 92869 h 54"/>
              <a:gd name="T8" fmla="*/ 92739 w 55"/>
              <a:gd name="T9" fmla="*/ 185737 h 54"/>
              <a:gd name="T10" fmla="*/ 13739 w 55"/>
              <a:gd name="T11" fmla="*/ 92869 h 54"/>
              <a:gd name="T12" fmla="*/ 92739 w 55"/>
              <a:gd name="T13" fmla="*/ 171979 h 54"/>
              <a:gd name="T14" fmla="*/ 171739 w 55"/>
              <a:gd name="T15" fmla="*/ 92869 h 54"/>
              <a:gd name="T16" fmla="*/ 92739 w 55"/>
              <a:gd name="T17" fmla="*/ 13758 h 54"/>
              <a:gd name="T18" fmla="*/ 13739 w 55"/>
              <a:gd name="T19" fmla="*/ 92869 h 54"/>
              <a:gd name="T20" fmla="*/ 140826 w 55"/>
              <a:gd name="T21" fmla="*/ 127264 h 54"/>
              <a:gd name="T22" fmla="*/ 96174 w 55"/>
              <a:gd name="T23" fmla="*/ 151341 h 54"/>
              <a:gd name="T24" fmla="*/ 37783 w 55"/>
              <a:gd name="T25" fmla="*/ 92869 h 54"/>
              <a:gd name="T26" fmla="*/ 96174 w 55"/>
              <a:gd name="T27" fmla="*/ 34396 h 54"/>
              <a:gd name="T28" fmla="*/ 137391 w 55"/>
              <a:gd name="T29" fmla="*/ 58473 h 54"/>
              <a:gd name="T30" fmla="*/ 137391 w 55"/>
              <a:gd name="T31" fmla="*/ 72231 h 54"/>
              <a:gd name="T32" fmla="*/ 137391 w 55"/>
              <a:gd name="T33" fmla="*/ 72231 h 54"/>
              <a:gd name="T34" fmla="*/ 123652 w 55"/>
              <a:gd name="T35" fmla="*/ 72231 h 54"/>
              <a:gd name="T36" fmla="*/ 120217 w 55"/>
              <a:gd name="T37" fmla="*/ 72231 h 54"/>
              <a:gd name="T38" fmla="*/ 120217 w 55"/>
              <a:gd name="T39" fmla="*/ 61912 h 54"/>
              <a:gd name="T40" fmla="*/ 96174 w 55"/>
              <a:gd name="T41" fmla="*/ 51594 h 54"/>
              <a:gd name="T42" fmla="*/ 54957 w 55"/>
              <a:gd name="T43" fmla="*/ 92869 h 54"/>
              <a:gd name="T44" fmla="*/ 96174 w 55"/>
              <a:gd name="T45" fmla="*/ 134143 h 54"/>
              <a:gd name="T46" fmla="*/ 120217 w 55"/>
              <a:gd name="T47" fmla="*/ 123825 h 54"/>
              <a:gd name="T48" fmla="*/ 120217 w 55"/>
              <a:gd name="T49" fmla="*/ 113506 h 54"/>
              <a:gd name="T50" fmla="*/ 123652 w 55"/>
              <a:gd name="T51" fmla="*/ 113506 h 54"/>
              <a:gd name="T52" fmla="*/ 137391 w 55"/>
              <a:gd name="T53" fmla="*/ 113506 h 54"/>
              <a:gd name="T54" fmla="*/ 140826 w 55"/>
              <a:gd name="T55" fmla="*/ 113506 h 54"/>
              <a:gd name="T56" fmla="*/ 140826 w 55"/>
              <a:gd name="T57" fmla="*/ 127264 h 5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5" h="54">
                <a:moveTo>
                  <a:pt x="27" y="54"/>
                </a:moveTo>
                <a:cubicBezTo>
                  <a:pt x="12" y="54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4"/>
                  <a:pt x="27" y="54"/>
                </a:cubicBezTo>
                <a:close/>
                <a:moveTo>
                  <a:pt x="4" y="27"/>
                </a:moveTo>
                <a:cubicBezTo>
                  <a:pt x="4" y="40"/>
                  <a:pt x="15" y="50"/>
                  <a:pt x="27" y="50"/>
                </a:cubicBezTo>
                <a:cubicBezTo>
                  <a:pt x="40" y="50"/>
                  <a:pt x="50" y="40"/>
                  <a:pt x="50" y="27"/>
                </a:cubicBezTo>
                <a:cubicBezTo>
                  <a:pt x="50" y="14"/>
                  <a:pt x="40" y="4"/>
                  <a:pt x="27" y="4"/>
                </a:cubicBezTo>
                <a:cubicBezTo>
                  <a:pt x="15" y="4"/>
                  <a:pt x="4" y="14"/>
                  <a:pt x="4" y="27"/>
                </a:cubicBezTo>
                <a:close/>
                <a:moveTo>
                  <a:pt x="41" y="37"/>
                </a:moveTo>
                <a:cubicBezTo>
                  <a:pt x="41" y="42"/>
                  <a:pt x="33" y="44"/>
                  <a:pt x="28" y="44"/>
                </a:cubicBezTo>
                <a:cubicBezTo>
                  <a:pt x="18" y="44"/>
                  <a:pt x="11" y="37"/>
                  <a:pt x="11" y="27"/>
                </a:cubicBezTo>
                <a:cubicBezTo>
                  <a:pt x="11" y="17"/>
                  <a:pt x="18" y="10"/>
                  <a:pt x="28" y="10"/>
                </a:cubicBezTo>
                <a:cubicBezTo>
                  <a:pt x="31" y="10"/>
                  <a:pt x="40" y="11"/>
                  <a:pt x="40" y="17"/>
                </a:cubicBezTo>
                <a:cubicBezTo>
                  <a:pt x="40" y="21"/>
                  <a:pt x="40" y="21"/>
                  <a:pt x="40" y="21"/>
                </a:cubicBezTo>
                <a:cubicBezTo>
                  <a:pt x="40" y="21"/>
                  <a:pt x="40" y="21"/>
                  <a:pt x="40" y="21"/>
                </a:cubicBezTo>
                <a:cubicBezTo>
                  <a:pt x="36" y="21"/>
                  <a:pt x="36" y="21"/>
                  <a:pt x="36" y="21"/>
                </a:cubicBezTo>
                <a:cubicBezTo>
                  <a:pt x="35" y="21"/>
                  <a:pt x="35" y="21"/>
                  <a:pt x="35" y="21"/>
                </a:cubicBezTo>
                <a:cubicBezTo>
                  <a:pt x="35" y="18"/>
                  <a:pt x="35" y="18"/>
                  <a:pt x="35" y="18"/>
                </a:cubicBezTo>
                <a:cubicBezTo>
                  <a:pt x="35" y="16"/>
                  <a:pt x="31" y="15"/>
                  <a:pt x="28" y="15"/>
                </a:cubicBezTo>
                <a:cubicBezTo>
                  <a:pt x="21" y="15"/>
                  <a:pt x="16" y="20"/>
                  <a:pt x="16" y="27"/>
                </a:cubicBezTo>
                <a:cubicBezTo>
                  <a:pt x="16" y="34"/>
                  <a:pt x="21" y="39"/>
                  <a:pt x="28" y="39"/>
                </a:cubicBezTo>
                <a:cubicBezTo>
                  <a:pt x="31" y="39"/>
                  <a:pt x="35" y="38"/>
                  <a:pt x="35" y="36"/>
                </a:cubicBezTo>
                <a:cubicBezTo>
                  <a:pt x="35" y="33"/>
                  <a:pt x="35" y="33"/>
                  <a:pt x="35" y="33"/>
                </a:cubicBezTo>
                <a:cubicBezTo>
                  <a:pt x="35" y="33"/>
                  <a:pt x="36" y="33"/>
                  <a:pt x="36" y="33"/>
                </a:cubicBezTo>
                <a:cubicBezTo>
                  <a:pt x="40" y="33"/>
                  <a:pt x="40" y="33"/>
                  <a:pt x="40" y="33"/>
                </a:cubicBezTo>
                <a:cubicBezTo>
                  <a:pt x="41" y="33"/>
                  <a:pt x="41" y="33"/>
                  <a:pt x="41" y="33"/>
                </a:cubicBezTo>
                <a:lnTo>
                  <a:pt x="41" y="3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en-US" b="0" dirty="0">
              <a:solidFill>
                <a:schemeClr val="bg1">
                  <a:lumMod val="75000"/>
                </a:schemeClr>
              </a:solidFill>
              <a:latin typeface="HelveticaNeue light" panose="00000400000000000000" pitchFamily="2" charset="0"/>
            </a:endParaRPr>
          </a:p>
        </p:txBody>
      </p:sp>
      <p:sp>
        <p:nvSpPr>
          <p:cNvPr id="23" name="Rectangle: Rounded Corners 18"/>
          <p:cNvSpPr/>
          <p:nvPr userDrawn="1"/>
        </p:nvSpPr>
        <p:spPr>
          <a:xfrm rot="2700000">
            <a:off x="-59091" y="5630552"/>
            <a:ext cx="1016000" cy="167056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4" name="TextBox 19"/>
          <p:cNvSpPr txBox="1"/>
          <p:nvPr userDrawn="1"/>
        </p:nvSpPr>
        <p:spPr>
          <a:xfrm>
            <a:off x="-354267" y="5803941"/>
            <a:ext cx="1753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5400" b="1" i="1" smtClean="0">
                <a:solidFill>
                  <a:schemeClr val="bg1"/>
                </a:solidFill>
                <a:latin typeface="Gotham Bold" panose="02000803030000020004" pitchFamily="2" charset="0"/>
                <a:ea typeface="Liberation Sans" panose="020B0604020202020204" pitchFamily="34" charset="0"/>
                <a:cs typeface="Segoe UI" panose="020B0502040204020203" pitchFamily="34" charset="0"/>
              </a:rPr>
            </a:fld>
            <a:endParaRPr lang="id-ID" sz="11500" b="1" i="1" dirty="0">
              <a:solidFill>
                <a:schemeClr val="bg1"/>
              </a:solidFill>
              <a:latin typeface="Gotham Bold" panose="02000803030000020004" pitchFamily="2" charset="0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25" name="Rectangle: Rounded Corners 20"/>
          <p:cNvSpPr/>
          <p:nvPr userDrawn="1"/>
        </p:nvSpPr>
        <p:spPr>
          <a:xfrm rot="2700000" flipH="1">
            <a:off x="253214" y="5169707"/>
            <a:ext cx="82145" cy="126846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6" name="Rectangle: Rounded Corners 21"/>
          <p:cNvSpPr/>
          <p:nvPr userDrawn="1"/>
        </p:nvSpPr>
        <p:spPr>
          <a:xfrm rot="2700000" flipH="1">
            <a:off x="2316474" y="4352866"/>
            <a:ext cx="45719" cy="200455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7" name="Rectangle: Rounded Corners 22"/>
          <p:cNvSpPr/>
          <p:nvPr userDrawn="1"/>
        </p:nvSpPr>
        <p:spPr>
          <a:xfrm rot="2700000" flipH="1">
            <a:off x="7578004" y="4063217"/>
            <a:ext cx="45793" cy="381159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8" name="Rectangle: Rounded Corners 23"/>
          <p:cNvSpPr/>
          <p:nvPr userDrawn="1"/>
        </p:nvSpPr>
        <p:spPr>
          <a:xfrm rot="2700000" flipH="1">
            <a:off x="9656665" y="2296495"/>
            <a:ext cx="184279" cy="383177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9" name="Rectangle: Rounded Corners 24"/>
          <p:cNvSpPr/>
          <p:nvPr userDrawn="1"/>
        </p:nvSpPr>
        <p:spPr>
          <a:xfrm rot="2700000">
            <a:off x="7063233" y="373967"/>
            <a:ext cx="550790" cy="167056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0" name="Rectangle: Rounded Corners 25"/>
          <p:cNvSpPr/>
          <p:nvPr userDrawn="1"/>
        </p:nvSpPr>
        <p:spPr>
          <a:xfrm rot="2700000">
            <a:off x="7552981" y="-744033"/>
            <a:ext cx="350766" cy="167056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1" name="Rectangle: Rounded Corners 37"/>
          <p:cNvSpPr/>
          <p:nvPr userDrawn="1"/>
        </p:nvSpPr>
        <p:spPr>
          <a:xfrm rot="2700000" flipH="1">
            <a:off x="11207545" y="4393474"/>
            <a:ext cx="66130" cy="228016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2" name="Rectangle: Rounded Corners 45"/>
          <p:cNvSpPr/>
          <p:nvPr userDrawn="1"/>
        </p:nvSpPr>
        <p:spPr>
          <a:xfrm rot="2700000" flipH="1">
            <a:off x="1440024" y="-754721"/>
            <a:ext cx="82145" cy="126846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3" name="Rectangle: Rounded Corners 46"/>
          <p:cNvSpPr/>
          <p:nvPr userDrawn="1"/>
        </p:nvSpPr>
        <p:spPr>
          <a:xfrm rot="2700000" flipH="1">
            <a:off x="451809" y="-689965"/>
            <a:ext cx="342894" cy="126407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4071257" y="702894"/>
            <a:ext cx="7282543" cy="5452213"/>
          </a:xfrm>
          <a:custGeom>
            <a:avLst/>
            <a:gdLst>
              <a:gd name="connsiteX0" fmla="*/ 3868838 w 7282543"/>
              <a:gd name="connsiteY0" fmla="*/ 3467804 h 5452213"/>
              <a:gd name="connsiteX1" fmla="*/ 6440201 w 7282543"/>
              <a:gd name="connsiteY1" fmla="*/ 3467804 h 5452213"/>
              <a:gd name="connsiteX2" fmla="*/ 6440201 w 7282543"/>
              <a:gd name="connsiteY2" fmla="*/ 4823489 h 5452213"/>
              <a:gd name="connsiteX3" fmla="*/ 3868838 w 7282543"/>
              <a:gd name="connsiteY3" fmla="*/ 4823489 h 5452213"/>
              <a:gd name="connsiteX4" fmla="*/ 0 w 7282543"/>
              <a:gd name="connsiteY4" fmla="*/ 2829256 h 5452213"/>
              <a:gd name="connsiteX5" fmla="*/ 3768376 w 7282543"/>
              <a:gd name="connsiteY5" fmla="*/ 2829256 h 5452213"/>
              <a:gd name="connsiteX6" fmla="*/ 3768376 w 7282543"/>
              <a:gd name="connsiteY6" fmla="*/ 5452213 h 5452213"/>
              <a:gd name="connsiteX7" fmla="*/ 0 w 7282543"/>
              <a:gd name="connsiteY7" fmla="*/ 5452213 h 5452213"/>
              <a:gd name="connsiteX8" fmla="*/ 3868837 w 7282543"/>
              <a:gd name="connsiteY8" fmla="*/ 1552161 h 5452213"/>
              <a:gd name="connsiteX9" fmla="*/ 7282543 w 7282543"/>
              <a:gd name="connsiteY9" fmla="*/ 1552161 h 5452213"/>
              <a:gd name="connsiteX10" fmla="*/ 7282543 w 7282543"/>
              <a:gd name="connsiteY10" fmla="*/ 3359741 h 5452213"/>
              <a:gd name="connsiteX11" fmla="*/ 3868837 w 7282543"/>
              <a:gd name="connsiteY11" fmla="*/ 3359741 h 5452213"/>
              <a:gd name="connsiteX12" fmla="*/ 1296765 w 7282543"/>
              <a:gd name="connsiteY12" fmla="*/ 697490 h 5452213"/>
              <a:gd name="connsiteX13" fmla="*/ 3768377 w 7282543"/>
              <a:gd name="connsiteY13" fmla="*/ 697490 h 5452213"/>
              <a:gd name="connsiteX14" fmla="*/ 3768377 w 7282543"/>
              <a:gd name="connsiteY14" fmla="*/ 2711369 h 5452213"/>
              <a:gd name="connsiteX15" fmla="*/ 1296765 w 7282543"/>
              <a:gd name="connsiteY15" fmla="*/ 2711369 h 5452213"/>
              <a:gd name="connsiteX16" fmla="*/ 3868839 w 7282543"/>
              <a:gd name="connsiteY16" fmla="*/ 0 h 5452213"/>
              <a:gd name="connsiteX17" fmla="*/ 5952529 w 7282543"/>
              <a:gd name="connsiteY17" fmla="*/ 0 h 5452213"/>
              <a:gd name="connsiteX18" fmla="*/ 5952529 w 7282543"/>
              <a:gd name="connsiteY18" fmla="*/ 1444098 h 5452213"/>
              <a:gd name="connsiteX19" fmla="*/ 3868839 w 7282543"/>
              <a:gd name="connsiteY19" fmla="*/ 1444098 h 5452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282543" h="5452213">
                <a:moveTo>
                  <a:pt x="3868838" y="3467804"/>
                </a:moveTo>
                <a:lnTo>
                  <a:pt x="6440201" y="3467804"/>
                </a:lnTo>
                <a:lnTo>
                  <a:pt x="6440201" y="4823489"/>
                </a:lnTo>
                <a:lnTo>
                  <a:pt x="3868838" y="4823489"/>
                </a:lnTo>
                <a:close/>
                <a:moveTo>
                  <a:pt x="0" y="2829256"/>
                </a:moveTo>
                <a:lnTo>
                  <a:pt x="3768376" y="2829256"/>
                </a:lnTo>
                <a:lnTo>
                  <a:pt x="3768376" y="5452213"/>
                </a:lnTo>
                <a:lnTo>
                  <a:pt x="0" y="5452213"/>
                </a:lnTo>
                <a:close/>
                <a:moveTo>
                  <a:pt x="3868837" y="1552161"/>
                </a:moveTo>
                <a:lnTo>
                  <a:pt x="7282543" y="1552161"/>
                </a:lnTo>
                <a:lnTo>
                  <a:pt x="7282543" y="3359741"/>
                </a:lnTo>
                <a:lnTo>
                  <a:pt x="3868837" y="3359741"/>
                </a:lnTo>
                <a:close/>
                <a:moveTo>
                  <a:pt x="1296765" y="697490"/>
                </a:moveTo>
                <a:lnTo>
                  <a:pt x="3768377" y="697490"/>
                </a:lnTo>
                <a:lnTo>
                  <a:pt x="3768377" y="2711369"/>
                </a:lnTo>
                <a:lnTo>
                  <a:pt x="1296765" y="2711369"/>
                </a:lnTo>
                <a:close/>
                <a:moveTo>
                  <a:pt x="3868839" y="0"/>
                </a:moveTo>
                <a:lnTo>
                  <a:pt x="5952529" y="0"/>
                </a:lnTo>
                <a:lnTo>
                  <a:pt x="5952529" y="1444098"/>
                </a:lnTo>
                <a:lnTo>
                  <a:pt x="3868839" y="144409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与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椭圆 12"/>
          <p:cNvSpPr/>
          <p:nvPr userDrawn="1"/>
        </p:nvSpPr>
        <p:spPr>
          <a:xfrm>
            <a:off x="9486563" y="-279176"/>
            <a:ext cx="2067262" cy="2067260"/>
          </a:xfrm>
          <a:prstGeom prst="ellipse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椭圆 2"/>
          <p:cNvSpPr/>
          <p:nvPr userDrawn="1"/>
        </p:nvSpPr>
        <p:spPr>
          <a:xfrm>
            <a:off x="8690488" y="4308243"/>
            <a:ext cx="4265494" cy="4265494"/>
          </a:xfrm>
          <a:prstGeom prst="ellipse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4" name="椭圆 3"/>
          <p:cNvSpPr/>
          <p:nvPr userDrawn="1"/>
        </p:nvSpPr>
        <p:spPr>
          <a:xfrm>
            <a:off x="-637201" y="1071938"/>
            <a:ext cx="1875673" cy="1875673"/>
          </a:xfrm>
          <a:prstGeom prst="ellipse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1542001" y="5044812"/>
            <a:ext cx="1606590" cy="1606590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椭圆 5"/>
          <p:cNvSpPr/>
          <p:nvPr userDrawn="1"/>
        </p:nvSpPr>
        <p:spPr>
          <a:xfrm>
            <a:off x="11799845" y="3611640"/>
            <a:ext cx="2048968" cy="2048968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椭圆 6"/>
          <p:cNvSpPr/>
          <p:nvPr userDrawn="1"/>
        </p:nvSpPr>
        <p:spPr>
          <a:xfrm>
            <a:off x="9938956" y="168122"/>
            <a:ext cx="1162475" cy="1162475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椭圆 7"/>
          <p:cNvSpPr/>
          <p:nvPr userDrawn="1"/>
        </p:nvSpPr>
        <p:spPr>
          <a:xfrm>
            <a:off x="376532" y="-710963"/>
            <a:ext cx="2720738" cy="2720738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9451589" y="1195136"/>
            <a:ext cx="439233" cy="439233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椭圆 9"/>
          <p:cNvSpPr/>
          <p:nvPr userDrawn="1"/>
        </p:nvSpPr>
        <p:spPr>
          <a:xfrm>
            <a:off x="2791938" y="543561"/>
            <a:ext cx="953522" cy="953522"/>
          </a:xfrm>
          <a:prstGeom prst="ellipse">
            <a:avLst/>
          </a:prstGeom>
          <a:solidFill>
            <a:schemeClr val="accent1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/>
          <p:cNvSpPr/>
          <p:nvPr userDrawn="1"/>
        </p:nvSpPr>
        <p:spPr>
          <a:xfrm>
            <a:off x="747713" y="1020322"/>
            <a:ext cx="10696575" cy="4817356"/>
          </a:xfrm>
          <a:custGeom>
            <a:avLst/>
            <a:gdLst>
              <a:gd name="connsiteX0" fmla="*/ 212349 w 10696575"/>
              <a:gd name="connsiteY0" fmla="*/ 0 h 4817356"/>
              <a:gd name="connsiteX1" fmla="*/ 3994548 w 10696575"/>
              <a:gd name="connsiteY1" fmla="*/ 0 h 4817356"/>
              <a:gd name="connsiteX2" fmla="*/ 3994548 w 10696575"/>
              <a:gd name="connsiteY2" fmla="*/ 519661 h 4817356"/>
              <a:gd name="connsiteX3" fmla="*/ 6702027 w 10696575"/>
              <a:gd name="connsiteY3" fmla="*/ 519661 h 4817356"/>
              <a:gd name="connsiteX4" fmla="*/ 6702027 w 10696575"/>
              <a:gd name="connsiteY4" fmla="*/ 0 h 4817356"/>
              <a:gd name="connsiteX5" fmla="*/ 10484226 w 10696575"/>
              <a:gd name="connsiteY5" fmla="*/ 0 h 4817356"/>
              <a:gd name="connsiteX6" fmla="*/ 10696575 w 10696575"/>
              <a:gd name="connsiteY6" fmla="*/ 212349 h 4817356"/>
              <a:gd name="connsiteX7" fmla="*/ 10696575 w 10696575"/>
              <a:gd name="connsiteY7" fmla="*/ 4605007 h 4817356"/>
              <a:gd name="connsiteX8" fmla="*/ 10484226 w 10696575"/>
              <a:gd name="connsiteY8" fmla="*/ 4817356 h 4817356"/>
              <a:gd name="connsiteX9" fmla="*/ 212349 w 10696575"/>
              <a:gd name="connsiteY9" fmla="*/ 4817356 h 4817356"/>
              <a:gd name="connsiteX10" fmla="*/ 0 w 10696575"/>
              <a:gd name="connsiteY10" fmla="*/ 4605007 h 4817356"/>
              <a:gd name="connsiteX11" fmla="*/ 0 w 10696575"/>
              <a:gd name="connsiteY11" fmla="*/ 212349 h 4817356"/>
              <a:gd name="connsiteX12" fmla="*/ 212349 w 10696575"/>
              <a:gd name="connsiteY12" fmla="*/ 0 h 4817356"/>
              <a:gd name="connsiteX0-1" fmla="*/ 6702027 w 10696575"/>
              <a:gd name="connsiteY0-2" fmla="*/ 519661 h 4817356"/>
              <a:gd name="connsiteX1-3" fmla="*/ 6702027 w 10696575"/>
              <a:gd name="connsiteY1-4" fmla="*/ 0 h 4817356"/>
              <a:gd name="connsiteX2-5" fmla="*/ 10484226 w 10696575"/>
              <a:gd name="connsiteY2-6" fmla="*/ 0 h 4817356"/>
              <a:gd name="connsiteX3-7" fmla="*/ 10696575 w 10696575"/>
              <a:gd name="connsiteY3-8" fmla="*/ 212349 h 4817356"/>
              <a:gd name="connsiteX4-9" fmla="*/ 10696575 w 10696575"/>
              <a:gd name="connsiteY4-10" fmla="*/ 4605007 h 4817356"/>
              <a:gd name="connsiteX5-11" fmla="*/ 10484226 w 10696575"/>
              <a:gd name="connsiteY5-12" fmla="*/ 4817356 h 4817356"/>
              <a:gd name="connsiteX6-13" fmla="*/ 212349 w 10696575"/>
              <a:gd name="connsiteY6-14" fmla="*/ 4817356 h 4817356"/>
              <a:gd name="connsiteX7-15" fmla="*/ 0 w 10696575"/>
              <a:gd name="connsiteY7-16" fmla="*/ 4605007 h 4817356"/>
              <a:gd name="connsiteX8-17" fmla="*/ 0 w 10696575"/>
              <a:gd name="connsiteY8-18" fmla="*/ 212349 h 4817356"/>
              <a:gd name="connsiteX9-19" fmla="*/ 212349 w 10696575"/>
              <a:gd name="connsiteY9-20" fmla="*/ 0 h 4817356"/>
              <a:gd name="connsiteX10-21" fmla="*/ 3994548 w 10696575"/>
              <a:gd name="connsiteY10-22" fmla="*/ 0 h 4817356"/>
              <a:gd name="connsiteX11-23" fmla="*/ 3994548 w 10696575"/>
              <a:gd name="connsiteY11-24" fmla="*/ 519661 h 4817356"/>
              <a:gd name="connsiteX12-25" fmla="*/ 6793467 w 10696575"/>
              <a:gd name="connsiteY12-26" fmla="*/ 611101 h 4817356"/>
              <a:gd name="connsiteX0-27" fmla="*/ 6702027 w 10696575"/>
              <a:gd name="connsiteY0-28" fmla="*/ 519661 h 4817356"/>
              <a:gd name="connsiteX1-29" fmla="*/ 6702027 w 10696575"/>
              <a:gd name="connsiteY1-30" fmla="*/ 0 h 4817356"/>
              <a:gd name="connsiteX2-31" fmla="*/ 10484226 w 10696575"/>
              <a:gd name="connsiteY2-32" fmla="*/ 0 h 4817356"/>
              <a:gd name="connsiteX3-33" fmla="*/ 10696575 w 10696575"/>
              <a:gd name="connsiteY3-34" fmla="*/ 212349 h 4817356"/>
              <a:gd name="connsiteX4-35" fmla="*/ 10696575 w 10696575"/>
              <a:gd name="connsiteY4-36" fmla="*/ 4605007 h 4817356"/>
              <a:gd name="connsiteX5-37" fmla="*/ 10484226 w 10696575"/>
              <a:gd name="connsiteY5-38" fmla="*/ 4817356 h 4817356"/>
              <a:gd name="connsiteX6-39" fmla="*/ 212349 w 10696575"/>
              <a:gd name="connsiteY6-40" fmla="*/ 4817356 h 4817356"/>
              <a:gd name="connsiteX7-41" fmla="*/ 0 w 10696575"/>
              <a:gd name="connsiteY7-42" fmla="*/ 4605007 h 4817356"/>
              <a:gd name="connsiteX8-43" fmla="*/ 0 w 10696575"/>
              <a:gd name="connsiteY8-44" fmla="*/ 212349 h 4817356"/>
              <a:gd name="connsiteX9-45" fmla="*/ 212349 w 10696575"/>
              <a:gd name="connsiteY9-46" fmla="*/ 0 h 4817356"/>
              <a:gd name="connsiteX10-47" fmla="*/ 3994548 w 10696575"/>
              <a:gd name="connsiteY10-48" fmla="*/ 0 h 4817356"/>
              <a:gd name="connsiteX11-49" fmla="*/ 3994548 w 10696575"/>
              <a:gd name="connsiteY11-50" fmla="*/ 519661 h 4817356"/>
              <a:gd name="connsiteX0-51" fmla="*/ 6702027 w 10696575"/>
              <a:gd name="connsiteY0-52" fmla="*/ 0 h 4817356"/>
              <a:gd name="connsiteX1-53" fmla="*/ 10484226 w 10696575"/>
              <a:gd name="connsiteY1-54" fmla="*/ 0 h 4817356"/>
              <a:gd name="connsiteX2-55" fmla="*/ 10696575 w 10696575"/>
              <a:gd name="connsiteY2-56" fmla="*/ 212349 h 4817356"/>
              <a:gd name="connsiteX3-57" fmla="*/ 10696575 w 10696575"/>
              <a:gd name="connsiteY3-58" fmla="*/ 4605007 h 4817356"/>
              <a:gd name="connsiteX4-59" fmla="*/ 10484226 w 10696575"/>
              <a:gd name="connsiteY4-60" fmla="*/ 4817356 h 4817356"/>
              <a:gd name="connsiteX5-61" fmla="*/ 212349 w 10696575"/>
              <a:gd name="connsiteY5-62" fmla="*/ 4817356 h 4817356"/>
              <a:gd name="connsiteX6-63" fmla="*/ 0 w 10696575"/>
              <a:gd name="connsiteY6-64" fmla="*/ 4605007 h 4817356"/>
              <a:gd name="connsiteX7-65" fmla="*/ 0 w 10696575"/>
              <a:gd name="connsiteY7-66" fmla="*/ 212349 h 4817356"/>
              <a:gd name="connsiteX8-67" fmla="*/ 212349 w 10696575"/>
              <a:gd name="connsiteY8-68" fmla="*/ 0 h 4817356"/>
              <a:gd name="connsiteX9-69" fmla="*/ 3994548 w 10696575"/>
              <a:gd name="connsiteY9-70" fmla="*/ 0 h 4817356"/>
              <a:gd name="connsiteX10-71" fmla="*/ 3994548 w 10696575"/>
              <a:gd name="connsiteY10-72" fmla="*/ 519661 h 4817356"/>
              <a:gd name="connsiteX0-73" fmla="*/ 6702027 w 10696575"/>
              <a:gd name="connsiteY0-74" fmla="*/ 0 h 4817356"/>
              <a:gd name="connsiteX1-75" fmla="*/ 10484226 w 10696575"/>
              <a:gd name="connsiteY1-76" fmla="*/ 0 h 4817356"/>
              <a:gd name="connsiteX2-77" fmla="*/ 10696575 w 10696575"/>
              <a:gd name="connsiteY2-78" fmla="*/ 212349 h 4817356"/>
              <a:gd name="connsiteX3-79" fmla="*/ 10696575 w 10696575"/>
              <a:gd name="connsiteY3-80" fmla="*/ 4605007 h 4817356"/>
              <a:gd name="connsiteX4-81" fmla="*/ 10484226 w 10696575"/>
              <a:gd name="connsiteY4-82" fmla="*/ 4817356 h 4817356"/>
              <a:gd name="connsiteX5-83" fmla="*/ 212349 w 10696575"/>
              <a:gd name="connsiteY5-84" fmla="*/ 4817356 h 4817356"/>
              <a:gd name="connsiteX6-85" fmla="*/ 0 w 10696575"/>
              <a:gd name="connsiteY6-86" fmla="*/ 4605007 h 4817356"/>
              <a:gd name="connsiteX7-87" fmla="*/ 0 w 10696575"/>
              <a:gd name="connsiteY7-88" fmla="*/ 212349 h 4817356"/>
              <a:gd name="connsiteX8-89" fmla="*/ 212349 w 10696575"/>
              <a:gd name="connsiteY8-90" fmla="*/ 0 h 4817356"/>
              <a:gd name="connsiteX9-91" fmla="*/ 3994548 w 10696575"/>
              <a:gd name="connsiteY9-92" fmla="*/ 0 h 48173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0696575" h="4817356">
                <a:moveTo>
                  <a:pt x="6702027" y="0"/>
                </a:moveTo>
                <a:lnTo>
                  <a:pt x="10484226" y="0"/>
                </a:lnTo>
                <a:cubicBezTo>
                  <a:pt x="10601503" y="0"/>
                  <a:pt x="10696575" y="95072"/>
                  <a:pt x="10696575" y="212349"/>
                </a:cubicBezTo>
                <a:lnTo>
                  <a:pt x="10696575" y="4605007"/>
                </a:lnTo>
                <a:cubicBezTo>
                  <a:pt x="10696575" y="4722284"/>
                  <a:pt x="10601503" y="4817356"/>
                  <a:pt x="10484226" y="4817356"/>
                </a:cubicBezTo>
                <a:lnTo>
                  <a:pt x="212349" y="4817356"/>
                </a:lnTo>
                <a:cubicBezTo>
                  <a:pt x="95072" y="4817356"/>
                  <a:pt x="0" y="4722284"/>
                  <a:pt x="0" y="4605007"/>
                </a:cubicBezTo>
                <a:lnTo>
                  <a:pt x="0" y="212349"/>
                </a:lnTo>
                <a:cubicBezTo>
                  <a:pt x="0" y="95072"/>
                  <a:pt x="95072" y="0"/>
                  <a:pt x="212349" y="0"/>
                </a:cubicBezTo>
                <a:lnTo>
                  <a:pt x="3994548" y="0"/>
                </a:lnTo>
              </a:path>
            </a:pathLst>
          </a:custGeom>
          <a:noFill/>
          <a:ln w="19050">
            <a:solidFill>
              <a:schemeClr val="accent1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1339773" y="4848225"/>
            <a:ext cx="2011046" cy="2011046"/>
          </a:xfrm>
          <a:prstGeom prst="ellipse">
            <a:avLst/>
          </a:prstGeom>
          <a:noFill/>
          <a:ln>
            <a:solidFill>
              <a:srgbClr val="B1D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分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 userDrawn="1"/>
        </p:nvSpPr>
        <p:spPr>
          <a:xfrm>
            <a:off x="9486563" y="-279176"/>
            <a:ext cx="2067262" cy="2067260"/>
          </a:xfrm>
          <a:prstGeom prst="ellipse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椭圆 17"/>
          <p:cNvSpPr/>
          <p:nvPr userDrawn="1"/>
        </p:nvSpPr>
        <p:spPr>
          <a:xfrm>
            <a:off x="8690488" y="4308243"/>
            <a:ext cx="4265494" cy="4265494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 userDrawn="1"/>
        </p:nvSpPr>
        <p:spPr>
          <a:xfrm>
            <a:off x="-539476" y="1327479"/>
            <a:ext cx="1875673" cy="1875673"/>
          </a:xfrm>
          <a:prstGeom prst="ellipse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 userDrawn="1"/>
        </p:nvSpPr>
        <p:spPr>
          <a:xfrm>
            <a:off x="1542001" y="5044812"/>
            <a:ext cx="1606590" cy="1606590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椭圆 20"/>
          <p:cNvSpPr/>
          <p:nvPr userDrawn="1"/>
        </p:nvSpPr>
        <p:spPr>
          <a:xfrm>
            <a:off x="11799845" y="3611640"/>
            <a:ext cx="2048968" cy="2048968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椭圆 21"/>
          <p:cNvSpPr/>
          <p:nvPr userDrawn="1"/>
        </p:nvSpPr>
        <p:spPr>
          <a:xfrm>
            <a:off x="9938956" y="168122"/>
            <a:ext cx="1162475" cy="1162475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椭圆 22"/>
          <p:cNvSpPr/>
          <p:nvPr userDrawn="1"/>
        </p:nvSpPr>
        <p:spPr>
          <a:xfrm>
            <a:off x="1088711" y="-583981"/>
            <a:ext cx="2720738" cy="2720738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 userDrawn="1"/>
        </p:nvSpPr>
        <p:spPr>
          <a:xfrm>
            <a:off x="9451589" y="1195136"/>
            <a:ext cx="439233" cy="439233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椭圆 24"/>
          <p:cNvSpPr/>
          <p:nvPr userDrawn="1"/>
        </p:nvSpPr>
        <p:spPr>
          <a:xfrm>
            <a:off x="3332688" y="488585"/>
            <a:ext cx="953522" cy="953522"/>
          </a:xfrm>
          <a:prstGeom prst="ellipse">
            <a:avLst/>
          </a:prstGeom>
          <a:solidFill>
            <a:schemeClr val="accent1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 userDrawn="1"/>
        </p:nvSpPr>
        <p:spPr>
          <a:xfrm>
            <a:off x="1339773" y="4848225"/>
            <a:ext cx="2011046" cy="2011046"/>
          </a:xfrm>
          <a:prstGeom prst="ellipse">
            <a:avLst/>
          </a:prstGeom>
          <a:noFill/>
          <a:ln>
            <a:solidFill>
              <a:srgbClr val="B1D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A330-99E0-4B4D-9C61-82CFEE5A23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2866-32EA-4EDE-B1EF-E5D366E4AC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前言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A330-99E0-4B4D-9C61-82CFEE5A23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2866-32EA-4EDE-B1EF-E5D366E4AC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 userDrawn="1"/>
        </p:nvSpPr>
        <p:spPr>
          <a:xfrm>
            <a:off x="3248526" y="-916243"/>
            <a:ext cx="8690486" cy="8690486"/>
          </a:xfrm>
          <a:prstGeom prst="ellipse">
            <a:avLst/>
          </a:prstGeom>
          <a:solidFill>
            <a:schemeClr val="accent4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3793430" y="-336884"/>
            <a:ext cx="7600678" cy="7600678"/>
          </a:xfrm>
          <a:prstGeom prst="ellipse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-825313" y="1852548"/>
            <a:ext cx="2720738" cy="2720738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639091" y="389837"/>
            <a:ext cx="2683920" cy="2683920"/>
          </a:xfrm>
          <a:prstGeom prst="ellipse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椭圆 9"/>
          <p:cNvSpPr/>
          <p:nvPr userDrawn="1"/>
        </p:nvSpPr>
        <p:spPr>
          <a:xfrm>
            <a:off x="2526632" y="4639707"/>
            <a:ext cx="1549732" cy="1549732"/>
          </a:xfrm>
          <a:prstGeom prst="ellipse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918113" y="668859"/>
            <a:ext cx="2125876" cy="21258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椭圆 11"/>
          <p:cNvSpPr/>
          <p:nvPr userDrawn="1"/>
        </p:nvSpPr>
        <p:spPr>
          <a:xfrm>
            <a:off x="10494960" y="622386"/>
            <a:ext cx="1444052" cy="1444052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A330-99E0-4B4D-9C61-82CFEE5A23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2866-32EA-4EDE-B1EF-E5D366E4AC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47672-0D1E-7148-8C2C-F966ADC0744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4FCF-AF49-5F40-8749-EB1795BBC03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A330-99E0-4B4D-9C61-82CFEE5A23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2866-32EA-4EDE-B1EF-E5D366E4AC42}" type="slidenum">
              <a:rPr lang="zh-CN" altLang="en-US" smtClean="0"/>
            </a:fld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7490338" y="6146568"/>
            <a:ext cx="4265494" cy="4265494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10329316" y="5916066"/>
            <a:ext cx="2048968" cy="2048968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9" name="椭圆 8"/>
          <p:cNvSpPr/>
          <p:nvPr userDrawn="1"/>
        </p:nvSpPr>
        <p:spPr>
          <a:xfrm>
            <a:off x="650561" y="-1888906"/>
            <a:ext cx="2720738" cy="2720738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2818889" y="-340236"/>
            <a:ext cx="953522" cy="953522"/>
          </a:xfrm>
          <a:prstGeom prst="ellipse">
            <a:avLst/>
          </a:prstGeom>
          <a:solidFill>
            <a:schemeClr val="accent1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9400962" y="-774853"/>
            <a:ext cx="1162475" cy="1162475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12" name="椭圆 11"/>
          <p:cNvSpPr/>
          <p:nvPr userDrawn="1"/>
        </p:nvSpPr>
        <p:spPr>
          <a:xfrm>
            <a:off x="-1404391" y="4527866"/>
            <a:ext cx="2011046" cy="2011046"/>
          </a:xfrm>
          <a:prstGeom prst="ellipse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椭圆 12"/>
          <p:cNvSpPr/>
          <p:nvPr userDrawn="1"/>
        </p:nvSpPr>
        <p:spPr>
          <a:xfrm>
            <a:off x="-1202163" y="4730094"/>
            <a:ext cx="1606590" cy="1606590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</p:spTree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A330-99E0-4B4D-9C61-82CFEE5A23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2866-32EA-4EDE-B1EF-E5D366E4AC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备用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A330-99E0-4B4D-9C61-82CFEE5A23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2866-32EA-4EDE-B1EF-E5D366E4AC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 userDrawn="1"/>
        </p:nvSpPr>
        <p:spPr>
          <a:xfrm>
            <a:off x="7490338" y="6146568"/>
            <a:ext cx="4265494" cy="4265494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10329316" y="5916066"/>
            <a:ext cx="2048968" cy="2048968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8" name="椭圆 7"/>
          <p:cNvSpPr/>
          <p:nvPr userDrawn="1"/>
        </p:nvSpPr>
        <p:spPr>
          <a:xfrm>
            <a:off x="650561" y="-1888906"/>
            <a:ext cx="2720738" cy="2720738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2818889" y="-340236"/>
            <a:ext cx="953522" cy="953522"/>
          </a:xfrm>
          <a:prstGeom prst="ellipse">
            <a:avLst/>
          </a:prstGeom>
          <a:solidFill>
            <a:schemeClr val="accent1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9400962" y="-774853"/>
            <a:ext cx="1162475" cy="1162475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12" name="椭圆 11"/>
          <p:cNvSpPr/>
          <p:nvPr userDrawn="1"/>
        </p:nvSpPr>
        <p:spPr>
          <a:xfrm>
            <a:off x="-1404391" y="4527866"/>
            <a:ext cx="2011046" cy="2011046"/>
          </a:xfrm>
          <a:prstGeom prst="ellipse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椭圆 12"/>
          <p:cNvSpPr/>
          <p:nvPr userDrawn="1"/>
        </p:nvSpPr>
        <p:spPr>
          <a:xfrm>
            <a:off x="-1202163" y="4730094"/>
            <a:ext cx="1606590" cy="1606590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7E49-4202-4010-9CDE-18E87C44C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3FC22-4EA5-4E12-9542-52EABB823E53}" type="slidenum">
              <a:rPr lang="zh-CN" altLang="en-US" smtClean="0"/>
            </a:fld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3"/>
          </p:nvPr>
        </p:nvSpPr>
        <p:spPr>
          <a:xfrm>
            <a:off x="1177925" y="1498793"/>
            <a:ext cx="4242633" cy="3704786"/>
          </a:xfrm>
          <a:custGeom>
            <a:avLst/>
            <a:gdLst>
              <a:gd name="connsiteX0" fmla="*/ 3548865 w 4573561"/>
              <a:gd name="connsiteY0" fmla="*/ 637 h 3993762"/>
              <a:gd name="connsiteX1" fmla="*/ 4072648 w 4573561"/>
              <a:gd name="connsiteY1" fmla="*/ 130982 h 3993762"/>
              <a:gd name="connsiteX2" fmla="*/ 3758323 w 4573561"/>
              <a:gd name="connsiteY2" fmla="*/ 3950507 h 3993762"/>
              <a:gd name="connsiteX3" fmla="*/ 710 w 4573561"/>
              <a:gd name="connsiteY3" fmla="*/ 1750232 h 3993762"/>
              <a:gd name="connsiteX4" fmla="*/ 3548865 w 4573561"/>
              <a:gd name="connsiteY4" fmla="*/ 637 h 3993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3561" h="3993762">
                <a:moveTo>
                  <a:pt x="3548865" y="637"/>
                </a:moveTo>
                <a:cubicBezTo>
                  <a:pt x="3769202" y="6098"/>
                  <a:pt x="3950981" y="46894"/>
                  <a:pt x="4072648" y="130982"/>
                </a:cubicBezTo>
                <a:cubicBezTo>
                  <a:pt x="4851317" y="669144"/>
                  <a:pt x="4703679" y="3623482"/>
                  <a:pt x="3758323" y="3950507"/>
                </a:cubicBezTo>
                <a:cubicBezTo>
                  <a:pt x="2812967" y="4277532"/>
                  <a:pt x="-51677" y="2672569"/>
                  <a:pt x="710" y="1750232"/>
                </a:cubicBezTo>
                <a:cubicBezTo>
                  <a:pt x="44912" y="972010"/>
                  <a:pt x="2359048" y="-28854"/>
                  <a:pt x="3548865" y="63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zh-CN" altLang="en-US" dirty="0"/>
          </a:p>
        </p:txBody>
      </p:sp>
    </p:spTree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 userDrawn="1"/>
        </p:nvSpPr>
        <p:spPr>
          <a:xfrm>
            <a:off x="7490338" y="6146568"/>
            <a:ext cx="4265494" cy="4265494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10329316" y="5916066"/>
            <a:ext cx="2048968" cy="2048968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11" name="椭圆 10"/>
          <p:cNvSpPr/>
          <p:nvPr userDrawn="1"/>
        </p:nvSpPr>
        <p:spPr>
          <a:xfrm>
            <a:off x="650561" y="-1888906"/>
            <a:ext cx="2720738" cy="2720738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2818889" y="-340236"/>
            <a:ext cx="953522" cy="953522"/>
          </a:xfrm>
          <a:prstGeom prst="ellipse">
            <a:avLst/>
          </a:prstGeom>
          <a:solidFill>
            <a:schemeClr val="accent1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9400962" y="-774853"/>
            <a:ext cx="1162475" cy="1162475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14" name="椭圆 13"/>
          <p:cNvSpPr/>
          <p:nvPr userDrawn="1"/>
        </p:nvSpPr>
        <p:spPr>
          <a:xfrm>
            <a:off x="-1404391" y="4527866"/>
            <a:ext cx="2011046" cy="2011046"/>
          </a:xfrm>
          <a:prstGeom prst="ellipse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椭圆 14"/>
          <p:cNvSpPr/>
          <p:nvPr userDrawn="1"/>
        </p:nvSpPr>
        <p:spPr>
          <a:xfrm>
            <a:off x="-1202163" y="4730094"/>
            <a:ext cx="1606590" cy="1606590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7E49-4202-4010-9CDE-18E87C44C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3FC22-4EA5-4E12-9542-52EABB823E53}" type="slidenum">
              <a:rPr lang="zh-CN" altLang="en-US" smtClean="0"/>
            </a:fld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3"/>
          </p:nvPr>
        </p:nvSpPr>
        <p:spPr>
          <a:xfrm>
            <a:off x="2113982" y="1226003"/>
            <a:ext cx="3715318" cy="2202997"/>
          </a:xfrm>
          <a:custGeom>
            <a:avLst/>
            <a:gdLst>
              <a:gd name="connsiteX0" fmla="*/ 0 w 4262438"/>
              <a:gd name="connsiteY0" fmla="*/ 0 h 2527412"/>
              <a:gd name="connsiteX1" fmla="*/ 3630585 w 4262438"/>
              <a:gd name="connsiteY1" fmla="*/ 0 h 2527412"/>
              <a:gd name="connsiteX2" fmla="*/ 4262438 w 4262438"/>
              <a:gd name="connsiteY2" fmla="*/ 2527412 h 2527412"/>
              <a:gd name="connsiteX3" fmla="*/ 631853 w 4262438"/>
              <a:gd name="connsiteY3" fmla="*/ 2527412 h 2527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2438" h="2527412">
                <a:moveTo>
                  <a:pt x="0" y="0"/>
                </a:moveTo>
                <a:lnTo>
                  <a:pt x="3630585" y="0"/>
                </a:lnTo>
                <a:lnTo>
                  <a:pt x="4262438" y="2527412"/>
                </a:lnTo>
                <a:lnTo>
                  <a:pt x="631853" y="25274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zh-CN" altLang="en-US" dirty="0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4"/>
          </p:nvPr>
        </p:nvSpPr>
        <p:spPr>
          <a:xfrm>
            <a:off x="6353175" y="3434444"/>
            <a:ext cx="3715318" cy="2202997"/>
          </a:xfrm>
          <a:custGeom>
            <a:avLst/>
            <a:gdLst>
              <a:gd name="connsiteX0" fmla="*/ 0 w 4262438"/>
              <a:gd name="connsiteY0" fmla="*/ 0 h 2527412"/>
              <a:gd name="connsiteX1" fmla="*/ 3630585 w 4262438"/>
              <a:gd name="connsiteY1" fmla="*/ 0 h 2527412"/>
              <a:gd name="connsiteX2" fmla="*/ 4262438 w 4262438"/>
              <a:gd name="connsiteY2" fmla="*/ 2527412 h 2527412"/>
              <a:gd name="connsiteX3" fmla="*/ 631853 w 4262438"/>
              <a:gd name="connsiteY3" fmla="*/ 2527412 h 2527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2438" h="2527412">
                <a:moveTo>
                  <a:pt x="0" y="0"/>
                </a:moveTo>
                <a:lnTo>
                  <a:pt x="3630585" y="0"/>
                </a:lnTo>
                <a:lnTo>
                  <a:pt x="4262438" y="2527412"/>
                </a:lnTo>
                <a:lnTo>
                  <a:pt x="631853" y="25274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zh-CN" altLang="en-US" dirty="0"/>
          </a:p>
        </p:txBody>
      </p:sp>
    </p:spTree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 userDrawn="1"/>
        </p:nvSpPr>
        <p:spPr>
          <a:xfrm>
            <a:off x="7490338" y="6146568"/>
            <a:ext cx="4265494" cy="4265494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" name="椭圆 5"/>
          <p:cNvSpPr/>
          <p:nvPr userDrawn="1"/>
        </p:nvSpPr>
        <p:spPr>
          <a:xfrm>
            <a:off x="10329316" y="5916066"/>
            <a:ext cx="2048968" cy="2048968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7" name="椭圆 6"/>
          <p:cNvSpPr/>
          <p:nvPr userDrawn="1"/>
        </p:nvSpPr>
        <p:spPr>
          <a:xfrm>
            <a:off x="650561" y="-1888906"/>
            <a:ext cx="2720738" cy="2720738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2818889" y="-340236"/>
            <a:ext cx="953522" cy="953522"/>
          </a:xfrm>
          <a:prstGeom prst="ellipse">
            <a:avLst/>
          </a:prstGeom>
          <a:solidFill>
            <a:schemeClr val="accent1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9400962" y="-774853"/>
            <a:ext cx="1162475" cy="1162475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13" name="椭圆 12"/>
          <p:cNvSpPr/>
          <p:nvPr userDrawn="1"/>
        </p:nvSpPr>
        <p:spPr>
          <a:xfrm>
            <a:off x="-1404391" y="4527866"/>
            <a:ext cx="2011046" cy="2011046"/>
          </a:xfrm>
          <a:prstGeom prst="ellipse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椭圆 14"/>
          <p:cNvSpPr/>
          <p:nvPr userDrawn="1"/>
        </p:nvSpPr>
        <p:spPr>
          <a:xfrm>
            <a:off x="-1202163" y="4730094"/>
            <a:ext cx="1606590" cy="1606590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7E49-4202-4010-9CDE-18E87C44C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3FC22-4EA5-4E12-9542-52EABB823E53}" type="slidenum">
              <a:rPr lang="zh-CN" altLang="en-US" smtClean="0"/>
            </a:fld>
            <a:endParaRPr lang="zh-CN" altLang="en-US"/>
          </a:p>
        </p:txBody>
      </p:sp>
      <p:sp>
        <p:nvSpPr>
          <p:cNvPr id="23" name="图片占位符 22"/>
          <p:cNvSpPr>
            <a:spLocks noGrp="1"/>
          </p:cNvSpPr>
          <p:nvPr>
            <p:ph type="pic" sz="quarter" idx="13"/>
          </p:nvPr>
        </p:nvSpPr>
        <p:spPr>
          <a:xfrm>
            <a:off x="1294290" y="1495425"/>
            <a:ext cx="2520000" cy="2313904"/>
          </a:xfrm>
          <a:custGeom>
            <a:avLst/>
            <a:gdLst>
              <a:gd name="connsiteX0" fmla="*/ 1260000 w 2520000"/>
              <a:gd name="connsiteY0" fmla="*/ 0 h 2313904"/>
              <a:gd name="connsiteX1" fmla="*/ 2520000 w 2520000"/>
              <a:gd name="connsiteY1" fmla="*/ 1260000 h 2313904"/>
              <a:gd name="connsiteX2" fmla="*/ 1964478 w 2520000"/>
              <a:gd name="connsiteY2" fmla="*/ 2304812 h 2313904"/>
              <a:gd name="connsiteX3" fmla="*/ 1949512 w 2520000"/>
              <a:gd name="connsiteY3" fmla="*/ 2313904 h 2313904"/>
              <a:gd name="connsiteX4" fmla="*/ 570488 w 2520000"/>
              <a:gd name="connsiteY4" fmla="*/ 2313904 h 2313904"/>
              <a:gd name="connsiteX5" fmla="*/ 555522 w 2520000"/>
              <a:gd name="connsiteY5" fmla="*/ 2304812 h 2313904"/>
              <a:gd name="connsiteX6" fmla="*/ 0 w 2520000"/>
              <a:gd name="connsiteY6" fmla="*/ 1260000 h 2313904"/>
              <a:gd name="connsiteX7" fmla="*/ 1260000 w 2520000"/>
              <a:gd name="connsiteY7" fmla="*/ 0 h 2313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20000" h="2313904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694925"/>
                  <a:pt x="2299640" y="2078381"/>
                  <a:pt x="1964478" y="2304812"/>
                </a:cubicBezTo>
                <a:lnTo>
                  <a:pt x="1949512" y="2313904"/>
                </a:lnTo>
                <a:lnTo>
                  <a:pt x="570488" y="2313904"/>
                </a:lnTo>
                <a:lnTo>
                  <a:pt x="555522" y="2304812"/>
                </a:lnTo>
                <a:cubicBezTo>
                  <a:pt x="220360" y="2078381"/>
                  <a:pt x="0" y="1694925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zh-CN" altLang="en-US" dirty="0"/>
          </a:p>
        </p:txBody>
      </p:sp>
      <p:sp>
        <p:nvSpPr>
          <p:cNvPr id="24" name="图片占位符 23"/>
          <p:cNvSpPr>
            <a:spLocks noGrp="1"/>
          </p:cNvSpPr>
          <p:nvPr>
            <p:ph type="pic" sz="quarter" idx="16"/>
          </p:nvPr>
        </p:nvSpPr>
        <p:spPr>
          <a:xfrm>
            <a:off x="4836000" y="1495425"/>
            <a:ext cx="2520000" cy="2313904"/>
          </a:xfrm>
          <a:custGeom>
            <a:avLst/>
            <a:gdLst>
              <a:gd name="connsiteX0" fmla="*/ 1260000 w 2520000"/>
              <a:gd name="connsiteY0" fmla="*/ 0 h 2313904"/>
              <a:gd name="connsiteX1" fmla="*/ 2520000 w 2520000"/>
              <a:gd name="connsiteY1" fmla="*/ 1260000 h 2313904"/>
              <a:gd name="connsiteX2" fmla="*/ 1964478 w 2520000"/>
              <a:gd name="connsiteY2" fmla="*/ 2304812 h 2313904"/>
              <a:gd name="connsiteX3" fmla="*/ 1949512 w 2520000"/>
              <a:gd name="connsiteY3" fmla="*/ 2313904 h 2313904"/>
              <a:gd name="connsiteX4" fmla="*/ 570488 w 2520000"/>
              <a:gd name="connsiteY4" fmla="*/ 2313904 h 2313904"/>
              <a:gd name="connsiteX5" fmla="*/ 555522 w 2520000"/>
              <a:gd name="connsiteY5" fmla="*/ 2304812 h 2313904"/>
              <a:gd name="connsiteX6" fmla="*/ 0 w 2520000"/>
              <a:gd name="connsiteY6" fmla="*/ 1260000 h 2313904"/>
              <a:gd name="connsiteX7" fmla="*/ 1260000 w 2520000"/>
              <a:gd name="connsiteY7" fmla="*/ 0 h 2313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20000" h="2313904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694925"/>
                  <a:pt x="2299640" y="2078381"/>
                  <a:pt x="1964478" y="2304812"/>
                </a:cubicBezTo>
                <a:lnTo>
                  <a:pt x="1949512" y="2313904"/>
                </a:lnTo>
                <a:lnTo>
                  <a:pt x="570488" y="2313904"/>
                </a:lnTo>
                <a:lnTo>
                  <a:pt x="555522" y="2304812"/>
                </a:lnTo>
                <a:cubicBezTo>
                  <a:pt x="220360" y="2078381"/>
                  <a:pt x="0" y="1694925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zh-CN" altLang="en-US" dirty="0"/>
          </a:p>
        </p:txBody>
      </p:sp>
      <p:sp>
        <p:nvSpPr>
          <p:cNvPr id="25" name="图片占位符 24"/>
          <p:cNvSpPr>
            <a:spLocks noGrp="1"/>
          </p:cNvSpPr>
          <p:nvPr>
            <p:ph type="pic" sz="quarter" idx="17"/>
          </p:nvPr>
        </p:nvSpPr>
        <p:spPr>
          <a:xfrm>
            <a:off x="8375646" y="1495425"/>
            <a:ext cx="2520000" cy="2313904"/>
          </a:xfrm>
          <a:custGeom>
            <a:avLst/>
            <a:gdLst>
              <a:gd name="connsiteX0" fmla="*/ 1260000 w 2520000"/>
              <a:gd name="connsiteY0" fmla="*/ 0 h 2313904"/>
              <a:gd name="connsiteX1" fmla="*/ 2520000 w 2520000"/>
              <a:gd name="connsiteY1" fmla="*/ 1260000 h 2313904"/>
              <a:gd name="connsiteX2" fmla="*/ 1964478 w 2520000"/>
              <a:gd name="connsiteY2" fmla="*/ 2304812 h 2313904"/>
              <a:gd name="connsiteX3" fmla="*/ 1949512 w 2520000"/>
              <a:gd name="connsiteY3" fmla="*/ 2313904 h 2313904"/>
              <a:gd name="connsiteX4" fmla="*/ 570488 w 2520000"/>
              <a:gd name="connsiteY4" fmla="*/ 2313904 h 2313904"/>
              <a:gd name="connsiteX5" fmla="*/ 555522 w 2520000"/>
              <a:gd name="connsiteY5" fmla="*/ 2304812 h 2313904"/>
              <a:gd name="connsiteX6" fmla="*/ 0 w 2520000"/>
              <a:gd name="connsiteY6" fmla="*/ 1260000 h 2313904"/>
              <a:gd name="connsiteX7" fmla="*/ 1260000 w 2520000"/>
              <a:gd name="connsiteY7" fmla="*/ 0 h 2313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20000" h="2313904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694925"/>
                  <a:pt x="2299640" y="2078381"/>
                  <a:pt x="1964478" y="2304812"/>
                </a:cubicBezTo>
                <a:lnTo>
                  <a:pt x="1949512" y="2313904"/>
                </a:lnTo>
                <a:lnTo>
                  <a:pt x="570488" y="2313904"/>
                </a:lnTo>
                <a:lnTo>
                  <a:pt x="555522" y="2304812"/>
                </a:lnTo>
                <a:cubicBezTo>
                  <a:pt x="220360" y="2078381"/>
                  <a:pt x="0" y="1694925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zh-CN" altLang="en-US" dirty="0"/>
          </a:p>
        </p:txBody>
      </p:sp>
    </p:spTree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 userDrawn="1"/>
        </p:nvSpPr>
        <p:spPr>
          <a:xfrm>
            <a:off x="7490338" y="6146568"/>
            <a:ext cx="4265494" cy="4265494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" name="椭圆 5"/>
          <p:cNvSpPr/>
          <p:nvPr userDrawn="1"/>
        </p:nvSpPr>
        <p:spPr>
          <a:xfrm>
            <a:off x="10329316" y="5916066"/>
            <a:ext cx="2048968" cy="2048968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7" name="椭圆 6"/>
          <p:cNvSpPr/>
          <p:nvPr userDrawn="1"/>
        </p:nvSpPr>
        <p:spPr>
          <a:xfrm>
            <a:off x="650561" y="-1888906"/>
            <a:ext cx="2720738" cy="2720738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2818889" y="-340236"/>
            <a:ext cx="953522" cy="953522"/>
          </a:xfrm>
          <a:prstGeom prst="ellipse">
            <a:avLst/>
          </a:prstGeom>
          <a:solidFill>
            <a:schemeClr val="accent1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9400962" y="-774853"/>
            <a:ext cx="1162475" cy="1162475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19" name="椭圆 18"/>
          <p:cNvSpPr/>
          <p:nvPr userDrawn="1"/>
        </p:nvSpPr>
        <p:spPr>
          <a:xfrm>
            <a:off x="-1404391" y="4527866"/>
            <a:ext cx="2011046" cy="2011046"/>
          </a:xfrm>
          <a:prstGeom prst="ellipse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椭圆 20"/>
          <p:cNvSpPr/>
          <p:nvPr userDrawn="1"/>
        </p:nvSpPr>
        <p:spPr>
          <a:xfrm>
            <a:off x="-1202163" y="4730094"/>
            <a:ext cx="1606590" cy="1606590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7E49-4202-4010-9CDE-18E87C44C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3FC22-4EA5-4E12-9542-52EABB823E53}" type="slidenum">
              <a:rPr lang="zh-CN" altLang="en-US" smtClean="0"/>
            </a:fld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3"/>
          </p:nvPr>
        </p:nvSpPr>
        <p:spPr>
          <a:xfrm>
            <a:off x="5159828" y="1259649"/>
            <a:ext cx="1872344" cy="1872344"/>
          </a:xfrm>
          <a:custGeom>
            <a:avLst/>
            <a:gdLst>
              <a:gd name="connsiteX0" fmla="*/ 936172 w 1872344"/>
              <a:gd name="connsiteY0" fmla="*/ 0 h 1872344"/>
              <a:gd name="connsiteX1" fmla="*/ 1872344 w 1872344"/>
              <a:gd name="connsiteY1" fmla="*/ 936172 h 1872344"/>
              <a:gd name="connsiteX2" fmla="*/ 936172 w 1872344"/>
              <a:gd name="connsiteY2" fmla="*/ 1872344 h 1872344"/>
              <a:gd name="connsiteX3" fmla="*/ 0 w 1872344"/>
              <a:gd name="connsiteY3" fmla="*/ 936172 h 1872344"/>
              <a:gd name="connsiteX4" fmla="*/ 936172 w 1872344"/>
              <a:gd name="connsiteY4" fmla="*/ 0 h 187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2344" h="1872344">
                <a:moveTo>
                  <a:pt x="936172" y="0"/>
                </a:moveTo>
                <a:cubicBezTo>
                  <a:pt x="1453206" y="0"/>
                  <a:pt x="1872344" y="419138"/>
                  <a:pt x="1872344" y="936172"/>
                </a:cubicBezTo>
                <a:cubicBezTo>
                  <a:pt x="1872344" y="1453206"/>
                  <a:pt x="1453206" y="1872344"/>
                  <a:pt x="936172" y="1872344"/>
                </a:cubicBezTo>
                <a:cubicBezTo>
                  <a:pt x="419138" y="1872344"/>
                  <a:pt x="0" y="1453206"/>
                  <a:pt x="0" y="936172"/>
                </a:cubicBezTo>
                <a:cubicBezTo>
                  <a:pt x="0" y="419138"/>
                  <a:pt x="419138" y="0"/>
                  <a:pt x="936172" y="0"/>
                </a:cubicBezTo>
                <a:close/>
              </a:path>
            </a:pathLst>
          </a:custGeom>
          <a:ln w="57150">
            <a:solidFill>
              <a:schemeClr val="accent3"/>
            </a:solidFill>
          </a:ln>
        </p:spPr>
        <p:txBody>
          <a:bodyPr wrap="square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zh-CN" altLang="en-US" dirty="0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4"/>
          </p:nvPr>
        </p:nvSpPr>
        <p:spPr>
          <a:xfrm>
            <a:off x="1761308" y="1789024"/>
            <a:ext cx="1872344" cy="1872344"/>
          </a:xfrm>
          <a:custGeom>
            <a:avLst/>
            <a:gdLst>
              <a:gd name="connsiteX0" fmla="*/ 936172 w 1872344"/>
              <a:gd name="connsiteY0" fmla="*/ 0 h 1872344"/>
              <a:gd name="connsiteX1" fmla="*/ 1872344 w 1872344"/>
              <a:gd name="connsiteY1" fmla="*/ 936172 h 1872344"/>
              <a:gd name="connsiteX2" fmla="*/ 936172 w 1872344"/>
              <a:gd name="connsiteY2" fmla="*/ 1872344 h 1872344"/>
              <a:gd name="connsiteX3" fmla="*/ 0 w 1872344"/>
              <a:gd name="connsiteY3" fmla="*/ 936172 h 1872344"/>
              <a:gd name="connsiteX4" fmla="*/ 936172 w 1872344"/>
              <a:gd name="connsiteY4" fmla="*/ 0 h 187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2344" h="1872344">
                <a:moveTo>
                  <a:pt x="936172" y="0"/>
                </a:moveTo>
                <a:cubicBezTo>
                  <a:pt x="1453206" y="0"/>
                  <a:pt x="1872344" y="419138"/>
                  <a:pt x="1872344" y="936172"/>
                </a:cubicBezTo>
                <a:cubicBezTo>
                  <a:pt x="1872344" y="1453206"/>
                  <a:pt x="1453206" y="1872344"/>
                  <a:pt x="936172" y="1872344"/>
                </a:cubicBezTo>
                <a:cubicBezTo>
                  <a:pt x="419138" y="1872344"/>
                  <a:pt x="0" y="1453206"/>
                  <a:pt x="0" y="936172"/>
                </a:cubicBezTo>
                <a:cubicBezTo>
                  <a:pt x="0" y="419138"/>
                  <a:pt x="419138" y="0"/>
                  <a:pt x="936172" y="0"/>
                </a:cubicBezTo>
                <a:close/>
              </a:path>
            </a:pathLst>
          </a:custGeom>
          <a:ln w="57150">
            <a:solidFill>
              <a:schemeClr val="accent3"/>
            </a:solidFill>
          </a:ln>
        </p:spPr>
        <p:txBody>
          <a:bodyPr wrap="square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zh-CN" altLang="en-US" dirty="0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5"/>
          </p:nvPr>
        </p:nvSpPr>
        <p:spPr>
          <a:xfrm>
            <a:off x="8558348" y="1789024"/>
            <a:ext cx="1872344" cy="1872344"/>
          </a:xfrm>
          <a:custGeom>
            <a:avLst/>
            <a:gdLst>
              <a:gd name="connsiteX0" fmla="*/ 936172 w 1872344"/>
              <a:gd name="connsiteY0" fmla="*/ 0 h 1872344"/>
              <a:gd name="connsiteX1" fmla="*/ 1872344 w 1872344"/>
              <a:gd name="connsiteY1" fmla="*/ 936172 h 1872344"/>
              <a:gd name="connsiteX2" fmla="*/ 936172 w 1872344"/>
              <a:gd name="connsiteY2" fmla="*/ 1872344 h 1872344"/>
              <a:gd name="connsiteX3" fmla="*/ 0 w 1872344"/>
              <a:gd name="connsiteY3" fmla="*/ 936172 h 1872344"/>
              <a:gd name="connsiteX4" fmla="*/ 936172 w 1872344"/>
              <a:gd name="connsiteY4" fmla="*/ 0 h 187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2344" h="1872344">
                <a:moveTo>
                  <a:pt x="936172" y="0"/>
                </a:moveTo>
                <a:cubicBezTo>
                  <a:pt x="1453206" y="0"/>
                  <a:pt x="1872344" y="419138"/>
                  <a:pt x="1872344" y="936172"/>
                </a:cubicBezTo>
                <a:cubicBezTo>
                  <a:pt x="1872344" y="1453206"/>
                  <a:pt x="1453206" y="1872344"/>
                  <a:pt x="936172" y="1872344"/>
                </a:cubicBezTo>
                <a:cubicBezTo>
                  <a:pt x="419138" y="1872344"/>
                  <a:pt x="0" y="1453206"/>
                  <a:pt x="0" y="936172"/>
                </a:cubicBezTo>
                <a:cubicBezTo>
                  <a:pt x="0" y="419138"/>
                  <a:pt x="419138" y="0"/>
                  <a:pt x="936172" y="0"/>
                </a:cubicBezTo>
                <a:close/>
              </a:path>
            </a:pathLst>
          </a:custGeom>
          <a:ln w="57150">
            <a:solidFill>
              <a:schemeClr val="accent3"/>
            </a:solidFill>
          </a:ln>
        </p:spPr>
        <p:txBody>
          <a:bodyPr wrap="square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zh-CN" altLang="en-US" dirty="0"/>
          </a:p>
        </p:txBody>
      </p:sp>
    </p:spTree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E5CE9-24BC-4193-BF56-D20E2CBE11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DA11E-F586-4AC1-B9F9-DDD485FBAD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E5CE9-24BC-4193-BF56-D20E2CBE11E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DA11E-F586-4AC1-B9F9-DDD485FBADB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47672-0D1E-7148-8C2C-F966ADC0744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4FCF-AF49-5F40-8749-EB1795BBC03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47672-0D1E-7148-8C2C-F966ADC0744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4FCF-AF49-5F40-8749-EB1795BBC03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0162"/>
            <a:ext cx="12192000" cy="3640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그림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4917" y="723900"/>
            <a:ext cx="6529916" cy="3614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2" name="그림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0500" y="774700"/>
            <a:ext cx="1883833" cy="1246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3" name="그림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153151" y="1003300"/>
            <a:ext cx="1100667" cy="469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4" name="그림 10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56917" y="3219450"/>
            <a:ext cx="766233" cy="560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5" name="그림 1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32133" y="2749550"/>
            <a:ext cx="745067" cy="469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6" name="그림 1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927351" y="2490788"/>
            <a:ext cx="495300" cy="334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7" name="그림 1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19100" y="3116263"/>
            <a:ext cx="1193800" cy="768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8" name="그림 14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68300" y="2443163"/>
            <a:ext cx="1168400" cy="490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9" name="그림 15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071100" y="642938"/>
            <a:ext cx="1691217" cy="6651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531" y="1653986"/>
            <a:ext cx="3949881" cy="481545"/>
          </a:xfrm>
          <a:prstGeom prst="rect">
            <a:avLst/>
          </a:prstGeom>
        </p:spPr>
      </p:pic>
      <p:pic>
        <p:nvPicPr>
          <p:cNvPr id="2061" name="그림 1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999133" y="2444750"/>
            <a:ext cx="1797051" cy="993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3D21D29-A35E-45B7-A815-2144CFDEA0FF}" type="datetimeFigureOut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Gulim" panose="020B0600000101010101" pitchFamily="50" charset="-127"/>
                <a:ea typeface="Gulim" panose="020B0600000101010101" pitchFamily="50" charset="-127"/>
                <a:cs typeface="+mn-cs"/>
              </a:rPr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ulim" panose="020B0600000101010101" pitchFamily="50" charset="-127"/>
              <a:ea typeface="Gulim" panose="020B0600000101010101" pitchFamily="50" charset="-127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ulim" panose="020B0600000101010101" pitchFamily="50" charset="-127"/>
              <a:ea typeface="Gulim" panose="020B0600000101010101" pitchFamily="50" charset="-127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D3AD4D-FDEB-4C62-A936-7D9775ED795C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Gulim" panose="020B0600000101010101" pitchFamily="50" charset="-127"/>
                <a:ea typeface="Gulim" panose="020B0600000101010101" pitchFamily="50" charset="-127"/>
                <a:cs typeface="+mn-cs"/>
              </a:rPr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ulim" panose="020B0600000101010101" pitchFamily="50" charset="-127"/>
              <a:ea typeface="Gulim" panose="020B0600000101010101" pitchFamily="50" charset="-127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0162"/>
            <a:ext cx="4064000" cy="68881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075" name="그룹 7"/>
          <p:cNvGrpSpPr/>
          <p:nvPr userDrawn="1"/>
        </p:nvGrpSpPr>
        <p:grpSpPr>
          <a:xfrm>
            <a:off x="258233" y="4330700"/>
            <a:ext cx="4754033" cy="2178050"/>
            <a:chOff x="142922" y="723442"/>
            <a:chExt cx="5914977" cy="3615280"/>
          </a:xfrm>
        </p:grpSpPr>
        <p:pic>
          <p:nvPicPr>
            <p:cNvPr id="3079" name="그림 8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11560" y="723442"/>
              <a:ext cx="4896927" cy="361528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080" name="그림 9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42922" y="775294"/>
              <a:ext cx="1413581" cy="124604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081" name="그림 10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4614643" y="1002843"/>
              <a:ext cx="824937" cy="47035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082" name="그림 11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4992327" y="3220148"/>
              <a:ext cx="575277" cy="55951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083" name="그림 12"/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5499720" y="2750259"/>
              <a:ext cx="558179" cy="4688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084" name="그림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2195736" y="2491207"/>
              <a:ext cx="371825" cy="33525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085" name="그림 14"/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314408" y="3115890"/>
              <a:ext cx="896038" cy="76803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086" name="그림 15"/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276308" y="2442965"/>
              <a:ext cx="876312" cy="490735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076" name="그림 16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071100" y="439738"/>
            <a:ext cx="1691217" cy="665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3D21D29-A35E-45B7-A815-2144CFDEA0FF}" type="datetimeFigureOut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Gulim" panose="020B0600000101010101" pitchFamily="50" charset="-127"/>
                <a:ea typeface="Gulim" panose="020B0600000101010101" pitchFamily="50" charset="-127"/>
                <a:cs typeface="+mn-cs"/>
              </a:rPr>
            </a:fld>
            <a:endParaRPr kumimoji="1" lang="ko-KR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ulim" panose="020B0600000101010101" pitchFamily="50" charset="-127"/>
              <a:ea typeface="Gulim" panose="020B0600000101010101" pitchFamily="50" charset="-127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ulim" panose="020B0600000101010101" pitchFamily="50" charset="-127"/>
              <a:ea typeface="Gulim" panose="020B0600000101010101" pitchFamily="50" charset="-127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D3AD4D-FDEB-4C62-A936-7D9775ED795C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Gulim" panose="020B0600000101010101" pitchFamily="50" charset="-127"/>
                <a:ea typeface="Gulim" panose="020B0600000101010101" pitchFamily="50" charset="-127"/>
                <a:cs typeface="+mn-cs"/>
              </a:rPr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ulim" panose="020B0600000101010101" pitchFamily="50" charset="-127"/>
              <a:ea typeface="Gulim" panose="020B0600000101010101" pitchFamily="50" charset="-127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그림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08151" y="2400300"/>
            <a:ext cx="8775700" cy="4241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0" name="그림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79117" y="5297488"/>
            <a:ext cx="1983316" cy="15605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3D21D29-A35E-45B7-A815-2144CFDEA0FF}" type="datetimeFigureOut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Gulim" panose="020B0600000101010101" pitchFamily="50" charset="-127"/>
                <a:ea typeface="Gulim" panose="020B0600000101010101" pitchFamily="50" charset="-127"/>
                <a:cs typeface="+mn-cs"/>
              </a:rPr>
            </a:fld>
            <a:endParaRPr kumimoji="1" lang="ko-KR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ulim" panose="020B0600000101010101" pitchFamily="50" charset="-127"/>
              <a:ea typeface="Gulim" panose="020B0600000101010101" pitchFamily="50" charset="-127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ulim" panose="020B0600000101010101" pitchFamily="50" charset="-127"/>
              <a:ea typeface="Gulim" panose="020B0600000101010101" pitchFamily="50" charset="-127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D3AD4D-FDEB-4C62-A936-7D9775ED795C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Gulim" panose="020B0600000101010101" pitchFamily="50" charset="-127"/>
                <a:ea typeface="Gulim" panose="020B0600000101010101" pitchFamily="50" charset="-127"/>
                <a:cs typeface="+mn-cs"/>
              </a:rPr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ulim" panose="020B0600000101010101" pitchFamily="50" charset="-127"/>
              <a:ea typeface="Gulim" panose="020B0600000101010101" pitchFamily="50" charset="-127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0162"/>
            <a:ext cx="12192000" cy="36401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직사각형 7"/>
          <p:cNvSpPr/>
          <p:nvPr/>
        </p:nvSpPr>
        <p:spPr>
          <a:xfrm>
            <a:off x="0" y="849313"/>
            <a:ext cx="12192000" cy="60086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ko-KR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4" name="그림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91233" y="73025"/>
            <a:ext cx="1682751" cy="812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제목 1"/>
          <p:cNvSpPr>
            <a:spLocks noGrp="1"/>
          </p:cNvSpPr>
          <p:nvPr>
            <p:ph type="title" hasCustomPrompt="1"/>
          </p:nvPr>
        </p:nvSpPr>
        <p:spPr>
          <a:xfrm>
            <a:off x="403787" y="201340"/>
            <a:ext cx="11314080" cy="6480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lang="ko-KR" altLang="en-US" sz="3600" b="0" kern="1200" spc="-150" dirty="0" smtClean="0">
                <a:solidFill>
                  <a:schemeClr val="bg1"/>
                </a:solidFill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defRPr>
            </a:lvl1pPr>
          </a:lstStyle>
          <a:p>
            <a:pPr lvl="0"/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3D21D29-A35E-45B7-A815-2144CFDEA0FF}" type="datetimeFigureOut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Gulim" panose="020B0600000101010101" pitchFamily="50" charset="-127"/>
                <a:ea typeface="Gulim" panose="020B0600000101010101" pitchFamily="50" charset="-127"/>
                <a:cs typeface="+mn-cs"/>
              </a:rPr>
            </a:fld>
            <a:endParaRPr kumimoji="1" lang="ko-KR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ulim" panose="020B0600000101010101" pitchFamily="50" charset="-127"/>
              <a:ea typeface="Gulim" panose="020B0600000101010101" pitchFamily="50" charset="-127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ulim" panose="020B0600000101010101" pitchFamily="50" charset="-127"/>
              <a:ea typeface="Gulim" panose="020B0600000101010101" pitchFamily="50" charset="-127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D3AD4D-FDEB-4C62-A936-7D9775ED795C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Gulim" panose="020B0600000101010101" pitchFamily="50" charset="-127"/>
                <a:ea typeface="Gulim" panose="020B0600000101010101" pitchFamily="50" charset="-127"/>
                <a:cs typeface="+mn-cs"/>
              </a:rPr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ulim" panose="020B0600000101010101" pitchFamily="50" charset="-127"/>
              <a:ea typeface="Gulim" panose="020B0600000101010101" pitchFamily="50" charset="-127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bg>
      <p:bgPr>
        <a:blipFill rotWithShape="1">
          <a:blip r:embed="rId2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3D21D29-A35E-45B7-A815-2144CFDEA0FF}" type="datetimeFigureOut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Gulim" panose="020B0600000101010101" pitchFamily="50" charset="-127"/>
                <a:ea typeface="Gulim" panose="020B0600000101010101" pitchFamily="50" charset="-127"/>
                <a:cs typeface="+mn-cs"/>
              </a:rPr>
            </a:fld>
            <a:endParaRPr kumimoji="1" lang="ko-KR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ulim" panose="020B0600000101010101" pitchFamily="50" charset="-127"/>
              <a:ea typeface="Gulim" panose="020B0600000101010101" pitchFamily="50" charset="-127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ulim" panose="020B0600000101010101" pitchFamily="50" charset="-127"/>
              <a:ea typeface="Gulim" panose="020B0600000101010101" pitchFamily="50" charset="-127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D3AD4D-FDEB-4C62-A936-7D9775ED795C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Gulim" panose="020B0600000101010101" pitchFamily="50" charset="-127"/>
                <a:ea typeface="Gulim" panose="020B0600000101010101" pitchFamily="50" charset="-127"/>
                <a:cs typeface="+mn-cs"/>
              </a:rPr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ulim" panose="020B0600000101010101" pitchFamily="50" charset="-127"/>
              <a:ea typeface="Gulim" panose="020B0600000101010101" pitchFamily="50" charset="-127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箭头: V 形 8"/>
          <p:cNvSpPr/>
          <p:nvPr userDrawn="1">
            <p:custDataLst>
              <p:tags r:id="rId3"/>
            </p:custDataLst>
          </p:nvPr>
        </p:nvSpPr>
        <p:spPr>
          <a:xfrm rot="5400000">
            <a:off x="5854065" y="4634865"/>
            <a:ext cx="484505" cy="661035"/>
          </a:xfrm>
          <a:prstGeom prst="chevron">
            <a:avLst>
              <a:gd name="adj" fmla="val 7437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箭头: V 形 9"/>
          <p:cNvSpPr/>
          <p:nvPr userDrawn="1">
            <p:custDataLst>
              <p:tags r:id="rId4"/>
            </p:custDataLst>
          </p:nvPr>
        </p:nvSpPr>
        <p:spPr>
          <a:xfrm rot="5400000">
            <a:off x="5854065" y="4392295"/>
            <a:ext cx="484505" cy="661035"/>
          </a:xfrm>
          <a:prstGeom prst="chevron">
            <a:avLst>
              <a:gd name="adj" fmla="val 7437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21" name="直接连接符 20"/>
          <p:cNvCxnSpPr/>
          <p:nvPr userDrawn="1">
            <p:custDataLst>
              <p:tags r:id="rId5"/>
            </p:custDataLst>
          </p:nvPr>
        </p:nvCxnSpPr>
        <p:spPr>
          <a:xfrm>
            <a:off x="4019550" y="1290320"/>
            <a:ext cx="41529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 userDrawn="1">
            <p:custDataLst>
              <p:tags r:id="rId6"/>
            </p:custDataLst>
          </p:nvPr>
        </p:nvCxnSpPr>
        <p:spPr>
          <a:xfrm>
            <a:off x="4021455" y="5384800"/>
            <a:ext cx="4150995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 userDrawn="1">
            <p:custDataLst>
              <p:tags r:id="rId7"/>
            </p:custDataLst>
          </p:nvPr>
        </p:nvCxnSpPr>
        <p:spPr>
          <a:xfrm>
            <a:off x="4048125" y="1269365"/>
            <a:ext cx="0" cy="1003935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 userDrawn="1">
            <p:custDataLst>
              <p:tags r:id="rId8"/>
            </p:custDataLst>
          </p:nvPr>
        </p:nvCxnSpPr>
        <p:spPr>
          <a:xfrm>
            <a:off x="8143875" y="1288415"/>
            <a:ext cx="0" cy="978535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 userDrawn="1">
            <p:custDataLst>
              <p:tags r:id="rId9"/>
            </p:custDataLst>
          </p:nvPr>
        </p:nvCxnSpPr>
        <p:spPr>
          <a:xfrm>
            <a:off x="4041775" y="4264025"/>
            <a:ext cx="0" cy="114300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 userDrawn="1">
            <p:custDataLst>
              <p:tags r:id="rId10"/>
            </p:custDataLst>
          </p:nvPr>
        </p:nvCxnSpPr>
        <p:spPr>
          <a:xfrm>
            <a:off x="8143875" y="4264025"/>
            <a:ext cx="0" cy="114300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4"/>
            </p:custDataLst>
          </p:nvPr>
        </p:nvSpPr>
        <p:spPr>
          <a:xfrm>
            <a:off x="2737825" y="2280492"/>
            <a:ext cx="6736681" cy="1288973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7200" u="none" strike="noStrike" kern="1200" cap="none" spc="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5"/>
            </p:custDataLst>
          </p:nvPr>
        </p:nvSpPr>
        <p:spPr>
          <a:xfrm>
            <a:off x="2737824" y="3680391"/>
            <a:ext cx="6736682" cy="543132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000" u="none" strike="noStrike" kern="1200" cap="none" spc="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 hasCustomPrompt="1"/>
            <p:custDataLst>
              <p:tags r:id="rId16"/>
            </p:custDataLst>
          </p:nvPr>
        </p:nvSpPr>
        <p:spPr>
          <a:xfrm>
            <a:off x="3073688" y="5706967"/>
            <a:ext cx="3117850" cy="506413"/>
          </a:xfrm>
        </p:spPr>
        <p:txBody>
          <a:bodyPr/>
          <a:lstStyle>
            <a:lvl1pPr marL="0" indent="0" algn="ctr" eaLnBrk="1" fontAlgn="auto" latinLnBrk="0" hangingPunct="1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>
                <a:sym typeface="+mn-ea"/>
              </a:rPr>
              <a:t>编辑文本</a:t>
            </a:r>
            <a:endParaRPr lang="zh-CN" altLang="en-US" dirty="0"/>
          </a:p>
        </p:txBody>
      </p:sp>
      <p:sp>
        <p:nvSpPr>
          <p:cNvPr id="27" name="文本占位符 5"/>
          <p:cNvSpPr>
            <a:spLocks noGrp="1"/>
          </p:cNvSpPr>
          <p:nvPr>
            <p:ph type="body" sz="quarter" idx="14" hasCustomPrompt="1"/>
            <p:custDataLst>
              <p:tags r:id="rId17"/>
            </p:custDataLst>
          </p:nvPr>
        </p:nvSpPr>
        <p:spPr>
          <a:xfrm>
            <a:off x="6299794" y="5706738"/>
            <a:ext cx="2590818" cy="495758"/>
          </a:xfrm>
        </p:spPr>
        <p:txBody>
          <a:bodyPr/>
          <a:lstStyle>
            <a:lvl1pPr marL="0" indent="0" algn="ctr" eaLnBrk="1" fontAlgn="auto" latinLnBrk="0" hangingPunct="1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2" y="1"/>
            <a:ext cx="12191995" cy="6857830"/>
            <a:chOff x="2" y="1"/>
            <a:chExt cx="12191995" cy="6857830"/>
          </a:xfrm>
        </p:grpSpPr>
        <p:sp>
          <p:nvSpPr>
            <p:cNvPr id="11" name="任意多边形: 形状 10"/>
            <p:cNvSpPr/>
            <p:nvPr userDrawn="1">
              <p:custDataLst>
                <p:tags r:id="rId3"/>
              </p:custDataLst>
            </p:nvPr>
          </p:nvSpPr>
          <p:spPr>
            <a:xfrm>
              <a:off x="2" y="1"/>
              <a:ext cx="814273" cy="761999"/>
            </a:xfrm>
            <a:custGeom>
              <a:avLst/>
              <a:gdLst>
                <a:gd name="connsiteX0" fmla="*/ 0 w 749253"/>
                <a:gd name="connsiteY0" fmla="*/ 0 h 648567"/>
                <a:gd name="connsiteX1" fmla="*/ 749253 w 749253"/>
                <a:gd name="connsiteY1" fmla="*/ 0 h 648567"/>
                <a:gd name="connsiteX2" fmla="*/ 749253 w 749253"/>
                <a:gd name="connsiteY2" fmla="*/ 496164 h 648567"/>
                <a:gd name="connsiteX3" fmla="*/ 596850 w 749253"/>
                <a:gd name="connsiteY3" fmla="*/ 648567 h 648567"/>
                <a:gd name="connsiteX4" fmla="*/ 0 w 749253"/>
                <a:gd name="connsiteY4" fmla="*/ 648567 h 648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9253" h="648567">
                  <a:moveTo>
                    <a:pt x="0" y="0"/>
                  </a:moveTo>
                  <a:lnTo>
                    <a:pt x="749253" y="0"/>
                  </a:lnTo>
                  <a:lnTo>
                    <a:pt x="749253" y="496164"/>
                  </a:lnTo>
                  <a:cubicBezTo>
                    <a:pt x="749253" y="580334"/>
                    <a:pt x="681020" y="648567"/>
                    <a:pt x="596850" y="648567"/>
                  </a:cubicBezTo>
                  <a:lnTo>
                    <a:pt x="0" y="6485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任意多边形: 形状 11"/>
            <p:cNvSpPr/>
            <p:nvPr userDrawn="1">
              <p:custDataLst>
                <p:tags r:id="rId4"/>
              </p:custDataLst>
            </p:nvPr>
          </p:nvSpPr>
          <p:spPr>
            <a:xfrm rot="10800000">
              <a:off x="11310047" y="6032499"/>
              <a:ext cx="881950" cy="825332"/>
            </a:xfrm>
            <a:custGeom>
              <a:avLst/>
              <a:gdLst>
                <a:gd name="connsiteX0" fmla="*/ 0 w 749253"/>
                <a:gd name="connsiteY0" fmla="*/ 0 h 648567"/>
                <a:gd name="connsiteX1" fmla="*/ 749253 w 749253"/>
                <a:gd name="connsiteY1" fmla="*/ 0 h 648567"/>
                <a:gd name="connsiteX2" fmla="*/ 749253 w 749253"/>
                <a:gd name="connsiteY2" fmla="*/ 496164 h 648567"/>
                <a:gd name="connsiteX3" fmla="*/ 596850 w 749253"/>
                <a:gd name="connsiteY3" fmla="*/ 648567 h 648567"/>
                <a:gd name="connsiteX4" fmla="*/ 0 w 749253"/>
                <a:gd name="connsiteY4" fmla="*/ 648567 h 648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9253" h="648567">
                  <a:moveTo>
                    <a:pt x="0" y="0"/>
                  </a:moveTo>
                  <a:lnTo>
                    <a:pt x="749253" y="0"/>
                  </a:lnTo>
                  <a:lnTo>
                    <a:pt x="749253" y="496164"/>
                  </a:lnTo>
                  <a:cubicBezTo>
                    <a:pt x="749253" y="580334"/>
                    <a:pt x="681020" y="648567"/>
                    <a:pt x="596850" y="648567"/>
                  </a:cubicBezTo>
                  <a:lnTo>
                    <a:pt x="0" y="6485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3" name="图片 12"/>
            <p:cNvPicPr/>
            <p:nvPr userDrawn="1">
              <p:custDataLst>
                <p:tags r:id="rId5"/>
              </p:custDataLst>
            </p:nvPr>
          </p:nvPicPr>
          <p:blipFill rotWithShape="1">
            <a:blip r:embed="rId6" cstate="email"/>
            <a:srcRect/>
            <a:stretch>
              <a:fillRect/>
            </a:stretch>
          </p:blipFill>
          <p:spPr>
            <a:xfrm>
              <a:off x="275333" y="240723"/>
              <a:ext cx="11641335" cy="6376554"/>
            </a:xfrm>
            <a:prstGeom prst="rect">
              <a:avLst/>
            </a:prstGeom>
          </p:spPr>
        </p:pic>
        <p:sp>
          <p:nvSpPr>
            <p:cNvPr id="14" name="矩形 13"/>
            <p:cNvSpPr/>
            <p:nvPr userDrawn="1">
              <p:custDataLst>
                <p:tags r:id="rId7"/>
              </p:custDataLst>
            </p:nvPr>
          </p:nvSpPr>
          <p:spPr>
            <a:xfrm>
              <a:off x="273745" y="240723"/>
              <a:ext cx="11641335" cy="637655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 userDrawn="1">
            <p:ph idx="1"/>
            <p:custDataLst>
              <p:tags r:id="rId9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 userDrawn="1"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 userDrawn="1"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 userDrawn="1"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4975200" y="2480400"/>
            <a:ext cx="4102135" cy="948600"/>
          </a:xfrm>
        </p:spPr>
        <p:txBody>
          <a:bodyPr lIns="90000" tIns="46800" rIns="90000" bIns="46800" anchor="b" anchorCtr="0">
            <a:normAutofit/>
          </a:bodyPr>
          <a:lstStyle>
            <a:lvl1pPr eaLnBrk="1" fontAlgn="auto" latinLnBrk="0" hangingPunct="1">
              <a:defRPr sz="3200" u="none" strike="noStrike" kern="1200" cap="none" spc="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3348000" y="3491941"/>
            <a:ext cx="5919919" cy="1077985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2000" b="0" i="0" u="none" strike="noStrike" kern="1200" cap="none" spc="0" normalizeH="0" baseline="0" noProof="1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>
            <p:custDataLst>
              <p:tags r:id="rId2"/>
            </p:custDataLst>
          </p:nvPr>
        </p:nvGrpSpPr>
        <p:grpSpPr>
          <a:xfrm>
            <a:off x="2" y="1"/>
            <a:ext cx="12191995" cy="6857830"/>
            <a:chOff x="2" y="1"/>
            <a:chExt cx="12191995" cy="6857830"/>
          </a:xfrm>
        </p:grpSpPr>
        <p:sp>
          <p:nvSpPr>
            <p:cNvPr id="12" name="任意多边形: 形状 11"/>
            <p:cNvSpPr/>
            <p:nvPr userDrawn="1">
              <p:custDataLst>
                <p:tags r:id="rId3"/>
              </p:custDataLst>
            </p:nvPr>
          </p:nvSpPr>
          <p:spPr>
            <a:xfrm>
              <a:off x="2" y="1"/>
              <a:ext cx="814273" cy="761999"/>
            </a:xfrm>
            <a:custGeom>
              <a:avLst/>
              <a:gdLst>
                <a:gd name="connsiteX0" fmla="*/ 0 w 749253"/>
                <a:gd name="connsiteY0" fmla="*/ 0 h 648567"/>
                <a:gd name="connsiteX1" fmla="*/ 749253 w 749253"/>
                <a:gd name="connsiteY1" fmla="*/ 0 h 648567"/>
                <a:gd name="connsiteX2" fmla="*/ 749253 w 749253"/>
                <a:gd name="connsiteY2" fmla="*/ 496164 h 648567"/>
                <a:gd name="connsiteX3" fmla="*/ 596850 w 749253"/>
                <a:gd name="connsiteY3" fmla="*/ 648567 h 648567"/>
                <a:gd name="connsiteX4" fmla="*/ 0 w 749253"/>
                <a:gd name="connsiteY4" fmla="*/ 648567 h 648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9253" h="648567">
                  <a:moveTo>
                    <a:pt x="0" y="0"/>
                  </a:moveTo>
                  <a:lnTo>
                    <a:pt x="749253" y="0"/>
                  </a:lnTo>
                  <a:lnTo>
                    <a:pt x="749253" y="496164"/>
                  </a:lnTo>
                  <a:cubicBezTo>
                    <a:pt x="749253" y="580334"/>
                    <a:pt x="681020" y="648567"/>
                    <a:pt x="596850" y="648567"/>
                  </a:cubicBezTo>
                  <a:lnTo>
                    <a:pt x="0" y="6485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任意多边形: 形状 12"/>
            <p:cNvSpPr/>
            <p:nvPr userDrawn="1">
              <p:custDataLst>
                <p:tags r:id="rId4"/>
              </p:custDataLst>
            </p:nvPr>
          </p:nvSpPr>
          <p:spPr>
            <a:xfrm rot="10800000">
              <a:off x="11310047" y="6032499"/>
              <a:ext cx="881950" cy="825332"/>
            </a:xfrm>
            <a:custGeom>
              <a:avLst/>
              <a:gdLst>
                <a:gd name="connsiteX0" fmla="*/ 0 w 749253"/>
                <a:gd name="connsiteY0" fmla="*/ 0 h 648567"/>
                <a:gd name="connsiteX1" fmla="*/ 749253 w 749253"/>
                <a:gd name="connsiteY1" fmla="*/ 0 h 648567"/>
                <a:gd name="connsiteX2" fmla="*/ 749253 w 749253"/>
                <a:gd name="connsiteY2" fmla="*/ 496164 h 648567"/>
                <a:gd name="connsiteX3" fmla="*/ 596850 w 749253"/>
                <a:gd name="connsiteY3" fmla="*/ 648567 h 648567"/>
                <a:gd name="connsiteX4" fmla="*/ 0 w 749253"/>
                <a:gd name="connsiteY4" fmla="*/ 648567 h 648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9253" h="648567">
                  <a:moveTo>
                    <a:pt x="0" y="0"/>
                  </a:moveTo>
                  <a:lnTo>
                    <a:pt x="749253" y="0"/>
                  </a:lnTo>
                  <a:lnTo>
                    <a:pt x="749253" y="496164"/>
                  </a:lnTo>
                  <a:cubicBezTo>
                    <a:pt x="749253" y="580334"/>
                    <a:pt x="681020" y="648567"/>
                    <a:pt x="596850" y="648567"/>
                  </a:cubicBezTo>
                  <a:lnTo>
                    <a:pt x="0" y="6485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4" name="图片 13"/>
            <p:cNvPicPr/>
            <p:nvPr userDrawn="1">
              <p:custDataLst>
                <p:tags r:id="rId5"/>
              </p:custDataLst>
            </p:nvPr>
          </p:nvPicPr>
          <p:blipFill rotWithShape="1">
            <a:blip r:embed="rId6" cstate="email"/>
            <a:srcRect/>
            <a:stretch>
              <a:fillRect/>
            </a:stretch>
          </p:blipFill>
          <p:spPr>
            <a:xfrm>
              <a:off x="275333" y="240723"/>
              <a:ext cx="11641335" cy="6376554"/>
            </a:xfrm>
            <a:prstGeom prst="rect">
              <a:avLst/>
            </a:prstGeom>
          </p:spPr>
        </p:pic>
        <p:sp>
          <p:nvSpPr>
            <p:cNvPr id="15" name="矩形 14"/>
            <p:cNvSpPr/>
            <p:nvPr userDrawn="1">
              <p:custDataLst>
                <p:tags r:id="rId7"/>
              </p:custDataLst>
            </p:nvPr>
          </p:nvSpPr>
          <p:spPr>
            <a:xfrm>
              <a:off x="273745" y="240723"/>
              <a:ext cx="11641335" cy="637655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 userDrawn="1">
            <p:ph sz="half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 userDrawn="1">
            <p:ph sz="half" idx="2"/>
            <p:custDataLst>
              <p:tags r:id="rId10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lnSpc>
                <a:spcPct val="12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lnSpc>
                <a:spcPct val="12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lnSpc>
                <a:spcPct val="12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lnSpc>
                <a:spcPct val="120000"/>
              </a:lnSpc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 userDrawn="1"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 userDrawn="1"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 userDrawn="1"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>
            <p:custDataLst>
              <p:tags r:id="rId2"/>
            </p:custDataLst>
          </p:nvPr>
        </p:nvGrpSpPr>
        <p:grpSpPr>
          <a:xfrm>
            <a:off x="2" y="1"/>
            <a:ext cx="12191995" cy="6857830"/>
            <a:chOff x="2" y="1"/>
            <a:chExt cx="12191995" cy="6857830"/>
          </a:xfrm>
        </p:grpSpPr>
        <p:sp>
          <p:nvSpPr>
            <p:cNvPr id="14" name="任意多边形: 形状 13"/>
            <p:cNvSpPr/>
            <p:nvPr userDrawn="1">
              <p:custDataLst>
                <p:tags r:id="rId3"/>
              </p:custDataLst>
            </p:nvPr>
          </p:nvSpPr>
          <p:spPr>
            <a:xfrm>
              <a:off x="2" y="1"/>
              <a:ext cx="814273" cy="761999"/>
            </a:xfrm>
            <a:custGeom>
              <a:avLst/>
              <a:gdLst>
                <a:gd name="connsiteX0" fmla="*/ 0 w 749253"/>
                <a:gd name="connsiteY0" fmla="*/ 0 h 648567"/>
                <a:gd name="connsiteX1" fmla="*/ 749253 w 749253"/>
                <a:gd name="connsiteY1" fmla="*/ 0 h 648567"/>
                <a:gd name="connsiteX2" fmla="*/ 749253 w 749253"/>
                <a:gd name="connsiteY2" fmla="*/ 496164 h 648567"/>
                <a:gd name="connsiteX3" fmla="*/ 596850 w 749253"/>
                <a:gd name="connsiteY3" fmla="*/ 648567 h 648567"/>
                <a:gd name="connsiteX4" fmla="*/ 0 w 749253"/>
                <a:gd name="connsiteY4" fmla="*/ 648567 h 648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9253" h="648567">
                  <a:moveTo>
                    <a:pt x="0" y="0"/>
                  </a:moveTo>
                  <a:lnTo>
                    <a:pt x="749253" y="0"/>
                  </a:lnTo>
                  <a:lnTo>
                    <a:pt x="749253" y="496164"/>
                  </a:lnTo>
                  <a:cubicBezTo>
                    <a:pt x="749253" y="580334"/>
                    <a:pt x="681020" y="648567"/>
                    <a:pt x="596850" y="648567"/>
                  </a:cubicBezTo>
                  <a:lnTo>
                    <a:pt x="0" y="6485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任意多边形: 形状 14"/>
            <p:cNvSpPr/>
            <p:nvPr userDrawn="1">
              <p:custDataLst>
                <p:tags r:id="rId4"/>
              </p:custDataLst>
            </p:nvPr>
          </p:nvSpPr>
          <p:spPr>
            <a:xfrm rot="10800000">
              <a:off x="11310047" y="6032499"/>
              <a:ext cx="881950" cy="825332"/>
            </a:xfrm>
            <a:custGeom>
              <a:avLst/>
              <a:gdLst>
                <a:gd name="connsiteX0" fmla="*/ 0 w 749253"/>
                <a:gd name="connsiteY0" fmla="*/ 0 h 648567"/>
                <a:gd name="connsiteX1" fmla="*/ 749253 w 749253"/>
                <a:gd name="connsiteY1" fmla="*/ 0 h 648567"/>
                <a:gd name="connsiteX2" fmla="*/ 749253 w 749253"/>
                <a:gd name="connsiteY2" fmla="*/ 496164 h 648567"/>
                <a:gd name="connsiteX3" fmla="*/ 596850 w 749253"/>
                <a:gd name="connsiteY3" fmla="*/ 648567 h 648567"/>
                <a:gd name="connsiteX4" fmla="*/ 0 w 749253"/>
                <a:gd name="connsiteY4" fmla="*/ 648567 h 648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9253" h="648567">
                  <a:moveTo>
                    <a:pt x="0" y="0"/>
                  </a:moveTo>
                  <a:lnTo>
                    <a:pt x="749253" y="0"/>
                  </a:lnTo>
                  <a:lnTo>
                    <a:pt x="749253" y="496164"/>
                  </a:lnTo>
                  <a:cubicBezTo>
                    <a:pt x="749253" y="580334"/>
                    <a:pt x="681020" y="648567"/>
                    <a:pt x="596850" y="648567"/>
                  </a:cubicBezTo>
                  <a:lnTo>
                    <a:pt x="0" y="6485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6" name="图片 15"/>
            <p:cNvPicPr/>
            <p:nvPr userDrawn="1">
              <p:custDataLst>
                <p:tags r:id="rId5"/>
              </p:custDataLst>
            </p:nvPr>
          </p:nvPicPr>
          <p:blipFill rotWithShape="1">
            <a:blip r:embed="rId6" cstate="email"/>
            <a:srcRect/>
            <a:stretch>
              <a:fillRect/>
            </a:stretch>
          </p:blipFill>
          <p:spPr>
            <a:xfrm>
              <a:off x="275333" y="240723"/>
              <a:ext cx="11641335" cy="6376554"/>
            </a:xfrm>
            <a:prstGeom prst="rect">
              <a:avLst/>
            </a:prstGeom>
          </p:spPr>
        </p:pic>
        <p:sp>
          <p:nvSpPr>
            <p:cNvPr id="17" name="矩形 16"/>
            <p:cNvSpPr/>
            <p:nvPr userDrawn="1">
              <p:custDataLst>
                <p:tags r:id="rId7"/>
              </p:custDataLst>
            </p:nvPr>
          </p:nvSpPr>
          <p:spPr>
            <a:xfrm>
              <a:off x="273745" y="240723"/>
              <a:ext cx="11641335" cy="637655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 userDrawn="1">
            <p:ph type="body" idx="1" hasCustomPrompt="1"/>
            <p:custDataLst>
              <p:tags r:id="rId9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2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 userDrawn="1">
            <p:ph sz="half" idx="2"/>
            <p:custDataLst>
              <p:tags r:id="rId10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 userDrawn="1">
            <p:ph type="body" sz="quarter" idx="3" hasCustomPrompt="1"/>
            <p:custDataLst>
              <p:tags r:id="rId11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 userDrawn="1">
            <p:ph sz="quarter" idx="4"/>
            <p:custDataLst>
              <p:tags r:id="rId12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 userDrawn="1">
            <p:ph type="dt" sz="half" idx="10"/>
            <p:custDataLst>
              <p:tags r:id="rId13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 userDrawn="1">
            <p:ph type="ftr" sz="quarter" idx="11"/>
            <p:custDataLst>
              <p:tags r:id="rId14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 userDrawn="1">
            <p:ph type="sldNum" sz="quarter" idx="12"/>
            <p:custDataLst>
              <p:tags r:id="rId15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47672-0D1E-7148-8C2C-F966ADC0744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4FCF-AF49-5F40-8749-EB1795BBC03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3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 userDrawn="1"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 userDrawn="1"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 userDrawn="1"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 userDrawn="1">
            <p:custDataLst>
              <p:tags r:id="rId5"/>
            </p:custDataLst>
          </p:nvPr>
        </p:nvGrpSpPr>
        <p:grpSpPr>
          <a:xfrm>
            <a:off x="2" y="1"/>
            <a:ext cx="12191995" cy="6857830"/>
            <a:chOff x="2" y="1"/>
            <a:chExt cx="12191995" cy="6857830"/>
          </a:xfrm>
        </p:grpSpPr>
        <p:sp>
          <p:nvSpPr>
            <p:cNvPr id="9" name="任意多边形: 形状 8"/>
            <p:cNvSpPr/>
            <p:nvPr userDrawn="1">
              <p:custDataLst>
                <p:tags r:id="rId6"/>
              </p:custDataLst>
            </p:nvPr>
          </p:nvSpPr>
          <p:spPr>
            <a:xfrm>
              <a:off x="2" y="1"/>
              <a:ext cx="814273" cy="761999"/>
            </a:xfrm>
            <a:custGeom>
              <a:avLst/>
              <a:gdLst>
                <a:gd name="connsiteX0" fmla="*/ 0 w 749253"/>
                <a:gd name="connsiteY0" fmla="*/ 0 h 648567"/>
                <a:gd name="connsiteX1" fmla="*/ 749253 w 749253"/>
                <a:gd name="connsiteY1" fmla="*/ 0 h 648567"/>
                <a:gd name="connsiteX2" fmla="*/ 749253 w 749253"/>
                <a:gd name="connsiteY2" fmla="*/ 496164 h 648567"/>
                <a:gd name="connsiteX3" fmla="*/ 596850 w 749253"/>
                <a:gd name="connsiteY3" fmla="*/ 648567 h 648567"/>
                <a:gd name="connsiteX4" fmla="*/ 0 w 749253"/>
                <a:gd name="connsiteY4" fmla="*/ 648567 h 648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9253" h="648567">
                  <a:moveTo>
                    <a:pt x="0" y="0"/>
                  </a:moveTo>
                  <a:lnTo>
                    <a:pt x="749253" y="0"/>
                  </a:lnTo>
                  <a:lnTo>
                    <a:pt x="749253" y="496164"/>
                  </a:lnTo>
                  <a:cubicBezTo>
                    <a:pt x="749253" y="580334"/>
                    <a:pt x="681020" y="648567"/>
                    <a:pt x="596850" y="648567"/>
                  </a:cubicBezTo>
                  <a:lnTo>
                    <a:pt x="0" y="6485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10" name="任意多边形: 形状 9"/>
            <p:cNvSpPr/>
            <p:nvPr userDrawn="1">
              <p:custDataLst>
                <p:tags r:id="rId7"/>
              </p:custDataLst>
            </p:nvPr>
          </p:nvSpPr>
          <p:spPr>
            <a:xfrm rot="10800000">
              <a:off x="11310047" y="6032499"/>
              <a:ext cx="881950" cy="825332"/>
            </a:xfrm>
            <a:custGeom>
              <a:avLst/>
              <a:gdLst>
                <a:gd name="connsiteX0" fmla="*/ 0 w 749253"/>
                <a:gd name="connsiteY0" fmla="*/ 0 h 648567"/>
                <a:gd name="connsiteX1" fmla="*/ 749253 w 749253"/>
                <a:gd name="connsiteY1" fmla="*/ 0 h 648567"/>
                <a:gd name="connsiteX2" fmla="*/ 749253 w 749253"/>
                <a:gd name="connsiteY2" fmla="*/ 496164 h 648567"/>
                <a:gd name="connsiteX3" fmla="*/ 596850 w 749253"/>
                <a:gd name="connsiteY3" fmla="*/ 648567 h 648567"/>
                <a:gd name="connsiteX4" fmla="*/ 0 w 749253"/>
                <a:gd name="connsiteY4" fmla="*/ 648567 h 648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9253" h="648567">
                  <a:moveTo>
                    <a:pt x="0" y="0"/>
                  </a:moveTo>
                  <a:lnTo>
                    <a:pt x="749253" y="0"/>
                  </a:lnTo>
                  <a:lnTo>
                    <a:pt x="749253" y="496164"/>
                  </a:lnTo>
                  <a:cubicBezTo>
                    <a:pt x="749253" y="580334"/>
                    <a:pt x="681020" y="648567"/>
                    <a:pt x="596850" y="648567"/>
                  </a:cubicBezTo>
                  <a:lnTo>
                    <a:pt x="0" y="6485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/>
                </a:solidFill>
              </a:endParaRPr>
            </a:p>
          </p:txBody>
        </p:sp>
        <p:pic>
          <p:nvPicPr>
            <p:cNvPr id="11" name="图片 10"/>
            <p:cNvPicPr/>
            <p:nvPr userDrawn="1">
              <p:custDataLst>
                <p:tags r:id="rId8"/>
              </p:custDataLst>
            </p:nvPr>
          </p:nvPicPr>
          <p:blipFill rotWithShape="1">
            <a:blip r:embed="rId9" cstate="email"/>
            <a:srcRect/>
            <a:stretch>
              <a:fillRect/>
            </a:stretch>
          </p:blipFill>
          <p:spPr>
            <a:xfrm>
              <a:off x="275333" y="240723"/>
              <a:ext cx="11641335" cy="6376554"/>
            </a:xfrm>
            <a:prstGeom prst="rect">
              <a:avLst/>
            </a:prstGeom>
          </p:spPr>
        </p:pic>
        <p:sp>
          <p:nvSpPr>
            <p:cNvPr id="12" name="矩形 11"/>
            <p:cNvSpPr/>
            <p:nvPr userDrawn="1">
              <p:custDataLst>
                <p:tags r:id="rId10"/>
              </p:custDataLst>
            </p:nvPr>
          </p:nvSpPr>
          <p:spPr>
            <a:xfrm>
              <a:off x="273745" y="240723"/>
              <a:ext cx="11641335" cy="637655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 userDrawn="1">
            <p:custDataLst>
              <p:tags r:id="rId2"/>
            </p:custDataLst>
          </p:nvPr>
        </p:nvGrpSpPr>
        <p:grpSpPr>
          <a:xfrm>
            <a:off x="2" y="1"/>
            <a:ext cx="12191995" cy="6857830"/>
            <a:chOff x="2" y="1"/>
            <a:chExt cx="12191995" cy="6857830"/>
          </a:xfrm>
        </p:grpSpPr>
        <p:sp>
          <p:nvSpPr>
            <p:cNvPr id="17" name="任意多边形: 形状 16"/>
            <p:cNvSpPr/>
            <p:nvPr userDrawn="1">
              <p:custDataLst>
                <p:tags r:id="rId3"/>
              </p:custDataLst>
            </p:nvPr>
          </p:nvSpPr>
          <p:spPr>
            <a:xfrm>
              <a:off x="2" y="1"/>
              <a:ext cx="814273" cy="761999"/>
            </a:xfrm>
            <a:custGeom>
              <a:avLst/>
              <a:gdLst>
                <a:gd name="connsiteX0" fmla="*/ 0 w 749253"/>
                <a:gd name="connsiteY0" fmla="*/ 0 h 648567"/>
                <a:gd name="connsiteX1" fmla="*/ 749253 w 749253"/>
                <a:gd name="connsiteY1" fmla="*/ 0 h 648567"/>
                <a:gd name="connsiteX2" fmla="*/ 749253 w 749253"/>
                <a:gd name="connsiteY2" fmla="*/ 496164 h 648567"/>
                <a:gd name="connsiteX3" fmla="*/ 596850 w 749253"/>
                <a:gd name="connsiteY3" fmla="*/ 648567 h 648567"/>
                <a:gd name="connsiteX4" fmla="*/ 0 w 749253"/>
                <a:gd name="connsiteY4" fmla="*/ 648567 h 648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9253" h="648567">
                  <a:moveTo>
                    <a:pt x="0" y="0"/>
                  </a:moveTo>
                  <a:lnTo>
                    <a:pt x="749253" y="0"/>
                  </a:lnTo>
                  <a:lnTo>
                    <a:pt x="749253" y="496164"/>
                  </a:lnTo>
                  <a:cubicBezTo>
                    <a:pt x="749253" y="580334"/>
                    <a:pt x="681020" y="648567"/>
                    <a:pt x="596850" y="648567"/>
                  </a:cubicBezTo>
                  <a:lnTo>
                    <a:pt x="0" y="6485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8" name="任意多边形: 形状 17"/>
            <p:cNvSpPr/>
            <p:nvPr userDrawn="1">
              <p:custDataLst>
                <p:tags r:id="rId4"/>
              </p:custDataLst>
            </p:nvPr>
          </p:nvSpPr>
          <p:spPr>
            <a:xfrm rot="10800000">
              <a:off x="11310047" y="6032499"/>
              <a:ext cx="881950" cy="825332"/>
            </a:xfrm>
            <a:custGeom>
              <a:avLst/>
              <a:gdLst>
                <a:gd name="connsiteX0" fmla="*/ 0 w 749253"/>
                <a:gd name="connsiteY0" fmla="*/ 0 h 648567"/>
                <a:gd name="connsiteX1" fmla="*/ 749253 w 749253"/>
                <a:gd name="connsiteY1" fmla="*/ 0 h 648567"/>
                <a:gd name="connsiteX2" fmla="*/ 749253 w 749253"/>
                <a:gd name="connsiteY2" fmla="*/ 496164 h 648567"/>
                <a:gd name="connsiteX3" fmla="*/ 596850 w 749253"/>
                <a:gd name="connsiteY3" fmla="*/ 648567 h 648567"/>
                <a:gd name="connsiteX4" fmla="*/ 0 w 749253"/>
                <a:gd name="connsiteY4" fmla="*/ 648567 h 648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9253" h="648567">
                  <a:moveTo>
                    <a:pt x="0" y="0"/>
                  </a:moveTo>
                  <a:lnTo>
                    <a:pt x="749253" y="0"/>
                  </a:lnTo>
                  <a:lnTo>
                    <a:pt x="749253" y="496164"/>
                  </a:lnTo>
                  <a:cubicBezTo>
                    <a:pt x="749253" y="580334"/>
                    <a:pt x="681020" y="648567"/>
                    <a:pt x="596850" y="648567"/>
                  </a:cubicBezTo>
                  <a:lnTo>
                    <a:pt x="0" y="6485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9" name="图片 18"/>
            <p:cNvPicPr/>
            <p:nvPr userDrawn="1">
              <p:custDataLst>
                <p:tags r:id="rId5"/>
              </p:custDataLst>
            </p:nvPr>
          </p:nvPicPr>
          <p:blipFill rotWithShape="1">
            <a:blip r:embed="rId6" cstate="email"/>
            <a:srcRect/>
            <a:stretch>
              <a:fillRect/>
            </a:stretch>
          </p:blipFill>
          <p:spPr>
            <a:xfrm>
              <a:off x="275333" y="240723"/>
              <a:ext cx="11641335" cy="6376554"/>
            </a:xfrm>
            <a:prstGeom prst="rect">
              <a:avLst/>
            </a:prstGeom>
          </p:spPr>
        </p:pic>
        <p:sp>
          <p:nvSpPr>
            <p:cNvPr id="20" name="矩形 19"/>
            <p:cNvSpPr/>
            <p:nvPr userDrawn="1">
              <p:custDataLst>
                <p:tags r:id="rId7"/>
              </p:custDataLst>
            </p:nvPr>
          </p:nvSpPr>
          <p:spPr>
            <a:xfrm>
              <a:off x="273745" y="240723"/>
              <a:ext cx="11641335" cy="637655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8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 userDrawn="1">
            <p:ph type="pic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 userDrawn="1">
            <p:ph type="body" sz="half" idx="2"/>
            <p:custDataLst>
              <p:tags r:id="rId10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 userDrawn="1"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 userDrawn="1"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 userDrawn="1"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>
            <p:custDataLst>
              <p:tags r:id="rId2"/>
            </p:custDataLst>
          </p:nvPr>
        </p:nvGrpSpPr>
        <p:grpSpPr>
          <a:xfrm>
            <a:off x="2" y="1"/>
            <a:ext cx="12191995" cy="6857830"/>
            <a:chOff x="2" y="1"/>
            <a:chExt cx="12191995" cy="6857830"/>
          </a:xfrm>
        </p:grpSpPr>
        <p:sp>
          <p:nvSpPr>
            <p:cNvPr id="16" name="任意多边形: 形状 15"/>
            <p:cNvSpPr/>
            <p:nvPr userDrawn="1">
              <p:custDataLst>
                <p:tags r:id="rId3"/>
              </p:custDataLst>
            </p:nvPr>
          </p:nvSpPr>
          <p:spPr>
            <a:xfrm>
              <a:off x="2" y="1"/>
              <a:ext cx="814273" cy="761999"/>
            </a:xfrm>
            <a:custGeom>
              <a:avLst/>
              <a:gdLst>
                <a:gd name="connsiteX0" fmla="*/ 0 w 749253"/>
                <a:gd name="connsiteY0" fmla="*/ 0 h 648567"/>
                <a:gd name="connsiteX1" fmla="*/ 749253 w 749253"/>
                <a:gd name="connsiteY1" fmla="*/ 0 h 648567"/>
                <a:gd name="connsiteX2" fmla="*/ 749253 w 749253"/>
                <a:gd name="connsiteY2" fmla="*/ 496164 h 648567"/>
                <a:gd name="connsiteX3" fmla="*/ 596850 w 749253"/>
                <a:gd name="connsiteY3" fmla="*/ 648567 h 648567"/>
                <a:gd name="connsiteX4" fmla="*/ 0 w 749253"/>
                <a:gd name="connsiteY4" fmla="*/ 648567 h 648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9253" h="648567">
                  <a:moveTo>
                    <a:pt x="0" y="0"/>
                  </a:moveTo>
                  <a:lnTo>
                    <a:pt x="749253" y="0"/>
                  </a:lnTo>
                  <a:lnTo>
                    <a:pt x="749253" y="496164"/>
                  </a:lnTo>
                  <a:cubicBezTo>
                    <a:pt x="749253" y="580334"/>
                    <a:pt x="681020" y="648567"/>
                    <a:pt x="596850" y="648567"/>
                  </a:cubicBezTo>
                  <a:lnTo>
                    <a:pt x="0" y="6485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任意多边形: 形状 16"/>
            <p:cNvSpPr/>
            <p:nvPr userDrawn="1">
              <p:custDataLst>
                <p:tags r:id="rId4"/>
              </p:custDataLst>
            </p:nvPr>
          </p:nvSpPr>
          <p:spPr>
            <a:xfrm rot="10800000">
              <a:off x="11310047" y="6032499"/>
              <a:ext cx="881950" cy="825332"/>
            </a:xfrm>
            <a:custGeom>
              <a:avLst/>
              <a:gdLst>
                <a:gd name="connsiteX0" fmla="*/ 0 w 749253"/>
                <a:gd name="connsiteY0" fmla="*/ 0 h 648567"/>
                <a:gd name="connsiteX1" fmla="*/ 749253 w 749253"/>
                <a:gd name="connsiteY1" fmla="*/ 0 h 648567"/>
                <a:gd name="connsiteX2" fmla="*/ 749253 w 749253"/>
                <a:gd name="connsiteY2" fmla="*/ 496164 h 648567"/>
                <a:gd name="connsiteX3" fmla="*/ 596850 w 749253"/>
                <a:gd name="connsiteY3" fmla="*/ 648567 h 648567"/>
                <a:gd name="connsiteX4" fmla="*/ 0 w 749253"/>
                <a:gd name="connsiteY4" fmla="*/ 648567 h 648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9253" h="648567">
                  <a:moveTo>
                    <a:pt x="0" y="0"/>
                  </a:moveTo>
                  <a:lnTo>
                    <a:pt x="749253" y="0"/>
                  </a:lnTo>
                  <a:lnTo>
                    <a:pt x="749253" y="496164"/>
                  </a:lnTo>
                  <a:cubicBezTo>
                    <a:pt x="749253" y="580334"/>
                    <a:pt x="681020" y="648567"/>
                    <a:pt x="596850" y="648567"/>
                  </a:cubicBezTo>
                  <a:lnTo>
                    <a:pt x="0" y="6485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8" name="图片 17"/>
            <p:cNvPicPr/>
            <p:nvPr userDrawn="1">
              <p:custDataLst>
                <p:tags r:id="rId5"/>
              </p:custDataLst>
            </p:nvPr>
          </p:nvPicPr>
          <p:blipFill rotWithShape="1">
            <a:blip r:embed="rId6" cstate="email"/>
            <a:srcRect/>
            <a:stretch>
              <a:fillRect/>
            </a:stretch>
          </p:blipFill>
          <p:spPr>
            <a:xfrm>
              <a:off x="275333" y="240723"/>
              <a:ext cx="11641335" cy="6376554"/>
            </a:xfrm>
            <a:prstGeom prst="rect">
              <a:avLst/>
            </a:prstGeom>
          </p:spPr>
        </p:pic>
        <p:sp>
          <p:nvSpPr>
            <p:cNvPr id="19" name="矩形 18"/>
            <p:cNvSpPr/>
            <p:nvPr userDrawn="1">
              <p:custDataLst>
                <p:tags r:id="rId7"/>
              </p:custDataLst>
            </p:nvPr>
          </p:nvSpPr>
          <p:spPr>
            <a:xfrm>
              <a:off x="273745" y="240723"/>
              <a:ext cx="11641335" cy="637655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竖排标题 1"/>
          <p:cNvSpPr>
            <a:spLocks noGrp="1"/>
          </p:cNvSpPr>
          <p:nvPr userDrawn="1">
            <p:ph type="title" orient="vert"/>
            <p:custDataLst>
              <p:tags r:id="rId8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 userDrawn="1">
            <p:ph type="body" orient="vert" idx="1"/>
            <p:custDataLst>
              <p:tags r:id="rId9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 userDrawn="1"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 userDrawn="1"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 userDrawn="1"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2" y="1"/>
            <a:ext cx="12191995" cy="6857830"/>
            <a:chOff x="2" y="1"/>
            <a:chExt cx="12191995" cy="6857830"/>
          </a:xfrm>
        </p:grpSpPr>
        <p:sp>
          <p:nvSpPr>
            <p:cNvPr id="11" name="任意多边形: 形状 10"/>
            <p:cNvSpPr/>
            <p:nvPr userDrawn="1">
              <p:custDataLst>
                <p:tags r:id="rId3"/>
              </p:custDataLst>
            </p:nvPr>
          </p:nvSpPr>
          <p:spPr>
            <a:xfrm>
              <a:off x="2" y="1"/>
              <a:ext cx="814273" cy="761999"/>
            </a:xfrm>
            <a:custGeom>
              <a:avLst/>
              <a:gdLst>
                <a:gd name="connsiteX0" fmla="*/ 0 w 749253"/>
                <a:gd name="connsiteY0" fmla="*/ 0 h 648567"/>
                <a:gd name="connsiteX1" fmla="*/ 749253 w 749253"/>
                <a:gd name="connsiteY1" fmla="*/ 0 h 648567"/>
                <a:gd name="connsiteX2" fmla="*/ 749253 w 749253"/>
                <a:gd name="connsiteY2" fmla="*/ 496164 h 648567"/>
                <a:gd name="connsiteX3" fmla="*/ 596850 w 749253"/>
                <a:gd name="connsiteY3" fmla="*/ 648567 h 648567"/>
                <a:gd name="connsiteX4" fmla="*/ 0 w 749253"/>
                <a:gd name="connsiteY4" fmla="*/ 648567 h 648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9253" h="648567">
                  <a:moveTo>
                    <a:pt x="0" y="0"/>
                  </a:moveTo>
                  <a:lnTo>
                    <a:pt x="749253" y="0"/>
                  </a:lnTo>
                  <a:lnTo>
                    <a:pt x="749253" y="496164"/>
                  </a:lnTo>
                  <a:cubicBezTo>
                    <a:pt x="749253" y="580334"/>
                    <a:pt x="681020" y="648567"/>
                    <a:pt x="596850" y="648567"/>
                  </a:cubicBezTo>
                  <a:lnTo>
                    <a:pt x="0" y="6485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任意多边形: 形状 11"/>
            <p:cNvSpPr/>
            <p:nvPr userDrawn="1">
              <p:custDataLst>
                <p:tags r:id="rId4"/>
              </p:custDataLst>
            </p:nvPr>
          </p:nvSpPr>
          <p:spPr>
            <a:xfrm rot="10800000">
              <a:off x="11310047" y="6032499"/>
              <a:ext cx="881950" cy="825332"/>
            </a:xfrm>
            <a:custGeom>
              <a:avLst/>
              <a:gdLst>
                <a:gd name="connsiteX0" fmla="*/ 0 w 749253"/>
                <a:gd name="connsiteY0" fmla="*/ 0 h 648567"/>
                <a:gd name="connsiteX1" fmla="*/ 749253 w 749253"/>
                <a:gd name="connsiteY1" fmla="*/ 0 h 648567"/>
                <a:gd name="connsiteX2" fmla="*/ 749253 w 749253"/>
                <a:gd name="connsiteY2" fmla="*/ 496164 h 648567"/>
                <a:gd name="connsiteX3" fmla="*/ 596850 w 749253"/>
                <a:gd name="connsiteY3" fmla="*/ 648567 h 648567"/>
                <a:gd name="connsiteX4" fmla="*/ 0 w 749253"/>
                <a:gd name="connsiteY4" fmla="*/ 648567 h 648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9253" h="648567">
                  <a:moveTo>
                    <a:pt x="0" y="0"/>
                  </a:moveTo>
                  <a:lnTo>
                    <a:pt x="749253" y="0"/>
                  </a:lnTo>
                  <a:lnTo>
                    <a:pt x="749253" y="496164"/>
                  </a:lnTo>
                  <a:cubicBezTo>
                    <a:pt x="749253" y="580334"/>
                    <a:pt x="681020" y="648567"/>
                    <a:pt x="596850" y="648567"/>
                  </a:cubicBezTo>
                  <a:lnTo>
                    <a:pt x="0" y="6485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3" name="图片 12"/>
            <p:cNvPicPr/>
            <p:nvPr userDrawn="1">
              <p:custDataLst>
                <p:tags r:id="rId5"/>
              </p:custDataLst>
            </p:nvPr>
          </p:nvPicPr>
          <p:blipFill rotWithShape="1">
            <a:blip r:embed="rId6" cstate="email"/>
            <a:srcRect/>
            <a:stretch>
              <a:fillRect/>
            </a:stretch>
          </p:blipFill>
          <p:spPr>
            <a:xfrm>
              <a:off x="275333" y="240723"/>
              <a:ext cx="11641335" cy="6376554"/>
            </a:xfrm>
            <a:prstGeom prst="rect">
              <a:avLst/>
            </a:prstGeom>
          </p:spPr>
        </p:pic>
        <p:sp>
          <p:nvSpPr>
            <p:cNvPr id="14" name="矩形 13"/>
            <p:cNvSpPr/>
            <p:nvPr userDrawn="1">
              <p:custDataLst>
                <p:tags r:id="rId7"/>
              </p:custDataLst>
            </p:nvPr>
          </p:nvSpPr>
          <p:spPr>
            <a:xfrm>
              <a:off x="273745" y="240723"/>
              <a:ext cx="11641335" cy="637655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 userDrawn="1">
            <p:ph sz="quarter" idx="13"/>
            <p:custDataLst>
              <p:tags r:id="rId11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2162496" y="2457026"/>
            <a:ext cx="8153446" cy="1448117"/>
          </a:xfrm>
        </p:spPr>
        <p:txBody>
          <a:bodyPr vert="horz" lIns="90000" tIns="46800" rIns="90000" bIns="4680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8000" b="1" i="0" u="none" strike="noStrike" kern="1200" cap="none" spc="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 hasCustomPrompt="1"/>
            <p:custDataLst>
              <p:tags r:id="rId7"/>
            </p:custDataLst>
          </p:nvPr>
        </p:nvSpPr>
        <p:spPr>
          <a:xfrm>
            <a:off x="2162175" y="4038600"/>
            <a:ext cx="8153400" cy="6477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: 形状 1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814070" cy="762000"/>
          </a:xfrm>
          <a:custGeom>
            <a:avLst/>
            <a:gdLst>
              <a:gd name="connsiteX0" fmla="*/ 0 w 749253"/>
              <a:gd name="connsiteY0" fmla="*/ 0 h 648567"/>
              <a:gd name="connsiteX1" fmla="*/ 749253 w 749253"/>
              <a:gd name="connsiteY1" fmla="*/ 0 h 648567"/>
              <a:gd name="connsiteX2" fmla="*/ 749253 w 749253"/>
              <a:gd name="connsiteY2" fmla="*/ 496164 h 648567"/>
              <a:gd name="connsiteX3" fmla="*/ 596850 w 749253"/>
              <a:gd name="connsiteY3" fmla="*/ 648567 h 648567"/>
              <a:gd name="connsiteX4" fmla="*/ 0 w 749253"/>
              <a:gd name="connsiteY4" fmla="*/ 648567 h 648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253" h="648567">
                <a:moveTo>
                  <a:pt x="0" y="0"/>
                </a:moveTo>
                <a:lnTo>
                  <a:pt x="749253" y="0"/>
                </a:lnTo>
                <a:lnTo>
                  <a:pt x="749253" y="496164"/>
                </a:lnTo>
                <a:cubicBezTo>
                  <a:pt x="749253" y="580334"/>
                  <a:pt x="681020" y="648567"/>
                  <a:pt x="596850" y="648567"/>
                </a:cubicBezTo>
                <a:lnTo>
                  <a:pt x="0" y="6485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任意多边形: 形状 18"/>
          <p:cNvSpPr/>
          <p:nvPr userDrawn="1">
            <p:custDataLst>
              <p:tags r:id="rId3"/>
            </p:custDataLst>
          </p:nvPr>
        </p:nvSpPr>
        <p:spPr>
          <a:xfrm rot="10800000">
            <a:off x="11309985" y="6032500"/>
            <a:ext cx="882015" cy="825500"/>
          </a:xfrm>
          <a:custGeom>
            <a:avLst/>
            <a:gdLst>
              <a:gd name="connsiteX0" fmla="*/ 0 w 749253"/>
              <a:gd name="connsiteY0" fmla="*/ 0 h 648567"/>
              <a:gd name="connsiteX1" fmla="*/ 749253 w 749253"/>
              <a:gd name="connsiteY1" fmla="*/ 0 h 648567"/>
              <a:gd name="connsiteX2" fmla="*/ 749253 w 749253"/>
              <a:gd name="connsiteY2" fmla="*/ 496164 h 648567"/>
              <a:gd name="connsiteX3" fmla="*/ 596850 w 749253"/>
              <a:gd name="connsiteY3" fmla="*/ 648567 h 648567"/>
              <a:gd name="connsiteX4" fmla="*/ 0 w 749253"/>
              <a:gd name="connsiteY4" fmla="*/ 648567 h 648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253" h="648567">
                <a:moveTo>
                  <a:pt x="0" y="0"/>
                </a:moveTo>
                <a:lnTo>
                  <a:pt x="749253" y="0"/>
                </a:lnTo>
                <a:lnTo>
                  <a:pt x="749253" y="496164"/>
                </a:lnTo>
                <a:cubicBezTo>
                  <a:pt x="749253" y="580334"/>
                  <a:pt x="681020" y="648567"/>
                  <a:pt x="596850" y="648567"/>
                </a:cubicBezTo>
                <a:lnTo>
                  <a:pt x="0" y="6485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1" name="图片 10"/>
          <p:cNvPicPr/>
          <p:nvPr userDrawn="1">
            <p:custDataLst>
              <p:tags r:id="rId4"/>
            </p:custDataLst>
          </p:nvPr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275590" y="240665"/>
            <a:ext cx="11641455" cy="6376670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12" name="矩形 11"/>
          <p:cNvSpPr/>
          <p:nvPr userDrawn="1">
            <p:custDataLst>
              <p:tags r:id="rId6"/>
            </p:custDataLst>
          </p:nvPr>
        </p:nvSpPr>
        <p:spPr>
          <a:xfrm>
            <a:off x="273685" y="240665"/>
            <a:ext cx="11641455" cy="63766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7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 userDrawn="1">
            <p:ph sz="quarter" idx="13"/>
            <p:custDataLst>
              <p:tags r:id="rId8"/>
            </p:custDataLst>
          </p:nvPr>
        </p:nvSpPr>
        <p:spPr>
          <a:xfrm>
            <a:off x="1281113" y="2163600"/>
            <a:ext cx="9626600" cy="3445200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5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u="none" strike="noStrike" kern="1200" cap="none" spc="20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20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20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20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20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 userDrawn="1">
            <p:ph sz="quarter" idx="14"/>
            <p:custDataLst>
              <p:tags r:id="rId10"/>
            </p:custDataLst>
          </p:nvPr>
        </p:nvSpPr>
        <p:spPr>
          <a:xfrm>
            <a:off x="5101200" y="769938"/>
            <a:ext cx="6480000" cy="5087937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200" normalizeH="0"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200" normalizeH="0"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200" normalizeH="0"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200" normalizeH="0"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8" name="矩形 7"/>
          <p:cNvSpPr/>
          <p:nvPr userDrawn="1">
            <p:custDataLst>
              <p:tags r:id="rId11"/>
            </p:custDataLst>
          </p:nvPr>
        </p:nvSpPr>
        <p:spPr>
          <a:xfrm>
            <a:off x="12060464" y="-1"/>
            <a:ext cx="14605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>
            <p:custDataLst>
              <p:tags r:id="rId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6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u="none" strike="noStrike" kern="1200" cap="none" spc="20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10"/>
            </p:custDataLst>
          </p:nvPr>
        </p:nvSpPr>
        <p:spPr>
          <a:xfrm>
            <a:off x="612000" y="1659600"/>
            <a:ext cx="10975975" cy="828000"/>
          </a:xfrm>
        </p:spPr>
        <p:txBody>
          <a:bodyPr>
            <a:normAutofit/>
          </a:bodyPr>
          <a:lstStyle>
            <a:lvl1pPr algn="ctr">
              <a:defRPr u="none" strike="noStrike" kern="1200" cap="none" spc="20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 userDrawn="1">
            <p:ph sz="quarter" idx="14"/>
            <p:custDataLst>
              <p:tags r:id="rId11"/>
            </p:custDataLst>
          </p:nvPr>
        </p:nvSpPr>
        <p:spPr>
          <a:xfrm>
            <a:off x="612775" y="2808000"/>
            <a:ext cx="10965600" cy="3430800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200" normalizeH="0"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200" normalizeH="0"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200" normalizeH="0"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200" normalizeH="0"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12" name="矩形 11"/>
          <p:cNvSpPr/>
          <p:nvPr userDrawn="1">
            <p:custDataLst>
              <p:tags r:id="rId12"/>
            </p:custDataLst>
          </p:nvPr>
        </p:nvSpPr>
        <p:spPr>
          <a:xfrm>
            <a:off x="0" y="6781800"/>
            <a:ext cx="12191365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47672-0D1E-7148-8C2C-F966ADC0744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4FCF-AF49-5F40-8749-EB1795BBC03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>
            <p:custDataLst>
              <p:tags r:id="rId5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u="none" strike="noStrike" kern="1200" cap="none" spc="200" normalizeH="0"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604837" y="1681200"/>
            <a:ext cx="10990800" cy="3211200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200" normalizeH="0"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200" normalizeH="0"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200" normalizeH="0"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200" normalizeH="0"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1"/>
            </p:custDataLst>
          </p:nvPr>
        </p:nvSpPr>
        <p:spPr>
          <a:xfrm>
            <a:off x="594000" y="5180400"/>
            <a:ext cx="11001600" cy="1011600"/>
          </a:xfrm>
        </p:spPr>
        <p:txBody>
          <a:bodyPr>
            <a:normAutofit/>
          </a:bodyPr>
          <a:lstStyle>
            <a:lvl1pPr marL="0" indent="0">
              <a:buNone/>
              <a:defRPr u="none" strike="noStrike" kern="1200" cap="none" spc="20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2" name="矩形 1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12191365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矩形 13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2192000" cy="91440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>
              <a:latin typeface="Viner Hand ITC" panose="03070502030502020203" charset="0"/>
              <a:cs typeface="Viner Hand ITC" panose="03070502030502020203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79600" y="237600"/>
            <a:ext cx="11037600" cy="441964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200"/>
            <a:ext cx="5342400" cy="2894400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200" normalizeH="0"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200" normalizeH="0"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200" normalizeH="0"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200" normalizeH="0"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200"/>
            <a:ext cx="5367600" cy="2894400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u="none" strike="noStrike" kern="1200" cap="none" spc="200" normalizeH="0"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u="none" strike="noStrike" kern="1200" cap="none" spc="200" normalizeH="0"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u="none" strike="noStrike" kern="1200" cap="none" spc="200" normalizeH="0"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u="none" strike="noStrike" kern="1200" cap="none" spc="200" normalizeH="0"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>
            <a:normAutofit/>
          </a:bodyPr>
          <a:lstStyle>
            <a:lvl1pPr>
              <a:defRPr u="none" strike="noStrike" kern="1200" cap="none" spc="200" normalizeH="0"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6" name="矩形 15"/>
          <p:cNvSpPr/>
          <p:nvPr userDrawn="1">
            <p:custDataLst>
              <p:tags r:id="rId14"/>
            </p:custDataLst>
          </p:nvPr>
        </p:nvSpPr>
        <p:spPr>
          <a:xfrm>
            <a:off x="0" y="6781800"/>
            <a:ext cx="12191365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 userDrawn="1">
            <p:custDataLst>
              <p:tags r:id="rId5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矩形 7"/>
          <p:cNvSpPr/>
          <p:nvPr userDrawn="1">
            <p:custDataLst>
              <p:tags r:id="rId9"/>
            </p:custDataLst>
          </p:nvPr>
        </p:nvSpPr>
        <p:spPr>
          <a:xfrm>
            <a:off x="0" y="2070100"/>
            <a:ext cx="111760" cy="27184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>
            <p:custDataLst>
              <p:tags r:id="rId10"/>
            </p:custDataLst>
          </p:nvPr>
        </p:nvSpPr>
        <p:spPr>
          <a:xfrm>
            <a:off x="12080240" y="2069465"/>
            <a:ext cx="111760" cy="27184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1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u="none" strike="noStrike" kern="1200" cap="none" spc="20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2"/>
            </p:custDataLst>
          </p:nvPr>
        </p:nvSpPr>
        <p:spPr>
          <a:xfrm>
            <a:off x="1522413" y="3862800"/>
            <a:ext cx="9144000" cy="1656000"/>
          </a:xfrm>
        </p:spPr>
        <p:txBody>
          <a:bodyPr>
            <a:normAutofit/>
          </a:bodyPr>
          <a:lstStyle>
            <a:lvl1pPr marL="0" indent="0" algn="ctr">
              <a:buNone/>
              <a:defRPr u="none" strike="noStrike" kern="1200" cap="none" spc="20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47672-0D1E-7148-8C2C-F966ADC0744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4FCF-AF49-5F40-8749-EB1795BBC03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4" Type="http://schemas.openxmlformats.org/officeDocument/2006/relationships/theme" Target="../theme/theme3.xml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5" Type="http://schemas.openxmlformats.org/officeDocument/2006/relationships/theme" Target="../theme/theme4.xml"/><Relationship Id="rId14" Type="http://schemas.openxmlformats.org/officeDocument/2006/relationships/image" Target="../media/image2.png"/><Relationship Id="rId13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7.xml"/><Relationship Id="rId26" Type="http://schemas.openxmlformats.org/officeDocument/2006/relationships/theme" Target="../theme/theme7.xml"/><Relationship Id="rId25" Type="http://schemas.openxmlformats.org/officeDocument/2006/relationships/tags" Target="../tags/tag171.xml"/><Relationship Id="rId24" Type="http://schemas.openxmlformats.org/officeDocument/2006/relationships/tags" Target="../tags/tag170.xml"/><Relationship Id="rId23" Type="http://schemas.openxmlformats.org/officeDocument/2006/relationships/tags" Target="../tags/tag169.xml"/><Relationship Id="rId22" Type="http://schemas.openxmlformats.org/officeDocument/2006/relationships/tags" Target="../tags/tag168.xml"/><Relationship Id="rId21" Type="http://schemas.openxmlformats.org/officeDocument/2006/relationships/tags" Target="../tags/tag167.xml"/><Relationship Id="rId20" Type="http://schemas.openxmlformats.org/officeDocument/2006/relationships/tags" Target="../tags/tag166.xml"/><Relationship Id="rId2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4.xml"/><Relationship Id="rId1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47672-0D1E-7148-8C2C-F966ADC0744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F4FCF-AF49-5F40-8749-EB1795BBC03C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11416-F4B4-490D-867B-D8A3AFF7DA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AB3C2-B9CF-4949-8976-5A112356314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DA330-99E0-4B4D-9C61-82CFEE5A23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02866-32EA-4EDE-B1EF-E5D366E4AC42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7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026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ko-KR" dirty="0"/>
              <a:t>ADD A TITLE SLIDE</a:t>
            </a:r>
            <a:endParaRPr lang="ko-KR" altLang="en-US" dirty="0"/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ko-KR" altLang="en-US" dirty="0"/>
              <a:t>마스터 텍스트 스타일을 편집합니다</a:t>
            </a:r>
            <a:endParaRPr lang="ko-KR" altLang="en-US" dirty="0"/>
          </a:p>
          <a:p>
            <a:pPr lvl="1"/>
            <a:r>
              <a:rPr lang="ko-KR" altLang="en-US" dirty="0"/>
              <a:t>둘째 수준</a:t>
            </a:r>
            <a:endParaRPr lang="ko-KR" altLang="en-US" dirty="0"/>
          </a:p>
          <a:p>
            <a:pPr lvl="2"/>
            <a:r>
              <a:rPr lang="ko-KR" altLang="en-US" dirty="0"/>
              <a:t>셋째 수준</a:t>
            </a:r>
            <a:endParaRPr lang="ko-KR" altLang="en-US" dirty="0"/>
          </a:p>
          <a:p>
            <a:pPr lvl="3"/>
            <a:r>
              <a:rPr lang="ko-KR" altLang="en-US" dirty="0"/>
              <a:t>넷째 수준</a:t>
            </a:r>
            <a:endParaRPr lang="ko-KR" altLang="en-US" dirty="0"/>
          </a:p>
          <a:p>
            <a:pPr lvl="4"/>
            <a:r>
              <a:rPr lang="ko-KR" altLang="en-US" dirty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3D21D29-A35E-45B7-A815-2144CFDEA0FF}" type="datetimeFigureOut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Gulim" panose="020B0600000101010101" pitchFamily="50" charset="-127"/>
                <a:ea typeface="Gulim" panose="020B0600000101010101" pitchFamily="50" charset="-127"/>
                <a:cs typeface="+mn-cs"/>
              </a:rPr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ulim" panose="020B0600000101010101" pitchFamily="50" charset="-127"/>
              <a:ea typeface="Gulim" panose="020B0600000101010101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ulim" panose="020B0600000101010101" pitchFamily="50" charset="-127"/>
              <a:ea typeface="Gulim" panose="020B0600000101010101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D3AD4D-FDEB-4C62-A936-7D9775ED795C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Gulim" panose="020B0600000101010101" pitchFamily="50" charset="-127"/>
                <a:ea typeface="Gulim" panose="020B0600000101010101" pitchFamily="50" charset="-127"/>
                <a:cs typeface="+mn-cs"/>
              </a:rPr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ulim" panose="020B0600000101010101" pitchFamily="50" charset="-127"/>
              <a:ea typeface="Gulim" panose="020B0600000101010101" pitchFamily="50" charset="-127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</p:sldLayoutIdLst>
  <p:hf sldNum="0"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anose="020B0503020000020004" charset="-127"/>
          <a:ea typeface="Malgun Gothic" panose="020B050302000002000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anose="020B0503020000020004" charset="-127"/>
          <a:ea typeface="Malgun Gothic" panose="020B050302000002000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anose="020B0503020000020004" charset="-127"/>
          <a:ea typeface="Malgun Gothic" panose="020B050302000002000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anose="020B0503020000020004" charset="-127"/>
          <a:ea typeface="Malgun Gothic" panose="020B050302000002000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anose="020B0503020000020004" charset="-127"/>
          <a:ea typeface="Malgun Gothic" panose="020B050302000002000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anose="020B0503020000020004" charset="-127"/>
          <a:ea typeface="Malgun Gothic" panose="020B050302000002000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anose="020B0503020000020004" charset="-127"/>
          <a:ea typeface="Malgun Gothic" panose="020B050302000002000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algun Gothic" panose="020B0503020000020004" charset="-127"/>
          <a:ea typeface="Malgun Gothic" panose="020B050302000002000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lnSpc>
                <a:spcPct val="120000"/>
              </a:lnSpc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4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47.xml"/><Relationship Id="rId5" Type="http://schemas.openxmlformats.org/officeDocument/2006/relationships/image" Target="../media/image59.png"/><Relationship Id="rId4" Type="http://schemas.openxmlformats.org/officeDocument/2006/relationships/image" Target="../media/image54.jpeg"/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7.xml"/><Relationship Id="rId1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7.xml"/><Relationship Id="rId4" Type="http://schemas.openxmlformats.org/officeDocument/2006/relationships/image" Target="../media/image64.png"/><Relationship Id="rId3" Type="http://schemas.openxmlformats.org/officeDocument/2006/relationships/tags" Target="../tags/tag181.xml"/><Relationship Id="rId2" Type="http://schemas.openxmlformats.org/officeDocument/2006/relationships/image" Target="../media/image63.png"/><Relationship Id="rId1" Type="http://schemas.openxmlformats.org/officeDocument/2006/relationships/tags" Target="../tags/tag180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66.jpeg"/><Relationship Id="rId1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1.xml"/><Relationship Id="rId4" Type="http://schemas.openxmlformats.org/officeDocument/2006/relationships/tags" Target="../tags/tag183.xml"/><Relationship Id="rId3" Type="http://schemas.openxmlformats.org/officeDocument/2006/relationships/image" Target="../media/image67.jpeg"/><Relationship Id="rId2" Type="http://schemas.openxmlformats.org/officeDocument/2006/relationships/tags" Target="../tags/tag182.xml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2.xml"/><Relationship Id="rId7" Type="http://schemas.openxmlformats.org/officeDocument/2006/relationships/tags" Target="../tags/tag173.xml"/><Relationship Id="rId6" Type="http://schemas.openxmlformats.org/officeDocument/2006/relationships/image" Target="../media/image32.png"/><Relationship Id="rId5" Type="http://schemas.openxmlformats.org/officeDocument/2006/relationships/tags" Target="../tags/tag172.xml"/><Relationship Id="rId4" Type="http://schemas.microsoft.com/office/2007/relationships/media" Target="file:///E:\&#38463;&#22372;&#26700;&#38754;\&#25237;&#31295;\&#36213;&#36920;&#32676;\Unit%202%20Travelling%20around-reading%20and%20thinking(1)\&#31192;&#40065;%20Peru&#65288;&#35814;&#24773;&#31616;&#20171;&#65289;.mp4" TargetMode="External"/><Relationship Id="rId3" Type="http://schemas.openxmlformats.org/officeDocument/2006/relationships/video" Target="file:///E:\&#38463;&#22372;&#26700;&#38754;\&#25237;&#31295;\&#36213;&#36920;&#32676;\Unit%202%20Travelling%20around-reading%20and%20thinking(1)\&#31192;&#40065;%20Peru&#65288;&#35814;&#24773;&#31616;&#20171;&#65289;.mp4" TargetMode="External"/><Relationship Id="rId2" Type="http://schemas.openxmlformats.org/officeDocument/2006/relationships/image" Target="../media/image31.jpeg"/><Relationship Id="rId1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1.jpeg"/><Relationship Id="rId2" Type="http://schemas.openxmlformats.org/officeDocument/2006/relationships/image" Target="../media/image68.jpeg"/><Relationship Id="rId1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7.xml"/><Relationship Id="rId1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7.xml"/><Relationship Id="rId1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7.xml"/><Relationship Id="rId4" Type="http://schemas.openxmlformats.org/officeDocument/2006/relationships/image" Target="../media/image57.jpeg"/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7.xml"/><Relationship Id="rId1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7.xml"/><Relationship Id="rId1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image" Target="../media/image69.png"/><Relationship Id="rId1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5.xml"/><Relationship Id="rId4" Type="http://schemas.openxmlformats.org/officeDocument/2006/relationships/image" Target="../media/image81.jpeg"/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63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7.xml"/><Relationship Id="rId1" Type="http://schemas.openxmlformats.org/officeDocument/2006/relationships/image" Target="../media/image82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5.xml"/><Relationship Id="rId3" Type="http://schemas.openxmlformats.org/officeDocument/2006/relationships/image" Target="../media/image60.jpeg"/><Relationship Id="rId2" Type="http://schemas.openxmlformats.org/officeDocument/2006/relationships/tags" Target="../tags/tag184.xml"/><Relationship Id="rId1" Type="http://schemas.openxmlformats.org/officeDocument/2006/relationships/image" Target="../media/image8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7" Type="http://schemas.openxmlformats.org/officeDocument/2006/relationships/tags" Target="../tags/tag189.xml"/><Relationship Id="rId6" Type="http://schemas.openxmlformats.org/officeDocument/2006/relationships/tags" Target="../tags/tag188.xml"/><Relationship Id="rId5" Type="http://schemas.openxmlformats.org/officeDocument/2006/relationships/tags" Target="../tags/tag187.xml"/><Relationship Id="rId4" Type="http://schemas.openxmlformats.org/officeDocument/2006/relationships/image" Target="../media/image84.jpeg"/><Relationship Id="rId3" Type="http://schemas.openxmlformats.org/officeDocument/2006/relationships/tags" Target="../tags/tag186.xml"/><Relationship Id="rId2" Type="http://schemas.openxmlformats.org/officeDocument/2006/relationships/tags" Target="../tags/tag185.xml"/><Relationship Id="rId1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5.xml"/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image" Target="../media/image85.jpe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196.xml"/><Relationship Id="rId8" Type="http://schemas.openxmlformats.org/officeDocument/2006/relationships/tags" Target="../tags/tag195.xml"/><Relationship Id="rId7" Type="http://schemas.openxmlformats.org/officeDocument/2006/relationships/tags" Target="../tags/tag194.xml"/><Relationship Id="rId6" Type="http://schemas.openxmlformats.org/officeDocument/2006/relationships/tags" Target="../tags/tag193.xml"/><Relationship Id="rId5" Type="http://schemas.openxmlformats.org/officeDocument/2006/relationships/image" Target="../media/image88.jpeg"/><Relationship Id="rId4" Type="http://schemas.openxmlformats.org/officeDocument/2006/relationships/tags" Target="../tags/tag192.xml"/><Relationship Id="rId3" Type="http://schemas.openxmlformats.org/officeDocument/2006/relationships/tags" Target="../tags/tag191.xml"/><Relationship Id="rId2" Type="http://schemas.openxmlformats.org/officeDocument/2006/relationships/tags" Target="../tags/tag190.xml"/><Relationship Id="rId14" Type="http://schemas.openxmlformats.org/officeDocument/2006/relationships/slideLayout" Target="../slideLayouts/slideLayout71.xml"/><Relationship Id="rId13" Type="http://schemas.openxmlformats.org/officeDocument/2006/relationships/tags" Target="../tags/tag200.xml"/><Relationship Id="rId12" Type="http://schemas.openxmlformats.org/officeDocument/2006/relationships/tags" Target="../tags/tag199.xml"/><Relationship Id="rId11" Type="http://schemas.openxmlformats.org/officeDocument/2006/relationships/tags" Target="../tags/tag198.xml"/><Relationship Id="rId10" Type="http://schemas.openxmlformats.org/officeDocument/2006/relationships/tags" Target="../tags/tag197.xml"/><Relationship Id="rId1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71.xml"/><Relationship Id="rId5" Type="http://schemas.openxmlformats.org/officeDocument/2006/relationships/tags" Target="../tags/tag203.xml"/><Relationship Id="rId4" Type="http://schemas.openxmlformats.org/officeDocument/2006/relationships/tags" Target="../tags/tag202.xml"/><Relationship Id="rId3" Type="http://schemas.openxmlformats.org/officeDocument/2006/relationships/image" Target="../media/image89.jpeg"/><Relationship Id="rId2" Type="http://schemas.openxmlformats.org/officeDocument/2006/relationships/tags" Target="../tags/tag201.xml"/><Relationship Id="rId1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12.xml"/><Relationship Id="rId6" Type="http://schemas.openxmlformats.org/officeDocument/2006/relationships/tags" Target="../tags/tag207.xml"/><Relationship Id="rId5" Type="http://schemas.openxmlformats.org/officeDocument/2006/relationships/tags" Target="../tags/tag206.xml"/><Relationship Id="rId4" Type="http://schemas.openxmlformats.org/officeDocument/2006/relationships/image" Target="../media/image90.png"/><Relationship Id="rId3" Type="http://schemas.openxmlformats.org/officeDocument/2006/relationships/tags" Target="../tags/tag205.xml"/><Relationship Id="rId2" Type="http://schemas.openxmlformats.org/officeDocument/2006/relationships/image" Target="../media/image1.emf"/><Relationship Id="rId1" Type="http://schemas.openxmlformats.org/officeDocument/2006/relationships/tags" Target="../tags/tag20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7.xml"/><Relationship Id="rId3" Type="http://schemas.openxmlformats.org/officeDocument/2006/relationships/image" Target="../media/image39.png"/><Relationship Id="rId2" Type="http://schemas.openxmlformats.org/officeDocument/2006/relationships/image" Target="../media/image1.svg"/><Relationship Id="rId1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svg"/><Relationship Id="rId8" Type="http://schemas.openxmlformats.org/officeDocument/2006/relationships/image" Target="../media/image42.png"/><Relationship Id="rId7" Type="http://schemas.openxmlformats.org/officeDocument/2006/relationships/image" Target="../media/image3.svg"/><Relationship Id="rId6" Type="http://schemas.openxmlformats.org/officeDocument/2006/relationships/image" Target="../media/image41.png"/><Relationship Id="rId5" Type="http://schemas.openxmlformats.org/officeDocument/2006/relationships/image" Target="../media/image2.sv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1.svg"/><Relationship Id="rId12" Type="http://schemas.openxmlformats.org/officeDocument/2006/relationships/slideLayout" Target="../slideLayouts/slideLayout47.xml"/><Relationship Id="rId11" Type="http://schemas.openxmlformats.org/officeDocument/2006/relationships/image" Target="../media/image5.svg"/><Relationship Id="rId10" Type="http://schemas.openxmlformats.org/officeDocument/2006/relationships/image" Target="../media/image43.png"/><Relationship Id="rId1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6.xml"/><Relationship Id="rId6" Type="http://schemas.openxmlformats.org/officeDocument/2006/relationships/tags" Target="../tags/tag179.xml"/><Relationship Id="rId5" Type="http://schemas.openxmlformats.org/officeDocument/2006/relationships/tags" Target="../tags/tag178.xml"/><Relationship Id="rId4" Type="http://schemas.openxmlformats.org/officeDocument/2006/relationships/tags" Target="../tags/tag177.xml"/><Relationship Id="rId3" Type="http://schemas.openxmlformats.org/officeDocument/2006/relationships/tags" Target="../tags/tag176.xml"/><Relationship Id="rId2" Type="http://schemas.openxmlformats.org/officeDocument/2006/relationships/tags" Target="../tags/tag175.xml"/><Relationship Id="rId1" Type="http://schemas.openxmlformats.org/officeDocument/2006/relationships/tags" Target="../tags/tag174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47.jpeg"/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0" y="0"/>
            <a:ext cx="14762818" cy="6858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0"/>
            <a:ext cx="14762818" cy="6858000"/>
          </a:xfrm>
          <a:prstGeom prst="rect">
            <a:avLst/>
          </a:pr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85" y="1201420"/>
            <a:ext cx="10558145" cy="205168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392555" y="1135380"/>
            <a:ext cx="928433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Unit</a:t>
            </a:r>
            <a:r>
              <a:rPr lang="en-US" altLang="zh-CN" sz="66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2 Travelling around</a:t>
            </a:r>
            <a:endParaRPr lang="en-US" altLang="zh-CN" sz="66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73785" y="2367915"/>
            <a:ext cx="97396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Period 2 Reading and Thinking </a:t>
            </a:r>
            <a:endParaRPr lang="en-US" altLang="zh-CN" sz="48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 rot="2040000">
            <a:off x="10617835" y="6094730"/>
            <a:ext cx="1892935" cy="368300"/>
          </a:xfrm>
          <a:prstGeom prst="rect">
            <a:avLst/>
          </a:prstGeom>
          <a:noFill/>
          <a:ln w="28575" cmpd="sng">
            <a:noFill/>
            <a:prstDash val="solid"/>
          </a:ln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By Zhao Yiqun</a:t>
            </a:r>
            <a:r>
              <a:rPr lang="en-US" altLang="zh-CN"/>
              <a:t> 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-0.20755 0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755 0 L 4.375E-6 0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C:\Users\ASUS\Desktop\老婆文件\timg (1)_副本.jpgtimg (1)_副本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91770" y="870585"/>
            <a:ext cx="5008880" cy="584073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91770" y="102235"/>
            <a:ext cx="50095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en-US" altLang="zh-CN" sz="4000" b="1">
                <a:ln w="0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38100" dir="18900000" sx="101000" sy="101000" algn="bl" rotWithShape="0">
                    <a:prstClr val="black">
                      <a:alpha val="40000"/>
                    </a:prstClr>
                  </a:outerShdw>
                </a:effectLst>
                <a:latin typeface="Malgun Gothic" panose="020B0503020000020004" charset="-127"/>
                <a:ea typeface="Malgun Gothic" panose="020B0503020000020004" charset="-127"/>
                <a:sym typeface="+mn-ea"/>
              </a:rPr>
              <a:t>Amazon Rainforest</a:t>
            </a:r>
            <a:endParaRPr lang="en-US" altLang="zh-CN" sz="4000" b="1">
              <a:ln w="0">
                <a:solidFill>
                  <a:schemeClr val="bg1"/>
                </a:solidFill>
              </a:ln>
              <a:solidFill>
                <a:schemeClr val="tx1"/>
              </a:solidFill>
              <a:effectLst>
                <a:outerShdw blurRad="50800" dist="38100" dir="18900000" sx="101000" sy="101000" algn="bl" rotWithShape="0">
                  <a:prstClr val="black">
                    <a:alpha val="40000"/>
                  </a:prstClr>
                </a:outerShdw>
              </a:effectLst>
              <a:latin typeface="Malgun Gothic" panose="020B0503020000020004" charset="-127"/>
              <a:ea typeface="Malgun Gothic" panose="020B0503020000020004" charset="-127"/>
              <a:sym typeface="+mn-ea"/>
            </a:endParaRPr>
          </a:p>
        </p:txBody>
      </p:sp>
      <p:sp>
        <p:nvSpPr>
          <p:cNvPr id="6" name="半闭框 5"/>
          <p:cNvSpPr/>
          <p:nvPr/>
        </p:nvSpPr>
        <p:spPr>
          <a:xfrm>
            <a:off x="8255" y="12065"/>
            <a:ext cx="6699250" cy="6699250"/>
          </a:xfrm>
          <a:prstGeom prst="halfFrame">
            <a:avLst>
              <a:gd name="adj1" fmla="val 1895"/>
              <a:gd name="adj2" fmla="val 189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60035" y="1647190"/>
            <a:ext cx="6549390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514350" indent="-514350">
              <a:buAutoNum type="arabicPeriod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What kind of transport will you take to travel to 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Amazon Rainforest</a:t>
            </a: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？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514350" indent="-514350">
              <a:buAutoNum type="arabicPeriod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When travelling in Amazon Rainforest, where will you stay for nights?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514350" indent="-514350">
              <a:buAutoNum type="arabicPeriod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How many days will you stay in Amazon Rainforest</a:t>
            </a: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？</a:t>
            </a:r>
            <a:endParaRPr lang="zh-CN" altLang="en-US" sz="32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514350" indent="-514350">
              <a:buAutoNum type="arabicPeriod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What will you enjoy in this tour?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课文1"/>
          <p:cNvPicPr>
            <a:picLocks noChangeAspect="1"/>
          </p:cNvPicPr>
          <p:nvPr/>
        </p:nvPicPr>
        <p:blipFill>
          <a:blip r:embed="rId1"/>
          <a:srcRect l="17740" t="-795" r="45480"/>
          <a:stretch>
            <a:fillRect/>
          </a:stretch>
        </p:blipFill>
        <p:spPr>
          <a:xfrm>
            <a:off x="0" y="-70485"/>
            <a:ext cx="3699510" cy="68433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83210" y="4133215"/>
            <a:ext cx="772160" cy="253365"/>
          </a:xfrm>
          <a:prstGeom prst="rect">
            <a:avLst/>
          </a:prstGeom>
          <a:solidFill>
            <a:srgbClr val="CD5C6E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524760" y="4619625"/>
            <a:ext cx="953135" cy="253365"/>
          </a:xfrm>
          <a:prstGeom prst="rect">
            <a:avLst/>
          </a:prstGeom>
          <a:solidFill>
            <a:srgbClr val="CD5C6E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936000" y="5379720"/>
            <a:ext cx="738505" cy="25336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3" name="直接连接符 12"/>
          <p:cNvCxnSpPr/>
          <p:nvPr/>
        </p:nvCxnSpPr>
        <p:spPr>
          <a:xfrm>
            <a:off x="321945" y="4619625"/>
            <a:ext cx="3155950" cy="0"/>
          </a:xfrm>
          <a:prstGeom prst="line">
            <a:avLst/>
          </a:prstGeom>
          <a:ln w="28575" cmpd="sng">
            <a:solidFill>
              <a:srgbClr val="FF881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301625" y="4872990"/>
            <a:ext cx="446405" cy="3810"/>
          </a:xfrm>
          <a:prstGeom prst="line">
            <a:avLst/>
          </a:prstGeom>
          <a:ln w="28575" cmpd="sng">
            <a:solidFill>
              <a:srgbClr val="FF881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321945" y="5090160"/>
            <a:ext cx="2028825" cy="0"/>
          </a:xfrm>
          <a:prstGeom prst="line">
            <a:avLst/>
          </a:prstGeom>
          <a:ln w="28575" cmpd="sng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1277620" y="5318760"/>
            <a:ext cx="2120900" cy="0"/>
          </a:xfrm>
          <a:prstGeom prst="line">
            <a:avLst/>
          </a:prstGeom>
          <a:ln w="28575" cmpd="sng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260985" y="5556250"/>
            <a:ext cx="711200" cy="15875"/>
          </a:xfrm>
          <a:prstGeom prst="line">
            <a:avLst/>
          </a:prstGeom>
          <a:ln w="28575" cmpd="sng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>
            <a:off x="2724150" y="4385945"/>
            <a:ext cx="123698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>
            <a:off x="2330450" y="5113020"/>
            <a:ext cx="1642745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972185" y="3422650"/>
            <a:ext cx="558800" cy="233045"/>
          </a:xfrm>
          <a:prstGeom prst="rect">
            <a:avLst/>
          </a:prstGeom>
          <a:solidFill>
            <a:srgbClr val="D06876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951990" y="4133215"/>
            <a:ext cx="772160" cy="253365"/>
          </a:xfrm>
          <a:prstGeom prst="rect">
            <a:avLst/>
          </a:prstGeom>
          <a:solidFill>
            <a:srgbClr val="CD5C6E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/>
        </p:nvSpPr>
        <p:spPr>
          <a:xfrm>
            <a:off x="8710930" y="1478915"/>
            <a:ext cx="2739390" cy="520065"/>
          </a:xfrm>
          <a:prstGeom prst="roundRect">
            <a:avLst/>
          </a:prstGeom>
        </p:spPr>
        <p:style>
          <a:lnRef idx="2">
            <a:srgbClr val="F9B407">
              <a:shade val="50000"/>
            </a:srgbClr>
          </a:lnRef>
          <a:fillRef idx="1">
            <a:srgbClr val="F9B407"/>
          </a:fillRef>
          <a:effectRef idx="0">
            <a:srgbClr val="F9B407"/>
          </a:effectRef>
          <a:fontRef idx="minor">
            <a:srgbClr val="FFFFFF"/>
          </a:fontRef>
        </p:style>
        <p:txBody>
          <a:bodyPr rtlCol="0" anchor="ctr"/>
          <a:p>
            <a:pPr algn="ctr"/>
            <a:r>
              <a:rPr lang="en-US" altLang="zh-CN" sz="4000">
                <a:latin typeface="Times New Roman" panose="02020603050405020304" charset="0"/>
                <a:ea typeface="Malgun Gothic" panose="020B0503020000020004" charset="-127"/>
                <a:cs typeface="Times New Roman" panose="02020603050405020304" charset="0"/>
              </a:rPr>
              <a:t>Transport</a:t>
            </a:r>
            <a:endParaRPr lang="en-US" altLang="zh-CN" sz="4000">
              <a:latin typeface="Times New Roman" panose="02020603050405020304" charset="0"/>
              <a:ea typeface="Malgun Gothic" panose="020B0503020000020004" charset="-127"/>
              <a:cs typeface="Times New Roman" panose="02020603050405020304" charset="0"/>
            </a:endParaRPr>
          </a:p>
        </p:txBody>
      </p:sp>
      <p:cxnSp>
        <p:nvCxnSpPr>
          <p:cNvPr id="33" name="直接箭头连接符 32"/>
          <p:cNvCxnSpPr/>
          <p:nvPr/>
        </p:nvCxnSpPr>
        <p:spPr>
          <a:xfrm>
            <a:off x="3417570" y="5323840"/>
            <a:ext cx="555625" cy="2476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>
            <a:stCxn id="28" idx="3"/>
          </p:cNvCxnSpPr>
          <p:nvPr/>
        </p:nvCxnSpPr>
        <p:spPr>
          <a:xfrm flipV="1">
            <a:off x="8214995" y="5090160"/>
            <a:ext cx="0" cy="228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圆角矩形 20"/>
          <p:cNvSpPr/>
          <p:nvPr/>
        </p:nvSpPr>
        <p:spPr>
          <a:xfrm>
            <a:off x="3961130" y="4175125"/>
            <a:ext cx="1450975" cy="421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</a:rPr>
              <a:t>boating</a:t>
            </a:r>
            <a:endParaRPr lang="en-US" altLang="zh-CN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3973195" y="4902200"/>
            <a:ext cx="1450975" cy="421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</a:rPr>
              <a:t>hiking</a:t>
            </a:r>
            <a:endParaRPr lang="en-US" altLang="zh-CN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8874760" y="4852670"/>
            <a:ext cx="2575560" cy="520065"/>
          </a:xfrm>
          <a:prstGeom prst="roundRect">
            <a:avLst/>
          </a:prstGeom>
        </p:spPr>
        <p:style>
          <a:lnRef idx="2">
            <a:srgbClr val="F9B407">
              <a:shade val="50000"/>
            </a:srgbClr>
          </a:lnRef>
          <a:fillRef idx="1">
            <a:srgbClr val="F9B407"/>
          </a:fillRef>
          <a:effectRef idx="0">
            <a:srgbClr val="F9B407"/>
          </a:effectRef>
          <a:fontRef idx="minor">
            <a:srgbClr val="FFFFFF"/>
          </a:fontRef>
        </p:style>
        <p:txBody>
          <a:bodyPr rtlCol="0" anchor="ctr"/>
          <a:p>
            <a:pPr algn="ctr"/>
            <a:r>
              <a:rPr lang="en-US" altLang="zh-CN" sz="4000">
                <a:latin typeface="Times New Roman" panose="02020603050405020304" charset="0"/>
                <a:ea typeface="Malgun Gothic" panose="020B0503020000020004" charset="-127"/>
                <a:cs typeface="Times New Roman" panose="02020603050405020304" charset="0"/>
              </a:rPr>
              <a:t>Activity</a:t>
            </a:r>
            <a:endParaRPr lang="en-US" altLang="zh-CN" sz="4000">
              <a:latin typeface="Times New Roman" panose="02020603050405020304" charset="0"/>
              <a:ea typeface="Malgun Gothic" panose="020B0503020000020004" charset="-127"/>
              <a:cs typeface="Times New Roman" panose="02020603050405020304" charset="0"/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5801360" y="4920615"/>
            <a:ext cx="2413635" cy="384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>
              <a:lnSpc>
                <a:spcPct val="120000"/>
              </a:lnSpc>
            </a:pPr>
            <a:r>
              <a:rPr lang="en-US" altLang="zh-CN" b="1" dirty="0">
                <a:latin typeface="Times New Roman" panose="02020603050405020304" charset="0"/>
                <a:cs typeface="Times New Roman" panose="02020603050405020304" charset="0"/>
                <a:sym typeface="+mn-lt"/>
              </a:rPr>
              <a:t>exploring the forest</a:t>
            </a:r>
            <a:endParaRPr lang="en-US" altLang="zh-CN" b="1" dirty="0"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3973195" y="5442585"/>
            <a:ext cx="4241800" cy="4108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>
              <a:lnSpc>
                <a:spcPct val="120000"/>
              </a:lnSpc>
            </a:pPr>
            <a:r>
              <a:rPr lang="en-US" altLang="zh-CN" b="1" dirty="0">
                <a:latin typeface="Times New Roman" panose="02020603050405020304" charset="0"/>
                <a:cs typeface="Times New Roman" panose="02020603050405020304" charset="0"/>
                <a:sym typeface="+mn-lt"/>
              </a:rPr>
              <a:t>     enjoying the plants and animals</a:t>
            </a:r>
            <a:endParaRPr lang="en-US" altLang="zh-CN" b="1" dirty="0"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cxnSp>
        <p:nvCxnSpPr>
          <p:cNvPr id="56" name="直接连接符 55"/>
          <p:cNvCxnSpPr/>
          <p:nvPr/>
        </p:nvCxnSpPr>
        <p:spPr>
          <a:xfrm>
            <a:off x="5424170" y="5113020"/>
            <a:ext cx="37719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组合 34"/>
          <p:cNvGrpSpPr/>
          <p:nvPr/>
        </p:nvGrpSpPr>
        <p:grpSpPr>
          <a:xfrm>
            <a:off x="5424170" y="4385945"/>
            <a:ext cx="3450590" cy="1247140"/>
            <a:chOff x="8542" y="6907"/>
            <a:chExt cx="5434" cy="1964"/>
          </a:xfrm>
        </p:grpSpPr>
        <p:cxnSp>
          <p:nvCxnSpPr>
            <p:cNvPr id="55" name="肘形连接符 54"/>
            <p:cNvCxnSpPr/>
            <p:nvPr/>
          </p:nvCxnSpPr>
          <p:spPr>
            <a:xfrm>
              <a:off x="8542" y="6907"/>
              <a:ext cx="5434" cy="1145"/>
            </a:xfrm>
            <a:prstGeom prst="bentConnector3">
              <a:avLst>
                <a:gd name="adj1" fmla="val 90007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>
              <a:stCxn id="28" idx="3"/>
            </p:cNvCxnSpPr>
            <p:nvPr/>
          </p:nvCxnSpPr>
          <p:spPr>
            <a:xfrm>
              <a:off x="12937" y="8052"/>
              <a:ext cx="47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肘形连接符 58"/>
            <p:cNvCxnSpPr/>
            <p:nvPr/>
          </p:nvCxnSpPr>
          <p:spPr>
            <a:xfrm rot="16200000">
              <a:off x="12773" y="8210"/>
              <a:ext cx="843" cy="479"/>
            </a:xfrm>
            <a:prstGeom prst="bentConnector3">
              <a:avLst>
                <a:gd name="adj1" fmla="val -3440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3" name="直接连接符 62"/>
          <p:cNvCxnSpPr>
            <a:stCxn id="5" idx="1"/>
          </p:cNvCxnSpPr>
          <p:nvPr/>
        </p:nvCxnSpPr>
        <p:spPr>
          <a:xfrm flipH="1">
            <a:off x="260985" y="4260215"/>
            <a:ext cx="22225" cy="125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组合 69"/>
          <p:cNvGrpSpPr/>
          <p:nvPr/>
        </p:nvGrpSpPr>
        <p:grpSpPr>
          <a:xfrm>
            <a:off x="467360" y="4550410"/>
            <a:ext cx="2534285" cy="1524635"/>
            <a:chOff x="736" y="7166"/>
            <a:chExt cx="3991" cy="2950"/>
          </a:xfrm>
        </p:grpSpPr>
        <p:cxnSp>
          <p:nvCxnSpPr>
            <p:cNvPr id="68" name="肘形连接符 67"/>
            <p:cNvCxnSpPr/>
            <p:nvPr/>
          </p:nvCxnSpPr>
          <p:spPr>
            <a:xfrm rot="5400000" flipV="1">
              <a:off x="274" y="7628"/>
              <a:ext cx="2824" cy="1901"/>
            </a:xfrm>
            <a:prstGeom prst="bentConnector3">
              <a:avLst>
                <a:gd name="adj1" fmla="val 80754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肘形连接符 68"/>
            <p:cNvCxnSpPr>
              <a:stCxn id="9" idx="2"/>
            </p:cNvCxnSpPr>
            <p:nvPr/>
          </p:nvCxnSpPr>
          <p:spPr>
            <a:xfrm rot="5400000">
              <a:off x="2461" y="7850"/>
              <a:ext cx="2442" cy="2090"/>
            </a:xfrm>
            <a:prstGeom prst="bentConnector3">
              <a:avLst>
                <a:gd name="adj1" fmla="val 71826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圆角矩形 70"/>
          <p:cNvSpPr/>
          <p:nvPr/>
        </p:nvSpPr>
        <p:spPr>
          <a:xfrm>
            <a:off x="972185" y="6075045"/>
            <a:ext cx="1552575" cy="4972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4 days</a:t>
            </a:r>
            <a:endParaRPr lang="en-US" altLang="zh-CN"/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3375660" y="3396615"/>
            <a:ext cx="1783715" cy="107569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圆角矩形 26"/>
          <p:cNvSpPr/>
          <p:nvPr/>
        </p:nvSpPr>
        <p:spPr>
          <a:xfrm>
            <a:off x="7684770" y="2876550"/>
            <a:ext cx="3765550" cy="520065"/>
          </a:xfrm>
          <a:prstGeom prst="roundRect">
            <a:avLst/>
          </a:prstGeom>
        </p:spPr>
        <p:style>
          <a:lnRef idx="2">
            <a:srgbClr val="F9B407">
              <a:shade val="50000"/>
            </a:srgbClr>
          </a:lnRef>
          <a:fillRef idx="1">
            <a:srgbClr val="F9B407"/>
          </a:fillRef>
          <a:effectRef idx="0">
            <a:srgbClr val="F9B407"/>
          </a:effectRef>
          <a:fontRef idx="minor">
            <a:srgbClr val="FFFFFF"/>
          </a:fontRef>
        </p:style>
        <p:txBody>
          <a:bodyPr rtlCol="0" anchor="ctr"/>
          <a:p>
            <a:pPr algn="ctr"/>
            <a:r>
              <a:rPr lang="en-US" altLang="zh-CN" sz="4000">
                <a:latin typeface="Times New Roman" panose="02020603050405020304" charset="0"/>
                <a:cs typeface="Times New Roman" panose="02020603050405020304" charset="0"/>
              </a:rPr>
              <a:t>Accomodation</a:t>
            </a:r>
            <a:endParaRPr lang="en-US" altLang="zh-CN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159375" y="2732405"/>
            <a:ext cx="2088515" cy="8089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in the middle of the forest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10" name="直接连接符 9"/>
          <p:cNvCxnSpPr>
            <a:stCxn id="6" idx="3"/>
            <a:endCxn id="27" idx="1"/>
          </p:cNvCxnSpPr>
          <p:nvPr/>
        </p:nvCxnSpPr>
        <p:spPr>
          <a:xfrm>
            <a:off x="7247890" y="3136900"/>
            <a:ext cx="43688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/>
        </p:nvGrpSpPr>
        <p:grpSpPr>
          <a:xfrm>
            <a:off x="1250950" y="1711325"/>
            <a:ext cx="3907790" cy="2421890"/>
            <a:chOff x="1970" y="2695"/>
            <a:chExt cx="6154" cy="3814"/>
          </a:xfrm>
        </p:grpSpPr>
        <p:cxnSp>
          <p:nvCxnSpPr>
            <p:cNvPr id="18" name="肘形连接符 17"/>
            <p:cNvCxnSpPr>
              <a:stCxn id="4" idx="0"/>
              <a:endCxn id="34" idx="1"/>
            </p:cNvCxnSpPr>
            <p:nvPr/>
          </p:nvCxnSpPr>
          <p:spPr>
            <a:xfrm rot="16200000">
              <a:off x="3722" y="987"/>
              <a:ext cx="2651" cy="6154"/>
            </a:xfrm>
            <a:prstGeom prst="bentConnector2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肘形连接符 28"/>
            <p:cNvCxnSpPr>
              <a:stCxn id="8" idx="0"/>
            </p:cNvCxnSpPr>
            <p:nvPr/>
          </p:nvCxnSpPr>
          <p:spPr>
            <a:xfrm rot="16200000">
              <a:off x="3053" y="3324"/>
              <a:ext cx="3814" cy="2556"/>
            </a:xfrm>
            <a:prstGeom prst="bentConnector3">
              <a:avLst>
                <a:gd name="adj1" fmla="val 49974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圆角矩形 33"/>
          <p:cNvSpPr/>
          <p:nvPr/>
        </p:nvSpPr>
        <p:spPr>
          <a:xfrm>
            <a:off x="5159375" y="1334770"/>
            <a:ext cx="2088515" cy="8089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by air &amp; boat</a:t>
            </a:r>
            <a:endParaRPr lang="en-US" altLang="zh-CN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36" name="直接连接符 35"/>
          <p:cNvCxnSpPr>
            <a:stCxn id="34" idx="3"/>
            <a:endCxn id="26" idx="1"/>
          </p:cNvCxnSpPr>
          <p:nvPr/>
        </p:nvCxnSpPr>
        <p:spPr>
          <a:xfrm>
            <a:off x="7247890" y="1739265"/>
            <a:ext cx="14630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26" grpId="0" bldLvl="0" animBg="1"/>
      <p:bldP spid="27" grpId="0" animBg="1"/>
      <p:bldP spid="6" grpId="0" animBg="1"/>
      <p:bldP spid="5" grpId="0" animBg="1"/>
      <p:bldP spid="9" grpId="0" animBg="1"/>
      <p:bldP spid="71" grpId="0" animBg="1"/>
      <p:bldP spid="21" grpId="0" bldLvl="0" animBg="1"/>
      <p:bldP spid="23" grpId="0" animBg="1"/>
      <p:bldP spid="28" grpId="0" animBg="1"/>
      <p:bldP spid="30" grpId="0" animBg="1"/>
      <p:bldP spid="25" grpId="0" bldLvl="0" animBg="1"/>
      <p:bldP spid="2" grpId="0" bldLvl="0" animBg="1"/>
      <p:bldP spid="3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矩形 8"/>
          <p:cNvSpPr/>
          <p:nvPr/>
        </p:nvSpPr>
        <p:spPr>
          <a:xfrm>
            <a:off x="-1905" y="1905"/>
            <a:ext cx="12182400" cy="686054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11</a:t>
            </a:r>
            <a:endParaRPr lang="en-US" altLang="zh-CN"/>
          </a:p>
        </p:txBody>
      </p:sp>
      <p:sp>
        <p:nvSpPr>
          <p:cNvPr id="10" name="矩形 9"/>
          <p:cNvSpPr/>
          <p:nvPr/>
        </p:nvSpPr>
        <p:spPr>
          <a:xfrm>
            <a:off x="4392930" y="226060"/>
            <a:ext cx="7646670" cy="3946525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392930" y="4331335"/>
            <a:ext cx="3691890" cy="235712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200660" y="6356985"/>
            <a:ext cx="4645660" cy="331470"/>
            <a:chOff x="634" y="10139"/>
            <a:chExt cx="7760" cy="522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634" y="10661"/>
              <a:ext cx="7761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634" y="10139"/>
              <a:ext cx="0" cy="522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/>
          <p:cNvGrpSpPr/>
          <p:nvPr/>
        </p:nvGrpSpPr>
        <p:grpSpPr>
          <a:xfrm flipH="1">
            <a:off x="7393940" y="6356985"/>
            <a:ext cx="4645660" cy="331470"/>
            <a:chOff x="634" y="10139"/>
            <a:chExt cx="7760" cy="522"/>
          </a:xfrm>
        </p:grpSpPr>
        <p:cxnSp>
          <p:nvCxnSpPr>
            <p:cNvPr id="23" name="直接连接符 22"/>
            <p:cNvCxnSpPr/>
            <p:nvPr/>
          </p:nvCxnSpPr>
          <p:spPr>
            <a:xfrm>
              <a:off x="634" y="10661"/>
              <a:ext cx="7761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634" y="10139"/>
              <a:ext cx="0" cy="522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矩形 4"/>
          <p:cNvSpPr/>
          <p:nvPr/>
        </p:nvSpPr>
        <p:spPr>
          <a:xfrm>
            <a:off x="-6350" y="-45085"/>
            <a:ext cx="12202160" cy="2705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-1905" y="-24765"/>
            <a:ext cx="1218311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en-US" altLang="zh-CN" sz="90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  <a:cs typeface="Dancing Script" panose="03080600040507000D00" charset="0"/>
              </a:rPr>
              <a:t>Travel destinations Iceland</a:t>
            </a:r>
            <a:endParaRPr lang="en-US" altLang="zh-CN" sz="900">
              <a:solidFill>
                <a:schemeClr val="bg1"/>
              </a:solidFill>
              <a:latin typeface="微软雅黑 Light" panose="020B0502040204020203" charset="-122"/>
              <a:ea typeface="微软雅黑 Light" panose="020B0502040204020203" charset="-122"/>
              <a:cs typeface="Dancing Script" panose="03080600040507000D00" charset="0"/>
            </a:endParaRPr>
          </a:p>
        </p:txBody>
      </p:sp>
      <p:pic>
        <p:nvPicPr>
          <p:cNvPr id="7" name="图片 6" descr="C:\Users\ASUS\Desktop\老婆文件\a5c27d1ed21b0ef46367e34ad3c451da81cb3e12.jpga5c27d1ed21b0ef46367e34ad3c451da81cb3e12"/>
          <p:cNvPicPr preferRelativeResize="0"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701405" y="4331335"/>
            <a:ext cx="3338195" cy="235712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</p:pic>
      <p:sp>
        <p:nvSpPr>
          <p:cNvPr id="2" name="椭圆 1"/>
          <p:cNvSpPr/>
          <p:nvPr/>
        </p:nvSpPr>
        <p:spPr>
          <a:xfrm>
            <a:off x="12723495" y="1225550"/>
            <a:ext cx="167005" cy="16700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timg (3)"/>
          <p:cNvPicPr>
            <a:picLocks noChangeAspect="1"/>
          </p:cNvPicPr>
          <p:nvPr/>
        </p:nvPicPr>
        <p:blipFill>
          <a:blip r:embed="rId5"/>
          <a:srcRect l="33725" t="-1683" r="11428" b="1799"/>
          <a:stretch>
            <a:fillRect/>
          </a:stretch>
        </p:blipFill>
        <p:spPr>
          <a:xfrm>
            <a:off x="0" y="77470"/>
            <a:ext cx="4303395" cy="66109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21615" y="123825"/>
            <a:ext cx="3862070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dist"/>
            <a:r>
              <a:rPr lang="en-US" altLang="zh-CN" sz="7200" b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18900000" sx="102000" sy="102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Plants</a:t>
            </a:r>
            <a:endParaRPr lang="en-US" altLang="zh-CN" sz="7200" b="1">
              <a:ln w="1905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18900000" sx="102000" sy="102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3" grpId="0" bldLvl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矩形 8"/>
          <p:cNvSpPr/>
          <p:nvPr/>
        </p:nvSpPr>
        <p:spPr>
          <a:xfrm>
            <a:off x="-1905" y="1905"/>
            <a:ext cx="12182400" cy="686054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11</a:t>
            </a:r>
            <a:endParaRPr lang="en-US" altLang="zh-CN"/>
          </a:p>
        </p:txBody>
      </p:sp>
      <p:sp>
        <p:nvSpPr>
          <p:cNvPr id="10" name="矩形 9"/>
          <p:cNvSpPr/>
          <p:nvPr/>
        </p:nvSpPr>
        <p:spPr>
          <a:xfrm>
            <a:off x="4469765" y="226060"/>
            <a:ext cx="7569835" cy="3916045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bg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469130" y="4347845"/>
            <a:ext cx="3822700" cy="234061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200660" y="6356985"/>
            <a:ext cx="4645660" cy="331470"/>
            <a:chOff x="634" y="10139"/>
            <a:chExt cx="7760" cy="522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634" y="10661"/>
              <a:ext cx="7761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634" y="10139"/>
              <a:ext cx="0" cy="522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/>
          <p:cNvGrpSpPr/>
          <p:nvPr/>
        </p:nvGrpSpPr>
        <p:grpSpPr>
          <a:xfrm flipH="1">
            <a:off x="7393940" y="6356985"/>
            <a:ext cx="4645660" cy="331470"/>
            <a:chOff x="634" y="10139"/>
            <a:chExt cx="7760" cy="522"/>
          </a:xfrm>
        </p:grpSpPr>
        <p:cxnSp>
          <p:nvCxnSpPr>
            <p:cNvPr id="23" name="直接连接符 22"/>
            <p:cNvCxnSpPr/>
            <p:nvPr/>
          </p:nvCxnSpPr>
          <p:spPr>
            <a:xfrm>
              <a:off x="634" y="10661"/>
              <a:ext cx="7761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634" y="10139"/>
              <a:ext cx="0" cy="522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矩形 4"/>
          <p:cNvSpPr/>
          <p:nvPr/>
        </p:nvSpPr>
        <p:spPr>
          <a:xfrm>
            <a:off x="-6350" y="-45085"/>
            <a:ext cx="12202160" cy="2705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-1905" y="-24765"/>
            <a:ext cx="1218311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en-US" altLang="zh-CN" sz="90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  <a:cs typeface="Dancing Script" panose="03080600040507000D00" charset="0"/>
              </a:rPr>
              <a:t>Travel destinations Iceland</a:t>
            </a:r>
            <a:endParaRPr lang="en-US" altLang="zh-CN" sz="900">
              <a:solidFill>
                <a:schemeClr val="bg1"/>
              </a:solidFill>
              <a:latin typeface="微软雅黑 Light" panose="020B0502040204020203" charset="-122"/>
              <a:ea typeface="微软雅黑 Light" panose="020B0502040204020203" charset="-122"/>
              <a:cs typeface="Dancing Script" panose="03080600040507000D00" charset="0"/>
            </a:endParaRPr>
          </a:p>
        </p:txBody>
      </p:sp>
      <p:pic>
        <p:nvPicPr>
          <p:cNvPr id="7" name="图片 6" descr="C:\Users\ASUS\Desktop\老婆文件\1b26100348934a3581f6f9afa067b502_副本.jpeg1b26100348934a3581f6f9afa067b502_副本"/>
          <p:cNvPicPr preferRelativeResize="0"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340725" y="4347845"/>
            <a:ext cx="3702050" cy="234061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</p:pic>
      <p:pic>
        <p:nvPicPr>
          <p:cNvPr id="3" name="图片 2" descr="C:\Users\ASUS\Desktop\PERU\QQ图片20201012115205_副本.pngQQ图片20201012115205_副本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7470" y="1086485"/>
            <a:ext cx="4315460" cy="5601970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12723495" y="1225550"/>
            <a:ext cx="167005" cy="16700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7470" y="1905"/>
            <a:ext cx="4027805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dist"/>
            <a:r>
              <a:rPr lang="en-US" altLang="zh-CN" sz="7200" b="1">
                <a:ln w="19050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38100" dir="18900000" sx="102000" sy="102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Animals</a:t>
            </a:r>
            <a:endParaRPr lang="en-US" altLang="zh-CN" sz="7200" b="1">
              <a:ln w="19050">
                <a:solidFill>
                  <a:schemeClr val="bg1"/>
                </a:solidFill>
              </a:ln>
              <a:solidFill>
                <a:schemeClr val="tx1"/>
              </a:solidFill>
              <a:effectLst>
                <a:outerShdw blurRad="50800" dist="38100" dir="18900000" sx="102000" sy="102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3" grpId="0" bldLvl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2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SUS\Desktop\老婆文件\643fa92499e24c6594a8e78d73714cad_th.jpg643fa92499e24c6594a8e78d73714cad_th"/>
          <p:cNvPicPr preferRelativeResize="0"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295"/>
            <a:ext cx="12192000" cy="685292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</p:pic>
      <p:sp>
        <p:nvSpPr>
          <p:cNvPr id="7" name="文本框 6"/>
          <p:cNvSpPr txBox="1"/>
          <p:nvPr/>
        </p:nvSpPr>
        <p:spPr>
          <a:xfrm>
            <a:off x="7364095" y="8255"/>
            <a:ext cx="4827905" cy="1938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r"/>
            <a:r>
              <a:rPr kumimoji="1" lang="en-US" altLang="zh-CN" sz="6000" b="1" dirty="0" smtClean="0">
                <a:ln w="10160">
                  <a:solidFill>
                    <a:schemeClr val="bg1"/>
                  </a:solidFill>
                  <a:prstDash val="solid"/>
                </a:ln>
                <a:gradFill>
                  <a:gsLst>
                    <a:gs pos="100000">
                      <a:srgbClr val="7C5E29"/>
                    </a:gs>
                    <a:gs pos="0">
                      <a:srgbClr val="CAAF4E"/>
                    </a:gs>
                  </a:gsLst>
                  <a:lin scaled="1"/>
                </a:gra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Malgun Gothic" panose="020B0503020000020004" charset="-127"/>
                <a:ea typeface="Malgun Gothic" panose="020B0503020000020004" charset="-127"/>
                <a:cs typeface="冬青黑体简体中文 W3" panose="020B0300000000000000" charset="-122"/>
              </a:rPr>
              <a:t>Amazon Rainforest</a:t>
            </a:r>
            <a:endParaRPr kumimoji="1" lang="en-US" altLang="zh-CN" sz="6000" b="1" dirty="0" smtClean="0">
              <a:ln w="10160">
                <a:solidFill>
                  <a:schemeClr val="bg1"/>
                </a:solidFill>
                <a:prstDash val="solid"/>
              </a:ln>
              <a:gradFill>
                <a:gsLst>
                  <a:gs pos="100000">
                    <a:srgbClr val="7C5E29"/>
                  </a:gs>
                  <a:gs pos="0">
                    <a:srgbClr val="CAAF4E"/>
                  </a:gs>
                </a:gsLst>
                <a:lin scaled="1"/>
              </a:gra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  <a:reflection blurRad="6350" stA="60000" endA="900" endPos="58000" dir="5400000" sy="-100000" algn="bl" rotWithShape="0"/>
              </a:effectLst>
              <a:latin typeface="Malgun Gothic" panose="020B0503020000020004" charset="-127"/>
              <a:ea typeface="Malgun Gothic" panose="020B0503020000020004" charset="-127"/>
              <a:cs typeface="冬青黑体简体中文 W3" panose="020B0300000000000000" charset="-122"/>
            </a:endParaRPr>
          </a:p>
        </p:txBody>
      </p:sp>
      <p:sp>
        <p:nvSpPr>
          <p:cNvPr id="2" name="手动输入 12"/>
          <p:cNvSpPr/>
          <p:nvPr/>
        </p:nvSpPr>
        <p:spPr>
          <a:xfrm>
            <a:off x="0" y="2955290"/>
            <a:ext cx="12111990" cy="128016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-1" fmla="*/ 27 w 10000"/>
              <a:gd name="connsiteY0-2" fmla="*/ 113 h 10000"/>
              <a:gd name="connsiteX1-3" fmla="*/ 10000 w 10000"/>
              <a:gd name="connsiteY1-4" fmla="*/ 0 h 10000"/>
              <a:gd name="connsiteX2-5" fmla="*/ 10000 w 10000"/>
              <a:gd name="connsiteY2-6" fmla="*/ 10000 h 10000"/>
              <a:gd name="connsiteX3-7" fmla="*/ 0 w 10000"/>
              <a:gd name="connsiteY3-8" fmla="*/ 10000 h 10000"/>
              <a:gd name="connsiteX4-9" fmla="*/ 27 w 10000"/>
              <a:gd name="connsiteY4-10" fmla="*/ 113 h 10000"/>
              <a:gd name="connsiteX0-11" fmla="*/ 27 w 10000"/>
              <a:gd name="connsiteY0-12" fmla="*/ 249 h 10000"/>
              <a:gd name="connsiteX1-13" fmla="*/ 10000 w 10000"/>
              <a:gd name="connsiteY1-14" fmla="*/ 0 h 10000"/>
              <a:gd name="connsiteX2-15" fmla="*/ 10000 w 10000"/>
              <a:gd name="connsiteY2-16" fmla="*/ 10000 h 10000"/>
              <a:gd name="connsiteX3-17" fmla="*/ 0 w 10000"/>
              <a:gd name="connsiteY3-18" fmla="*/ 10000 h 10000"/>
              <a:gd name="connsiteX4-19" fmla="*/ 27 w 10000"/>
              <a:gd name="connsiteY4-20" fmla="*/ 249 h 10000"/>
              <a:gd name="connsiteX0-21" fmla="*/ 27 w 10000"/>
              <a:gd name="connsiteY0-22" fmla="*/ 0 h 9751"/>
              <a:gd name="connsiteX1-23" fmla="*/ 9989 w 10000"/>
              <a:gd name="connsiteY1-24" fmla="*/ 3199 h 9751"/>
              <a:gd name="connsiteX2-25" fmla="*/ 10000 w 10000"/>
              <a:gd name="connsiteY2-26" fmla="*/ 9751 h 9751"/>
              <a:gd name="connsiteX3-27" fmla="*/ 0 w 10000"/>
              <a:gd name="connsiteY3-28" fmla="*/ 9751 h 9751"/>
              <a:gd name="connsiteX4-29" fmla="*/ 27 w 10000"/>
              <a:gd name="connsiteY4-30" fmla="*/ 0 h 9751"/>
              <a:gd name="connsiteX0-31" fmla="*/ 10 w 10000"/>
              <a:gd name="connsiteY0-32" fmla="*/ 0 h 10215"/>
              <a:gd name="connsiteX1-33" fmla="*/ 9989 w 10000"/>
              <a:gd name="connsiteY1-34" fmla="*/ 3496 h 10215"/>
              <a:gd name="connsiteX2-35" fmla="*/ 10000 w 10000"/>
              <a:gd name="connsiteY2-36" fmla="*/ 10215 h 10215"/>
              <a:gd name="connsiteX3-37" fmla="*/ 0 w 10000"/>
              <a:gd name="connsiteY3-38" fmla="*/ 10215 h 10215"/>
              <a:gd name="connsiteX4-39" fmla="*/ 10 w 10000"/>
              <a:gd name="connsiteY4-40" fmla="*/ 0 h 10215"/>
              <a:gd name="connsiteX0-41" fmla="*/ 10 w 10000"/>
              <a:gd name="connsiteY0-42" fmla="*/ 0 h 10478"/>
              <a:gd name="connsiteX1-43" fmla="*/ 9989 w 10000"/>
              <a:gd name="connsiteY1-44" fmla="*/ 3496 h 10478"/>
              <a:gd name="connsiteX2-45" fmla="*/ 10000 w 10000"/>
              <a:gd name="connsiteY2-46" fmla="*/ 10215 h 10478"/>
              <a:gd name="connsiteX3-47" fmla="*/ 0 w 10000"/>
              <a:gd name="connsiteY3-48" fmla="*/ 10478 h 10478"/>
              <a:gd name="connsiteX4-49" fmla="*/ 10 w 10000"/>
              <a:gd name="connsiteY4-50" fmla="*/ 0 h 10478"/>
              <a:gd name="connsiteX0-51" fmla="*/ 10 w 10005"/>
              <a:gd name="connsiteY0-52" fmla="*/ 0 h 10525"/>
              <a:gd name="connsiteX1-53" fmla="*/ 9989 w 10005"/>
              <a:gd name="connsiteY1-54" fmla="*/ 3496 h 10525"/>
              <a:gd name="connsiteX2-55" fmla="*/ 10005 w 10005"/>
              <a:gd name="connsiteY2-56" fmla="*/ 10525 h 10525"/>
              <a:gd name="connsiteX3-57" fmla="*/ 0 w 10005"/>
              <a:gd name="connsiteY3-58" fmla="*/ 10478 h 10525"/>
              <a:gd name="connsiteX4-59" fmla="*/ 10 w 10005"/>
              <a:gd name="connsiteY4-60" fmla="*/ 0 h 105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05" h="10525">
                <a:moveTo>
                  <a:pt x="10" y="0"/>
                </a:moveTo>
                <a:lnTo>
                  <a:pt x="9989" y="3496"/>
                </a:lnTo>
                <a:cubicBezTo>
                  <a:pt x="9993" y="5735"/>
                  <a:pt x="10001" y="8285"/>
                  <a:pt x="10005" y="10525"/>
                </a:cubicBezTo>
                <a:lnTo>
                  <a:pt x="0" y="10478"/>
                </a:lnTo>
                <a:cubicBezTo>
                  <a:pt x="9" y="7098"/>
                  <a:pt x="1" y="3380"/>
                  <a:pt x="10" y="0"/>
                </a:cubicBezTo>
                <a:close/>
              </a:path>
            </a:pathLst>
          </a:custGeom>
          <a:solidFill>
            <a:srgbClr val="1BBC9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endParaRPr kumimoji="1" lang="zh-CN" altLang="en-US" sz="32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194685" y="3313430"/>
            <a:ext cx="34810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5400" b="1" dirty="0" smtClean="0">
                <a:solidFill>
                  <a:schemeClr val="bg1"/>
                </a:solidFill>
                <a:latin typeface="Malgun Gothic" panose="020B0503020000020004" charset="-127"/>
                <a:ea typeface="Malgun Gothic" panose="020B0503020000020004" charset="-127"/>
                <a:cs typeface="微软雅黑" panose="020B0503020204020204" charset="-122"/>
              </a:rPr>
              <a:t>Fantastic</a:t>
            </a:r>
            <a:endParaRPr kumimoji="1" lang="en-US" sz="5400" b="1" dirty="0" smtClean="0">
              <a:solidFill>
                <a:schemeClr val="bg1"/>
              </a:solidFill>
              <a:latin typeface="Malgun Gothic" panose="020B0503020000020004" charset="-127"/>
              <a:ea typeface="Malgun Gothic" panose="020B0503020000020004" charset="-127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788785" y="3313430"/>
            <a:ext cx="52298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sz="5400" b="1" dirty="0" smtClean="0">
                <a:solidFill>
                  <a:schemeClr val="bg1"/>
                </a:solidFill>
                <a:latin typeface="Malgun Gothic" panose="020B0503020000020004" charset="-127"/>
                <a:ea typeface="Malgun Gothic" panose="020B0503020000020004" charset="-127"/>
                <a:cs typeface="微软雅黑" panose="020B0503020204020204" charset="-122"/>
              </a:rPr>
              <a:t>Rich/Abundant</a:t>
            </a:r>
            <a:endParaRPr kumimoji="1" lang="en-US" sz="5400" b="1" dirty="0" smtClean="0">
              <a:solidFill>
                <a:schemeClr val="bg1"/>
              </a:solidFill>
              <a:latin typeface="Malgun Gothic" panose="020B0503020000020004" charset="-127"/>
              <a:ea typeface="Malgun Gothic" panose="020B0503020000020004" charset="-127"/>
              <a:cs typeface="微软雅黑" panose="020B0503020204020204" charset="-122"/>
            </a:endParaRPr>
          </a:p>
        </p:txBody>
      </p:sp>
      <p:sp>
        <p:nvSpPr>
          <p:cNvPr id="4" name="手动输入 12"/>
          <p:cNvSpPr/>
          <p:nvPr/>
        </p:nvSpPr>
        <p:spPr>
          <a:xfrm flipH="1">
            <a:off x="0" y="4455795"/>
            <a:ext cx="12191365" cy="128016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-1" fmla="*/ 27 w 10000"/>
              <a:gd name="connsiteY0-2" fmla="*/ 113 h 10000"/>
              <a:gd name="connsiteX1-3" fmla="*/ 10000 w 10000"/>
              <a:gd name="connsiteY1-4" fmla="*/ 0 h 10000"/>
              <a:gd name="connsiteX2-5" fmla="*/ 10000 w 10000"/>
              <a:gd name="connsiteY2-6" fmla="*/ 10000 h 10000"/>
              <a:gd name="connsiteX3-7" fmla="*/ 0 w 10000"/>
              <a:gd name="connsiteY3-8" fmla="*/ 10000 h 10000"/>
              <a:gd name="connsiteX4-9" fmla="*/ 27 w 10000"/>
              <a:gd name="connsiteY4-10" fmla="*/ 113 h 10000"/>
              <a:gd name="connsiteX0-11" fmla="*/ 27 w 10000"/>
              <a:gd name="connsiteY0-12" fmla="*/ 249 h 10000"/>
              <a:gd name="connsiteX1-13" fmla="*/ 10000 w 10000"/>
              <a:gd name="connsiteY1-14" fmla="*/ 0 h 10000"/>
              <a:gd name="connsiteX2-15" fmla="*/ 10000 w 10000"/>
              <a:gd name="connsiteY2-16" fmla="*/ 10000 h 10000"/>
              <a:gd name="connsiteX3-17" fmla="*/ 0 w 10000"/>
              <a:gd name="connsiteY3-18" fmla="*/ 10000 h 10000"/>
              <a:gd name="connsiteX4-19" fmla="*/ 27 w 10000"/>
              <a:gd name="connsiteY4-20" fmla="*/ 249 h 10000"/>
              <a:gd name="connsiteX0-21" fmla="*/ 27 w 10000"/>
              <a:gd name="connsiteY0-22" fmla="*/ 0 h 9751"/>
              <a:gd name="connsiteX1-23" fmla="*/ 9989 w 10000"/>
              <a:gd name="connsiteY1-24" fmla="*/ 3199 h 9751"/>
              <a:gd name="connsiteX2-25" fmla="*/ 10000 w 10000"/>
              <a:gd name="connsiteY2-26" fmla="*/ 9751 h 9751"/>
              <a:gd name="connsiteX3-27" fmla="*/ 0 w 10000"/>
              <a:gd name="connsiteY3-28" fmla="*/ 9751 h 9751"/>
              <a:gd name="connsiteX4-29" fmla="*/ 27 w 10000"/>
              <a:gd name="connsiteY4-30" fmla="*/ 0 h 9751"/>
              <a:gd name="connsiteX0-31" fmla="*/ 10 w 10000"/>
              <a:gd name="connsiteY0-32" fmla="*/ 0 h 10215"/>
              <a:gd name="connsiteX1-33" fmla="*/ 9989 w 10000"/>
              <a:gd name="connsiteY1-34" fmla="*/ 3496 h 10215"/>
              <a:gd name="connsiteX2-35" fmla="*/ 10000 w 10000"/>
              <a:gd name="connsiteY2-36" fmla="*/ 10215 h 10215"/>
              <a:gd name="connsiteX3-37" fmla="*/ 0 w 10000"/>
              <a:gd name="connsiteY3-38" fmla="*/ 10215 h 10215"/>
              <a:gd name="connsiteX4-39" fmla="*/ 10 w 10000"/>
              <a:gd name="connsiteY4-40" fmla="*/ 0 h 10215"/>
              <a:gd name="connsiteX0-41" fmla="*/ 10 w 10000"/>
              <a:gd name="connsiteY0-42" fmla="*/ 0 h 10478"/>
              <a:gd name="connsiteX1-43" fmla="*/ 9989 w 10000"/>
              <a:gd name="connsiteY1-44" fmla="*/ 3496 h 10478"/>
              <a:gd name="connsiteX2-45" fmla="*/ 10000 w 10000"/>
              <a:gd name="connsiteY2-46" fmla="*/ 10215 h 10478"/>
              <a:gd name="connsiteX3-47" fmla="*/ 0 w 10000"/>
              <a:gd name="connsiteY3-48" fmla="*/ 10478 h 10478"/>
              <a:gd name="connsiteX4-49" fmla="*/ 10 w 10000"/>
              <a:gd name="connsiteY4-50" fmla="*/ 0 h 10478"/>
              <a:gd name="connsiteX0-51" fmla="*/ 10 w 10005"/>
              <a:gd name="connsiteY0-52" fmla="*/ 0 h 10525"/>
              <a:gd name="connsiteX1-53" fmla="*/ 9989 w 10005"/>
              <a:gd name="connsiteY1-54" fmla="*/ 3496 h 10525"/>
              <a:gd name="connsiteX2-55" fmla="*/ 10005 w 10005"/>
              <a:gd name="connsiteY2-56" fmla="*/ 10525 h 10525"/>
              <a:gd name="connsiteX3-57" fmla="*/ 0 w 10005"/>
              <a:gd name="connsiteY3-58" fmla="*/ 10478 h 10525"/>
              <a:gd name="connsiteX4-59" fmla="*/ 10 w 10005"/>
              <a:gd name="connsiteY4-60" fmla="*/ 0 h 105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05" h="10525">
                <a:moveTo>
                  <a:pt x="10" y="0"/>
                </a:moveTo>
                <a:lnTo>
                  <a:pt x="9989" y="3496"/>
                </a:lnTo>
                <a:cubicBezTo>
                  <a:pt x="9993" y="5735"/>
                  <a:pt x="10001" y="8285"/>
                  <a:pt x="10005" y="10525"/>
                </a:cubicBezTo>
                <a:lnTo>
                  <a:pt x="0" y="10478"/>
                </a:lnTo>
                <a:cubicBezTo>
                  <a:pt x="9" y="7098"/>
                  <a:pt x="1" y="3380"/>
                  <a:pt x="10" y="0"/>
                </a:cubicBezTo>
                <a:close/>
              </a:path>
            </a:pathLst>
          </a:cu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r>
              <a:rPr kumimoji="1" lang="en-US" altLang="zh-CN" sz="32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</a:t>
            </a:r>
            <a:endParaRPr kumimoji="1" lang="en-US" altLang="zh-CN" sz="32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55495" y="4702810"/>
            <a:ext cx="75107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Malgun Gothic" panose="020B0503020000020004" charset="-127"/>
                <a:ea typeface="Malgun Gothic" panose="020B0503020000020004" charset="-127"/>
                <a:cs typeface="微软雅黑 Light" panose="020B0502040204020203" charset="-122"/>
                <a:sym typeface="+mn-ea"/>
              </a:rPr>
              <a:t> Beauty of Nature</a:t>
            </a:r>
            <a:endParaRPr kumimoji="1" lang="en-US" altLang="zh-CN" sz="5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/>
              <a:latin typeface="Malgun Gothic" panose="020B0503020000020004" charset="-127"/>
              <a:ea typeface="Malgun Gothic" panose="020B0503020000020004" charset="-127"/>
              <a:cs typeface="微软雅黑 Light" panose="020B0502040204020203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7480" y="3313430"/>
            <a:ext cx="34810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sz="5400" b="1" dirty="0" smtClean="0">
                <a:solidFill>
                  <a:schemeClr val="bg1"/>
                </a:solidFill>
                <a:latin typeface="Malgun Gothic" panose="020B0503020000020004" charset="-127"/>
                <a:ea typeface="Malgun Gothic" panose="020B0503020000020004" charset="-127"/>
                <a:cs typeface="微软雅黑" panose="020B0503020204020204" charset="-122"/>
              </a:rPr>
              <a:t>Unique</a:t>
            </a:r>
            <a:endParaRPr kumimoji="1" lang="en-US" sz="5400" b="1" dirty="0" smtClean="0">
              <a:solidFill>
                <a:schemeClr val="bg1"/>
              </a:solidFill>
              <a:latin typeface="Malgun Gothic" panose="020B0503020000020004" charset="-127"/>
              <a:ea typeface="Malgun Gothic" panose="020B0503020000020004" charset="-127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1" grpId="0"/>
      <p:bldP spid="3" grpId="0"/>
      <p:bldP spid="7" grpId="0"/>
      <p:bldP spid="4" grpId="0" bldLvl="0" animBg="1"/>
      <p:bldP spid="6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amazon-fire-44519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3159125" y="791845"/>
            <a:ext cx="6170930" cy="1663065"/>
          </a:xfrm>
          <a:prstGeom prst="roundRect">
            <a:avLst/>
          </a:prstGeom>
          <a:solidFill>
            <a:srgbClr val="290C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 b="1">
                <a:solidFill>
                  <a:schemeClr val="bg2"/>
                </a:solidFill>
                <a:latin typeface="Times New Roman" panose="02020603050405020304" charset="0"/>
                <a:ea typeface="Malgun Gothic" panose="020B0503020000020004" charset="-127"/>
                <a:cs typeface="Times New Roman" panose="02020603050405020304" charset="0"/>
              </a:rPr>
              <a:t>The Amazon </a:t>
            </a:r>
            <a:r>
              <a:rPr lang="en-US" altLang="zh-CN" sz="3600" b="1">
                <a:solidFill>
                  <a:schemeClr val="bg2"/>
                </a:solidFill>
                <a:latin typeface="Times New Roman" panose="02020603050405020304" charset="0"/>
                <a:ea typeface="Malgun Gothic" panose="020B0503020000020004" charset="-127"/>
                <a:cs typeface="Times New Roman" panose="02020603050405020304" charset="0"/>
              </a:rPr>
              <a:t>R</a:t>
            </a:r>
            <a:r>
              <a:rPr lang="zh-CN" altLang="en-US" sz="3600" b="1">
                <a:solidFill>
                  <a:schemeClr val="bg2"/>
                </a:solidFill>
                <a:latin typeface="Times New Roman" panose="02020603050405020304" charset="0"/>
                <a:ea typeface="Malgun Gothic" panose="020B0503020000020004" charset="-127"/>
                <a:cs typeface="Times New Roman" panose="02020603050405020304" charset="0"/>
              </a:rPr>
              <a:t>ainforest </a:t>
            </a:r>
            <a:r>
              <a:rPr lang="en-US" altLang="zh-CN" sz="3600" b="1">
                <a:solidFill>
                  <a:schemeClr val="bg2"/>
                </a:solidFill>
                <a:latin typeface="Times New Roman" panose="02020603050405020304" charset="0"/>
                <a:ea typeface="Malgun Gothic" panose="020B0503020000020004" charset="-127"/>
                <a:cs typeface="Times New Roman" panose="02020603050405020304" charset="0"/>
              </a:rPr>
              <a:t>wa</a:t>
            </a:r>
            <a:r>
              <a:rPr lang="zh-CN" altLang="en-US" sz="3600" b="1">
                <a:solidFill>
                  <a:schemeClr val="bg2"/>
                </a:solidFill>
                <a:latin typeface="Times New Roman" panose="02020603050405020304" charset="0"/>
                <a:ea typeface="Malgun Gothic" panose="020B0503020000020004" charset="-127"/>
                <a:cs typeface="Times New Roman" panose="02020603050405020304" charset="0"/>
              </a:rPr>
              <a:t>s on fire .</a:t>
            </a:r>
            <a:endParaRPr lang="zh-CN" altLang="en-US" sz="3600" b="1">
              <a:solidFill>
                <a:schemeClr val="bg2"/>
              </a:solidFill>
              <a:latin typeface="Times New Roman" panose="02020603050405020304" charset="0"/>
              <a:ea typeface="Malgun Gothic" panose="020B0503020000020004" charset="-127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8255" y="12065"/>
            <a:ext cx="12201525" cy="6859905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7" name="半闭框 6"/>
          <p:cNvSpPr/>
          <p:nvPr/>
        </p:nvSpPr>
        <p:spPr>
          <a:xfrm>
            <a:off x="-3175" y="12065"/>
            <a:ext cx="5619750" cy="3000375"/>
          </a:xfrm>
          <a:prstGeom prst="halfFrame">
            <a:avLst>
              <a:gd name="adj1" fmla="val 6349"/>
              <a:gd name="adj2" fmla="val 556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半闭框 7"/>
          <p:cNvSpPr/>
          <p:nvPr/>
        </p:nvSpPr>
        <p:spPr>
          <a:xfrm rot="10800000">
            <a:off x="6590030" y="3871595"/>
            <a:ext cx="5619750" cy="3000375"/>
          </a:xfrm>
          <a:prstGeom prst="halfFrame">
            <a:avLst>
              <a:gd name="adj1" fmla="val 6349"/>
              <a:gd name="adj2" fmla="val 556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34620" y="303530"/>
            <a:ext cx="6634480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r"/>
            <a:r>
              <a:rPr lang="en-US" altLang="zh-CN" sz="5400" b="1">
                <a:ln w="19050"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50800" dist="38100" dir="18900000" sx="102000" sy="102000" algn="bl" rotWithShape="0">
                    <a:prstClr val="black">
                      <a:alpha val="40000"/>
                    </a:prstClr>
                  </a:outerShdw>
                </a:effectLst>
                <a:latin typeface="Malgun Gothic" panose="020B0503020000020004" charset="-127"/>
                <a:ea typeface="Malgun Gothic" panose="020B0503020000020004" charset="-127"/>
              </a:rPr>
              <a:t>Machu Picchu Tour</a:t>
            </a:r>
            <a:endParaRPr lang="en-US" altLang="zh-CN" sz="5400" b="1">
              <a:ln w="19050">
                <a:solidFill>
                  <a:schemeClr val="bg1"/>
                </a:solidFill>
              </a:ln>
              <a:solidFill>
                <a:schemeClr val="tx2"/>
              </a:solidFill>
              <a:effectLst>
                <a:outerShdw blurRad="50800" dist="38100" dir="18900000" sx="102000" sy="102000" algn="bl" rotWithShape="0">
                  <a:prstClr val="black">
                    <a:alpha val="40000"/>
                  </a:prstClr>
                </a:outerShdw>
              </a:effectLst>
              <a:latin typeface="Malgun Gothic" panose="020B0503020000020004" charset="-127"/>
              <a:ea typeface="Malgun Gothic" panose="020B0503020000020004" charset="-127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72380" y="5578475"/>
            <a:ext cx="6838950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r"/>
            <a:r>
              <a:rPr lang="en-US" altLang="zh-CN" sz="5400" b="1">
                <a:ln w="19050"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50800" dist="38100" dir="18900000" sx="102000" sy="102000" algn="bl" rotWithShape="0">
                    <a:prstClr val="black">
                      <a:alpha val="40000"/>
                    </a:prstClr>
                  </a:outerShdw>
                </a:effectLst>
                <a:latin typeface="Malgun Gothic" panose="020B0503020000020004" charset="-127"/>
                <a:ea typeface="Malgun Gothic" panose="020B0503020000020004" charset="-127"/>
              </a:rPr>
              <a:t>World Heritage Site</a:t>
            </a:r>
            <a:endParaRPr lang="en-US" altLang="zh-CN" sz="5400" b="1">
              <a:ln w="19050">
                <a:solidFill>
                  <a:schemeClr val="bg1"/>
                </a:solidFill>
              </a:ln>
              <a:solidFill>
                <a:schemeClr val="tx2"/>
              </a:solidFill>
              <a:effectLst>
                <a:outerShdw blurRad="50800" dist="38100" dir="18900000" sx="102000" sy="102000" algn="bl" rotWithShape="0">
                  <a:prstClr val="black">
                    <a:alpha val="40000"/>
                  </a:prstClr>
                </a:outerShdw>
              </a:effectLst>
              <a:latin typeface="Malgun Gothic" panose="020B0503020000020004" charset="-127"/>
              <a:ea typeface="Malgun Gothic" panose="020B0503020000020004" charset="-127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4" grpId="0" bldLvl="0" animBg="1"/>
      <p:bldP spid="10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 descr="C:\Users\ASUS\Desktop\老婆文件\machupichu\QQ图片20201012114228_副本.pngQQ图片20201012114228_副本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5254625" y="3914140"/>
            <a:ext cx="6937375" cy="2962910"/>
          </a:xfrm>
          <a:prstGeom prst="rect">
            <a:avLst/>
          </a:prstGeom>
        </p:spPr>
      </p:pic>
      <p:pic>
        <p:nvPicPr>
          <p:cNvPr id="7" name="图片 6" descr="C:\Users\ASUS\Desktop\老婆文件\machupichu\QQ图片20201012113049.pngQQ图片2020101211304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254625" y="12065"/>
            <a:ext cx="6937375" cy="390207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814070" y="396240"/>
            <a:ext cx="38538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en-US" altLang="zh-CN" sz="4000" b="1">
                <a:ln w="19050"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50800" dist="38100" dir="18900000" sx="102000" sy="102000" algn="bl" rotWithShape="0">
                    <a:prstClr val="black">
                      <a:alpha val="40000"/>
                    </a:prstClr>
                  </a:outerShdw>
                </a:effectLst>
                <a:latin typeface="Malgun Gothic" panose="020B0503020000020004" charset="-127"/>
                <a:ea typeface="Malgun Gothic" panose="020B0503020000020004" charset="-127"/>
                <a:sym typeface="+mn-ea"/>
              </a:rPr>
              <a:t>Machu Picchu</a:t>
            </a:r>
            <a:endParaRPr lang="en-US" altLang="zh-CN" sz="4000" b="1">
              <a:ln w="19050">
                <a:solidFill>
                  <a:schemeClr val="bg1"/>
                </a:solidFill>
              </a:ln>
              <a:solidFill>
                <a:schemeClr val="tx2"/>
              </a:solidFill>
              <a:effectLst>
                <a:outerShdw blurRad="50800" dist="38100" dir="18900000" sx="102000" sy="102000" algn="bl" rotWithShape="0">
                  <a:prstClr val="black">
                    <a:alpha val="40000"/>
                  </a:prstClr>
                </a:outerShdw>
              </a:effectLst>
              <a:latin typeface="Malgun Gothic" panose="020B0503020000020004" charset="-127"/>
              <a:ea typeface="Malgun Gothic" panose="020B0503020000020004" charset="-127"/>
              <a:sym typeface="+mn-ea"/>
            </a:endParaRPr>
          </a:p>
        </p:txBody>
      </p:sp>
      <p:sp>
        <p:nvSpPr>
          <p:cNvPr id="669" name="文本框 668"/>
          <p:cNvSpPr txBox="1"/>
          <p:nvPr/>
        </p:nvSpPr>
        <p:spPr>
          <a:xfrm>
            <a:off x="412750" y="1741805"/>
            <a:ext cx="4657090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514350" indent="-514350">
              <a:buAutoNum type="arabicPeriod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What kind of transport will you take to travel to </a:t>
            </a:r>
            <a:r>
              <a:rPr lang="en-US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Machu Picchu?</a:t>
            </a:r>
            <a:endParaRPr lang="en-US" sz="32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514350" indent="-514350">
              <a:buAutoNum type="arabicPeriod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What is the special feature of the stones ?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514350" indent="-514350">
              <a:buAutoNum type="arabicPeriod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What do you know about the history of this old city?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3" name="半闭框 12"/>
          <p:cNvSpPr/>
          <p:nvPr/>
        </p:nvSpPr>
        <p:spPr>
          <a:xfrm>
            <a:off x="0" y="12065"/>
            <a:ext cx="6699250" cy="6699250"/>
          </a:xfrm>
          <a:prstGeom prst="halfFrame">
            <a:avLst>
              <a:gd name="adj1" fmla="val 1895"/>
              <a:gd name="adj2" fmla="val 189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\Users\ASUS\Desktop\课文1_副本.jpg课文1_副本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4185920" cy="678942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680720" y="3421380"/>
            <a:ext cx="852170" cy="243205"/>
          </a:xfrm>
          <a:prstGeom prst="roundRect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1532890" y="3421380"/>
            <a:ext cx="1186815" cy="243205"/>
          </a:xfrm>
          <a:prstGeom prst="roundRect">
            <a:avLst/>
          </a:prstGeom>
          <a:solidFill>
            <a:srgbClr val="B379A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561340" y="3664585"/>
            <a:ext cx="889635" cy="26289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3153410" y="4369435"/>
            <a:ext cx="808990" cy="26289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2868930" y="4632325"/>
            <a:ext cx="889635" cy="26289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1377950" y="5577840"/>
            <a:ext cx="960120" cy="3632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2412365" y="5090795"/>
            <a:ext cx="905510" cy="30226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圆角矩形 33"/>
          <p:cNvSpPr/>
          <p:nvPr/>
        </p:nvSpPr>
        <p:spPr>
          <a:xfrm>
            <a:off x="4728210" y="1537335"/>
            <a:ext cx="1426845" cy="5251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on foot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9269730" y="1537335"/>
            <a:ext cx="2191385" cy="520065"/>
          </a:xfrm>
          <a:prstGeom prst="roundRect">
            <a:avLst/>
          </a:prstGeom>
        </p:spPr>
        <p:style>
          <a:lnRef idx="2">
            <a:srgbClr val="F9B407">
              <a:shade val="50000"/>
            </a:srgbClr>
          </a:lnRef>
          <a:fillRef idx="1">
            <a:srgbClr val="F9B407"/>
          </a:fillRef>
          <a:effectRef idx="0">
            <a:srgbClr val="F9B407"/>
          </a:effectRef>
          <a:fontRef idx="minor">
            <a:srgbClr val="FFFFFF"/>
          </a:fontRef>
        </p:style>
        <p:txBody>
          <a:bodyPr rtlCol="0" anchor="ctr"/>
          <a:p>
            <a:pPr algn="ctr"/>
            <a:r>
              <a:rPr lang="en-US" altLang="zh-CN" sz="4000">
                <a:latin typeface="Times New Roman" panose="02020603050405020304" charset="0"/>
                <a:ea typeface="Malgun Gothic" panose="020B0503020000020004" charset="-127"/>
                <a:cs typeface="Times New Roman" panose="02020603050405020304" charset="0"/>
              </a:rPr>
              <a:t>Transport</a:t>
            </a:r>
            <a:endParaRPr lang="en-US" altLang="zh-CN" sz="4000">
              <a:latin typeface="Times New Roman" panose="02020603050405020304" charset="0"/>
              <a:ea typeface="Malgun Gothic" panose="020B0503020000020004" charset="-127"/>
              <a:cs typeface="Times New Roman" panose="02020603050405020304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9269730" y="4853940"/>
            <a:ext cx="2191385" cy="520065"/>
          </a:xfrm>
          <a:prstGeom prst="roundRect">
            <a:avLst/>
          </a:prstGeom>
        </p:spPr>
        <p:style>
          <a:lnRef idx="2">
            <a:srgbClr val="F9B407">
              <a:shade val="50000"/>
            </a:srgbClr>
          </a:lnRef>
          <a:fillRef idx="1">
            <a:srgbClr val="F9B407"/>
          </a:fillRef>
          <a:effectRef idx="0">
            <a:srgbClr val="F9B407"/>
          </a:effectRef>
          <a:fontRef idx="minor">
            <a:srgbClr val="FFFFFF"/>
          </a:fontRef>
        </p:style>
        <p:txBody>
          <a:bodyPr rtlCol="0" anchor="ctr"/>
          <a:p>
            <a:pPr algn="ctr"/>
            <a:r>
              <a:rPr lang="en-US" altLang="zh-CN" sz="4000">
                <a:latin typeface="Times New Roman" panose="02020603050405020304" charset="0"/>
                <a:ea typeface="Malgun Gothic" panose="020B0503020000020004" charset="-127"/>
                <a:cs typeface="Times New Roman" panose="02020603050405020304" charset="0"/>
              </a:rPr>
              <a:t>Activity</a:t>
            </a:r>
            <a:endParaRPr lang="en-US" altLang="zh-CN" sz="4000">
              <a:latin typeface="Times New Roman" panose="02020603050405020304" charset="0"/>
              <a:ea typeface="Malgun Gothic" panose="020B0503020000020004" charset="-127"/>
              <a:cs typeface="Times New Roman" panose="02020603050405020304" charset="0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111760" y="6024245"/>
            <a:ext cx="3962400" cy="765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Why will you be amazed? 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185920" y="4369435"/>
            <a:ext cx="4505325" cy="1489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explore the ancient city, especially the dry stone method of  building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1077595" y="4379595"/>
            <a:ext cx="558800" cy="243205"/>
          </a:xfrm>
          <a:prstGeom prst="roundRect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5" name="肘形连接符 14"/>
          <p:cNvCxnSpPr>
            <a:stCxn id="4" idx="0"/>
          </p:cNvCxnSpPr>
          <p:nvPr/>
        </p:nvCxnSpPr>
        <p:spPr>
          <a:xfrm rot="16200000">
            <a:off x="2625090" y="1318895"/>
            <a:ext cx="1604010" cy="2601595"/>
          </a:xfrm>
          <a:prstGeom prst="bentConnector2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>
            <a:stCxn id="5" idx="4"/>
          </p:cNvCxnSpPr>
          <p:nvPr/>
        </p:nvCxnSpPr>
        <p:spPr>
          <a:xfrm flipH="1">
            <a:off x="984885" y="3927475"/>
            <a:ext cx="21590" cy="209677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>
            <a:stCxn id="7" idx="7"/>
          </p:cNvCxnSpPr>
          <p:nvPr/>
        </p:nvCxnSpPr>
        <p:spPr>
          <a:xfrm flipH="1">
            <a:off x="3601720" y="4671060"/>
            <a:ext cx="26670" cy="13531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stCxn id="7" idx="4"/>
          </p:cNvCxnSpPr>
          <p:nvPr/>
        </p:nvCxnSpPr>
        <p:spPr>
          <a:xfrm>
            <a:off x="3314065" y="4895215"/>
            <a:ext cx="3810" cy="112903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>
            <a:stCxn id="34" idx="3"/>
            <a:endCxn id="35" idx="1"/>
          </p:cNvCxnSpPr>
          <p:nvPr/>
        </p:nvCxnSpPr>
        <p:spPr>
          <a:xfrm flipV="1">
            <a:off x="6155055" y="1797685"/>
            <a:ext cx="3114675" cy="25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组合 24"/>
          <p:cNvGrpSpPr/>
          <p:nvPr/>
        </p:nvGrpSpPr>
        <p:grpSpPr>
          <a:xfrm>
            <a:off x="1106805" y="2982595"/>
            <a:ext cx="3620770" cy="1397000"/>
            <a:chOff x="1743" y="4697"/>
            <a:chExt cx="5702" cy="2200"/>
          </a:xfrm>
        </p:grpSpPr>
        <p:cxnSp>
          <p:nvCxnSpPr>
            <p:cNvPr id="22" name="肘形连接符 21"/>
            <p:cNvCxnSpPr>
              <a:stCxn id="3" idx="0"/>
            </p:cNvCxnSpPr>
            <p:nvPr/>
          </p:nvCxnSpPr>
          <p:spPr>
            <a:xfrm rot="16200000">
              <a:off x="1837" y="5088"/>
              <a:ext cx="206" cy="394"/>
            </a:xfrm>
            <a:prstGeom prst="bentConnector2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肘形连接符 22"/>
            <p:cNvCxnSpPr>
              <a:stCxn id="19" idx="0"/>
            </p:cNvCxnSpPr>
            <p:nvPr/>
          </p:nvCxnSpPr>
          <p:spPr>
            <a:xfrm rot="16200000">
              <a:off x="3691" y="3143"/>
              <a:ext cx="2200" cy="5309"/>
            </a:xfrm>
            <a:prstGeom prst="bentConnector2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圆角矩形 23"/>
          <p:cNvSpPr/>
          <p:nvPr/>
        </p:nvSpPr>
        <p:spPr>
          <a:xfrm>
            <a:off x="4728210" y="2765425"/>
            <a:ext cx="1247140" cy="5251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5 days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8" name="图片 27" descr="OI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920" y="988060"/>
            <a:ext cx="7275195" cy="5387340"/>
          </a:xfrm>
          <a:prstGeom prst="rect">
            <a:avLst/>
          </a:prstGeom>
        </p:spPr>
      </p:pic>
      <p:cxnSp>
        <p:nvCxnSpPr>
          <p:cNvPr id="26" name="直接连接符 25"/>
          <p:cNvCxnSpPr>
            <a:stCxn id="14" idx="3"/>
            <a:endCxn id="11" idx="1"/>
          </p:cNvCxnSpPr>
          <p:nvPr/>
        </p:nvCxnSpPr>
        <p:spPr>
          <a:xfrm>
            <a:off x="8691245" y="5114290"/>
            <a:ext cx="57848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4" grpId="0" animBg="1"/>
      <p:bldP spid="35" grpId="0" animBg="1"/>
      <p:bldP spid="3" grpId="0" animBg="1"/>
      <p:bldP spid="19" grpId="0" animBg="1"/>
      <p:bldP spid="14" grpId="0" animBg="1"/>
      <p:bldP spid="11" grpId="0" animBg="1"/>
      <p:bldP spid="5" grpId="0" animBg="1"/>
      <p:bldP spid="6" grpId="0" animBg="1"/>
      <p:bldP spid="7" grpId="0" animBg="1"/>
      <p:bldP spid="12" grpId="0" animBg="1"/>
      <p:bldP spid="10" grpId="0" animBg="1"/>
      <p:bldP spid="9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19245" r="19245"/>
          <a:stretch>
            <a:fillRect/>
          </a:stretch>
        </p:blipFill>
        <p:spPr>
          <a:xfrm>
            <a:off x="5943707" y="-25"/>
            <a:ext cx="6248292" cy="68580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840" h="10800">
                <a:moveTo>
                  <a:pt x="4308" y="0"/>
                </a:moveTo>
                <a:lnTo>
                  <a:pt x="9840" y="0"/>
                </a:lnTo>
                <a:lnTo>
                  <a:pt x="9840" y="10800"/>
                </a:lnTo>
                <a:lnTo>
                  <a:pt x="4591" y="10800"/>
                </a:lnTo>
                <a:lnTo>
                  <a:pt x="666" y="6868"/>
                </a:lnTo>
                <a:cubicBezTo>
                  <a:pt x="-222" y="5979"/>
                  <a:pt x="-222" y="4538"/>
                  <a:pt x="666" y="3650"/>
                </a:cubicBezTo>
                <a:lnTo>
                  <a:pt x="4308" y="0"/>
                </a:lnTo>
                <a:close/>
              </a:path>
            </a:pathLst>
          </a:custGeom>
        </p:spPr>
      </p:pic>
      <p:sp>
        <p:nvSpPr>
          <p:cNvPr id="2" name="文本框 1"/>
          <p:cNvSpPr txBox="1"/>
          <p:nvPr/>
        </p:nvSpPr>
        <p:spPr>
          <a:xfrm>
            <a:off x="617220" y="4131310"/>
            <a:ext cx="570992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Machu Picchu was the official home of the Inca rulers in the middle of the 15th century,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2725" y="3075305"/>
            <a:ext cx="595630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 b="1" spc="180" dirty="0" smtClean="0">
                <a:ln w="3175">
                  <a:noFill/>
                  <a:prstDash val="dash"/>
                </a:ln>
                <a:solidFill>
                  <a:srgbClr val="FF0000"/>
                </a:solidFill>
                <a:effectLst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“</a:t>
            </a:r>
            <a:r>
              <a:rPr lang="zh-CN" altLang="en-US" sz="4000" b="1" spc="180" dirty="0" smtClean="0">
                <a:ln w="3175">
                  <a:noFill/>
                  <a:prstDash val="dash"/>
                </a:ln>
                <a:solidFill>
                  <a:srgbClr val="FF0000"/>
                </a:solidFill>
                <a:effectLst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Lost city of the Incas</a:t>
            </a:r>
            <a:r>
              <a:rPr lang="zh-CN" altLang="en-US" sz="2800" b="1" spc="180" dirty="0" smtClean="0">
                <a:ln w="3175">
                  <a:noFill/>
                  <a:prstDash val="dash"/>
                </a:ln>
                <a:solidFill>
                  <a:srgbClr val="FF0000"/>
                </a:solidFill>
                <a:effectLst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”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17220" y="917575"/>
            <a:ext cx="5391785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Machu Picchu, which means“Old Mountain”, is an Inca site in the mountains of Peru which is often referred to as the 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 l="1175" t="6599" r="77419" b="2971"/>
          <a:stretch>
            <a:fillRect/>
          </a:stretch>
        </p:blipFill>
        <p:spPr>
          <a:xfrm>
            <a:off x="1" y="0"/>
            <a:ext cx="2380342" cy="6839075"/>
          </a:xfrm>
          <a:prstGeom prst="rect">
            <a:avLst/>
          </a:prstGeom>
        </p:spPr>
      </p:pic>
      <p:sp>
        <p:nvSpPr>
          <p:cNvPr id="13" name="Freeform 6"/>
          <p:cNvSpPr/>
          <p:nvPr/>
        </p:nvSpPr>
        <p:spPr bwMode="auto">
          <a:xfrm>
            <a:off x="6096368" y="-1"/>
            <a:ext cx="6095632" cy="6105520"/>
          </a:xfrm>
          <a:custGeom>
            <a:avLst/>
            <a:gdLst>
              <a:gd name="T0" fmla="*/ 685 w 1473"/>
              <a:gd name="T1" fmla="*/ 607 h 1474"/>
              <a:gd name="T2" fmla="*/ 1255 w 1473"/>
              <a:gd name="T3" fmla="*/ 37 h 1474"/>
              <a:gd name="T4" fmla="*/ 1299 w 1473"/>
              <a:gd name="T5" fmla="*/ 69 h 1474"/>
              <a:gd name="T6" fmla="*/ 723 w 1473"/>
              <a:gd name="T7" fmla="*/ 645 h 1474"/>
              <a:gd name="T8" fmla="*/ 723 w 1473"/>
              <a:gd name="T9" fmla="*/ 723 h 1474"/>
              <a:gd name="T10" fmla="*/ 1473 w 1473"/>
              <a:gd name="T11" fmla="*/ 1474 h 1474"/>
              <a:gd name="T12" fmla="*/ 1473 w 1473"/>
              <a:gd name="T13" fmla="*/ 0 h 1474"/>
              <a:gd name="T14" fmla="*/ 0 w 1473"/>
              <a:gd name="T15" fmla="*/ 0 h 1474"/>
              <a:gd name="T16" fmla="*/ 607 w 1473"/>
              <a:gd name="T17" fmla="*/ 607 h 1474"/>
              <a:gd name="T18" fmla="*/ 685 w 1473"/>
              <a:gd name="T19" fmla="*/ 607 h 14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73" h="1474">
                <a:moveTo>
                  <a:pt x="685" y="607"/>
                </a:moveTo>
                <a:cubicBezTo>
                  <a:pt x="1255" y="37"/>
                  <a:pt x="1255" y="37"/>
                  <a:pt x="1255" y="37"/>
                </a:cubicBezTo>
                <a:cubicBezTo>
                  <a:pt x="1299" y="69"/>
                  <a:pt x="1299" y="69"/>
                  <a:pt x="1299" y="69"/>
                </a:cubicBezTo>
                <a:cubicBezTo>
                  <a:pt x="723" y="645"/>
                  <a:pt x="723" y="645"/>
                  <a:pt x="723" y="645"/>
                </a:cubicBezTo>
                <a:cubicBezTo>
                  <a:pt x="701" y="667"/>
                  <a:pt x="701" y="702"/>
                  <a:pt x="723" y="723"/>
                </a:cubicBezTo>
                <a:cubicBezTo>
                  <a:pt x="1473" y="1474"/>
                  <a:pt x="1473" y="1474"/>
                  <a:pt x="1473" y="1474"/>
                </a:cubicBezTo>
                <a:cubicBezTo>
                  <a:pt x="1473" y="0"/>
                  <a:pt x="1473" y="0"/>
                  <a:pt x="1473" y="0"/>
                </a:cubicBezTo>
                <a:cubicBezTo>
                  <a:pt x="0" y="0"/>
                  <a:pt x="0" y="0"/>
                  <a:pt x="0" y="0"/>
                </a:cubicBezTo>
                <a:cubicBezTo>
                  <a:pt x="607" y="607"/>
                  <a:pt x="607" y="607"/>
                  <a:pt x="607" y="607"/>
                </a:cubicBezTo>
                <a:cubicBezTo>
                  <a:pt x="629" y="629"/>
                  <a:pt x="664" y="629"/>
                  <a:pt x="685" y="607"/>
                </a:cubicBezTo>
                <a:close/>
              </a:path>
            </a:pathLst>
          </a:custGeom>
          <a:blipFill rotWithShape="1">
            <a:blip r:embed="rId2"/>
            <a:srcRect/>
            <a:stretch>
              <a:fillRect l="-25174" r="-25069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Freeform 7"/>
          <p:cNvSpPr/>
          <p:nvPr/>
        </p:nvSpPr>
        <p:spPr bwMode="auto">
          <a:xfrm>
            <a:off x="5210629" y="3093726"/>
            <a:ext cx="6981370" cy="3766154"/>
          </a:xfrm>
          <a:custGeom>
            <a:avLst/>
            <a:gdLst>
              <a:gd name="T0" fmla="*/ 40 w 1687"/>
              <a:gd name="T1" fmla="*/ 909 h 909"/>
              <a:gd name="T2" fmla="*/ 1687 w 1687"/>
              <a:gd name="T3" fmla="*/ 909 h 909"/>
              <a:gd name="T4" fmla="*/ 1687 w 1687"/>
              <a:gd name="T5" fmla="*/ 817 h 909"/>
              <a:gd name="T6" fmla="*/ 892 w 1687"/>
              <a:gd name="T7" fmla="*/ 22 h 909"/>
              <a:gd name="T8" fmla="*/ 814 w 1687"/>
              <a:gd name="T9" fmla="*/ 22 h 909"/>
              <a:gd name="T10" fmla="*/ 22 w 1687"/>
              <a:gd name="T11" fmla="*/ 813 h 909"/>
              <a:gd name="T12" fmla="*/ 22 w 1687"/>
              <a:gd name="T13" fmla="*/ 891 h 909"/>
              <a:gd name="T14" fmla="*/ 40 w 1687"/>
              <a:gd name="T15" fmla="*/ 909 h 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87" h="909">
                <a:moveTo>
                  <a:pt x="40" y="909"/>
                </a:moveTo>
                <a:cubicBezTo>
                  <a:pt x="1687" y="909"/>
                  <a:pt x="1687" y="909"/>
                  <a:pt x="1687" y="909"/>
                </a:cubicBezTo>
                <a:cubicBezTo>
                  <a:pt x="1687" y="817"/>
                  <a:pt x="1687" y="817"/>
                  <a:pt x="1687" y="817"/>
                </a:cubicBezTo>
                <a:cubicBezTo>
                  <a:pt x="892" y="22"/>
                  <a:pt x="892" y="22"/>
                  <a:pt x="892" y="22"/>
                </a:cubicBezTo>
                <a:cubicBezTo>
                  <a:pt x="870" y="0"/>
                  <a:pt x="835" y="0"/>
                  <a:pt x="814" y="22"/>
                </a:cubicBezTo>
                <a:cubicBezTo>
                  <a:pt x="22" y="813"/>
                  <a:pt x="22" y="813"/>
                  <a:pt x="22" y="813"/>
                </a:cubicBezTo>
                <a:cubicBezTo>
                  <a:pt x="0" y="835"/>
                  <a:pt x="0" y="870"/>
                  <a:pt x="22" y="891"/>
                </a:cubicBezTo>
                <a:cubicBezTo>
                  <a:pt x="40" y="909"/>
                  <a:pt x="40" y="909"/>
                  <a:pt x="40" y="909"/>
                </a:cubicBezTo>
              </a:path>
            </a:pathLst>
          </a:custGeom>
          <a:blipFill rotWithShape="1">
            <a:blip r:embed="rId2"/>
            <a:srcRect/>
            <a:stretch>
              <a:fillRect l="-164" t="-12206" r="-164" b="-12127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209"/>
          <p:cNvSpPr/>
          <p:nvPr/>
        </p:nvSpPr>
        <p:spPr bwMode="auto">
          <a:xfrm>
            <a:off x="11382375" y="5989638"/>
            <a:ext cx="431800" cy="703263"/>
          </a:xfrm>
          <a:custGeom>
            <a:avLst/>
            <a:gdLst>
              <a:gd name="T0" fmla="*/ 50 w 272"/>
              <a:gd name="T1" fmla="*/ 0 h 443"/>
              <a:gd name="T2" fmla="*/ 0 w 272"/>
              <a:gd name="T3" fmla="*/ 50 h 443"/>
              <a:gd name="T4" fmla="*/ 170 w 272"/>
              <a:gd name="T5" fmla="*/ 220 h 443"/>
              <a:gd name="T6" fmla="*/ 0 w 272"/>
              <a:gd name="T7" fmla="*/ 393 h 443"/>
              <a:gd name="T8" fmla="*/ 50 w 272"/>
              <a:gd name="T9" fmla="*/ 443 h 443"/>
              <a:gd name="T10" fmla="*/ 272 w 272"/>
              <a:gd name="T11" fmla="*/ 220 h 443"/>
              <a:gd name="T12" fmla="*/ 50 w 272"/>
              <a:gd name="T13" fmla="*/ 0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72" h="443">
                <a:moveTo>
                  <a:pt x="50" y="0"/>
                </a:moveTo>
                <a:lnTo>
                  <a:pt x="0" y="50"/>
                </a:lnTo>
                <a:lnTo>
                  <a:pt x="170" y="220"/>
                </a:lnTo>
                <a:lnTo>
                  <a:pt x="0" y="393"/>
                </a:lnTo>
                <a:lnTo>
                  <a:pt x="50" y="443"/>
                </a:lnTo>
                <a:lnTo>
                  <a:pt x="272" y="220"/>
                </a:lnTo>
                <a:lnTo>
                  <a:pt x="50" y="0"/>
                </a:lnTo>
                <a:close/>
              </a:path>
            </a:pathLst>
          </a:custGeom>
          <a:solidFill>
            <a:srgbClr val="A4E8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210"/>
          <p:cNvSpPr/>
          <p:nvPr/>
        </p:nvSpPr>
        <p:spPr bwMode="auto">
          <a:xfrm>
            <a:off x="11382375" y="5989638"/>
            <a:ext cx="431800" cy="703263"/>
          </a:xfrm>
          <a:custGeom>
            <a:avLst/>
            <a:gdLst>
              <a:gd name="T0" fmla="*/ 50 w 272"/>
              <a:gd name="T1" fmla="*/ 0 h 443"/>
              <a:gd name="T2" fmla="*/ 0 w 272"/>
              <a:gd name="T3" fmla="*/ 50 h 443"/>
              <a:gd name="T4" fmla="*/ 170 w 272"/>
              <a:gd name="T5" fmla="*/ 220 h 443"/>
              <a:gd name="T6" fmla="*/ 0 w 272"/>
              <a:gd name="T7" fmla="*/ 393 h 443"/>
              <a:gd name="T8" fmla="*/ 50 w 272"/>
              <a:gd name="T9" fmla="*/ 443 h 443"/>
              <a:gd name="T10" fmla="*/ 272 w 272"/>
              <a:gd name="T11" fmla="*/ 220 h 443"/>
              <a:gd name="T12" fmla="*/ 50 w 272"/>
              <a:gd name="T13" fmla="*/ 0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72" h="443">
                <a:moveTo>
                  <a:pt x="50" y="0"/>
                </a:moveTo>
                <a:lnTo>
                  <a:pt x="0" y="50"/>
                </a:lnTo>
                <a:lnTo>
                  <a:pt x="170" y="220"/>
                </a:lnTo>
                <a:lnTo>
                  <a:pt x="0" y="393"/>
                </a:lnTo>
                <a:lnTo>
                  <a:pt x="50" y="443"/>
                </a:lnTo>
                <a:lnTo>
                  <a:pt x="272" y="220"/>
                </a:lnTo>
                <a:lnTo>
                  <a:pt x="50" y="0"/>
                </a:ln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8903" y="1233805"/>
            <a:ext cx="7364095" cy="1106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6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Welcome to Peru</a:t>
            </a:r>
            <a:endParaRPr lang="en-US" altLang="zh-CN" sz="6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342900" y="3227070"/>
            <a:ext cx="6503035" cy="130619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What 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do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you see in the video?</a:t>
            </a:r>
            <a:endParaRPr lang="zh-CN" altLang="en-US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What impresses you most in the video?</a:t>
            </a:r>
            <a:endParaRPr lang="zh-CN" altLang="en-US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8" name="0001.哔哩哔哩-8K视频！秘鲁 Peru（详情简介） (1)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83210" y="1162685"/>
            <a:ext cx="6452235" cy="306895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13" grpId="0" animBg="1"/>
      <p:bldP spid="14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2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SUS\Desktop\老婆文件\machupichu\20180125162425_4244ec92b48a091c27dc0224e9e5f9db_2.jpeg20180125162425_4244ec92b48a091c27dc0224e9e5f9db_2"/>
          <p:cNvPicPr preferRelativeResize="0"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40005" y="46355"/>
            <a:ext cx="12191365" cy="676592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</p:pic>
      <p:sp>
        <p:nvSpPr>
          <p:cNvPr id="7" name="文本框 6"/>
          <p:cNvSpPr txBox="1"/>
          <p:nvPr/>
        </p:nvSpPr>
        <p:spPr>
          <a:xfrm>
            <a:off x="7593965" y="45720"/>
            <a:ext cx="4518025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r"/>
            <a:r>
              <a:rPr kumimoji="1" lang="en-US" altLang="zh-CN" sz="6000" b="1" dirty="0" smtClean="0">
                <a:ln w="10160">
                  <a:solidFill>
                    <a:schemeClr val="bg1"/>
                  </a:solidFill>
                  <a:prstDash val="solid"/>
                </a:ln>
                <a:gradFill>
                  <a:gsLst>
                    <a:gs pos="100000">
                      <a:srgbClr val="EEC988"/>
                    </a:gs>
                    <a:gs pos="0">
                      <a:srgbClr val="CB954D"/>
                    </a:gs>
                  </a:gsLst>
                  <a:lin scaled="1"/>
                </a:gra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冬青黑体简体中文 W3" panose="020B0300000000000000" charset="-122"/>
              </a:rPr>
              <a:t>Nazca </a:t>
            </a:r>
            <a:r>
              <a:rPr kumimoji="1" lang="en-US" altLang="zh-CN" sz="6000" b="1" dirty="0" smtClean="0">
                <a:ln w="10160">
                  <a:solidFill>
                    <a:schemeClr val="accent5"/>
                  </a:solidFill>
                  <a:prstDash val="solid"/>
                </a:ln>
                <a:gradFill>
                  <a:gsLst>
                    <a:gs pos="100000">
                      <a:srgbClr val="EEC988"/>
                    </a:gs>
                    <a:gs pos="0">
                      <a:srgbClr val="CB954D"/>
                    </a:gs>
                  </a:gsLst>
                  <a:lin scaled="1"/>
                </a:gra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algun Gothic" panose="020B0503020000020004" charset="-127"/>
                <a:ea typeface="Malgun Gothic" panose="020B0503020000020004" charset="-127"/>
                <a:cs typeface="冬青黑体简体中文 W3" panose="020B0300000000000000" charset="-122"/>
              </a:rPr>
              <a:t>Lines</a:t>
            </a:r>
            <a:endParaRPr kumimoji="1" lang="en-US" altLang="zh-CN" sz="6000" b="1" dirty="0" smtClean="0">
              <a:ln w="10160">
                <a:solidFill>
                  <a:schemeClr val="accent5"/>
                </a:solidFill>
                <a:prstDash val="solid"/>
              </a:ln>
              <a:gradFill>
                <a:gsLst>
                  <a:gs pos="100000">
                    <a:srgbClr val="EEC988"/>
                  </a:gs>
                  <a:gs pos="0">
                    <a:srgbClr val="CB954D"/>
                  </a:gs>
                </a:gsLst>
                <a:lin scaled="1"/>
              </a:gra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Malgun Gothic" panose="020B0503020000020004" charset="-127"/>
              <a:ea typeface="Malgun Gothic" panose="020B0503020000020004" charset="-127"/>
              <a:cs typeface="冬青黑体简体中文 W3" panose="020B0300000000000000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-40005" y="4314825"/>
            <a:ext cx="12191365" cy="1280160"/>
            <a:chOff x="0" y="7017"/>
            <a:chExt cx="19199" cy="2016"/>
          </a:xfrm>
        </p:grpSpPr>
        <p:sp>
          <p:nvSpPr>
            <p:cNvPr id="4" name="手动输入 12"/>
            <p:cNvSpPr/>
            <p:nvPr/>
          </p:nvSpPr>
          <p:spPr>
            <a:xfrm flipH="1">
              <a:off x="0" y="7017"/>
              <a:ext cx="19199" cy="2016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-1" fmla="*/ 27 w 10000"/>
                <a:gd name="connsiteY0-2" fmla="*/ 113 h 10000"/>
                <a:gd name="connsiteX1-3" fmla="*/ 10000 w 10000"/>
                <a:gd name="connsiteY1-4" fmla="*/ 0 h 10000"/>
                <a:gd name="connsiteX2-5" fmla="*/ 10000 w 10000"/>
                <a:gd name="connsiteY2-6" fmla="*/ 10000 h 10000"/>
                <a:gd name="connsiteX3-7" fmla="*/ 0 w 10000"/>
                <a:gd name="connsiteY3-8" fmla="*/ 10000 h 10000"/>
                <a:gd name="connsiteX4-9" fmla="*/ 27 w 10000"/>
                <a:gd name="connsiteY4-10" fmla="*/ 113 h 10000"/>
                <a:gd name="connsiteX0-11" fmla="*/ 27 w 10000"/>
                <a:gd name="connsiteY0-12" fmla="*/ 249 h 10000"/>
                <a:gd name="connsiteX1-13" fmla="*/ 10000 w 10000"/>
                <a:gd name="connsiteY1-14" fmla="*/ 0 h 10000"/>
                <a:gd name="connsiteX2-15" fmla="*/ 10000 w 10000"/>
                <a:gd name="connsiteY2-16" fmla="*/ 10000 h 10000"/>
                <a:gd name="connsiteX3-17" fmla="*/ 0 w 10000"/>
                <a:gd name="connsiteY3-18" fmla="*/ 10000 h 10000"/>
                <a:gd name="connsiteX4-19" fmla="*/ 27 w 10000"/>
                <a:gd name="connsiteY4-20" fmla="*/ 249 h 10000"/>
                <a:gd name="connsiteX0-21" fmla="*/ 27 w 10000"/>
                <a:gd name="connsiteY0-22" fmla="*/ 0 h 9751"/>
                <a:gd name="connsiteX1-23" fmla="*/ 9989 w 10000"/>
                <a:gd name="connsiteY1-24" fmla="*/ 3199 h 9751"/>
                <a:gd name="connsiteX2-25" fmla="*/ 10000 w 10000"/>
                <a:gd name="connsiteY2-26" fmla="*/ 9751 h 9751"/>
                <a:gd name="connsiteX3-27" fmla="*/ 0 w 10000"/>
                <a:gd name="connsiteY3-28" fmla="*/ 9751 h 9751"/>
                <a:gd name="connsiteX4-29" fmla="*/ 27 w 10000"/>
                <a:gd name="connsiteY4-30" fmla="*/ 0 h 9751"/>
                <a:gd name="connsiteX0-31" fmla="*/ 10 w 10000"/>
                <a:gd name="connsiteY0-32" fmla="*/ 0 h 10215"/>
                <a:gd name="connsiteX1-33" fmla="*/ 9989 w 10000"/>
                <a:gd name="connsiteY1-34" fmla="*/ 3496 h 10215"/>
                <a:gd name="connsiteX2-35" fmla="*/ 10000 w 10000"/>
                <a:gd name="connsiteY2-36" fmla="*/ 10215 h 10215"/>
                <a:gd name="connsiteX3-37" fmla="*/ 0 w 10000"/>
                <a:gd name="connsiteY3-38" fmla="*/ 10215 h 10215"/>
                <a:gd name="connsiteX4-39" fmla="*/ 10 w 10000"/>
                <a:gd name="connsiteY4-40" fmla="*/ 0 h 10215"/>
                <a:gd name="connsiteX0-41" fmla="*/ 10 w 10000"/>
                <a:gd name="connsiteY0-42" fmla="*/ 0 h 10478"/>
                <a:gd name="connsiteX1-43" fmla="*/ 9989 w 10000"/>
                <a:gd name="connsiteY1-44" fmla="*/ 3496 h 10478"/>
                <a:gd name="connsiteX2-45" fmla="*/ 10000 w 10000"/>
                <a:gd name="connsiteY2-46" fmla="*/ 10215 h 10478"/>
                <a:gd name="connsiteX3-47" fmla="*/ 0 w 10000"/>
                <a:gd name="connsiteY3-48" fmla="*/ 10478 h 10478"/>
                <a:gd name="connsiteX4-49" fmla="*/ 10 w 10000"/>
                <a:gd name="connsiteY4-50" fmla="*/ 0 h 10478"/>
                <a:gd name="connsiteX0-51" fmla="*/ 10 w 10005"/>
                <a:gd name="connsiteY0-52" fmla="*/ 0 h 10525"/>
                <a:gd name="connsiteX1-53" fmla="*/ 9989 w 10005"/>
                <a:gd name="connsiteY1-54" fmla="*/ 3496 h 10525"/>
                <a:gd name="connsiteX2-55" fmla="*/ 10005 w 10005"/>
                <a:gd name="connsiteY2-56" fmla="*/ 10525 h 10525"/>
                <a:gd name="connsiteX3-57" fmla="*/ 0 w 10005"/>
                <a:gd name="connsiteY3-58" fmla="*/ 10478 h 10525"/>
                <a:gd name="connsiteX4-59" fmla="*/ 10 w 10005"/>
                <a:gd name="connsiteY4-60" fmla="*/ 0 h 105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005" h="10525">
                  <a:moveTo>
                    <a:pt x="10" y="0"/>
                  </a:moveTo>
                  <a:lnTo>
                    <a:pt x="9989" y="3496"/>
                  </a:lnTo>
                  <a:cubicBezTo>
                    <a:pt x="9993" y="5735"/>
                    <a:pt x="10001" y="8285"/>
                    <a:pt x="10005" y="10525"/>
                  </a:cubicBezTo>
                  <a:lnTo>
                    <a:pt x="0" y="10478"/>
                  </a:lnTo>
                  <a:cubicBezTo>
                    <a:pt x="9" y="7098"/>
                    <a:pt x="1" y="3380"/>
                    <a:pt x="1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r>
                <a:rPr kumimoji="1" lang="en-US" altLang="zh-CN" sz="3200" dirty="0"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</a:rPr>
                <a:t>  </a:t>
              </a:r>
              <a:endParaRPr kumimoji="1" lang="en-US" altLang="zh-CN" sz="32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237" y="7406"/>
              <a:ext cx="11828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kumimoji="1" lang="en-US" altLang="zh-CN" sz="5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bg1"/>
                  </a:solidFill>
                  <a:effectLst/>
                  <a:latin typeface="Malgun Gothic" panose="020B0503020000020004" charset="-127"/>
                  <a:ea typeface="Malgun Gothic" panose="020B0503020000020004" charset="-127"/>
                  <a:cs typeface="微软雅黑 Light" panose="020B0502040204020203" charset="-122"/>
                  <a:sym typeface="+mn-ea"/>
                </a:rPr>
                <a:t> Beauty of History</a:t>
              </a:r>
              <a:endParaRPr kumimoji="1" lang="en-US" altLang="zh-CN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Malgun Gothic" panose="020B0503020000020004" charset="-127"/>
                <a:ea typeface="Malgun Gothic" panose="020B0503020000020004" charset="-127"/>
                <a:cs typeface="微软雅黑 Light" panose="020B0502040204020203" charset="-122"/>
                <a:sym typeface="+mn-ea"/>
              </a:endParaRPr>
            </a:p>
          </p:txBody>
        </p:sp>
      </p:grpSp>
      <p:sp>
        <p:nvSpPr>
          <p:cNvPr id="2" name="手动输入 12"/>
          <p:cNvSpPr/>
          <p:nvPr/>
        </p:nvSpPr>
        <p:spPr>
          <a:xfrm>
            <a:off x="0" y="2184400"/>
            <a:ext cx="12111990" cy="128016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-1" fmla="*/ 27 w 10000"/>
              <a:gd name="connsiteY0-2" fmla="*/ 113 h 10000"/>
              <a:gd name="connsiteX1-3" fmla="*/ 10000 w 10000"/>
              <a:gd name="connsiteY1-4" fmla="*/ 0 h 10000"/>
              <a:gd name="connsiteX2-5" fmla="*/ 10000 w 10000"/>
              <a:gd name="connsiteY2-6" fmla="*/ 10000 h 10000"/>
              <a:gd name="connsiteX3-7" fmla="*/ 0 w 10000"/>
              <a:gd name="connsiteY3-8" fmla="*/ 10000 h 10000"/>
              <a:gd name="connsiteX4-9" fmla="*/ 27 w 10000"/>
              <a:gd name="connsiteY4-10" fmla="*/ 113 h 10000"/>
              <a:gd name="connsiteX0-11" fmla="*/ 27 w 10000"/>
              <a:gd name="connsiteY0-12" fmla="*/ 249 h 10000"/>
              <a:gd name="connsiteX1-13" fmla="*/ 10000 w 10000"/>
              <a:gd name="connsiteY1-14" fmla="*/ 0 h 10000"/>
              <a:gd name="connsiteX2-15" fmla="*/ 10000 w 10000"/>
              <a:gd name="connsiteY2-16" fmla="*/ 10000 h 10000"/>
              <a:gd name="connsiteX3-17" fmla="*/ 0 w 10000"/>
              <a:gd name="connsiteY3-18" fmla="*/ 10000 h 10000"/>
              <a:gd name="connsiteX4-19" fmla="*/ 27 w 10000"/>
              <a:gd name="connsiteY4-20" fmla="*/ 249 h 10000"/>
              <a:gd name="connsiteX0-21" fmla="*/ 27 w 10000"/>
              <a:gd name="connsiteY0-22" fmla="*/ 0 h 9751"/>
              <a:gd name="connsiteX1-23" fmla="*/ 9989 w 10000"/>
              <a:gd name="connsiteY1-24" fmla="*/ 3199 h 9751"/>
              <a:gd name="connsiteX2-25" fmla="*/ 10000 w 10000"/>
              <a:gd name="connsiteY2-26" fmla="*/ 9751 h 9751"/>
              <a:gd name="connsiteX3-27" fmla="*/ 0 w 10000"/>
              <a:gd name="connsiteY3-28" fmla="*/ 9751 h 9751"/>
              <a:gd name="connsiteX4-29" fmla="*/ 27 w 10000"/>
              <a:gd name="connsiteY4-30" fmla="*/ 0 h 9751"/>
              <a:gd name="connsiteX0-31" fmla="*/ 10 w 10000"/>
              <a:gd name="connsiteY0-32" fmla="*/ 0 h 10215"/>
              <a:gd name="connsiteX1-33" fmla="*/ 9989 w 10000"/>
              <a:gd name="connsiteY1-34" fmla="*/ 3496 h 10215"/>
              <a:gd name="connsiteX2-35" fmla="*/ 10000 w 10000"/>
              <a:gd name="connsiteY2-36" fmla="*/ 10215 h 10215"/>
              <a:gd name="connsiteX3-37" fmla="*/ 0 w 10000"/>
              <a:gd name="connsiteY3-38" fmla="*/ 10215 h 10215"/>
              <a:gd name="connsiteX4-39" fmla="*/ 10 w 10000"/>
              <a:gd name="connsiteY4-40" fmla="*/ 0 h 10215"/>
              <a:gd name="connsiteX0-41" fmla="*/ 10 w 10000"/>
              <a:gd name="connsiteY0-42" fmla="*/ 0 h 10478"/>
              <a:gd name="connsiteX1-43" fmla="*/ 9989 w 10000"/>
              <a:gd name="connsiteY1-44" fmla="*/ 3496 h 10478"/>
              <a:gd name="connsiteX2-45" fmla="*/ 10000 w 10000"/>
              <a:gd name="connsiteY2-46" fmla="*/ 10215 h 10478"/>
              <a:gd name="connsiteX3-47" fmla="*/ 0 w 10000"/>
              <a:gd name="connsiteY3-48" fmla="*/ 10478 h 10478"/>
              <a:gd name="connsiteX4-49" fmla="*/ 10 w 10000"/>
              <a:gd name="connsiteY4-50" fmla="*/ 0 h 10478"/>
              <a:gd name="connsiteX0-51" fmla="*/ 10 w 10005"/>
              <a:gd name="connsiteY0-52" fmla="*/ 0 h 10525"/>
              <a:gd name="connsiteX1-53" fmla="*/ 9989 w 10005"/>
              <a:gd name="connsiteY1-54" fmla="*/ 3496 h 10525"/>
              <a:gd name="connsiteX2-55" fmla="*/ 10005 w 10005"/>
              <a:gd name="connsiteY2-56" fmla="*/ 10525 h 10525"/>
              <a:gd name="connsiteX3-57" fmla="*/ 0 w 10005"/>
              <a:gd name="connsiteY3-58" fmla="*/ 10478 h 10525"/>
              <a:gd name="connsiteX4-59" fmla="*/ 10 w 10005"/>
              <a:gd name="connsiteY4-60" fmla="*/ 0 h 105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05" h="10525">
                <a:moveTo>
                  <a:pt x="10" y="0"/>
                </a:moveTo>
                <a:lnTo>
                  <a:pt x="9989" y="3496"/>
                </a:lnTo>
                <a:cubicBezTo>
                  <a:pt x="9993" y="5735"/>
                  <a:pt x="10001" y="8285"/>
                  <a:pt x="10005" y="10525"/>
                </a:cubicBezTo>
                <a:lnTo>
                  <a:pt x="0" y="10478"/>
                </a:lnTo>
                <a:cubicBezTo>
                  <a:pt x="9" y="7098"/>
                  <a:pt x="1" y="3380"/>
                  <a:pt x="10" y="0"/>
                </a:cubicBezTo>
                <a:close/>
              </a:path>
            </a:pathLst>
          </a:custGeom>
          <a:solidFill>
            <a:schemeClr val="tx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endParaRPr kumimoji="1" lang="zh-CN" altLang="en-US" sz="32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112895" y="2542540"/>
            <a:ext cx="34810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5400" b="1" dirty="0" smtClean="0">
                <a:solidFill>
                  <a:schemeClr val="bg1"/>
                </a:solidFill>
                <a:latin typeface="Malgun Gothic" panose="020B0503020000020004" charset="-127"/>
                <a:ea typeface="Malgun Gothic" panose="020B0503020000020004" charset="-127"/>
                <a:cs typeface="微软雅黑" panose="020B0503020204020204" charset="-122"/>
              </a:rPr>
              <a:t>Ancient</a:t>
            </a:r>
            <a:endParaRPr kumimoji="1" lang="en-US" sz="5400" b="1" dirty="0" smtClean="0">
              <a:solidFill>
                <a:schemeClr val="bg1"/>
              </a:solidFill>
              <a:latin typeface="Malgun Gothic" panose="020B0503020000020004" charset="-127"/>
              <a:ea typeface="Malgun Gothic" panose="020B0503020000020004" charset="-127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30795" y="2542540"/>
            <a:ext cx="42945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sz="5400" b="1" dirty="0" smtClean="0">
                <a:solidFill>
                  <a:schemeClr val="bg1"/>
                </a:solidFill>
                <a:latin typeface="Malgun Gothic" panose="020B0503020000020004" charset="-127"/>
                <a:ea typeface="Malgun Gothic" panose="020B0503020000020004" charset="-127"/>
                <a:cs typeface="微软雅黑" panose="020B0503020204020204" charset="-122"/>
              </a:rPr>
              <a:t>Mysterious</a:t>
            </a:r>
            <a:endParaRPr kumimoji="1" lang="en-US" sz="5400" b="1" dirty="0" smtClean="0">
              <a:solidFill>
                <a:schemeClr val="bg1"/>
              </a:solidFill>
              <a:latin typeface="Malgun Gothic" panose="020B0503020000020004" charset="-127"/>
              <a:ea typeface="Malgun Gothic" panose="020B0503020000020004" charset="-127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12420" y="2542540"/>
            <a:ext cx="34810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sz="5400" b="1" dirty="0" smtClean="0">
                <a:solidFill>
                  <a:schemeClr val="bg1"/>
                </a:solidFill>
                <a:latin typeface="Malgun Gothic" panose="020B0503020000020004" charset="-127"/>
                <a:ea typeface="Malgun Gothic" panose="020B0503020000020004" charset="-127"/>
                <a:cs typeface="微软雅黑" panose="020B0503020204020204" charset="-122"/>
              </a:rPr>
              <a:t>Amazing</a:t>
            </a:r>
            <a:endParaRPr kumimoji="1" lang="en-US" sz="5400" b="1" dirty="0" smtClean="0">
              <a:solidFill>
                <a:schemeClr val="bg1"/>
              </a:solidFill>
              <a:latin typeface="Malgun Gothic" panose="020B0503020000020004" charset="-127"/>
              <a:ea typeface="Malgun Gothic" panose="020B0503020000020004" charset="-127"/>
              <a:cs typeface="微软雅黑" panose="020B0503020204020204" charset="-122"/>
            </a:endParaRPr>
          </a:p>
        </p:txBody>
      </p:sp>
      <p:sp>
        <p:nvSpPr>
          <p:cNvPr id="5" name="半闭框 4"/>
          <p:cNvSpPr/>
          <p:nvPr/>
        </p:nvSpPr>
        <p:spPr>
          <a:xfrm>
            <a:off x="-3175" y="12065"/>
            <a:ext cx="5619750" cy="3000375"/>
          </a:xfrm>
          <a:prstGeom prst="halfFrame">
            <a:avLst>
              <a:gd name="adj1" fmla="val 6349"/>
              <a:gd name="adj2" fmla="val 556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半闭框 11"/>
          <p:cNvSpPr/>
          <p:nvPr/>
        </p:nvSpPr>
        <p:spPr>
          <a:xfrm rot="10800000">
            <a:off x="6590030" y="3871595"/>
            <a:ext cx="5619750" cy="3000375"/>
          </a:xfrm>
          <a:prstGeom prst="halfFrame">
            <a:avLst>
              <a:gd name="adj1" fmla="val 6349"/>
              <a:gd name="adj2" fmla="val 556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9" grpId="0"/>
      <p:bldP spid="11" grpId="0"/>
      <p:bldP spid="3" grpId="0"/>
      <p:bldP spid="5" grpId="0" bldLvl="0" animBg="1"/>
      <p:bldP spid="1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-3175" y="0"/>
            <a:ext cx="12201525" cy="6859905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半闭框 6"/>
          <p:cNvSpPr/>
          <p:nvPr/>
        </p:nvSpPr>
        <p:spPr>
          <a:xfrm>
            <a:off x="-3175" y="12065"/>
            <a:ext cx="5619750" cy="3000375"/>
          </a:xfrm>
          <a:prstGeom prst="halfFrame">
            <a:avLst>
              <a:gd name="adj1" fmla="val 6349"/>
              <a:gd name="adj2" fmla="val 556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半闭框 7"/>
          <p:cNvSpPr/>
          <p:nvPr/>
        </p:nvSpPr>
        <p:spPr>
          <a:xfrm rot="10800000">
            <a:off x="6590030" y="3871595"/>
            <a:ext cx="5619750" cy="3000375"/>
          </a:xfrm>
          <a:prstGeom prst="halfFrame">
            <a:avLst>
              <a:gd name="adj1" fmla="val 6349"/>
              <a:gd name="adj2" fmla="val 556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0795" y="303530"/>
            <a:ext cx="6634480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r"/>
            <a:r>
              <a:rPr lang="en-US" altLang="zh-CN" sz="5400" b="1">
                <a:ln w="19050"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50800" dist="38100" dir="18900000" sx="102000" sy="102000" algn="bl" rotWithShape="0">
                    <a:prstClr val="black">
                      <a:alpha val="40000"/>
                    </a:prstClr>
                  </a:outerShdw>
                </a:effectLst>
                <a:latin typeface="Malgun Gothic" panose="020B0503020000020004" charset="-127"/>
                <a:ea typeface="Malgun Gothic" panose="020B0503020000020004" charset="-127"/>
              </a:rPr>
              <a:t>Lake Titicaca Tour</a:t>
            </a:r>
            <a:endParaRPr lang="en-US" altLang="zh-CN" sz="5400" b="1">
              <a:ln w="19050">
                <a:solidFill>
                  <a:schemeClr val="bg1"/>
                </a:solidFill>
              </a:ln>
              <a:solidFill>
                <a:schemeClr val="tx2"/>
              </a:solidFill>
              <a:effectLst>
                <a:outerShdw blurRad="50800" dist="38100" dir="18900000" sx="102000" sy="102000" algn="bl" rotWithShape="0">
                  <a:prstClr val="black">
                    <a:alpha val="40000"/>
                  </a:prstClr>
                </a:outerShdw>
              </a:effectLst>
              <a:latin typeface="Malgun Gothic" panose="020B0503020000020004" charset="-127"/>
              <a:ea typeface="Malgun Gothic" panose="020B0503020000020004" charset="-127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47675" y="5715000"/>
            <a:ext cx="8549005" cy="7683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r"/>
            <a:r>
              <a:rPr lang="en-US" altLang="zh-CN" sz="4400" b="1">
                <a:ln w="19050"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50800" dist="38100" dir="18900000" sx="102000" sy="102000" algn="bl" rotWithShape="0">
                    <a:prstClr val="black">
                      <a:alpha val="40000"/>
                    </a:prstClr>
                  </a:outerShdw>
                </a:effectLst>
                <a:latin typeface="Malgun Gothic" panose="020B0503020000020004" charset="-127"/>
                <a:ea typeface="Malgun Gothic" panose="020B0503020000020004" charset="-127"/>
              </a:rPr>
              <a:t>Mother Lake of South America</a:t>
            </a:r>
            <a:endParaRPr lang="en-US" altLang="zh-CN" sz="4400" b="1">
              <a:ln w="19050">
                <a:solidFill>
                  <a:schemeClr val="bg1"/>
                </a:solidFill>
              </a:ln>
              <a:solidFill>
                <a:schemeClr val="tx2"/>
              </a:solidFill>
              <a:effectLst>
                <a:outerShdw blurRad="50800" dist="38100" dir="18900000" sx="102000" sy="102000" algn="bl" rotWithShape="0">
                  <a:prstClr val="black">
                    <a:alpha val="40000"/>
                  </a:prstClr>
                </a:outerShdw>
              </a:effectLst>
              <a:latin typeface="Malgun Gothic" panose="020B0503020000020004" charset="-127"/>
              <a:ea typeface="Malgun Gothic" panose="020B0503020000020004" charset="-127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10" grpId="0"/>
      <p:bldP spid="5" grpId="0"/>
      <p:bldP spid="4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23190" y="4687570"/>
            <a:ext cx="1206881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50000"/>
              </a:lnSpc>
            </a:pPr>
            <a:r>
              <a:rPr lang="en-US" altLang="zh-CN" sz="2800" b="1" kern="100" dirty="0">
                <a:solidFill>
                  <a:schemeClr val="tx1"/>
                </a:solidFill>
                <a:latin typeface="Times New Roman" panose="02020603050405020304" charset="0"/>
                <a:ea typeface="思源宋体 CN" panose="02020400000000000000" pitchFamily="18" charset="-122"/>
                <a:cs typeface="Times New Roman" panose="02020603050405020304" charset="0"/>
                <a:sym typeface="+mn-ea"/>
              </a:rPr>
              <a:t>What activities will you experience on this tour?</a:t>
            </a:r>
            <a:endParaRPr lang="en-US" altLang="zh-CN" sz="2800" b="1" kern="100" dirty="0">
              <a:solidFill>
                <a:schemeClr val="tx1"/>
              </a:solidFill>
              <a:latin typeface="Times New Roman" panose="02020603050405020304" charset="0"/>
              <a:ea typeface="思源宋体 CN" panose="02020400000000000000" pitchFamily="18" charset="-122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What is unusual about the islands of Lake </a:t>
            </a:r>
            <a:r>
              <a:rPr lang="en-US" altLang="zh-CN" sz="2800" b="1" kern="100" dirty="0">
                <a:latin typeface="Times New Roman" panose="02020603050405020304" charset="0"/>
                <a:ea typeface="思源宋体 CN" panose="02020400000000000000" pitchFamily="18" charset="-122"/>
                <a:cs typeface="Times New Roman" panose="02020603050405020304" charset="0"/>
                <a:sym typeface="+mn-ea"/>
              </a:rPr>
              <a:t>Titicaca? </a:t>
            </a:r>
            <a:endParaRPr lang="en-US" altLang="zh-CN" sz="2800" b="1" kern="100" dirty="0">
              <a:latin typeface="Times New Roman" panose="02020603050405020304" charset="0"/>
              <a:ea typeface="思源宋体 CN" panose="02020400000000000000" pitchFamily="18" charset="-122"/>
              <a:cs typeface="Times New Roman" panose="02020603050405020304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b="1" kern="100" dirty="0">
                <a:latin typeface="Times New Roman" panose="02020603050405020304" charset="0"/>
                <a:ea typeface="思源宋体 CN" panose="02020400000000000000" pitchFamily="18" charset="-122"/>
                <a:cs typeface="Times New Roman" panose="02020603050405020304" charset="0"/>
                <a:sym typeface="+mn-ea"/>
              </a:rPr>
              <a:t>How many days will you stay there?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ea typeface="微软雅黑 Light" panose="020B0502040204020203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7" name="图片 6" descr="C:\Users\ASUS\Desktop\老婆文件\didikaka\20201012105305.png20201012105305"/>
          <p:cNvPicPr preferRelativeResize="0"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9690" y="1905"/>
            <a:ext cx="12132310" cy="483235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</p:spPr>
      </p:pic>
      <p:sp>
        <p:nvSpPr>
          <p:cNvPr id="9" name="文本框 8"/>
          <p:cNvSpPr txBox="1"/>
          <p:nvPr/>
        </p:nvSpPr>
        <p:spPr>
          <a:xfrm>
            <a:off x="59055" y="107950"/>
            <a:ext cx="1191831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dist"/>
            <a:r>
              <a:rPr lang="en-US" altLang="zh-CN">
                <a:ln w="19050"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50800" dist="38100" dir="18900000" sx="102000" sy="102000" algn="bl" rotWithShape="0">
                    <a:prstClr val="black">
                      <a:alpha val="40000"/>
                    </a:prst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</a:rPr>
              <a:t>Lago Titicaca</a:t>
            </a:r>
            <a:endParaRPr lang="en-US" altLang="zh-CN">
              <a:ln w="19050">
                <a:solidFill>
                  <a:schemeClr val="bg1"/>
                </a:solidFill>
              </a:ln>
              <a:solidFill>
                <a:schemeClr val="tx2"/>
              </a:solidFill>
              <a:effectLst>
                <a:outerShdw blurRad="50800" dist="38100" dir="18900000" sx="102000" sy="102000" algn="bl" rotWithShape="0">
                  <a:prstClr val="black">
                    <a:alpha val="40000"/>
                  </a:prstClr>
                </a:outerShdw>
              </a:effectLst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120015" y="5732780"/>
            <a:ext cx="0" cy="993775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160655" y="6717665"/>
            <a:ext cx="85407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117475" y="107950"/>
            <a:ext cx="11984990" cy="4579620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8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\Users\ASUS\Desktop\图片1.png图片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3503" y="1588"/>
            <a:ext cx="4215130" cy="657288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913130" y="3649980"/>
            <a:ext cx="506730" cy="203200"/>
          </a:xfrm>
          <a:prstGeom prst="roundRect">
            <a:avLst/>
          </a:prstGeom>
          <a:solidFill>
            <a:srgbClr val="5D96CF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319405" y="4101465"/>
            <a:ext cx="506730" cy="203200"/>
          </a:xfrm>
          <a:prstGeom prst="roundRect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1419860" y="3649980"/>
            <a:ext cx="658495" cy="203200"/>
          </a:xfrm>
          <a:prstGeom prst="roundRect">
            <a:avLst/>
          </a:prstGeom>
          <a:solidFill>
            <a:schemeClr val="accent5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2494915" y="4339590"/>
            <a:ext cx="993775" cy="193040"/>
          </a:xfrm>
          <a:prstGeom prst="roundRect">
            <a:avLst/>
          </a:prstGeom>
          <a:solidFill>
            <a:srgbClr val="5993CC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3560445" y="4532630"/>
            <a:ext cx="455930" cy="101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V="1">
            <a:off x="436245" y="4735195"/>
            <a:ext cx="3580130" cy="20320"/>
          </a:xfrm>
          <a:prstGeom prst="line">
            <a:avLst/>
          </a:prstGeom>
          <a:ln w="28575" cmpd="sng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426085" y="4999355"/>
            <a:ext cx="2068830" cy="10160"/>
          </a:xfrm>
          <a:prstGeom prst="line">
            <a:avLst/>
          </a:prstGeom>
          <a:ln w="28575" cmpd="sng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2265045" y="4304665"/>
            <a:ext cx="1751330" cy="0"/>
          </a:xfrm>
          <a:prstGeom prst="line">
            <a:avLst/>
          </a:prstGeom>
          <a:ln w="28575" cmpd="sng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436245" y="4532630"/>
            <a:ext cx="476885" cy="10160"/>
          </a:xfrm>
          <a:prstGeom prst="line">
            <a:avLst/>
          </a:prstGeom>
          <a:ln w="28575" cmpd="sng">
            <a:solidFill>
              <a:srgbClr val="E05B2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26085" y="3599180"/>
            <a:ext cx="2860040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肘形连接符 20"/>
          <p:cNvCxnSpPr>
            <a:stCxn id="3" idx="2"/>
            <a:endCxn id="23" idx="1"/>
          </p:cNvCxnSpPr>
          <p:nvPr/>
        </p:nvCxnSpPr>
        <p:spPr>
          <a:xfrm rot="5400000" flipV="1">
            <a:off x="1332865" y="3686810"/>
            <a:ext cx="1267460" cy="1600200"/>
          </a:xfrm>
          <a:prstGeom prst="bentConnector2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圆角矩形 22"/>
          <p:cNvSpPr/>
          <p:nvPr/>
        </p:nvSpPr>
        <p:spPr>
          <a:xfrm>
            <a:off x="2766695" y="4886960"/>
            <a:ext cx="1532255" cy="467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4 days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圆角矩形 25"/>
          <p:cNvSpPr/>
          <p:nvPr/>
        </p:nvSpPr>
        <p:spPr>
          <a:xfrm>
            <a:off x="4625975" y="4044315"/>
            <a:ext cx="1369060" cy="43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boating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83820" y="5445760"/>
            <a:ext cx="4386580" cy="9874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528D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That's why the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islands often 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float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on the lake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4625975" y="1849120"/>
            <a:ext cx="3103245" cy="431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stay in local  houses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8194675" y="1760855"/>
            <a:ext cx="3266440" cy="520065"/>
          </a:xfrm>
          <a:prstGeom prst="roundRect">
            <a:avLst/>
          </a:prstGeom>
        </p:spPr>
        <p:style>
          <a:lnRef idx="2">
            <a:srgbClr val="F9B407">
              <a:shade val="50000"/>
            </a:srgbClr>
          </a:lnRef>
          <a:fillRef idx="1">
            <a:srgbClr val="F9B407"/>
          </a:fillRef>
          <a:effectRef idx="0">
            <a:srgbClr val="F9B407"/>
          </a:effectRef>
          <a:fontRef idx="minor">
            <a:srgbClr val="FFFFFF"/>
          </a:fontRef>
        </p:style>
        <p:txBody>
          <a:bodyPr rtlCol="0" anchor="ctr"/>
          <a:p>
            <a:pPr algn="ctr"/>
            <a:r>
              <a:rPr lang="en-US" altLang="zh-CN" sz="4000">
                <a:latin typeface="Times New Roman" panose="02020603050405020304" charset="0"/>
                <a:ea typeface="Malgun Gothic" panose="020B0503020000020004" charset="-127"/>
                <a:cs typeface="Times New Roman" panose="02020603050405020304" charset="0"/>
              </a:rPr>
              <a:t>Accomodation</a:t>
            </a:r>
            <a:endParaRPr lang="en-US" altLang="zh-CN" sz="4000">
              <a:latin typeface="Times New Roman" panose="02020603050405020304" charset="0"/>
              <a:ea typeface="Malgun Gothic" panose="020B0503020000020004" charset="-127"/>
              <a:cs typeface="Times New Roman" panose="02020603050405020304" charset="0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9269730" y="1050290"/>
            <a:ext cx="2191385" cy="520065"/>
          </a:xfrm>
          <a:prstGeom prst="roundRect">
            <a:avLst/>
          </a:prstGeom>
        </p:spPr>
        <p:style>
          <a:lnRef idx="2">
            <a:srgbClr val="F9B407">
              <a:shade val="50000"/>
            </a:srgbClr>
          </a:lnRef>
          <a:fillRef idx="1">
            <a:srgbClr val="F9B407"/>
          </a:fillRef>
          <a:effectRef idx="0">
            <a:srgbClr val="F9B407"/>
          </a:effectRef>
          <a:fontRef idx="minor">
            <a:srgbClr val="FFFFFF"/>
          </a:fontRef>
        </p:style>
        <p:txBody>
          <a:bodyPr rtlCol="0" anchor="ctr"/>
          <a:p>
            <a:pPr algn="ctr"/>
            <a:r>
              <a:rPr lang="en-US" altLang="zh-CN" sz="4000">
                <a:latin typeface="Times New Roman" panose="02020603050405020304" charset="0"/>
                <a:ea typeface="Malgun Gothic" panose="020B0503020000020004" charset="-127"/>
                <a:cs typeface="Times New Roman" panose="02020603050405020304" charset="0"/>
              </a:rPr>
              <a:t>Transport</a:t>
            </a:r>
            <a:endParaRPr lang="en-US" altLang="zh-CN" sz="4000">
              <a:latin typeface="Times New Roman" panose="02020603050405020304" charset="0"/>
              <a:ea typeface="Malgun Gothic" panose="020B0503020000020004" charset="-127"/>
              <a:cs typeface="Times New Roman" panose="02020603050405020304" charset="0"/>
            </a:endParaRPr>
          </a:p>
        </p:txBody>
      </p:sp>
      <p:cxnSp>
        <p:nvCxnSpPr>
          <p:cNvPr id="38" name="肘形连接符 37"/>
          <p:cNvCxnSpPr/>
          <p:nvPr/>
        </p:nvCxnSpPr>
        <p:spPr>
          <a:xfrm rot="16200000">
            <a:off x="3406140" y="2891155"/>
            <a:ext cx="2023110" cy="802640"/>
          </a:xfrm>
          <a:prstGeom prst="bentConnector3">
            <a:avLst>
              <a:gd name="adj1" fmla="val 49969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/>
          <p:nvPr/>
        </p:nvCxnSpPr>
        <p:spPr>
          <a:xfrm>
            <a:off x="822325" y="4304030"/>
            <a:ext cx="380365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圆角矩形 10"/>
          <p:cNvSpPr/>
          <p:nvPr/>
        </p:nvSpPr>
        <p:spPr>
          <a:xfrm>
            <a:off x="6379845" y="4044315"/>
            <a:ext cx="1349375" cy="431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fishing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625975" y="3326130"/>
            <a:ext cx="5214620" cy="469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enjoying the beautiful countryside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9198610" y="4044315"/>
            <a:ext cx="2262505" cy="520065"/>
          </a:xfrm>
          <a:prstGeom prst="roundRect">
            <a:avLst/>
          </a:prstGeom>
        </p:spPr>
        <p:style>
          <a:lnRef idx="2">
            <a:srgbClr val="F9B407">
              <a:shade val="50000"/>
            </a:srgbClr>
          </a:lnRef>
          <a:fillRef idx="1">
            <a:srgbClr val="F9B407"/>
          </a:fillRef>
          <a:effectRef idx="0">
            <a:srgbClr val="F9B407"/>
          </a:effectRef>
          <a:fontRef idx="minor">
            <a:srgbClr val="FFFFFF"/>
          </a:fontRef>
        </p:style>
        <p:txBody>
          <a:bodyPr rtlCol="0" anchor="ctr"/>
          <a:p>
            <a:pPr algn="ctr"/>
            <a:r>
              <a:rPr lang="en-US" altLang="zh-CN" sz="4000">
                <a:latin typeface="Times New Roman" panose="02020603050405020304" charset="0"/>
                <a:ea typeface="Malgun Gothic" panose="020B0503020000020004" charset="-127"/>
                <a:cs typeface="Times New Roman" panose="02020603050405020304" charset="0"/>
              </a:rPr>
              <a:t>Activity</a:t>
            </a:r>
            <a:endParaRPr lang="en-US" altLang="zh-CN" sz="4000">
              <a:latin typeface="Times New Roman" panose="02020603050405020304" charset="0"/>
              <a:ea typeface="Malgun Gothic" panose="020B0503020000020004" charset="-127"/>
              <a:cs typeface="Times New Roman" panose="02020603050405020304" charset="0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4625975" y="2497455"/>
            <a:ext cx="3663315" cy="4629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experiencing local  life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19" name="直接箭头连接符 18"/>
          <p:cNvCxnSpPr>
            <a:stCxn id="29" idx="2"/>
          </p:cNvCxnSpPr>
          <p:nvPr/>
        </p:nvCxnSpPr>
        <p:spPr>
          <a:xfrm>
            <a:off x="6177915" y="2280920"/>
            <a:ext cx="0" cy="29337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肘形连接符 23"/>
          <p:cNvCxnSpPr>
            <a:stCxn id="18" idx="3"/>
          </p:cNvCxnSpPr>
          <p:nvPr/>
        </p:nvCxnSpPr>
        <p:spPr>
          <a:xfrm>
            <a:off x="8289290" y="2729230"/>
            <a:ext cx="2433320" cy="1278890"/>
          </a:xfrm>
          <a:prstGeom prst="bentConnector3">
            <a:avLst>
              <a:gd name="adj1" fmla="val 100026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>
            <a:stCxn id="14" idx="3"/>
          </p:cNvCxnSpPr>
          <p:nvPr/>
        </p:nvCxnSpPr>
        <p:spPr>
          <a:xfrm>
            <a:off x="9840595" y="3561080"/>
            <a:ext cx="88201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>
            <a:stCxn id="26" idx="3"/>
            <a:endCxn id="11" idx="1"/>
          </p:cNvCxnSpPr>
          <p:nvPr/>
        </p:nvCxnSpPr>
        <p:spPr>
          <a:xfrm>
            <a:off x="5995035" y="4260215"/>
            <a:ext cx="38481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>
            <a:stCxn id="11" idx="3"/>
          </p:cNvCxnSpPr>
          <p:nvPr/>
        </p:nvCxnSpPr>
        <p:spPr>
          <a:xfrm>
            <a:off x="7729220" y="4260215"/>
            <a:ext cx="146939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>
            <a:stCxn id="6" idx="2"/>
          </p:cNvCxnSpPr>
          <p:nvPr/>
        </p:nvCxnSpPr>
        <p:spPr>
          <a:xfrm flipH="1">
            <a:off x="2983230" y="4532630"/>
            <a:ext cx="8890" cy="35433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肘形连接符 36"/>
          <p:cNvCxnSpPr>
            <a:stCxn id="46" idx="4"/>
          </p:cNvCxnSpPr>
          <p:nvPr/>
        </p:nvCxnSpPr>
        <p:spPr>
          <a:xfrm rot="5400000" flipH="1" flipV="1">
            <a:off x="912495" y="2207895"/>
            <a:ext cx="2294890" cy="587375"/>
          </a:xfrm>
          <a:prstGeom prst="bentConnector3">
            <a:avLst>
              <a:gd name="adj1" fmla="val 99515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肘形连接符 38"/>
          <p:cNvCxnSpPr>
            <a:stCxn id="4" idx="0"/>
            <a:endCxn id="41" idx="1"/>
          </p:cNvCxnSpPr>
          <p:nvPr/>
        </p:nvCxnSpPr>
        <p:spPr>
          <a:xfrm rot="16200000">
            <a:off x="1225550" y="701675"/>
            <a:ext cx="2747010" cy="4053205"/>
          </a:xfrm>
          <a:prstGeom prst="bentConnector2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圆角矩形 40"/>
          <p:cNvSpPr/>
          <p:nvPr/>
        </p:nvSpPr>
        <p:spPr>
          <a:xfrm>
            <a:off x="4625975" y="1138555"/>
            <a:ext cx="3103245" cy="431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by car &amp; boat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44" name="直接连接符 43"/>
          <p:cNvCxnSpPr>
            <a:stCxn id="41" idx="3"/>
          </p:cNvCxnSpPr>
          <p:nvPr/>
        </p:nvCxnSpPr>
        <p:spPr>
          <a:xfrm>
            <a:off x="7729220" y="1354455"/>
            <a:ext cx="1540510" cy="63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>
            <a:stCxn id="29" idx="3"/>
          </p:cNvCxnSpPr>
          <p:nvPr/>
        </p:nvCxnSpPr>
        <p:spPr>
          <a:xfrm>
            <a:off x="7729220" y="2065020"/>
            <a:ext cx="4654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椭圆 45"/>
          <p:cNvSpPr/>
          <p:nvPr/>
        </p:nvSpPr>
        <p:spPr>
          <a:xfrm>
            <a:off x="1267460" y="3326130"/>
            <a:ext cx="997585" cy="32321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6" name="直接连接符 15"/>
          <p:cNvCxnSpPr/>
          <p:nvPr/>
        </p:nvCxnSpPr>
        <p:spPr>
          <a:xfrm>
            <a:off x="1548765" y="4990465"/>
            <a:ext cx="0" cy="45529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V="1">
            <a:off x="3308350" y="3599180"/>
            <a:ext cx="1317625" cy="571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41" grpId="0" animBg="1"/>
      <p:bldP spid="35" grpId="0" animBg="1"/>
      <p:bldP spid="29" grpId="0" animBg="1"/>
      <p:bldP spid="34" grpId="0" animBg="1"/>
      <p:bldP spid="3" grpId="0" animBg="1"/>
      <p:bldP spid="6" grpId="0" animBg="1"/>
      <p:bldP spid="23" grpId="0" animBg="1"/>
      <p:bldP spid="14" grpId="0" animBg="1"/>
      <p:bldP spid="18" grpId="0" animBg="1"/>
      <p:bldP spid="26" grpId="0" animBg="1"/>
      <p:bldP spid="11" grpId="0" animBg="1"/>
      <p:bldP spid="15" grpId="0" animBg="1"/>
      <p:bldP spid="30" grpId="0" animBg="1"/>
      <p:bldP spid="4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QQ图片202010121138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355" y="25400"/>
            <a:ext cx="12099925" cy="680656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6555105" y="146050"/>
            <a:ext cx="5544820" cy="6588760"/>
            <a:chOff x="10323" y="230"/>
            <a:chExt cx="8732" cy="10376"/>
          </a:xfrm>
        </p:grpSpPr>
        <p:sp>
          <p:nvSpPr>
            <p:cNvPr id="16" name="矩形 15"/>
            <p:cNvSpPr/>
            <p:nvPr/>
          </p:nvSpPr>
          <p:spPr>
            <a:xfrm>
              <a:off x="10323" y="230"/>
              <a:ext cx="8732" cy="10377"/>
            </a:xfrm>
            <a:prstGeom prst="rect">
              <a:avLst/>
            </a:prstGeom>
            <a:blipFill rotWithShape="1"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10482" y="443"/>
              <a:ext cx="8438" cy="9956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66065" y="2840355"/>
            <a:ext cx="5997575" cy="3895090"/>
            <a:chOff x="419" y="4473"/>
            <a:chExt cx="9445" cy="6134"/>
          </a:xfrm>
        </p:grpSpPr>
        <p:pic>
          <p:nvPicPr>
            <p:cNvPr id="5" name="图片 4" descr="C:\Users\ASUS\Desktop\老婆文件\didikaka\wKgEaVxqR0mAZjpOABTWzLGIkRs236.pngwKgEaVxqR0mAZjpOABTWzLGIkRs236"/>
            <p:cNvPicPr preferRelativeResize="0"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448" y="4473"/>
              <a:ext cx="9405" cy="6134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</p:spPr>
        </p:pic>
        <p:sp>
          <p:nvSpPr>
            <p:cNvPr id="7" name="圆角矩形 6"/>
            <p:cNvSpPr/>
            <p:nvPr/>
          </p:nvSpPr>
          <p:spPr>
            <a:xfrm rot="5400000">
              <a:off x="2282" y="2836"/>
              <a:ext cx="5719" cy="9445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76238" y="281305"/>
            <a:ext cx="7047475" cy="2306955"/>
            <a:chOff x="644" y="443"/>
            <a:chExt cx="8350" cy="3633"/>
          </a:xfrm>
        </p:grpSpPr>
        <p:sp>
          <p:nvSpPr>
            <p:cNvPr id="11" name="圆角矩形 10"/>
            <p:cNvSpPr/>
            <p:nvPr/>
          </p:nvSpPr>
          <p:spPr>
            <a:xfrm>
              <a:off x="644" y="537"/>
              <a:ext cx="7204" cy="353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51" y="443"/>
              <a:ext cx="8243" cy="3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en-US" altLang="zh-CN" sz="3200" b="1">
                  <a:latin typeface="Times New Roman" panose="02020603050405020304" charset="0"/>
                  <a:ea typeface="Malgun Gothic" panose="020B0503020000020004" charset="-127"/>
                  <a:cs typeface="Times New Roman" panose="02020603050405020304" charset="0"/>
                </a:rPr>
                <a:t>People from the Uros floating </a:t>
              </a:r>
              <a:endParaRPr lang="en-US" altLang="zh-CN" sz="3200" b="1">
                <a:latin typeface="Times New Roman" panose="02020603050405020304" charset="0"/>
                <a:ea typeface="Malgun Gothic" panose="020B0503020000020004" charset="-127"/>
                <a:cs typeface="Times New Roman" panose="0202060305040502030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3200" b="1">
                  <a:latin typeface="Times New Roman" panose="02020603050405020304" charset="0"/>
                  <a:ea typeface="Malgun Gothic" panose="020B0503020000020004" charset="-127"/>
                  <a:cs typeface="Times New Roman" panose="02020603050405020304" charset="0"/>
                </a:rPr>
                <a:t>islands and the houses made of reeds</a:t>
              </a:r>
              <a:r>
                <a:rPr lang="en-US" altLang="zh-CN" sz="3200" b="1"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</a:rPr>
                <a:t>(</a:t>
              </a:r>
              <a:r>
                <a:rPr lang="zh-CN" altLang="en-US" sz="3200" b="1"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</a:rPr>
                <a:t>芦苇）</a:t>
              </a:r>
              <a:endParaRPr lang="zh-CN" altLang="en-US" sz="3200" b="1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8255" y="12065"/>
            <a:ext cx="12201525" cy="6859905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7" name="半闭框 6"/>
          <p:cNvSpPr/>
          <p:nvPr/>
        </p:nvSpPr>
        <p:spPr>
          <a:xfrm>
            <a:off x="-3175" y="12065"/>
            <a:ext cx="5619750" cy="3000375"/>
          </a:xfrm>
          <a:prstGeom prst="halfFrame">
            <a:avLst>
              <a:gd name="adj1" fmla="val 6349"/>
              <a:gd name="adj2" fmla="val 5566"/>
            </a:avLst>
          </a:prstGeom>
          <a:solidFill>
            <a:schemeClr val="accent6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半闭框 7"/>
          <p:cNvSpPr/>
          <p:nvPr/>
        </p:nvSpPr>
        <p:spPr>
          <a:xfrm rot="10800000">
            <a:off x="6590030" y="3871595"/>
            <a:ext cx="5619750" cy="3000375"/>
          </a:xfrm>
          <a:prstGeom prst="halfFrame">
            <a:avLst>
              <a:gd name="adj1" fmla="val 6349"/>
              <a:gd name="adj2" fmla="val 5566"/>
            </a:avLst>
          </a:prstGeom>
          <a:solidFill>
            <a:schemeClr val="accent6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-40005" y="4324350"/>
            <a:ext cx="12191365" cy="1280160"/>
            <a:chOff x="0" y="7017"/>
            <a:chExt cx="19199" cy="2016"/>
          </a:xfrm>
        </p:grpSpPr>
        <p:sp>
          <p:nvSpPr>
            <p:cNvPr id="11" name="手动输入 12"/>
            <p:cNvSpPr/>
            <p:nvPr/>
          </p:nvSpPr>
          <p:spPr>
            <a:xfrm flipH="1">
              <a:off x="0" y="7017"/>
              <a:ext cx="19199" cy="2016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-1" fmla="*/ 27 w 10000"/>
                <a:gd name="connsiteY0-2" fmla="*/ 113 h 10000"/>
                <a:gd name="connsiteX1-3" fmla="*/ 10000 w 10000"/>
                <a:gd name="connsiteY1-4" fmla="*/ 0 h 10000"/>
                <a:gd name="connsiteX2-5" fmla="*/ 10000 w 10000"/>
                <a:gd name="connsiteY2-6" fmla="*/ 10000 h 10000"/>
                <a:gd name="connsiteX3-7" fmla="*/ 0 w 10000"/>
                <a:gd name="connsiteY3-8" fmla="*/ 10000 h 10000"/>
                <a:gd name="connsiteX4-9" fmla="*/ 27 w 10000"/>
                <a:gd name="connsiteY4-10" fmla="*/ 113 h 10000"/>
                <a:gd name="connsiteX0-11" fmla="*/ 27 w 10000"/>
                <a:gd name="connsiteY0-12" fmla="*/ 249 h 10000"/>
                <a:gd name="connsiteX1-13" fmla="*/ 10000 w 10000"/>
                <a:gd name="connsiteY1-14" fmla="*/ 0 h 10000"/>
                <a:gd name="connsiteX2-15" fmla="*/ 10000 w 10000"/>
                <a:gd name="connsiteY2-16" fmla="*/ 10000 h 10000"/>
                <a:gd name="connsiteX3-17" fmla="*/ 0 w 10000"/>
                <a:gd name="connsiteY3-18" fmla="*/ 10000 h 10000"/>
                <a:gd name="connsiteX4-19" fmla="*/ 27 w 10000"/>
                <a:gd name="connsiteY4-20" fmla="*/ 249 h 10000"/>
                <a:gd name="connsiteX0-21" fmla="*/ 27 w 10000"/>
                <a:gd name="connsiteY0-22" fmla="*/ 0 h 9751"/>
                <a:gd name="connsiteX1-23" fmla="*/ 9989 w 10000"/>
                <a:gd name="connsiteY1-24" fmla="*/ 3199 h 9751"/>
                <a:gd name="connsiteX2-25" fmla="*/ 10000 w 10000"/>
                <a:gd name="connsiteY2-26" fmla="*/ 9751 h 9751"/>
                <a:gd name="connsiteX3-27" fmla="*/ 0 w 10000"/>
                <a:gd name="connsiteY3-28" fmla="*/ 9751 h 9751"/>
                <a:gd name="connsiteX4-29" fmla="*/ 27 w 10000"/>
                <a:gd name="connsiteY4-30" fmla="*/ 0 h 9751"/>
                <a:gd name="connsiteX0-31" fmla="*/ 10 w 10000"/>
                <a:gd name="connsiteY0-32" fmla="*/ 0 h 10215"/>
                <a:gd name="connsiteX1-33" fmla="*/ 9989 w 10000"/>
                <a:gd name="connsiteY1-34" fmla="*/ 3496 h 10215"/>
                <a:gd name="connsiteX2-35" fmla="*/ 10000 w 10000"/>
                <a:gd name="connsiteY2-36" fmla="*/ 10215 h 10215"/>
                <a:gd name="connsiteX3-37" fmla="*/ 0 w 10000"/>
                <a:gd name="connsiteY3-38" fmla="*/ 10215 h 10215"/>
                <a:gd name="connsiteX4-39" fmla="*/ 10 w 10000"/>
                <a:gd name="connsiteY4-40" fmla="*/ 0 h 10215"/>
                <a:gd name="connsiteX0-41" fmla="*/ 10 w 10000"/>
                <a:gd name="connsiteY0-42" fmla="*/ 0 h 10478"/>
                <a:gd name="connsiteX1-43" fmla="*/ 9989 w 10000"/>
                <a:gd name="connsiteY1-44" fmla="*/ 3496 h 10478"/>
                <a:gd name="connsiteX2-45" fmla="*/ 10000 w 10000"/>
                <a:gd name="connsiteY2-46" fmla="*/ 10215 h 10478"/>
                <a:gd name="connsiteX3-47" fmla="*/ 0 w 10000"/>
                <a:gd name="connsiteY3-48" fmla="*/ 10478 h 10478"/>
                <a:gd name="connsiteX4-49" fmla="*/ 10 w 10000"/>
                <a:gd name="connsiteY4-50" fmla="*/ 0 h 10478"/>
                <a:gd name="connsiteX0-51" fmla="*/ 10 w 10005"/>
                <a:gd name="connsiteY0-52" fmla="*/ 0 h 10525"/>
                <a:gd name="connsiteX1-53" fmla="*/ 9989 w 10005"/>
                <a:gd name="connsiteY1-54" fmla="*/ 3496 h 10525"/>
                <a:gd name="connsiteX2-55" fmla="*/ 10005 w 10005"/>
                <a:gd name="connsiteY2-56" fmla="*/ 10525 h 10525"/>
                <a:gd name="connsiteX3-57" fmla="*/ 0 w 10005"/>
                <a:gd name="connsiteY3-58" fmla="*/ 10478 h 10525"/>
                <a:gd name="connsiteX4-59" fmla="*/ 10 w 10005"/>
                <a:gd name="connsiteY4-60" fmla="*/ 0 h 105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005" h="10525">
                  <a:moveTo>
                    <a:pt x="10" y="0"/>
                  </a:moveTo>
                  <a:lnTo>
                    <a:pt x="9989" y="3496"/>
                  </a:lnTo>
                  <a:cubicBezTo>
                    <a:pt x="9993" y="5735"/>
                    <a:pt x="10001" y="8285"/>
                    <a:pt x="10005" y="10525"/>
                  </a:cubicBezTo>
                  <a:lnTo>
                    <a:pt x="0" y="10478"/>
                  </a:lnTo>
                  <a:cubicBezTo>
                    <a:pt x="9" y="7098"/>
                    <a:pt x="1" y="3380"/>
                    <a:pt x="10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rgbClr val="FFC000">
                <a:shade val="50000"/>
              </a:srgbClr>
            </a:lnRef>
            <a:fillRef idx="1">
              <a:srgbClr val="FFC000"/>
            </a:fillRef>
            <a:effectRef idx="0">
              <a:srgbClr val="FFC000"/>
            </a:effectRef>
            <a:fontRef idx="minor">
              <a:sysClr val="window" lastClr="FFFFFF"/>
            </a:fontRef>
          </p:style>
          <p:txBody>
            <a:bodyPr rtlCol="0" anchor="ctr"/>
            <a:p>
              <a:r>
                <a:rPr kumimoji="1" lang="en-US" altLang="zh-CN" sz="3200" dirty="0"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</a:rPr>
                <a:t>  </a:t>
              </a:r>
              <a:endParaRPr kumimoji="1" lang="en-US" altLang="zh-CN" sz="32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217" y="7406"/>
              <a:ext cx="16387" cy="14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p>
              <a:r>
                <a:rPr kumimoji="1" lang="en-US" altLang="zh-CN" sz="5400" b="1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ysClr val="window" lastClr="FFFFFF"/>
                  </a:solidFill>
                  <a:effectLst/>
                  <a:latin typeface="Malgun Gothic" panose="020B0503020000020004" charset="-127"/>
                  <a:ea typeface="Malgun Gothic" panose="020B0503020000020004" charset="-127"/>
                  <a:cs typeface="微软雅黑 Light" panose="020B0502040204020203" charset="-122"/>
                  <a:sym typeface="+mn-ea"/>
                </a:rPr>
                <a:t> Beauty of the Countryside</a:t>
              </a:r>
              <a:endParaRPr kumimoji="1" lang="en-US" altLang="zh-CN" sz="5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ysClr val="window" lastClr="FFFFFF"/>
                </a:solidFill>
                <a:effectLst/>
                <a:latin typeface="Malgun Gothic" panose="020B0503020000020004" charset="-127"/>
                <a:ea typeface="Malgun Gothic" panose="020B0503020000020004" charset="-127"/>
                <a:cs typeface="微软雅黑 Light" panose="020B0502040204020203" charset="-122"/>
                <a:sym typeface="+mn-ea"/>
              </a:endParaRPr>
            </a:p>
          </p:txBody>
        </p:sp>
      </p:grpSp>
      <p:sp>
        <p:nvSpPr>
          <p:cNvPr id="14" name="手动输入 12"/>
          <p:cNvSpPr/>
          <p:nvPr/>
        </p:nvSpPr>
        <p:spPr>
          <a:xfrm>
            <a:off x="0" y="2184400"/>
            <a:ext cx="12111990" cy="128016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-1" fmla="*/ 27 w 10000"/>
              <a:gd name="connsiteY0-2" fmla="*/ 113 h 10000"/>
              <a:gd name="connsiteX1-3" fmla="*/ 10000 w 10000"/>
              <a:gd name="connsiteY1-4" fmla="*/ 0 h 10000"/>
              <a:gd name="connsiteX2-5" fmla="*/ 10000 w 10000"/>
              <a:gd name="connsiteY2-6" fmla="*/ 10000 h 10000"/>
              <a:gd name="connsiteX3-7" fmla="*/ 0 w 10000"/>
              <a:gd name="connsiteY3-8" fmla="*/ 10000 h 10000"/>
              <a:gd name="connsiteX4-9" fmla="*/ 27 w 10000"/>
              <a:gd name="connsiteY4-10" fmla="*/ 113 h 10000"/>
              <a:gd name="connsiteX0-11" fmla="*/ 27 w 10000"/>
              <a:gd name="connsiteY0-12" fmla="*/ 249 h 10000"/>
              <a:gd name="connsiteX1-13" fmla="*/ 10000 w 10000"/>
              <a:gd name="connsiteY1-14" fmla="*/ 0 h 10000"/>
              <a:gd name="connsiteX2-15" fmla="*/ 10000 w 10000"/>
              <a:gd name="connsiteY2-16" fmla="*/ 10000 h 10000"/>
              <a:gd name="connsiteX3-17" fmla="*/ 0 w 10000"/>
              <a:gd name="connsiteY3-18" fmla="*/ 10000 h 10000"/>
              <a:gd name="connsiteX4-19" fmla="*/ 27 w 10000"/>
              <a:gd name="connsiteY4-20" fmla="*/ 249 h 10000"/>
              <a:gd name="connsiteX0-21" fmla="*/ 27 w 10000"/>
              <a:gd name="connsiteY0-22" fmla="*/ 0 h 9751"/>
              <a:gd name="connsiteX1-23" fmla="*/ 9989 w 10000"/>
              <a:gd name="connsiteY1-24" fmla="*/ 3199 h 9751"/>
              <a:gd name="connsiteX2-25" fmla="*/ 10000 w 10000"/>
              <a:gd name="connsiteY2-26" fmla="*/ 9751 h 9751"/>
              <a:gd name="connsiteX3-27" fmla="*/ 0 w 10000"/>
              <a:gd name="connsiteY3-28" fmla="*/ 9751 h 9751"/>
              <a:gd name="connsiteX4-29" fmla="*/ 27 w 10000"/>
              <a:gd name="connsiteY4-30" fmla="*/ 0 h 9751"/>
              <a:gd name="connsiteX0-31" fmla="*/ 10 w 10000"/>
              <a:gd name="connsiteY0-32" fmla="*/ 0 h 10215"/>
              <a:gd name="connsiteX1-33" fmla="*/ 9989 w 10000"/>
              <a:gd name="connsiteY1-34" fmla="*/ 3496 h 10215"/>
              <a:gd name="connsiteX2-35" fmla="*/ 10000 w 10000"/>
              <a:gd name="connsiteY2-36" fmla="*/ 10215 h 10215"/>
              <a:gd name="connsiteX3-37" fmla="*/ 0 w 10000"/>
              <a:gd name="connsiteY3-38" fmla="*/ 10215 h 10215"/>
              <a:gd name="connsiteX4-39" fmla="*/ 10 w 10000"/>
              <a:gd name="connsiteY4-40" fmla="*/ 0 h 10215"/>
              <a:gd name="connsiteX0-41" fmla="*/ 10 w 10000"/>
              <a:gd name="connsiteY0-42" fmla="*/ 0 h 10478"/>
              <a:gd name="connsiteX1-43" fmla="*/ 9989 w 10000"/>
              <a:gd name="connsiteY1-44" fmla="*/ 3496 h 10478"/>
              <a:gd name="connsiteX2-45" fmla="*/ 10000 w 10000"/>
              <a:gd name="connsiteY2-46" fmla="*/ 10215 h 10478"/>
              <a:gd name="connsiteX3-47" fmla="*/ 0 w 10000"/>
              <a:gd name="connsiteY3-48" fmla="*/ 10478 h 10478"/>
              <a:gd name="connsiteX4-49" fmla="*/ 10 w 10000"/>
              <a:gd name="connsiteY4-50" fmla="*/ 0 h 10478"/>
              <a:gd name="connsiteX0-51" fmla="*/ 10 w 10005"/>
              <a:gd name="connsiteY0-52" fmla="*/ 0 h 10525"/>
              <a:gd name="connsiteX1-53" fmla="*/ 9989 w 10005"/>
              <a:gd name="connsiteY1-54" fmla="*/ 3496 h 10525"/>
              <a:gd name="connsiteX2-55" fmla="*/ 10005 w 10005"/>
              <a:gd name="connsiteY2-56" fmla="*/ 10525 h 10525"/>
              <a:gd name="connsiteX3-57" fmla="*/ 0 w 10005"/>
              <a:gd name="connsiteY3-58" fmla="*/ 10478 h 10525"/>
              <a:gd name="connsiteX4-59" fmla="*/ 10 w 10005"/>
              <a:gd name="connsiteY4-60" fmla="*/ 0 h 105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05" h="10525">
                <a:moveTo>
                  <a:pt x="10" y="0"/>
                </a:moveTo>
                <a:lnTo>
                  <a:pt x="9989" y="3496"/>
                </a:lnTo>
                <a:cubicBezTo>
                  <a:pt x="9993" y="5735"/>
                  <a:pt x="10001" y="8285"/>
                  <a:pt x="10005" y="10525"/>
                </a:cubicBezTo>
                <a:lnTo>
                  <a:pt x="0" y="10478"/>
                </a:lnTo>
                <a:cubicBezTo>
                  <a:pt x="9" y="7098"/>
                  <a:pt x="1" y="3380"/>
                  <a:pt x="10" y="0"/>
                </a:cubicBez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rtlCol="0" anchor="ctr"/>
          <a:p>
            <a:endParaRPr kumimoji="1" lang="zh-CN" altLang="en-US" sz="32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291705" y="2542540"/>
            <a:ext cx="45212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sz="5400" b="1" dirty="0" smtClean="0">
                <a:solidFill>
                  <a:sysClr val="window" lastClr="FFFFFF"/>
                </a:solidFill>
                <a:latin typeface="Malgun Gothic" panose="020B0503020000020004" charset="-127"/>
                <a:ea typeface="Malgun Gothic" panose="020B0503020000020004" charset="-127"/>
                <a:cs typeface="微软雅黑" panose="020B0503020204020204" charset="-122"/>
              </a:rPr>
              <a:t>Harmonious</a:t>
            </a:r>
            <a:endParaRPr kumimoji="1" lang="en-US" sz="5400" b="1" dirty="0" smtClean="0">
              <a:solidFill>
                <a:sysClr val="window" lastClr="FFFFFF"/>
              </a:solidFill>
              <a:latin typeface="Malgun Gothic" panose="020B0503020000020004" charset="-127"/>
              <a:ea typeface="Malgun Gothic" panose="020B0503020000020004" charset="-127"/>
              <a:cs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046855" y="2542540"/>
            <a:ext cx="32448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sz="5400" b="1" dirty="0" smtClean="0">
                <a:solidFill>
                  <a:sysClr val="window" lastClr="FFFFFF"/>
                </a:solidFill>
                <a:latin typeface="Malgun Gothic" panose="020B0503020000020004" charset="-127"/>
                <a:ea typeface="Malgun Gothic" panose="020B0503020000020004" charset="-127"/>
                <a:cs typeface="微软雅黑" panose="020B0503020204020204" charset="-122"/>
              </a:rPr>
              <a:t>Simple</a:t>
            </a:r>
            <a:endParaRPr kumimoji="1" lang="en-US" sz="5400" b="1" dirty="0" smtClean="0">
              <a:solidFill>
                <a:sysClr val="window" lastClr="FFFFFF"/>
              </a:solidFill>
              <a:latin typeface="Malgun Gothic" panose="020B0503020000020004" charset="-127"/>
              <a:ea typeface="Malgun Gothic" panose="020B0503020000020004" charset="-127"/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98145" y="2542540"/>
            <a:ext cx="34810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sz="5400" b="1" dirty="0" smtClean="0">
                <a:solidFill>
                  <a:sysClr val="window" lastClr="FFFFFF"/>
                </a:solidFill>
                <a:latin typeface="Malgun Gothic" panose="020B0503020000020004" charset="-127"/>
                <a:ea typeface="Malgun Gothic" panose="020B0503020000020004" charset="-127"/>
                <a:cs typeface="微软雅黑" panose="020B0503020204020204" charset="-122"/>
              </a:rPr>
              <a:t>Beautiful</a:t>
            </a:r>
            <a:endParaRPr kumimoji="1" lang="en-US" sz="5400" b="1" dirty="0" smtClean="0">
              <a:solidFill>
                <a:sysClr val="window" lastClr="FFFFFF"/>
              </a:solidFill>
              <a:latin typeface="Malgun Gothic" panose="020B0503020000020004" charset="-127"/>
              <a:ea typeface="Malgun Gothic" panose="020B0503020000020004" charset="-127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83945" y="303530"/>
            <a:ext cx="6634480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r"/>
            <a:r>
              <a:rPr lang="en-US" altLang="zh-CN" sz="5400" b="1">
                <a:ln w="19050"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50800" dist="38100" dir="18900000" sx="102000" sy="102000" algn="bl" rotWithShape="0">
                    <a:prstClr val="black">
                      <a:alpha val="40000"/>
                    </a:prstClr>
                  </a:outerShdw>
                </a:effectLst>
                <a:latin typeface="Malgun Gothic" panose="020B0503020000020004" charset="-127"/>
                <a:ea typeface="Malgun Gothic" panose="020B0503020000020004" charset="-127"/>
              </a:rPr>
              <a:t>Lake Titicaca</a:t>
            </a:r>
            <a:endParaRPr lang="en-US" altLang="zh-CN" sz="5400" b="1">
              <a:ln w="19050">
                <a:solidFill>
                  <a:schemeClr val="bg1"/>
                </a:solidFill>
              </a:ln>
              <a:solidFill>
                <a:schemeClr val="tx2"/>
              </a:solidFill>
              <a:effectLst>
                <a:outerShdw blurRad="50800" dist="38100" dir="18900000" sx="102000" sy="102000" algn="bl" rotWithShape="0">
                  <a:prstClr val="black">
                    <a:alpha val="40000"/>
                  </a:prstClr>
                </a:outerShdw>
              </a:effectLst>
              <a:latin typeface="Malgun Gothic" panose="020B0503020000020004" charset="-127"/>
              <a:ea typeface="Malgun Gothic" panose="020B0503020000020004" charset="-127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4" grpId="0" bldLvl="0" animBg="1"/>
      <p:bldP spid="14" grpId="0" bldLvl="0" animBg="1"/>
      <p:bldP spid="17" grpId="0"/>
      <p:bldP spid="15" grpId="0"/>
      <p:bldP spid="16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8255" y="12065"/>
            <a:ext cx="12201525" cy="6859905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7" name="半闭框 6"/>
          <p:cNvSpPr/>
          <p:nvPr/>
        </p:nvSpPr>
        <p:spPr>
          <a:xfrm>
            <a:off x="-3175" y="12065"/>
            <a:ext cx="5619750" cy="3000375"/>
          </a:xfrm>
          <a:prstGeom prst="halfFrame">
            <a:avLst>
              <a:gd name="adj1" fmla="val 6349"/>
              <a:gd name="adj2" fmla="val 556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半闭框 7"/>
          <p:cNvSpPr/>
          <p:nvPr/>
        </p:nvSpPr>
        <p:spPr>
          <a:xfrm rot="10800000">
            <a:off x="6590030" y="3871595"/>
            <a:ext cx="5619750" cy="3000375"/>
          </a:xfrm>
          <a:prstGeom prst="halfFrame">
            <a:avLst>
              <a:gd name="adj1" fmla="val 6349"/>
              <a:gd name="adj2" fmla="val 556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978265" y="334010"/>
            <a:ext cx="2334260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r"/>
            <a:r>
              <a:rPr lang="en-US" altLang="zh-CN" sz="5400" b="1">
                <a:ln w="19050"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50800" dist="38100" dir="18900000" sx="102000" sy="102000" algn="bl" rotWithShape="0">
                    <a:prstClr val="black">
                      <a:alpha val="40000"/>
                    </a:prstClr>
                  </a:outerShdw>
                </a:effectLst>
                <a:latin typeface="Malgun Gothic" panose="020B0503020000020004" charset="-127"/>
                <a:ea typeface="Malgun Gothic" panose="020B0503020000020004" charset="-127"/>
              </a:rPr>
              <a:t>Cusco</a:t>
            </a:r>
            <a:endParaRPr lang="en-US" altLang="zh-CN" sz="5400" b="1">
              <a:ln w="19050">
                <a:solidFill>
                  <a:schemeClr val="bg1"/>
                </a:solidFill>
              </a:ln>
              <a:solidFill>
                <a:schemeClr val="tx2"/>
              </a:solidFill>
              <a:effectLst>
                <a:outerShdw blurRad="50800" dist="38100" dir="18900000" sx="102000" sy="102000" algn="bl" rotWithShape="0">
                  <a:prstClr val="black">
                    <a:alpha val="40000"/>
                  </a:prstClr>
                </a:outerShdw>
              </a:effectLst>
              <a:latin typeface="Malgun Gothic" panose="020B0503020000020004" charset="-127"/>
              <a:ea typeface="Malgun Gothic" panose="020B0503020000020004" charset="-127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9695" y="5645785"/>
            <a:ext cx="6838950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r"/>
            <a:r>
              <a:rPr lang="en-US" altLang="zh-CN" sz="5400" b="1">
                <a:ln w="19050"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50800" dist="38100" dir="18900000" sx="102000" sy="102000" algn="bl" rotWithShape="0">
                    <a:prstClr val="black">
                      <a:alpha val="40000"/>
                    </a:prstClr>
                  </a:outerShdw>
                </a:effectLst>
                <a:latin typeface="Malgun Gothic" panose="020B0503020000020004" charset="-127"/>
                <a:ea typeface="Malgun Gothic" panose="020B0503020000020004" charset="-127"/>
              </a:rPr>
              <a:t>World Heritage Site</a:t>
            </a:r>
            <a:endParaRPr lang="en-US" altLang="zh-CN" sz="5400" b="1">
              <a:ln w="19050">
                <a:solidFill>
                  <a:schemeClr val="bg1"/>
                </a:solidFill>
              </a:ln>
              <a:solidFill>
                <a:schemeClr val="tx2"/>
              </a:solidFill>
              <a:effectLst>
                <a:outerShdw blurRad="50800" dist="38100" dir="18900000" sx="102000" sy="102000" algn="bl" rotWithShape="0">
                  <a:prstClr val="black">
                    <a:alpha val="40000"/>
                  </a:prstClr>
                </a:outerShdw>
              </a:effectLst>
              <a:latin typeface="Malgun Gothic" panose="020B0503020000020004" charset="-127"/>
              <a:ea typeface="Malgun Gothic" panose="020B0503020000020004" charset="-127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4" grpId="0" bldLvl="0" animBg="1"/>
      <p:bldP spid="10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23190" y="4687570"/>
            <a:ext cx="1206881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50000"/>
              </a:lnSpc>
            </a:pPr>
            <a:r>
              <a:rPr lang="en-US" altLang="zh-CN" sz="2800" b="1" kern="100" dirty="0">
                <a:solidFill>
                  <a:schemeClr val="tx1"/>
                </a:solidFill>
                <a:latin typeface="Times New Roman" panose="02020603050405020304" charset="0"/>
                <a:ea typeface="思源宋体 CN" panose="02020400000000000000" pitchFamily="18" charset="-122"/>
                <a:cs typeface="Times New Roman" panose="02020603050405020304" charset="0"/>
                <a:sym typeface="+mn-ea"/>
              </a:rPr>
              <a:t>What  will you enjoy in Cusco?</a:t>
            </a:r>
            <a:endParaRPr lang="en-US" altLang="zh-CN" sz="2800" b="1" kern="100" dirty="0">
              <a:solidFill>
                <a:schemeClr val="tx1"/>
              </a:solidFill>
              <a:latin typeface="Times New Roman" panose="02020603050405020304" charset="0"/>
              <a:ea typeface="思源宋体 CN" panose="02020400000000000000" pitchFamily="18" charset="-122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What do you know about the history of Cusco</a:t>
            </a:r>
            <a:r>
              <a:rPr lang="en-US" altLang="zh-CN" sz="2800" b="1" kern="100" dirty="0">
                <a:latin typeface="Times New Roman" panose="02020603050405020304" charset="0"/>
                <a:ea typeface="思源宋体 CN" panose="02020400000000000000" pitchFamily="18" charset="-122"/>
                <a:cs typeface="Times New Roman" panose="02020603050405020304" charset="0"/>
                <a:sym typeface="+mn-ea"/>
              </a:rPr>
              <a:t>? </a:t>
            </a:r>
            <a:endParaRPr lang="en-US" altLang="zh-CN" sz="2800" b="1" kern="100" dirty="0">
              <a:latin typeface="Times New Roman" panose="02020603050405020304" charset="0"/>
              <a:ea typeface="思源宋体 CN" panose="02020400000000000000" pitchFamily="18" charset="-122"/>
              <a:cs typeface="Times New Roman" panose="02020603050405020304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2800" b="1" kern="100" dirty="0">
                <a:latin typeface="Times New Roman" panose="02020603050405020304" charset="0"/>
                <a:ea typeface="思源宋体 CN" panose="02020400000000000000" pitchFamily="18" charset="-122"/>
                <a:cs typeface="Times New Roman" panose="02020603050405020304" charset="0"/>
                <a:sym typeface="+mn-ea"/>
              </a:rPr>
              <a:t>How many days will you stay there?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ea typeface="微软雅黑 Light" panose="020B0502040204020203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7" name="图片 6" descr="C:\Users\ASUS\Desktop\cusco\town-plaza-Peru-center-Cuzco-cathedral-Roman.jpgtown-plaza-Peru-center-Cuzco-cathedral-Roman"/>
          <p:cNvPicPr preferRelativeResize="0"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9690" y="107315"/>
            <a:ext cx="12042775" cy="458025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</p:pic>
      <p:sp>
        <p:nvSpPr>
          <p:cNvPr id="9" name="文本框 8"/>
          <p:cNvSpPr txBox="1"/>
          <p:nvPr/>
        </p:nvSpPr>
        <p:spPr>
          <a:xfrm>
            <a:off x="59055" y="107950"/>
            <a:ext cx="1191831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dist"/>
            <a:r>
              <a:rPr lang="en-US" altLang="zh-CN">
                <a:ln w="19050"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50800" dist="38100" dir="18900000" sx="102000" sy="102000" algn="bl" rotWithShape="0">
                    <a:prstClr val="black">
                      <a:alpha val="40000"/>
                    </a:prst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</a:rPr>
              <a:t>Plaza de Armas</a:t>
            </a:r>
            <a:endParaRPr lang="en-US" altLang="zh-CN">
              <a:ln w="19050">
                <a:solidFill>
                  <a:schemeClr val="bg1"/>
                </a:solidFill>
              </a:ln>
              <a:solidFill>
                <a:schemeClr val="tx2"/>
              </a:solidFill>
              <a:effectLst>
                <a:outerShdw blurRad="50800" dist="38100" dir="18900000" sx="102000" sy="102000" algn="bl" rotWithShape="0">
                  <a:prstClr val="black">
                    <a:alpha val="40000"/>
                  </a:prstClr>
                </a:outerShdw>
              </a:effectLst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120015" y="5732780"/>
            <a:ext cx="0" cy="993775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160655" y="6717665"/>
            <a:ext cx="85407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117475" y="107950"/>
            <a:ext cx="11984990" cy="4579620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8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\Users\ASUS\Desktop\图片2.png图片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2555" y="64770"/>
            <a:ext cx="4218940" cy="670496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944880" y="3458210"/>
            <a:ext cx="790575" cy="294005"/>
          </a:xfrm>
          <a:prstGeom prst="roundRect">
            <a:avLst/>
          </a:prstGeom>
          <a:solidFill>
            <a:srgbClr val="77D2CC">
              <a:alpha val="43000"/>
            </a:srgbClr>
          </a:solidFill>
          <a:ln>
            <a:solidFill>
              <a:srgbClr val="79D4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417195" y="3752215"/>
            <a:ext cx="3590290" cy="213360"/>
            <a:chOff x="657" y="5909"/>
            <a:chExt cx="5654" cy="336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2813" y="5909"/>
              <a:ext cx="3499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V="1">
              <a:off x="657" y="6229"/>
              <a:ext cx="3243" cy="1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圆角矩形 5"/>
          <p:cNvSpPr/>
          <p:nvPr/>
        </p:nvSpPr>
        <p:spPr>
          <a:xfrm>
            <a:off x="1471930" y="3965575"/>
            <a:ext cx="608965" cy="273685"/>
          </a:xfrm>
          <a:prstGeom prst="roundRect">
            <a:avLst/>
          </a:prstGeom>
          <a:solidFill>
            <a:srgbClr val="BB996C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2334260" y="4218940"/>
            <a:ext cx="167386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437515" y="4452620"/>
            <a:ext cx="26371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467995" y="4908550"/>
            <a:ext cx="3540125" cy="20320"/>
          </a:xfrm>
          <a:prstGeom prst="line">
            <a:avLst/>
          </a:prstGeom>
          <a:ln w="28575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437515" y="5152390"/>
            <a:ext cx="2880360" cy="10160"/>
          </a:xfrm>
          <a:prstGeom prst="line">
            <a:avLst/>
          </a:prstGeom>
          <a:ln w="28575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V="1">
            <a:off x="1421130" y="4685665"/>
            <a:ext cx="2586990" cy="10160"/>
          </a:xfrm>
          <a:prstGeom prst="line">
            <a:avLst/>
          </a:prstGeom>
          <a:ln w="28575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圆角矩形 16"/>
          <p:cNvSpPr/>
          <p:nvPr/>
        </p:nvSpPr>
        <p:spPr>
          <a:xfrm>
            <a:off x="325755" y="4452620"/>
            <a:ext cx="1035050" cy="233045"/>
          </a:xfrm>
          <a:prstGeom prst="roundRect">
            <a:avLst/>
          </a:prstGeom>
          <a:solidFill>
            <a:schemeClr val="accent5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圆角矩形 34"/>
          <p:cNvSpPr/>
          <p:nvPr/>
        </p:nvSpPr>
        <p:spPr>
          <a:xfrm>
            <a:off x="8230870" y="1628140"/>
            <a:ext cx="3230245" cy="520065"/>
          </a:xfrm>
          <a:prstGeom prst="roundRect">
            <a:avLst/>
          </a:prstGeom>
        </p:spPr>
        <p:style>
          <a:lnRef idx="2">
            <a:srgbClr val="F9B407">
              <a:shade val="50000"/>
            </a:srgbClr>
          </a:lnRef>
          <a:fillRef idx="1">
            <a:srgbClr val="F9B407"/>
          </a:fillRef>
          <a:effectRef idx="0">
            <a:srgbClr val="F9B407"/>
          </a:effectRef>
          <a:fontRef idx="minor">
            <a:srgbClr val="FFFFFF"/>
          </a:fontRef>
        </p:style>
        <p:txBody>
          <a:bodyPr rtlCol="0" anchor="ctr"/>
          <a:p>
            <a:pPr algn="ctr"/>
            <a:r>
              <a:rPr lang="en-US" altLang="zh-CN" sz="4000">
                <a:latin typeface="Times New Roman" panose="02020603050405020304" charset="0"/>
                <a:ea typeface="Malgun Gothic" panose="020B0503020000020004" charset="-127"/>
                <a:cs typeface="Times New Roman" panose="02020603050405020304" charset="0"/>
              </a:rPr>
              <a:t>Accomodation</a:t>
            </a:r>
            <a:endParaRPr lang="en-US" altLang="zh-CN" sz="4000">
              <a:latin typeface="Times New Roman" panose="02020603050405020304" charset="0"/>
              <a:ea typeface="Malgun Gothic" panose="020B0503020000020004" charset="-127"/>
              <a:cs typeface="Times New Roman" panose="02020603050405020304" charset="0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9269730" y="3842385"/>
            <a:ext cx="2191385" cy="520065"/>
          </a:xfrm>
          <a:prstGeom prst="roundRect">
            <a:avLst/>
          </a:prstGeom>
        </p:spPr>
        <p:style>
          <a:lnRef idx="2">
            <a:srgbClr val="F9B407">
              <a:shade val="50000"/>
            </a:srgbClr>
          </a:lnRef>
          <a:fillRef idx="1">
            <a:srgbClr val="F9B407"/>
          </a:fillRef>
          <a:effectRef idx="0">
            <a:srgbClr val="F9B407"/>
          </a:effectRef>
          <a:fontRef idx="minor">
            <a:srgbClr val="FFFFFF"/>
          </a:fontRef>
        </p:style>
        <p:txBody>
          <a:bodyPr rtlCol="0" anchor="ctr"/>
          <a:p>
            <a:pPr algn="ctr"/>
            <a:r>
              <a:rPr lang="en-US" altLang="zh-CN" sz="4000">
                <a:latin typeface="Times New Roman" panose="02020603050405020304" charset="0"/>
                <a:ea typeface="Malgun Gothic" panose="020B0503020000020004" charset="-127"/>
                <a:cs typeface="Times New Roman" panose="02020603050405020304" charset="0"/>
              </a:rPr>
              <a:t>Activity</a:t>
            </a:r>
            <a:endParaRPr lang="en-US" altLang="zh-CN" sz="4000">
              <a:latin typeface="Times New Roman" panose="02020603050405020304" charset="0"/>
              <a:ea typeface="Malgun Gothic" panose="020B0503020000020004" charset="-127"/>
              <a:cs typeface="Times New Roman" panose="02020603050405020304" charset="0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8545830" y="5828030"/>
            <a:ext cx="2915285" cy="695960"/>
          </a:xfrm>
          <a:prstGeom prst="roundRect">
            <a:avLst/>
          </a:prstGeom>
          <a:solidFill>
            <a:srgbClr val="D969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5400">
                <a:latin typeface="Times New Roman" panose="02020603050405020304" charset="0"/>
                <a:cs typeface="Times New Roman" panose="02020603050405020304" charset="0"/>
              </a:rPr>
              <a:t>Cultural</a:t>
            </a:r>
            <a:endParaRPr lang="en-US" altLang="zh-CN" sz="5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4659630" y="2860040"/>
            <a:ext cx="4050030" cy="469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visiting museums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4659630" y="3517265"/>
            <a:ext cx="4050665" cy="469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admire  the architecture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4659630" y="4215765"/>
            <a:ext cx="4050665" cy="469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enjoying  local food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圆角矩形 25"/>
          <p:cNvSpPr/>
          <p:nvPr/>
        </p:nvSpPr>
        <p:spPr>
          <a:xfrm>
            <a:off x="4658360" y="4877435"/>
            <a:ext cx="4051300" cy="469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shopping at local markets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27" name="肘形连接符 26"/>
          <p:cNvCxnSpPr>
            <a:stCxn id="17" idx="0"/>
          </p:cNvCxnSpPr>
          <p:nvPr/>
        </p:nvCxnSpPr>
        <p:spPr>
          <a:xfrm rot="16200000">
            <a:off x="1483995" y="1276985"/>
            <a:ext cx="2534285" cy="3816350"/>
          </a:xfrm>
          <a:prstGeom prst="bentConnector2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圆角矩形 27"/>
          <p:cNvSpPr/>
          <p:nvPr/>
        </p:nvSpPr>
        <p:spPr>
          <a:xfrm>
            <a:off x="4660900" y="1678305"/>
            <a:ext cx="2607945" cy="469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stay in a hotel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29" name="直接连接符 28"/>
          <p:cNvCxnSpPr>
            <a:stCxn id="28" idx="3"/>
          </p:cNvCxnSpPr>
          <p:nvPr/>
        </p:nvCxnSpPr>
        <p:spPr>
          <a:xfrm>
            <a:off x="7268845" y="1913255"/>
            <a:ext cx="96202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肘形连接符 33"/>
          <p:cNvCxnSpPr>
            <a:endCxn id="23" idx="1"/>
          </p:cNvCxnSpPr>
          <p:nvPr/>
        </p:nvCxnSpPr>
        <p:spPr>
          <a:xfrm rot="16200000">
            <a:off x="3480435" y="3935730"/>
            <a:ext cx="2019935" cy="337820"/>
          </a:xfrm>
          <a:prstGeom prst="bentConnector2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 flipV="1">
            <a:off x="3358515" y="5112385"/>
            <a:ext cx="982345" cy="127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>
            <a:endCxn id="24" idx="1"/>
          </p:cNvCxnSpPr>
          <p:nvPr/>
        </p:nvCxnSpPr>
        <p:spPr>
          <a:xfrm flipV="1">
            <a:off x="4332605" y="3752215"/>
            <a:ext cx="327025" cy="69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4321810" y="4450715"/>
            <a:ext cx="3365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endCxn id="26" idx="1"/>
          </p:cNvCxnSpPr>
          <p:nvPr/>
        </p:nvCxnSpPr>
        <p:spPr>
          <a:xfrm flipV="1">
            <a:off x="4351655" y="5112385"/>
            <a:ext cx="306705" cy="25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8709660" y="3094990"/>
            <a:ext cx="560070" cy="2019935"/>
            <a:chOff x="13716" y="4874"/>
            <a:chExt cx="882" cy="3181"/>
          </a:xfrm>
        </p:grpSpPr>
        <p:cxnSp>
          <p:nvCxnSpPr>
            <p:cNvPr id="40" name="肘形连接符 39"/>
            <p:cNvCxnSpPr>
              <a:stCxn id="23" idx="3"/>
              <a:endCxn id="19" idx="1"/>
            </p:cNvCxnSpPr>
            <p:nvPr/>
          </p:nvCxnSpPr>
          <p:spPr>
            <a:xfrm>
              <a:off x="13716" y="4874"/>
              <a:ext cx="882" cy="1587"/>
            </a:xfrm>
            <a:prstGeom prst="bentConnector3">
              <a:avLst>
                <a:gd name="adj1" fmla="val 50000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肘形连接符 40"/>
            <p:cNvCxnSpPr/>
            <p:nvPr/>
          </p:nvCxnSpPr>
          <p:spPr>
            <a:xfrm flipV="1">
              <a:off x="13716" y="6465"/>
              <a:ext cx="438" cy="1590"/>
            </a:xfrm>
            <a:prstGeom prst="bentConnector2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>
              <a:stCxn id="24" idx="3"/>
            </p:cNvCxnSpPr>
            <p:nvPr/>
          </p:nvCxnSpPr>
          <p:spPr>
            <a:xfrm>
              <a:off x="13717" y="5909"/>
              <a:ext cx="43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>
              <a:stCxn id="25" idx="3"/>
            </p:cNvCxnSpPr>
            <p:nvPr/>
          </p:nvCxnSpPr>
          <p:spPr>
            <a:xfrm>
              <a:off x="13717" y="7009"/>
              <a:ext cx="437" cy="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直接箭头连接符 43"/>
          <p:cNvCxnSpPr>
            <a:stCxn id="19" idx="2"/>
          </p:cNvCxnSpPr>
          <p:nvPr/>
        </p:nvCxnSpPr>
        <p:spPr>
          <a:xfrm>
            <a:off x="10365740" y="4362450"/>
            <a:ext cx="0" cy="146558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肘形连接符 13"/>
          <p:cNvCxnSpPr>
            <a:endCxn id="20" idx="1"/>
          </p:cNvCxnSpPr>
          <p:nvPr/>
        </p:nvCxnSpPr>
        <p:spPr>
          <a:xfrm>
            <a:off x="2203450" y="3842385"/>
            <a:ext cx="6342380" cy="2333625"/>
          </a:xfrm>
          <a:prstGeom prst="bentConnector3">
            <a:avLst>
              <a:gd name="adj1" fmla="val -23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417195" y="5601970"/>
            <a:ext cx="3481070" cy="922020"/>
          </a:xfrm>
          <a:prstGeom prst="rect">
            <a:avLst/>
          </a:prstGeom>
          <a:solidFill>
            <a:srgbClr val="D5A78F"/>
          </a:solidFill>
        </p:spPr>
        <p:txBody>
          <a:bodyPr wrap="square" rtlCol="0">
            <a:spAutoFit/>
          </a:bodyPr>
          <a:p>
            <a:r>
              <a:rPr kumimoji="1" lang="en-US" sz="5400" b="1" dirty="0" smtClean="0">
                <a:solidFill>
                  <a:schemeClr val="tx1"/>
                </a:solidFill>
                <a:latin typeface="Malgun Gothic" panose="020B0503020000020004" charset="-127"/>
                <a:ea typeface="Malgun Gothic" panose="020B0503020000020004" charset="-127"/>
                <a:cs typeface="微软雅黑" panose="020B0503020204020204" charset="-122"/>
              </a:rPr>
              <a:t>Historical</a:t>
            </a:r>
            <a:endParaRPr kumimoji="1" lang="en-US" sz="5400" b="1" dirty="0" smtClean="0">
              <a:solidFill>
                <a:schemeClr val="tx1"/>
              </a:solidFill>
              <a:latin typeface="Malgun Gothic" panose="020B0503020000020004" charset="-127"/>
              <a:ea typeface="Malgun Gothic" panose="020B0503020000020004" charset="-127"/>
              <a:cs typeface="微软雅黑" panose="020B0503020204020204" charset="-122"/>
            </a:endParaRPr>
          </a:p>
        </p:txBody>
      </p:sp>
      <p:cxnSp>
        <p:nvCxnSpPr>
          <p:cNvPr id="18" name="直接连接符 17"/>
          <p:cNvCxnSpPr>
            <a:stCxn id="6" idx="2"/>
          </p:cNvCxnSpPr>
          <p:nvPr/>
        </p:nvCxnSpPr>
        <p:spPr>
          <a:xfrm>
            <a:off x="1776730" y="4239260"/>
            <a:ext cx="0" cy="136271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28" grpId="0" bldLvl="0" animBg="1"/>
      <p:bldP spid="35" grpId="0" bldLvl="0" animBg="1"/>
      <p:bldP spid="19" grpId="0" animBg="1"/>
      <p:bldP spid="20" grpId="0" bldLvl="0" animBg="1"/>
      <p:bldP spid="23" grpId="0" animBg="1"/>
      <p:bldP spid="24" grpId="0" animBg="1"/>
      <p:bldP spid="25" grpId="0" animBg="1"/>
      <p:bldP spid="26" grpId="0" animBg="1"/>
      <p:bldP spid="6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212725"/>
            <a:ext cx="238125" cy="5040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56845" y="199390"/>
            <a:ext cx="6412865" cy="3296285"/>
            <a:chOff x="247" y="314"/>
            <a:chExt cx="10099" cy="5191"/>
          </a:xfrm>
        </p:grpSpPr>
        <p:pic>
          <p:nvPicPr>
            <p:cNvPr id="2" name="图片 1" descr="4b49c4bega5e1641ab57c&amp;690&amp;69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47" y="314"/>
              <a:ext cx="8184" cy="5191"/>
            </a:xfrm>
            <a:prstGeom prst="rect">
              <a:avLst/>
            </a:prstGeom>
          </p:spPr>
        </p:pic>
        <p:sp>
          <p:nvSpPr>
            <p:cNvPr id="12" name="圆角矩形 11"/>
            <p:cNvSpPr/>
            <p:nvPr/>
          </p:nvSpPr>
          <p:spPr>
            <a:xfrm>
              <a:off x="8431" y="1129"/>
              <a:ext cx="1915" cy="1016"/>
            </a:xfrm>
            <a:prstGeom prst="roundRect">
              <a:avLst/>
            </a:prstGeom>
            <a:solidFill>
              <a:srgbClr val="FD650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/>
                <a:t>Church</a:t>
              </a:r>
              <a:endParaRPr lang="en-US" altLang="zh-CN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713730" y="212725"/>
            <a:ext cx="6218555" cy="3336290"/>
            <a:chOff x="8998" y="335"/>
            <a:chExt cx="9793" cy="5254"/>
          </a:xfrm>
        </p:grpSpPr>
        <p:pic>
          <p:nvPicPr>
            <p:cNvPr id="6" name="图片 5" descr="C:\Users\ASUS\Desktop\cusco\exterior.jpgexterior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0913" y="335"/>
              <a:ext cx="7878" cy="5255"/>
            </a:xfrm>
            <a:prstGeom prst="rect">
              <a:avLst/>
            </a:prstGeom>
          </p:spPr>
        </p:pic>
        <p:sp>
          <p:nvSpPr>
            <p:cNvPr id="14" name="圆角矩形 13"/>
            <p:cNvSpPr/>
            <p:nvPr/>
          </p:nvSpPr>
          <p:spPr>
            <a:xfrm>
              <a:off x="8998" y="4114"/>
              <a:ext cx="1915" cy="1016"/>
            </a:xfrm>
            <a:prstGeom prst="roundRect">
              <a:avLst/>
            </a:prstGeom>
            <a:solidFill>
              <a:srgbClr val="66676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/>
                <a:t>Hotel</a:t>
              </a:r>
              <a:endParaRPr lang="en-US" altLang="zh-CN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84150" y="3710305"/>
            <a:ext cx="6358255" cy="3048000"/>
            <a:chOff x="290" y="5865"/>
            <a:chExt cx="10013" cy="4800"/>
          </a:xfrm>
        </p:grpSpPr>
        <p:pic>
          <p:nvPicPr>
            <p:cNvPr id="4" name="图片 3" descr="C:\Users\ASUS\Desktop\cusco\sctp0057-mia-cusco-58.jpgsctp0057-mia-cusco-5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90" y="5865"/>
              <a:ext cx="8098" cy="4800"/>
            </a:xfrm>
            <a:prstGeom prst="rect">
              <a:avLst/>
            </a:prstGeom>
          </p:spPr>
        </p:pic>
        <p:sp>
          <p:nvSpPr>
            <p:cNvPr id="15" name="圆角矩形 14"/>
            <p:cNvSpPr/>
            <p:nvPr/>
          </p:nvSpPr>
          <p:spPr>
            <a:xfrm>
              <a:off x="8388" y="6502"/>
              <a:ext cx="1915" cy="1016"/>
            </a:xfrm>
            <a:prstGeom prst="roundRect">
              <a:avLst/>
            </a:prstGeom>
            <a:gradFill>
              <a:gsLst>
                <a:gs pos="98000">
                  <a:srgbClr val="0B5380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/>
                <a:t>Market</a:t>
              </a:r>
              <a:endParaRPr lang="en-US" altLang="zh-CN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709920" y="3723640"/>
            <a:ext cx="6359525" cy="3048000"/>
            <a:chOff x="8992" y="5864"/>
            <a:chExt cx="10015" cy="4800"/>
          </a:xfrm>
        </p:grpSpPr>
        <p:pic>
          <p:nvPicPr>
            <p:cNvPr id="8" name="图片 7" descr="C:\Users\ASUS\Desktop\cusco\ceviche-recipe-saagv2.jpgceviche-recipe-saagv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907" y="5864"/>
              <a:ext cx="8100" cy="4801"/>
            </a:xfrm>
            <a:prstGeom prst="rect">
              <a:avLst/>
            </a:prstGeom>
          </p:spPr>
        </p:pic>
        <p:sp>
          <p:nvSpPr>
            <p:cNvPr id="16" name="圆角矩形 15"/>
            <p:cNvSpPr/>
            <p:nvPr/>
          </p:nvSpPr>
          <p:spPr>
            <a:xfrm>
              <a:off x="8992" y="9069"/>
              <a:ext cx="1915" cy="1016"/>
            </a:xfrm>
            <a:prstGeom prst="roundRect">
              <a:avLst/>
            </a:prstGeom>
            <a:solidFill>
              <a:srgbClr val="657C1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/>
                <a:t>Food</a:t>
              </a:r>
              <a:endParaRPr lang="en-US" altLang="zh-CN"/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92" name="직선 연결선 91"/>
          <p:cNvCxnSpPr/>
          <p:nvPr/>
        </p:nvCxnSpPr>
        <p:spPr>
          <a:xfrm flipH="1">
            <a:off x="6096000" y="5872163"/>
            <a:ext cx="287338" cy="43656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직선 연결선 89"/>
          <p:cNvCxnSpPr>
            <a:stCxn id="42" idx="2"/>
            <a:endCxn id="53" idx="1"/>
          </p:cNvCxnSpPr>
          <p:nvPr/>
        </p:nvCxnSpPr>
        <p:spPr>
          <a:xfrm>
            <a:off x="5785168" y="5867718"/>
            <a:ext cx="255270" cy="58991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직선 연결선 85"/>
          <p:cNvCxnSpPr>
            <a:endCxn id="52" idx="0"/>
          </p:cNvCxnSpPr>
          <p:nvPr/>
        </p:nvCxnSpPr>
        <p:spPr>
          <a:xfrm flipH="1">
            <a:off x="6086475" y="4732338"/>
            <a:ext cx="296863" cy="42703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직선 연결선 83"/>
          <p:cNvCxnSpPr>
            <a:stCxn id="37" idx="2"/>
          </p:cNvCxnSpPr>
          <p:nvPr/>
        </p:nvCxnSpPr>
        <p:spPr>
          <a:xfrm>
            <a:off x="5785168" y="4358005"/>
            <a:ext cx="304800" cy="111283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직선 연결선 81"/>
          <p:cNvCxnSpPr/>
          <p:nvPr/>
        </p:nvCxnSpPr>
        <p:spPr>
          <a:xfrm flipH="1">
            <a:off x="6086475" y="2941638"/>
            <a:ext cx="296863" cy="41751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3060700" y="208280"/>
            <a:ext cx="6071235" cy="6477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ko-KR" sz="4000" b="1" i="0" u="none" strike="noStrike" kern="1200" cap="none" spc="-1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lgun Gothic" panose="020B0503020000020004" charset="-127"/>
                <a:ea typeface="Malgun Gothic" panose="020B0503020000020004" charset="-127"/>
                <a:cs typeface="Arial" panose="020B0604020202020204" pitchFamily="34" charset="0"/>
              </a:rPr>
              <a:t>Basic Information of Peru</a:t>
            </a:r>
            <a:endParaRPr kumimoji="0" lang="en-US" altLang="ko-KR" sz="4000" b="1" i="0" u="none" strike="noStrike" kern="1200" cap="none" spc="-15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algun Gothic" panose="020B0503020000020004" charset="-127"/>
              <a:ea typeface="Malgun Gothic" panose="020B0503020000020004" charset="-127"/>
              <a:cs typeface="Arial" panose="020B0604020202020204" pitchFamily="34" charset="0"/>
            </a:endParaRPr>
          </a:p>
        </p:txBody>
      </p:sp>
      <p:grpSp>
        <p:nvGrpSpPr>
          <p:cNvPr id="55305" name="그룹 8"/>
          <p:cNvGrpSpPr/>
          <p:nvPr/>
        </p:nvGrpSpPr>
        <p:grpSpPr>
          <a:xfrm>
            <a:off x="6383338" y="1916113"/>
            <a:ext cx="2449512" cy="1296987"/>
            <a:chOff x="4716016" y="1916832"/>
            <a:chExt cx="2448272" cy="1296144"/>
          </a:xfrm>
        </p:grpSpPr>
        <p:sp>
          <p:nvSpPr>
            <p:cNvPr id="5" name="대각선 방향의 모서리가 둥근 사각형 4"/>
            <p:cNvSpPr/>
            <p:nvPr/>
          </p:nvSpPr>
          <p:spPr>
            <a:xfrm>
              <a:off x="4716016" y="1916832"/>
              <a:ext cx="2448272" cy="1296144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FFFFFF"/>
            </a:solidFill>
            <a:ln>
              <a:noFill/>
            </a:ln>
            <a:effectLst>
              <a:outerShdw blurRad="1143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대각선 방향의 모서리가 둥근 사각형 5"/>
            <p:cNvSpPr/>
            <p:nvPr/>
          </p:nvSpPr>
          <p:spPr>
            <a:xfrm>
              <a:off x="4838308" y="2010141"/>
              <a:ext cx="2203688" cy="1109526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자유형 6"/>
            <p:cNvSpPr/>
            <p:nvPr/>
          </p:nvSpPr>
          <p:spPr>
            <a:xfrm>
              <a:off x="5393071" y="2002945"/>
              <a:ext cx="1648925" cy="566519"/>
            </a:xfrm>
            <a:custGeom>
              <a:avLst/>
              <a:gdLst>
                <a:gd name="connsiteX0" fmla="*/ 554763 w 2203688"/>
                <a:gd name="connsiteY0" fmla="*/ 0 h 1109526"/>
                <a:gd name="connsiteX1" fmla="*/ 2203688 w 2203688"/>
                <a:gd name="connsiteY1" fmla="*/ 0 h 1109526"/>
                <a:gd name="connsiteX2" fmla="*/ 2203688 w 2203688"/>
                <a:gd name="connsiteY2" fmla="*/ 0 h 1109526"/>
                <a:gd name="connsiteX3" fmla="*/ 2203688 w 2203688"/>
                <a:gd name="connsiteY3" fmla="*/ 0 h 1109526"/>
                <a:gd name="connsiteX4" fmla="*/ 2203688 w 2203688"/>
                <a:gd name="connsiteY4" fmla="*/ 554763 h 1109526"/>
                <a:gd name="connsiteX5" fmla="*/ 2041202 w 2203688"/>
                <a:gd name="connsiteY5" fmla="*/ 947040 h 1109526"/>
                <a:gd name="connsiteX6" fmla="*/ 1648925 w 2203688"/>
                <a:gd name="connsiteY6" fmla="*/ 1109526 h 1109526"/>
                <a:gd name="connsiteX7" fmla="*/ 0 w 2203688"/>
                <a:gd name="connsiteY7" fmla="*/ 1109526 h 1109526"/>
                <a:gd name="connsiteX8" fmla="*/ 0 w 2203688"/>
                <a:gd name="connsiteY8" fmla="*/ 1109526 h 1109526"/>
                <a:gd name="connsiteX9" fmla="*/ 0 w 2203688"/>
                <a:gd name="connsiteY9" fmla="*/ 1109526 h 1109526"/>
                <a:gd name="connsiteX10" fmla="*/ 0 w 2203688"/>
                <a:gd name="connsiteY10" fmla="*/ 554763 h 1109526"/>
                <a:gd name="connsiteX11" fmla="*/ 162487 w 2203688"/>
                <a:gd name="connsiteY11" fmla="*/ 162486 h 1109526"/>
                <a:gd name="connsiteX12" fmla="*/ 554764 w 2203688"/>
                <a:gd name="connsiteY12" fmla="*/ 0 h 1109526"/>
                <a:gd name="connsiteX13" fmla="*/ 554763 w 2203688"/>
                <a:gd name="connsiteY13" fmla="*/ 0 h 1109526"/>
                <a:gd name="connsiteX0-1" fmla="*/ 554763 w 2203688"/>
                <a:gd name="connsiteY0-2" fmla="*/ 0 h 1109526"/>
                <a:gd name="connsiteX1-3" fmla="*/ 2203688 w 2203688"/>
                <a:gd name="connsiteY1-4" fmla="*/ 0 h 1109526"/>
                <a:gd name="connsiteX2-5" fmla="*/ 2203688 w 2203688"/>
                <a:gd name="connsiteY2-6" fmla="*/ 0 h 1109526"/>
                <a:gd name="connsiteX3-7" fmla="*/ 2203688 w 2203688"/>
                <a:gd name="connsiteY3-8" fmla="*/ 0 h 1109526"/>
                <a:gd name="connsiteX4-9" fmla="*/ 2203688 w 2203688"/>
                <a:gd name="connsiteY4-10" fmla="*/ 554763 h 1109526"/>
                <a:gd name="connsiteX5-11" fmla="*/ 2041202 w 2203688"/>
                <a:gd name="connsiteY5-12" fmla="*/ 947040 h 1109526"/>
                <a:gd name="connsiteX6-13" fmla="*/ 1648925 w 2203688"/>
                <a:gd name="connsiteY6-14" fmla="*/ 1109526 h 1109526"/>
                <a:gd name="connsiteX7-15" fmla="*/ 0 w 2203688"/>
                <a:gd name="connsiteY7-16" fmla="*/ 1109526 h 1109526"/>
                <a:gd name="connsiteX8-17" fmla="*/ 0 w 2203688"/>
                <a:gd name="connsiteY8-18" fmla="*/ 1109526 h 1109526"/>
                <a:gd name="connsiteX9-19" fmla="*/ 0 w 2203688"/>
                <a:gd name="connsiteY9-20" fmla="*/ 554763 h 1109526"/>
                <a:gd name="connsiteX10-21" fmla="*/ 162487 w 2203688"/>
                <a:gd name="connsiteY10-22" fmla="*/ 162486 h 1109526"/>
                <a:gd name="connsiteX11-23" fmla="*/ 554764 w 2203688"/>
                <a:gd name="connsiteY11-24" fmla="*/ 0 h 1109526"/>
                <a:gd name="connsiteX12-25" fmla="*/ 554763 w 2203688"/>
                <a:gd name="connsiteY12-26" fmla="*/ 0 h 1109526"/>
                <a:gd name="connsiteX0-27" fmla="*/ 554763 w 2203688"/>
                <a:gd name="connsiteY0-28" fmla="*/ 0 h 1109526"/>
                <a:gd name="connsiteX1-29" fmla="*/ 2203688 w 2203688"/>
                <a:gd name="connsiteY1-30" fmla="*/ 0 h 1109526"/>
                <a:gd name="connsiteX2-31" fmla="*/ 2203688 w 2203688"/>
                <a:gd name="connsiteY2-32" fmla="*/ 0 h 1109526"/>
                <a:gd name="connsiteX3-33" fmla="*/ 2203688 w 2203688"/>
                <a:gd name="connsiteY3-34" fmla="*/ 0 h 1109526"/>
                <a:gd name="connsiteX4-35" fmla="*/ 2203688 w 2203688"/>
                <a:gd name="connsiteY4-36" fmla="*/ 554763 h 1109526"/>
                <a:gd name="connsiteX5-37" fmla="*/ 2041202 w 2203688"/>
                <a:gd name="connsiteY5-38" fmla="*/ 947040 h 1109526"/>
                <a:gd name="connsiteX6-39" fmla="*/ 1648925 w 2203688"/>
                <a:gd name="connsiteY6-40" fmla="*/ 1109526 h 1109526"/>
                <a:gd name="connsiteX7-41" fmla="*/ 0 w 2203688"/>
                <a:gd name="connsiteY7-42" fmla="*/ 1109526 h 1109526"/>
                <a:gd name="connsiteX8-43" fmla="*/ 0 w 2203688"/>
                <a:gd name="connsiteY8-44" fmla="*/ 554763 h 1109526"/>
                <a:gd name="connsiteX9-45" fmla="*/ 162487 w 2203688"/>
                <a:gd name="connsiteY9-46" fmla="*/ 162486 h 1109526"/>
                <a:gd name="connsiteX10-47" fmla="*/ 554764 w 2203688"/>
                <a:gd name="connsiteY10-48" fmla="*/ 0 h 1109526"/>
                <a:gd name="connsiteX11-49" fmla="*/ 554763 w 2203688"/>
                <a:gd name="connsiteY11-50" fmla="*/ 0 h 1109526"/>
                <a:gd name="connsiteX0-51" fmla="*/ 554763 w 2203688"/>
                <a:gd name="connsiteY0-52" fmla="*/ 0 h 1109526"/>
                <a:gd name="connsiteX1-53" fmla="*/ 2203688 w 2203688"/>
                <a:gd name="connsiteY1-54" fmla="*/ 0 h 1109526"/>
                <a:gd name="connsiteX2-55" fmla="*/ 2203688 w 2203688"/>
                <a:gd name="connsiteY2-56" fmla="*/ 0 h 1109526"/>
                <a:gd name="connsiteX3-57" fmla="*/ 2203688 w 2203688"/>
                <a:gd name="connsiteY3-58" fmla="*/ 0 h 1109526"/>
                <a:gd name="connsiteX4-59" fmla="*/ 2203688 w 2203688"/>
                <a:gd name="connsiteY4-60" fmla="*/ 554763 h 1109526"/>
                <a:gd name="connsiteX5-61" fmla="*/ 2041202 w 2203688"/>
                <a:gd name="connsiteY5-62" fmla="*/ 947040 h 1109526"/>
                <a:gd name="connsiteX6-63" fmla="*/ 1648925 w 2203688"/>
                <a:gd name="connsiteY6-64" fmla="*/ 1109526 h 1109526"/>
                <a:gd name="connsiteX7-65" fmla="*/ 0 w 2203688"/>
                <a:gd name="connsiteY7-66" fmla="*/ 554763 h 1109526"/>
                <a:gd name="connsiteX8-67" fmla="*/ 162487 w 2203688"/>
                <a:gd name="connsiteY8-68" fmla="*/ 162486 h 1109526"/>
                <a:gd name="connsiteX9-69" fmla="*/ 554764 w 2203688"/>
                <a:gd name="connsiteY9-70" fmla="*/ 0 h 1109526"/>
                <a:gd name="connsiteX10-71" fmla="*/ 554763 w 2203688"/>
                <a:gd name="connsiteY10-72" fmla="*/ 0 h 1109526"/>
                <a:gd name="connsiteX0-73" fmla="*/ 392276 w 2041201"/>
                <a:gd name="connsiteY0-74" fmla="*/ 0 h 1109526"/>
                <a:gd name="connsiteX1-75" fmla="*/ 2041201 w 2041201"/>
                <a:gd name="connsiteY1-76" fmla="*/ 0 h 1109526"/>
                <a:gd name="connsiteX2-77" fmla="*/ 2041201 w 2041201"/>
                <a:gd name="connsiteY2-78" fmla="*/ 0 h 1109526"/>
                <a:gd name="connsiteX3-79" fmla="*/ 2041201 w 2041201"/>
                <a:gd name="connsiteY3-80" fmla="*/ 0 h 1109526"/>
                <a:gd name="connsiteX4-81" fmla="*/ 2041201 w 2041201"/>
                <a:gd name="connsiteY4-82" fmla="*/ 554763 h 1109526"/>
                <a:gd name="connsiteX5-83" fmla="*/ 1878715 w 2041201"/>
                <a:gd name="connsiteY5-84" fmla="*/ 947040 h 1109526"/>
                <a:gd name="connsiteX6-85" fmla="*/ 1486438 w 2041201"/>
                <a:gd name="connsiteY6-86" fmla="*/ 1109526 h 1109526"/>
                <a:gd name="connsiteX7-87" fmla="*/ 0 w 2041201"/>
                <a:gd name="connsiteY7-88" fmla="*/ 162486 h 1109526"/>
                <a:gd name="connsiteX8-89" fmla="*/ 392277 w 2041201"/>
                <a:gd name="connsiteY8-90" fmla="*/ 0 h 1109526"/>
                <a:gd name="connsiteX9-91" fmla="*/ 392276 w 2041201"/>
                <a:gd name="connsiteY9-92" fmla="*/ 0 h 1109526"/>
                <a:gd name="connsiteX0-93" fmla="*/ 392276 w 2218915"/>
                <a:gd name="connsiteY0-94" fmla="*/ 0 h 1012419"/>
                <a:gd name="connsiteX1-95" fmla="*/ 2041201 w 2218915"/>
                <a:gd name="connsiteY1-96" fmla="*/ 0 h 1012419"/>
                <a:gd name="connsiteX2-97" fmla="*/ 2041201 w 2218915"/>
                <a:gd name="connsiteY2-98" fmla="*/ 0 h 1012419"/>
                <a:gd name="connsiteX3-99" fmla="*/ 2041201 w 2218915"/>
                <a:gd name="connsiteY3-100" fmla="*/ 0 h 1012419"/>
                <a:gd name="connsiteX4-101" fmla="*/ 2041201 w 2218915"/>
                <a:gd name="connsiteY4-102" fmla="*/ 554763 h 1012419"/>
                <a:gd name="connsiteX5-103" fmla="*/ 1878715 w 2218915"/>
                <a:gd name="connsiteY5-104" fmla="*/ 947040 h 1012419"/>
                <a:gd name="connsiteX6-105" fmla="*/ 0 w 2218915"/>
                <a:gd name="connsiteY6-106" fmla="*/ 162486 h 1012419"/>
                <a:gd name="connsiteX7-107" fmla="*/ 392277 w 2218915"/>
                <a:gd name="connsiteY7-108" fmla="*/ 0 h 1012419"/>
                <a:gd name="connsiteX8-109" fmla="*/ 392276 w 2218915"/>
                <a:gd name="connsiteY8-110" fmla="*/ 0 h 1012419"/>
                <a:gd name="connsiteX0-111" fmla="*/ 392276 w 2041201"/>
                <a:gd name="connsiteY0-112" fmla="*/ 0 h 581844"/>
                <a:gd name="connsiteX1-113" fmla="*/ 2041201 w 2041201"/>
                <a:gd name="connsiteY1-114" fmla="*/ 0 h 581844"/>
                <a:gd name="connsiteX2-115" fmla="*/ 2041201 w 2041201"/>
                <a:gd name="connsiteY2-116" fmla="*/ 0 h 581844"/>
                <a:gd name="connsiteX3-117" fmla="*/ 2041201 w 2041201"/>
                <a:gd name="connsiteY3-118" fmla="*/ 0 h 581844"/>
                <a:gd name="connsiteX4-119" fmla="*/ 2041201 w 2041201"/>
                <a:gd name="connsiteY4-120" fmla="*/ 554763 h 581844"/>
                <a:gd name="connsiteX5-121" fmla="*/ 0 w 2041201"/>
                <a:gd name="connsiteY5-122" fmla="*/ 162486 h 581844"/>
                <a:gd name="connsiteX6-123" fmla="*/ 392277 w 2041201"/>
                <a:gd name="connsiteY6-124" fmla="*/ 0 h 581844"/>
                <a:gd name="connsiteX7-125" fmla="*/ 392276 w 2041201"/>
                <a:gd name="connsiteY7-126" fmla="*/ 0 h 581844"/>
                <a:gd name="connsiteX0-127" fmla="*/ 0 w 1648925"/>
                <a:gd name="connsiteY0-128" fmla="*/ 0 h 554763"/>
                <a:gd name="connsiteX1-129" fmla="*/ 1648925 w 1648925"/>
                <a:gd name="connsiteY1-130" fmla="*/ 0 h 554763"/>
                <a:gd name="connsiteX2-131" fmla="*/ 1648925 w 1648925"/>
                <a:gd name="connsiteY2-132" fmla="*/ 0 h 554763"/>
                <a:gd name="connsiteX3-133" fmla="*/ 1648925 w 1648925"/>
                <a:gd name="connsiteY3-134" fmla="*/ 0 h 554763"/>
                <a:gd name="connsiteX4-135" fmla="*/ 1648925 w 1648925"/>
                <a:gd name="connsiteY4-136" fmla="*/ 554763 h 554763"/>
                <a:gd name="connsiteX5-137" fmla="*/ 1 w 1648925"/>
                <a:gd name="connsiteY5-138" fmla="*/ 0 h 554763"/>
                <a:gd name="connsiteX6-139" fmla="*/ 0 w 1648925"/>
                <a:gd name="connsiteY6-140" fmla="*/ 0 h 554763"/>
                <a:gd name="connsiteX0-141" fmla="*/ 0 w 1648925"/>
                <a:gd name="connsiteY0-142" fmla="*/ 0 h 566519"/>
                <a:gd name="connsiteX1-143" fmla="*/ 1648925 w 1648925"/>
                <a:gd name="connsiteY1-144" fmla="*/ 0 h 566519"/>
                <a:gd name="connsiteX2-145" fmla="*/ 1648925 w 1648925"/>
                <a:gd name="connsiteY2-146" fmla="*/ 0 h 566519"/>
                <a:gd name="connsiteX3-147" fmla="*/ 1648925 w 1648925"/>
                <a:gd name="connsiteY3-148" fmla="*/ 0 h 566519"/>
                <a:gd name="connsiteX4-149" fmla="*/ 1648925 w 1648925"/>
                <a:gd name="connsiteY4-150" fmla="*/ 554763 h 566519"/>
                <a:gd name="connsiteX5-151" fmla="*/ 1 w 1648925"/>
                <a:gd name="connsiteY5-152" fmla="*/ 0 h 566519"/>
                <a:gd name="connsiteX6-153" fmla="*/ 0 w 1648925"/>
                <a:gd name="connsiteY6-154" fmla="*/ 0 h 56651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648925" h="566519">
                  <a:moveTo>
                    <a:pt x="0" y="0"/>
                  </a:moveTo>
                  <a:lnTo>
                    <a:pt x="1648925" y="0"/>
                  </a:lnTo>
                  <a:lnTo>
                    <a:pt x="1648925" y="0"/>
                  </a:lnTo>
                  <a:lnTo>
                    <a:pt x="1648925" y="0"/>
                  </a:lnTo>
                  <a:lnTo>
                    <a:pt x="1648925" y="554763"/>
                  </a:lnTo>
                  <a:cubicBezTo>
                    <a:pt x="878072" y="566519"/>
                    <a:pt x="274822" y="92461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자유형 7"/>
            <p:cNvSpPr/>
            <p:nvPr/>
          </p:nvSpPr>
          <p:spPr>
            <a:xfrm>
              <a:off x="5393071" y="2009392"/>
              <a:ext cx="1648925" cy="1110275"/>
            </a:xfrm>
            <a:custGeom>
              <a:avLst/>
              <a:gdLst>
                <a:gd name="connsiteX0" fmla="*/ 554763 w 2203688"/>
                <a:gd name="connsiteY0" fmla="*/ 0 h 1109526"/>
                <a:gd name="connsiteX1" fmla="*/ 2203688 w 2203688"/>
                <a:gd name="connsiteY1" fmla="*/ 0 h 1109526"/>
                <a:gd name="connsiteX2" fmla="*/ 2203688 w 2203688"/>
                <a:gd name="connsiteY2" fmla="*/ 0 h 1109526"/>
                <a:gd name="connsiteX3" fmla="*/ 2203688 w 2203688"/>
                <a:gd name="connsiteY3" fmla="*/ 0 h 1109526"/>
                <a:gd name="connsiteX4" fmla="*/ 2203688 w 2203688"/>
                <a:gd name="connsiteY4" fmla="*/ 554763 h 1109526"/>
                <a:gd name="connsiteX5" fmla="*/ 2041202 w 2203688"/>
                <a:gd name="connsiteY5" fmla="*/ 947040 h 1109526"/>
                <a:gd name="connsiteX6" fmla="*/ 1648925 w 2203688"/>
                <a:gd name="connsiteY6" fmla="*/ 1109526 h 1109526"/>
                <a:gd name="connsiteX7" fmla="*/ 0 w 2203688"/>
                <a:gd name="connsiteY7" fmla="*/ 1109526 h 1109526"/>
                <a:gd name="connsiteX8" fmla="*/ 0 w 2203688"/>
                <a:gd name="connsiteY8" fmla="*/ 1109526 h 1109526"/>
                <a:gd name="connsiteX9" fmla="*/ 0 w 2203688"/>
                <a:gd name="connsiteY9" fmla="*/ 1109526 h 1109526"/>
                <a:gd name="connsiteX10" fmla="*/ 0 w 2203688"/>
                <a:gd name="connsiteY10" fmla="*/ 554763 h 1109526"/>
                <a:gd name="connsiteX11" fmla="*/ 162487 w 2203688"/>
                <a:gd name="connsiteY11" fmla="*/ 162486 h 1109526"/>
                <a:gd name="connsiteX12" fmla="*/ 554764 w 2203688"/>
                <a:gd name="connsiteY12" fmla="*/ 0 h 1109526"/>
                <a:gd name="connsiteX13" fmla="*/ 554763 w 2203688"/>
                <a:gd name="connsiteY13" fmla="*/ 0 h 1109526"/>
                <a:gd name="connsiteX0-1" fmla="*/ 554764 w 2203688"/>
                <a:gd name="connsiteY0-2" fmla="*/ 0 h 1109526"/>
                <a:gd name="connsiteX1-3" fmla="*/ 2203688 w 2203688"/>
                <a:gd name="connsiteY1-4" fmla="*/ 0 h 1109526"/>
                <a:gd name="connsiteX2-5" fmla="*/ 2203688 w 2203688"/>
                <a:gd name="connsiteY2-6" fmla="*/ 0 h 1109526"/>
                <a:gd name="connsiteX3-7" fmla="*/ 2203688 w 2203688"/>
                <a:gd name="connsiteY3-8" fmla="*/ 0 h 1109526"/>
                <a:gd name="connsiteX4-9" fmla="*/ 2203688 w 2203688"/>
                <a:gd name="connsiteY4-10" fmla="*/ 554763 h 1109526"/>
                <a:gd name="connsiteX5-11" fmla="*/ 2041202 w 2203688"/>
                <a:gd name="connsiteY5-12" fmla="*/ 947040 h 1109526"/>
                <a:gd name="connsiteX6-13" fmla="*/ 1648925 w 2203688"/>
                <a:gd name="connsiteY6-14" fmla="*/ 1109526 h 1109526"/>
                <a:gd name="connsiteX7-15" fmla="*/ 0 w 2203688"/>
                <a:gd name="connsiteY7-16" fmla="*/ 1109526 h 1109526"/>
                <a:gd name="connsiteX8-17" fmla="*/ 0 w 2203688"/>
                <a:gd name="connsiteY8-18" fmla="*/ 1109526 h 1109526"/>
                <a:gd name="connsiteX9-19" fmla="*/ 0 w 2203688"/>
                <a:gd name="connsiteY9-20" fmla="*/ 1109526 h 1109526"/>
                <a:gd name="connsiteX10-21" fmla="*/ 0 w 2203688"/>
                <a:gd name="connsiteY10-22" fmla="*/ 554763 h 1109526"/>
                <a:gd name="connsiteX11-23" fmla="*/ 162487 w 2203688"/>
                <a:gd name="connsiteY11-24" fmla="*/ 162486 h 1109526"/>
                <a:gd name="connsiteX12-25" fmla="*/ 554764 w 2203688"/>
                <a:gd name="connsiteY12-26" fmla="*/ 0 h 1109526"/>
                <a:gd name="connsiteX0-27" fmla="*/ 554764 w 2203688"/>
                <a:gd name="connsiteY0-28" fmla="*/ 0 h 1109526"/>
                <a:gd name="connsiteX1-29" fmla="*/ 2203688 w 2203688"/>
                <a:gd name="connsiteY1-30" fmla="*/ 0 h 1109526"/>
                <a:gd name="connsiteX2-31" fmla="*/ 2203688 w 2203688"/>
                <a:gd name="connsiteY2-32" fmla="*/ 0 h 1109526"/>
                <a:gd name="connsiteX3-33" fmla="*/ 2203688 w 2203688"/>
                <a:gd name="connsiteY3-34" fmla="*/ 0 h 1109526"/>
                <a:gd name="connsiteX4-35" fmla="*/ 2203688 w 2203688"/>
                <a:gd name="connsiteY4-36" fmla="*/ 554763 h 1109526"/>
                <a:gd name="connsiteX5-37" fmla="*/ 2041202 w 2203688"/>
                <a:gd name="connsiteY5-38" fmla="*/ 947040 h 1109526"/>
                <a:gd name="connsiteX6-39" fmla="*/ 1648925 w 2203688"/>
                <a:gd name="connsiteY6-40" fmla="*/ 1109526 h 1109526"/>
                <a:gd name="connsiteX7-41" fmla="*/ 0 w 2203688"/>
                <a:gd name="connsiteY7-42" fmla="*/ 1109526 h 1109526"/>
                <a:gd name="connsiteX8-43" fmla="*/ 0 w 2203688"/>
                <a:gd name="connsiteY8-44" fmla="*/ 1109526 h 1109526"/>
                <a:gd name="connsiteX9-45" fmla="*/ 0 w 2203688"/>
                <a:gd name="connsiteY9-46" fmla="*/ 1109526 h 1109526"/>
                <a:gd name="connsiteX10-47" fmla="*/ 0 w 2203688"/>
                <a:gd name="connsiteY10-48" fmla="*/ 554763 h 1109526"/>
                <a:gd name="connsiteX11-49" fmla="*/ 554764 w 2203688"/>
                <a:gd name="connsiteY11-50" fmla="*/ 0 h 1109526"/>
                <a:gd name="connsiteX0-51" fmla="*/ 1533892 w 2203688"/>
                <a:gd name="connsiteY0-52" fmla="*/ 0 h 1109526"/>
                <a:gd name="connsiteX1-53" fmla="*/ 2203688 w 2203688"/>
                <a:gd name="connsiteY1-54" fmla="*/ 0 h 1109526"/>
                <a:gd name="connsiteX2-55" fmla="*/ 2203688 w 2203688"/>
                <a:gd name="connsiteY2-56" fmla="*/ 0 h 1109526"/>
                <a:gd name="connsiteX3-57" fmla="*/ 2203688 w 2203688"/>
                <a:gd name="connsiteY3-58" fmla="*/ 0 h 1109526"/>
                <a:gd name="connsiteX4-59" fmla="*/ 2203688 w 2203688"/>
                <a:gd name="connsiteY4-60" fmla="*/ 554763 h 1109526"/>
                <a:gd name="connsiteX5-61" fmla="*/ 2041202 w 2203688"/>
                <a:gd name="connsiteY5-62" fmla="*/ 947040 h 1109526"/>
                <a:gd name="connsiteX6-63" fmla="*/ 1648925 w 2203688"/>
                <a:gd name="connsiteY6-64" fmla="*/ 1109526 h 1109526"/>
                <a:gd name="connsiteX7-65" fmla="*/ 0 w 2203688"/>
                <a:gd name="connsiteY7-66" fmla="*/ 1109526 h 1109526"/>
                <a:gd name="connsiteX8-67" fmla="*/ 0 w 2203688"/>
                <a:gd name="connsiteY8-68" fmla="*/ 1109526 h 1109526"/>
                <a:gd name="connsiteX9-69" fmla="*/ 0 w 2203688"/>
                <a:gd name="connsiteY9-70" fmla="*/ 1109526 h 1109526"/>
                <a:gd name="connsiteX10-71" fmla="*/ 0 w 2203688"/>
                <a:gd name="connsiteY10-72" fmla="*/ 554763 h 1109526"/>
                <a:gd name="connsiteX11-73" fmla="*/ 1533892 w 2203688"/>
                <a:gd name="connsiteY11-74" fmla="*/ 0 h 1109526"/>
                <a:gd name="connsiteX0-75" fmla="*/ 1533892 w 2203688"/>
                <a:gd name="connsiteY0-76" fmla="*/ 0 h 1109526"/>
                <a:gd name="connsiteX1-77" fmla="*/ 2203688 w 2203688"/>
                <a:gd name="connsiteY1-78" fmla="*/ 0 h 1109526"/>
                <a:gd name="connsiteX2-79" fmla="*/ 2203688 w 2203688"/>
                <a:gd name="connsiteY2-80" fmla="*/ 0 h 1109526"/>
                <a:gd name="connsiteX3-81" fmla="*/ 2203688 w 2203688"/>
                <a:gd name="connsiteY3-82" fmla="*/ 0 h 1109526"/>
                <a:gd name="connsiteX4-83" fmla="*/ 2203688 w 2203688"/>
                <a:gd name="connsiteY4-84" fmla="*/ 554763 h 1109526"/>
                <a:gd name="connsiteX5-85" fmla="*/ 2041202 w 2203688"/>
                <a:gd name="connsiteY5-86" fmla="*/ 947040 h 1109526"/>
                <a:gd name="connsiteX6-87" fmla="*/ 1648925 w 2203688"/>
                <a:gd name="connsiteY6-88" fmla="*/ 1109526 h 1109526"/>
                <a:gd name="connsiteX7-89" fmla="*/ 0 w 2203688"/>
                <a:gd name="connsiteY7-90" fmla="*/ 1109526 h 1109526"/>
                <a:gd name="connsiteX8-91" fmla="*/ 0 w 2203688"/>
                <a:gd name="connsiteY8-92" fmla="*/ 1109526 h 1109526"/>
                <a:gd name="connsiteX9-93" fmla="*/ 0 w 2203688"/>
                <a:gd name="connsiteY9-94" fmla="*/ 1109526 h 1109526"/>
                <a:gd name="connsiteX10-95" fmla="*/ 1533892 w 2203688"/>
                <a:gd name="connsiteY10-96" fmla="*/ 0 h 1109526"/>
                <a:gd name="connsiteX0-97" fmla="*/ 1533892 w 2203688"/>
                <a:gd name="connsiteY0-98" fmla="*/ 0 h 1109526"/>
                <a:gd name="connsiteX1-99" fmla="*/ 2203688 w 2203688"/>
                <a:gd name="connsiteY1-100" fmla="*/ 0 h 1109526"/>
                <a:gd name="connsiteX2-101" fmla="*/ 2203688 w 2203688"/>
                <a:gd name="connsiteY2-102" fmla="*/ 0 h 1109526"/>
                <a:gd name="connsiteX3-103" fmla="*/ 2203688 w 2203688"/>
                <a:gd name="connsiteY3-104" fmla="*/ 0 h 1109526"/>
                <a:gd name="connsiteX4-105" fmla="*/ 2203688 w 2203688"/>
                <a:gd name="connsiteY4-106" fmla="*/ 554763 h 1109526"/>
                <a:gd name="connsiteX5-107" fmla="*/ 2041202 w 2203688"/>
                <a:gd name="connsiteY5-108" fmla="*/ 947040 h 1109526"/>
                <a:gd name="connsiteX6-109" fmla="*/ 1648925 w 2203688"/>
                <a:gd name="connsiteY6-110" fmla="*/ 1109526 h 1109526"/>
                <a:gd name="connsiteX7-111" fmla="*/ 0 w 2203688"/>
                <a:gd name="connsiteY7-112" fmla="*/ 1109526 h 1109526"/>
                <a:gd name="connsiteX8-113" fmla="*/ 0 w 2203688"/>
                <a:gd name="connsiteY8-114" fmla="*/ 1109526 h 1109526"/>
                <a:gd name="connsiteX9-115" fmla="*/ 0 w 2203688"/>
                <a:gd name="connsiteY9-116" fmla="*/ 1109526 h 1109526"/>
                <a:gd name="connsiteX10-117" fmla="*/ 1533892 w 2203688"/>
                <a:gd name="connsiteY10-118" fmla="*/ 0 h 1109526"/>
                <a:gd name="connsiteX0-119" fmla="*/ 1533892 w 2203688"/>
                <a:gd name="connsiteY0-120" fmla="*/ 0 h 1110275"/>
                <a:gd name="connsiteX1-121" fmla="*/ 2203688 w 2203688"/>
                <a:gd name="connsiteY1-122" fmla="*/ 0 h 1110275"/>
                <a:gd name="connsiteX2-123" fmla="*/ 2203688 w 2203688"/>
                <a:gd name="connsiteY2-124" fmla="*/ 0 h 1110275"/>
                <a:gd name="connsiteX3-125" fmla="*/ 2203688 w 2203688"/>
                <a:gd name="connsiteY3-126" fmla="*/ 0 h 1110275"/>
                <a:gd name="connsiteX4-127" fmla="*/ 2203688 w 2203688"/>
                <a:gd name="connsiteY4-128" fmla="*/ 554763 h 1110275"/>
                <a:gd name="connsiteX5-129" fmla="*/ 2041202 w 2203688"/>
                <a:gd name="connsiteY5-130" fmla="*/ 947040 h 1110275"/>
                <a:gd name="connsiteX6-131" fmla="*/ 1648925 w 2203688"/>
                <a:gd name="connsiteY6-132" fmla="*/ 1109526 h 1110275"/>
                <a:gd name="connsiteX7-133" fmla="*/ 0 w 2203688"/>
                <a:gd name="connsiteY7-134" fmla="*/ 1109526 h 1110275"/>
                <a:gd name="connsiteX8-135" fmla="*/ 0 w 2203688"/>
                <a:gd name="connsiteY8-136" fmla="*/ 1109526 h 1110275"/>
                <a:gd name="connsiteX9-137" fmla="*/ 741804 w 2203688"/>
                <a:gd name="connsiteY9-138" fmla="*/ 1110275 h 1110275"/>
                <a:gd name="connsiteX10-139" fmla="*/ 1533892 w 2203688"/>
                <a:gd name="connsiteY10-140" fmla="*/ 0 h 1110275"/>
                <a:gd name="connsiteX0-141" fmla="*/ 1533892 w 2203688"/>
                <a:gd name="connsiteY0-142" fmla="*/ 0 h 1110275"/>
                <a:gd name="connsiteX1-143" fmla="*/ 2203688 w 2203688"/>
                <a:gd name="connsiteY1-144" fmla="*/ 0 h 1110275"/>
                <a:gd name="connsiteX2-145" fmla="*/ 2203688 w 2203688"/>
                <a:gd name="connsiteY2-146" fmla="*/ 0 h 1110275"/>
                <a:gd name="connsiteX3-147" fmla="*/ 2203688 w 2203688"/>
                <a:gd name="connsiteY3-148" fmla="*/ 0 h 1110275"/>
                <a:gd name="connsiteX4-149" fmla="*/ 2203688 w 2203688"/>
                <a:gd name="connsiteY4-150" fmla="*/ 554763 h 1110275"/>
                <a:gd name="connsiteX5-151" fmla="*/ 2041202 w 2203688"/>
                <a:gd name="connsiteY5-152" fmla="*/ 947040 h 1110275"/>
                <a:gd name="connsiteX6-153" fmla="*/ 1648925 w 2203688"/>
                <a:gd name="connsiteY6-154" fmla="*/ 1109526 h 1110275"/>
                <a:gd name="connsiteX7-155" fmla="*/ 0 w 2203688"/>
                <a:gd name="connsiteY7-156" fmla="*/ 1109526 h 1110275"/>
                <a:gd name="connsiteX8-157" fmla="*/ 0 w 2203688"/>
                <a:gd name="connsiteY8-158" fmla="*/ 1109526 h 1110275"/>
                <a:gd name="connsiteX9-159" fmla="*/ 741804 w 2203688"/>
                <a:gd name="connsiteY9-160" fmla="*/ 1110275 h 1110275"/>
                <a:gd name="connsiteX10-161" fmla="*/ 1533892 w 2203688"/>
                <a:gd name="connsiteY10-162" fmla="*/ 0 h 1110275"/>
                <a:gd name="connsiteX0-163" fmla="*/ 1533892 w 2203688"/>
                <a:gd name="connsiteY0-164" fmla="*/ 0 h 1110275"/>
                <a:gd name="connsiteX1-165" fmla="*/ 2203688 w 2203688"/>
                <a:gd name="connsiteY1-166" fmla="*/ 0 h 1110275"/>
                <a:gd name="connsiteX2-167" fmla="*/ 2203688 w 2203688"/>
                <a:gd name="connsiteY2-168" fmla="*/ 0 h 1110275"/>
                <a:gd name="connsiteX3-169" fmla="*/ 2203688 w 2203688"/>
                <a:gd name="connsiteY3-170" fmla="*/ 0 h 1110275"/>
                <a:gd name="connsiteX4-171" fmla="*/ 2203688 w 2203688"/>
                <a:gd name="connsiteY4-172" fmla="*/ 554763 h 1110275"/>
                <a:gd name="connsiteX5-173" fmla="*/ 2041202 w 2203688"/>
                <a:gd name="connsiteY5-174" fmla="*/ 947040 h 1110275"/>
                <a:gd name="connsiteX6-175" fmla="*/ 1648925 w 2203688"/>
                <a:gd name="connsiteY6-176" fmla="*/ 1109526 h 1110275"/>
                <a:gd name="connsiteX7-177" fmla="*/ 0 w 2203688"/>
                <a:gd name="connsiteY7-178" fmla="*/ 1109526 h 1110275"/>
                <a:gd name="connsiteX8-179" fmla="*/ 0 w 2203688"/>
                <a:gd name="connsiteY8-180" fmla="*/ 1109526 h 1110275"/>
                <a:gd name="connsiteX9-181" fmla="*/ 554763 w 2203688"/>
                <a:gd name="connsiteY9-182" fmla="*/ 1110275 h 1110275"/>
                <a:gd name="connsiteX10-183" fmla="*/ 1533892 w 2203688"/>
                <a:gd name="connsiteY10-184" fmla="*/ 0 h 1110275"/>
                <a:gd name="connsiteX0-185" fmla="*/ 1533892 w 2203688"/>
                <a:gd name="connsiteY0-186" fmla="*/ 0 h 1110275"/>
                <a:gd name="connsiteX1-187" fmla="*/ 2203688 w 2203688"/>
                <a:gd name="connsiteY1-188" fmla="*/ 0 h 1110275"/>
                <a:gd name="connsiteX2-189" fmla="*/ 2203688 w 2203688"/>
                <a:gd name="connsiteY2-190" fmla="*/ 0 h 1110275"/>
                <a:gd name="connsiteX3-191" fmla="*/ 2203688 w 2203688"/>
                <a:gd name="connsiteY3-192" fmla="*/ 0 h 1110275"/>
                <a:gd name="connsiteX4-193" fmla="*/ 2203688 w 2203688"/>
                <a:gd name="connsiteY4-194" fmla="*/ 554763 h 1110275"/>
                <a:gd name="connsiteX5-195" fmla="*/ 2041202 w 2203688"/>
                <a:gd name="connsiteY5-196" fmla="*/ 947040 h 1110275"/>
                <a:gd name="connsiteX6-197" fmla="*/ 1648925 w 2203688"/>
                <a:gd name="connsiteY6-198" fmla="*/ 1109526 h 1110275"/>
                <a:gd name="connsiteX7-199" fmla="*/ 0 w 2203688"/>
                <a:gd name="connsiteY7-200" fmla="*/ 1109526 h 1110275"/>
                <a:gd name="connsiteX8-201" fmla="*/ 554763 w 2203688"/>
                <a:gd name="connsiteY8-202" fmla="*/ 1110275 h 1110275"/>
                <a:gd name="connsiteX9-203" fmla="*/ 1533892 w 2203688"/>
                <a:gd name="connsiteY9-204" fmla="*/ 0 h 1110275"/>
                <a:gd name="connsiteX0-205" fmla="*/ 979129 w 1648925"/>
                <a:gd name="connsiteY0-206" fmla="*/ 0 h 1110275"/>
                <a:gd name="connsiteX1-207" fmla="*/ 1648925 w 1648925"/>
                <a:gd name="connsiteY1-208" fmla="*/ 0 h 1110275"/>
                <a:gd name="connsiteX2-209" fmla="*/ 1648925 w 1648925"/>
                <a:gd name="connsiteY2-210" fmla="*/ 0 h 1110275"/>
                <a:gd name="connsiteX3-211" fmla="*/ 1648925 w 1648925"/>
                <a:gd name="connsiteY3-212" fmla="*/ 0 h 1110275"/>
                <a:gd name="connsiteX4-213" fmla="*/ 1648925 w 1648925"/>
                <a:gd name="connsiteY4-214" fmla="*/ 554763 h 1110275"/>
                <a:gd name="connsiteX5-215" fmla="*/ 1486439 w 1648925"/>
                <a:gd name="connsiteY5-216" fmla="*/ 947040 h 1110275"/>
                <a:gd name="connsiteX6-217" fmla="*/ 1094162 w 1648925"/>
                <a:gd name="connsiteY6-218" fmla="*/ 1109526 h 1110275"/>
                <a:gd name="connsiteX7-219" fmla="*/ 0 w 1648925"/>
                <a:gd name="connsiteY7-220" fmla="*/ 1110275 h 1110275"/>
                <a:gd name="connsiteX8-221" fmla="*/ 979129 w 1648925"/>
                <a:gd name="connsiteY8-222" fmla="*/ 0 h 1110275"/>
                <a:gd name="connsiteX0-223" fmla="*/ 1195153 w 1648925"/>
                <a:gd name="connsiteY0-224" fmla="*/ 749 h 1110275"/>
                <a:gd name="connsiteX1-225" fmla="*/ 1648925 w 1648925"/>
                <a:gd name="connsiteY1-226" fmla="*/ 0 h 1110275"/>
                <a:gd name="connsiteX2-227" fmla="*/ 1648925 w 1648925"/>
                <a:gd name="connsiteY2-228" fmla="*/ 0 h 1110275"/>
                <a:gd name="connsiteX3-229" fmla="*/ 1648925 w 1648925"/>
                <a:gd name="connsiteY3-230" fmla="*/ 0 h 1110275"/>
                <a:gd name="connsiteX4-231" fmla="*/ 1648925 w 1648925"/>
                <a:gd name="connsiteY4-232" fmla="*/ 554763 h 1110275"/>
                <a:gd name="connsiteX5-233" fmla="*/ 1486439 w 1648925"/>
                <a:gd name="connsiteY5-234" fmla="*/ 947040 h 1110275"/>
                <a:gd name="connsiteX6-235" fmla="*/ 1094162 w 1648925"/>
                <a:gd name="connsiteY6-236" fmla="*/ 1109526 h 1110275"/>
                <a:gd name="connsiteX7-237" fmla="*/ 0 w 1648925"/>
                <a:gd name="connsiteY7-238" fmla="*/ 1110275 h 1110275"/>
                <a:gd name="connsiteX8-239" fmla="*/ 1195153 w 1648925"/>
                <a:gd name="connsiteY8-240" fmla="*/ 749 h 1110275"/>
                <a:gd name="connsiteX0-241" fmla="*/ 1195153 w 1648925"/>
                <a:gd name="connsiteY0-242" fmla="*/ 749 h 1110275"/>
                <a:gd name="connsiteX1-243" fmla="*/ 1648925 w 1648925"/>
                <a:gd name="connsiteY1-244" fmla="*/ 0 h 1110275"/>
                <a:gd name="connsiteX2-245" fmla="*/ 1648925 w 1648925"/>
                <a:gd name="connsiteY2-246" fmla="*/ 0 h 1110275"/>
                <a:gd name="connsiteX3-247" fmla="*/ 1648925 w 1648925"/>
                <a:gd name="connsiteY3-248" fmla="*/ 0 h 1110275"/>
                <a:gd name="connsiteX4-249" fmla="*/ 1648925 w 1648925"/>
                <a:gd name="connsiteY4-250" fmla="*/ 554763 h 1110275"/>
                <a:gd name="connsiteX5-251" fmla="*/ 1486439 w 1648925"/>
                <a:gd name="connsiteY5-252" fmla="*/ 947040 h 1110275"/>
                <a:gd name="connsiteX6-253" fmla="*/ 1094162 w 1648925"/>
                <a:gd name="connsiteY6-254" fmla="*/ 1109526 h 1110275"/>
                <a:gd name="connsiteX7-255" fmla="*/ 0 w 1648925"/>
                <a:gd name="connsiteY7-256" fmla="*/ 1110275 h 1110275"/>
                <a:gd name="connsiteX8-257" fmla="*/ 1195153 w 1648925"/>
                <a:gd name="connsiteY8-258" fmla="*/ 749 h 1110275"/>
                <a:gd name="connsiteX0-259" fmla="*/ 1195153 w 1648925"/>
                <a:gd name="connsiteY0-260" fmla="*/ 749 h 1110275"/>
                <a:gd name="connsiteX1-261" fmla="*/ 1648925 w 1648925"/>
                <a:gd name="connsiteY1-262" fmla="*/ 0 h 1110275"/>
                <a:gd name="connsiteX2-263" fmla="*/ 1648925 w 1648925"/>
                <a:gd name="connsiteY2-264" fmla="*/ 0 h 1110275"/>
                <a:gd name="connsiteX3-265" fmla="*/ 1648925 w 1648925"/>
                <a:gd name="connsiteY3-266" fmla="*/ 0 h 1110275"/>
                <a:gd name="connsiteX4-267" fmla="*/ 1648925 w 1648925"/>
                <a:gd name="connsiteY4-268" fmla="*/ 554763 h 1110275"/>
                <a:gd name="connsiteX5-269" fmla="*/ 1486439 w 1648925"/>
                <a:gd name="connsiteY5-270" fmla="*/ 947040 h 1110275"/>
                <a:gd name="connsiteX6-271" fmla="*/ 1094162 w 1648925"/>
                <a:gd name="connsiteY6-272" fmla="*/ 1109526 h 1110275"/>
                <a:gd name="connsiteX7-273" fmla="*/ 0 w 1648925"/>
                <a:gd name="connsiteY7-274" fmla="*/ 1110275 h 1110275"/>
                <a:gd name="connsiteX8-275" fmla="*/ 1195153 w 1648925"/>
                <a:gd name="connsiteY8-276" fmla="*/ 749 h 1110275"/>
                <a:gd name="connsiteX0-277" fmla="*/ 1195153 w 1648925"/>
                <a:gd name="connsiteY0-278" fmla="*/ 749 h 1110275"/>
                <a:gd name="connsiteX1-279" fmla="*/ 1648925 w 1648925"/>
                <a:gd name="connsiteY1-280" fmla="*/ 0 h 1110275"/>
                <a:gd name="connsiteX2-281" fmla="*/ 1648925 w 1648925"/>
                <a:gd name="connsiteY2-282" fmla="*/ 0 h 1110275"/>
                <a:gd name="connsiteX3-283" fmla="*/ 1648925 w 1648925"/>
                <a:gd name="connsiteY3-284" fmla="*/ 0 h 1110275"/>
                <a:gd name="connsiteX4-285" fmla="*/ 1648925 w 1648925"/>
                <a:gd name="connsiteY4-286" fmla="*/ 554763 h 1110275"/>
                <a:gd name="connsiteX5-287" fmla="*/ 1486439 w 1648925"/>
                <a:gd name="connsiteY5-288" fmla="*/ 947040 h 1110275"/>
                <a:gd name="connsiteX6-289" fmla="*/ 1094162 w 1648925"/>
                <a:gd name="connsiteY6-290" fmla="*/ 1109526 h 1110275"/>
                <a:gd name="connsiteX7-291" fmla="*/ 0 w 1648925"/>
                <a:gd name="connsiteY7-292" fmla="*/ 1110275 h 1110275"/>
                <a:gd name="connsiteX8-293" fmla="*/ 1195153 w 1648925"/>
                <a:gd name="connsiteY8-294" fmla="*/ 749 h 11102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648925" h="1110275">
                  <a:moveTo>
                    <a:pt x="1195153" y="749"/>
                  </a:moveTo>
                  <a:lnTo>
                    <a:pt x="1648925" y="0"/>
                  </a:lnTo>
                  <a:lnTo>
                    <a:pt x="1648925" y="0"/>
                  </a:lnTo>
                  <a:lnTo>
                    <a:pt x="1648925" y="0"/>
                  </a:lnTo>
                  <a:lnTo>
                    <a:pt x="1648925" y="554763"/>
                  </a:lnTo>
                  <a:cubicBezTo>
                    <a:pt x="1648925" y="701895"/>
                    <a:pt x="1590477" y="843002"/>
                    <a:pt x="1486439" y="947040"/>
                  </a:cubicBezTo>
                  <a:cubicBezTo>
                    <a:pt x="1382401" y="1051078"/>
                    <a:pt x="1241294" y="1109526"/>
                    <a:pt x="1094162" y="1109526"/>
                  </a:cubicBezTo>
                  <a:lnTo>
                    <a:pt x="0" y="1110275"/>
                  </a:lnTo>
                  <a:cubicBezTo>
                    <a:pt x="815353" y="794145"/>
                    <a:pt x="993704" y="564774"/>
                    <a:pt x="1195153" y="749"/>
                  </a:cubicBezTo>
                  <a:close/>
                </a:path>
              </a:pathLst>
            </a:custGeom>
            <a:solidFill>
              <a:schemeClr val="bg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55306" name="그룹 9"/>
          <p:cNvGrpSpPr/>
          <p:nvPr/>
        </p:nvGrpSpPr>
        <p:grpSpPr>
          <a:xfrm>
            <a:off x="6383338" y="3436938"/>
            <a:ext cx="2449512" cy="1295400"/>
            <a:chOff x="4716016" y="1916832"/>
            <a:chExt cx="2448272" cy="1296144"/>
          </a:xfrm>
        </p:grpSpPr>
        <p:sp>
          <p:nvSpPr>
            <p:cNvPr id="11" name="대각선 방향의 모서리가 둥근 사각형 10"/>
            <p:cNvSpPr/>
            <p:nvPr/>
          </p:nvSpPr>
          <p:spPr>
            <a:xfrm>
              <a:off x="4716016" y="1916832"/>
              <a:ext cx="2448272" cy="1296144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FFFFFF"/>
            </a:solidFill>
            <a:ln>
              <a:noFill/>
            </a:ln>
            <a:effectLst>
              <a:outerShdw blurRad="1143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대각선 방향의 모서리가 둥근 사각형 11"/>
            <p:cNvSpPr/>
            <p:nvPr/>
          </p:nvSpPr>
          <p:spPr>
            <a:xfrm>
              <a:off x="4838308" y="2010141"/>
              <a:ext cx="2203688" cy="1109526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자유형 12"/>
            <p:cNvSpPr/>
            <p:nvPr/>
          </p:nvSpPr>
          <p:spPr>
            <a:xfrm>
              <a:off x="5393071" y="2002945"/>
              <a:ext cx="1648925" cy="566519"/>
            </a:xfrm>
            <a:custGeom>
              <a:avLst/>
              <a:gdLst>
                <a:gd name="connsiteX0" fmla="*/ 554763 w 2203688"/>
                <a:gd name="connsiteY0" fmla="*/ 0 h 1109526"/>
                <a:gd name="connsiteX1" fmla="*/ 2203688 w 2203688"/>
                <a:gd name="connsiteY1" fmla="*/ 0 h 1109526"/>
                <a:gd name="connsiteX2" fmla="*/ 2203688 w 2203688"/>
                <a:gd name="connsiteY2" fmla="*/ 0 h 1109526"/>
                <a:gd name="connsiteX3" fmla="*/ 2203688 w 2203688"/>
                <a:gd name="connsiteY3" fmla="*/ 0 h 1109526"/>
                <a:gd name="connsiteX4" fmla="*/ 2203688 w 2203688"/>
                <a:gd name="connsiteY4" fmla="*/ 554763 h 1109526"/>
                <a:gd name="connsiteX5" fmla="*/ 2041202 w 2203688"/>
                <a:gd name="connsiteY5" fmla="*/ 947040 h 1109526"/>
                <a:gd name="connsiteX6" fmla="*/ 1648925 w 2203688"/>
                <a:gd name="connsiteY6" fmla="*/ 1109526 h 1109526"/>
                <a:gd name="connsiteX7" fmla="*/ 0 w 2203688"/>
                <a:gd name="connsiteY7" fmla="*/ 1109526 h 1109526"/>
                <a:gd name="connsiteX8" fmla="*/ 0 w 2203688"/>
                <a:gd name="connsiteY8" fmla="*/ 1109526 h 1109526"/>
                <a:gd name="connsiteX9" fmla="*/ 0 w 2203688"/>
                <a:gd name="connsiteY9" fmla="*/ 1109526 h 1109526"/>
                <a:gd name="connsiteX10" fmla="*/ 0 w 2203688"/>
                <a:gd name="connsiteY10" fmla="*/ 554763 h 1109526"/>
                <a:gd name="connsiteX11" fmla="*/ 162487 w 2203688"/>
                <a:gd name="connsiteY11" fmla="*/ 162486 h 1109526"/>
                <a:gd name="connsiteX12" fmla="*/ 554764 w 2203688"/>
                <a:gd name="connsiteY12" fmla="*/ 0 h 1109526"/>
                <a:gd name="connsiteX13" fmla="*/ 554763 w 2203688"/>
                <a:gd name="connsiteY13" fmla="*/ 0 h 1109526"/>
                <a:gd name="connsiteX0-1" fmla="*/ 554763 w 2203688"/>
                <a:gd name="connsiteY0-2" fmla="*/ 0 h 1109526"/>
                <a:gd name="connsiteX1-3" fmla="*/ 2203688 w 2203688"/>
                <a:gd name="connsiteY1-4" fmla="*/ 0 h 1109526"/>
                <a:gd name="connsiteX2-5" fmla="*/ 2203688 w 2203688"/>
                <a:gd name="connsiteY2-6" fmla="*/ 0 h 1109526"/>
                <a:gd name="connsiteX3-7" fmla="*/ 2203688 w 2203688"/>
                <a:gd name="connsiteY3-8" fmla="*/ 0 h 1109526"/>
                <a:gd name="connsiteX4-9" fmla="*/ 2203688 w 2203688"/>
                <a:gd name="connsiteY4-10" fmla="*/ 554763 h 1109526"/>
                <a:gd name="connsiteX5-11" fmla="*/ 2041202 w 2203688"/>
                <a:gd name="connsiteY5-12" fmla="*/ 947040 h 1109526"/>
                <a:gd name="connsiteX6-13" fmla="*/ 1648925 w 2203688"/>
                <a:gd name="connsiteY6-14" fmla="*/ 1109526 h 1109526"/>
                <a:gd name="connsiteX7-15" fmla="*/ 0 w 2203688"/>
                <a:gd name="connsiteY7-16" fmla="*/ 1109526 h 1109526"/>
                <a:gd name="connsiteX8-17" fmla="*/ 0 w 2203688"/>
                <a:gd name="connsiteY8-18" fmla="*/ 1109526 h 1109526"/>
                <a:gd name="connsiteX9-19" fmla="*/ 0 w 2203688"/>
                <a:gd name="connsiteY9-20" fmla="*/ 554763 h 1109526"/>
                <a:gd name="connsiteX10-21" fmla="*/ 162487 w 2203688"/>
                <a:gd name="connsiteY10-22" fmla="*/ 162486 h 1109526"/>
                <a:gd name="connsiteX11-23" fmla="*/ 554764 w 2203688"/>
                <a:gd name="connsiteY11-24" fmla="*/ 0 h 1109526"/>
                <a:gd name="connsiteX12-25" fmla="*/ 554763 w 2203688"/>
                <a:gd name="connsiteY12-26" fmla="*/ 0 h 1109526"/>
                <a:gd name="connsiteX0-27" fmla="*/ 554763 w 2203688"/>
                <a:gd name="connsiteY0-28" fmla="*/ 0 h 1109526"/>
                <a:gd name="connsiteX1-29" fmla="*/ 2203688 w 2203688"/>
                <a:gd name="connsiteY1-30" fmla="*/ 0 h 1109526"/>
                <a:gd name="connsiteX2-31" fmla="*/ 2203688 w 2203688"/>
                <a:gd name="connsiteY2-32" fmla="*/ 0 h 1109526"/>
                <a:gd name="connsiteX3-33" fmla="*/ 2203688 w 2203688"/>
                <a:gd name="connsiteY3-34" fmla="*/ 0 h 1109526"/>
                <a:gd name="connsiteX4-35" fmla="*/ 2203688 w 2203688"/>
                <a:gd name="connsiteY4-36" fmla="*/ 554763 h 1109526"/>
                <a:gd name="connsiteX5-37" fmla="*/ 2041202 w 2203688"/>
                <a:gd name="connsiteY5-38" fmla="*/ 947040 h 1109526"/>
                <a:gd name="connsiteX6-39" fmla="*/ 1648925 w 2203688"/>
                <a:gd name="connsiteY6-40" fmla="*/ 1109526 h 1109526"/>
                <a:gd name="connsiteX7-41" fmla="*/ 0 w 2203688"/>
                <a:gd name="connsiteY7-42" fmla="*/ 1109526 h 1109526"/>
                <a:gd name="connsiteX8-43" fmla="*/ 0 w 2203688"/>
                <a:gd name="connsiteY8-44" fmla="*/ 554763 h 1109526"/>
                <a:gd name="connsiteX9-45" fmla="*/ 162487 w 2203688"/>
                <a:gd name="connsiteY9-46" fmla="*/ 162486 h 1109526"/>
                <a:gd name="connsiteX10-47" fmla="*/ 554764 w 2203688"/>
                <a:gd name="connsiteY10-48" fmla="*/ 0 h 1109526"/>
                <a:gd name="connsiteX11-49" fmla="*/ 554763 w 2203688"/>
                <a:gd name="connsiteY11-50" fmla="*/ 0 h 1109526"/>
                <a:gd name="connsiteX0-51" fmla="*/ 554763 w 2203688"/>
                <a:gd name="connsiteY0-52" fmla="*/ 0 h 1109526"/>
                <a:gd name="connsiteX1-53" fmla="*/ 2203688 w 2203688"/>
                <a:gd name="connsiteY1-54" fmla="*/ 0 h 1109526"/>
                <a:gd name="connsiteX2-55" fmla="*/ 2203688 w 2203688"/>
                <a:gd name="connsiteY2-56" fmla="*/ 0 h 1109526"/>
                <a:gd name="connsiteX3-57" fmla="*/ 2203688 w 2203688"/>
                <a:gd name="connsiteY3-58" fmla="*/ 0 h 1109526"/>
                <a:gd name="connsiteX4-59" fmla="*/ 2203688 w 2203688"/>
                <a:gd name="connsiteY4-60" fmla="*/ 554763 h 1109526"/>
                <a:gd name="connsiteX5-61" fmla="*/ 2041202 w 2203688"/>
                <a:gd name="connsiteY5-62" fmla="*/ 947040 h 1109526"/>
                <a:gd name="connsiteX6-63" fmla="*/ 1648925 w 2203688"/>
                <a:gd name="connsiteY6-64" fmla="*/ 1109526 h 1109526"/>
                <a:gd name="connsiteX7-65" fmla="*/ 0 w 2203688"/>
                <a:gd name="connsiteY7-66" fmla="*/ 554763 h 1109526"/>
                <a:gd name="connsiteX8-67" fmla="*/ 162487 w 2203688"/>
                <a:gd name="connsiteY8-68" fmla="*/ 162486 h 1109526"/>
                <a:gd name="connsiteX9-69" fmla="*/ 554764 w 2203688"/>
                <a:gd name="connsiteY9-70" fmla="*/ 0 h 1109526"/>
                <a:gd name="connsiteX10-71" fmla="*/ 554763 w 2203688"/>
                <a:gd name="connsiteY10-72" fmla="*/ 0 h 1109526"/>
                <a:gd name="connsiteX0-73" fmla="*/ 392276 w 2041201"/>
                <a:gd name="connsiteY0-74" fmla="*/ 0 h 1109526"/>
                <a:gd name="connsiteX1-75" fmla="*/ 2041201 w 2041201"/>
                <a:gd name="connsiteY1-76" fmla="*/ 0 h 1109526"/>
                <a:gd name="connsiteX2-77" fmla="*/ 2041201 w 2041201"/>
                <a:gd name="connsiteY2-78" fmla="*/ 0 h 1109526"/>
                <a:gd name="connsiteX3-79" fmla="*/ 2041201 w 2041201"/>
                <a:gd name="connsiteY3-80" fmla="*/ 0 h 1109526"/>
                <a:gd name="connsiteX4-81" fmla="*/ 2041201 w 2041201"/>
                <a:gd name="connsiteY4-82" fmla="*/ 554763 h 1109526"/>
                <a:gd name="connsiteX5-83" fmla="*/ 1878715 w 2041201"/>
                <a:gd name="connsiteY5-84" fmla="*/ 947040 h 1109526"/>
                <a:gd name="connsiteX6-85" fmla="*/ 1486438 w 2041201"/>
                <a:gd name="connsiteY6-86" fmla="*/ 1109526 h 1109526"/>
                <a:gd name="connsiteX7-87" fmla="*/ 0 w 2041201"/>
                <a:gd name="connsiteY7-88" fmla="*/ 162486 h 1109526"/>
                <a:gd name="connsiteX8-89" fmla="*/ 392277 w 2041201"/>
                <a:gd name="connsiteY8-90" fmla="*/ 0 h 1109526"/>
                <a:gd name="connsiteX9-91" fmla="*/ 392276 w 2041201"/>
                <a:gd name="connsiteY9-92" fmla="*/ 0 h 1109526"/>
                <a:gd name="connsiteX0-93" fmla="*/ 392276 w 2218915"/>
                <a:gd name="connsiteY0-94" fmla="*/ 0 h 1012419"/>
                <a:gd name="connsiteX1-95" fmla="*/ 2041201 w 2218915"/>
                <a:gd name="connsiteY1-96" fmla="*/ 0 h 1012419"/>
                <a:gd name="connsiteX2-97" fmla="*/ 2041201 w 2218915"/>
                <a:gd name="connsiteY2-98" fmla="*/ 0 h 1012419"/>
                <a:gd name="connsiteX3-99" fmla="*/ 2041201 w 2218915"/>
                <a:gd name="connsiteY3-100" fmla="*/ 0 h 1012419"/>
                <a:gd name="connsiteX4-101" fmla="*/ 2041201 w 2218915"/>
                <a:gd name="connsiteY4-102" fmla="*/ 554763 h 1012419"/>
                <a:gd name="connsiteX5-103" fmla="*/ 1878715 w 2218915"/>
                <a:gd name="connsiteY5-104" fmla="*/ 947040 h 1012419"/>
                <a:gd name="connsiteX6-105" fmla="*/ 0 w 2218915"/>
                <a:gd name="connsiteY6-106" fmla="*/ 162486 h 1012419"/>
                <a:gd name="connsiteX7-107" fmla="*/ 392277 w 2218915"/>
                <a:gd name="connsiteY7-108" fmla="*/ 0 h 1012419"/>
                <a:gd name="connsiteX8-109" fmla="*/ 392276 w 2218915"/>
                <a:gd name="connsiteY8-110" fmla="*/ 0 h 1012419"/>
                <a:gd name="connsiteX0-111" fmla="*/ 392276 w 2041201"/>
                <a:gd name="connsiteY0-112" fmla="*/ 0 h 581844"/>
                <a:gd name="connsiteX1-113" fmla="*/ 2041201 w 2041201"/>
                <a:gd name="connsiteY1-114" fmla="*/ 0 h 581844"/>
                <a:gd name="connsiteX2-115" fmla="*/ 2041201 w 2041201"/>
                <a:gd name="connsiteY2-116" fmla="*/ 0 h 581844"/>
                <a:gd name="connsiteX3-117" fmla="*/ 2041201 w 2041201"/>
                <a:gd name="connsiteY3-118" fmla="*/ 0 h 581844"/>
                <a:gd name="connsiteX4-119" fmla="*/ 2041201 w 2041201"/>
                <a:gd name="connsiteY4-120" fmla="*/ 554763 h 581844"/>
                <a:gd name="connsiteX5-121" fmla="*/ 0 w 2041201"/>
                <a:gd name="connsiteY5-122" fmla="*/ 162486 h 581844"/>
                <a:gd name="connsiteX6-123" fmla="*/ 392277 w 2041201"/>
                <a:gd name="connsiteY6-124" fmla="*/ 0 h 581844"/>
                <a:gd name="connsiteX7-125" fmla="*/ 392276 w 2041201"/>
                <a:gd name="connsiteY7-126" fmla="*/ 0 h 581844"/>
                <a:gd name="connsiteX0-127" fmla="*/ 0 w 1648925"/>
                <a:gd name="connsiteY0-128" fmla="*/ 0 h 554763"/>
                <a:gd name="connsiteX1-129" fmla="*/ 1648925 w 1648925"/>
                <a:gd name="connsiteY1-130" fmla="*/ 0 h 554763"/>
                <a:gd name="connsiteX2-131" fmla="*/ 1648925 w 1648925"/>
                <a:gd name="connsiteY2-132" fmla="*/ 0 h 554763"/>
                <a:gd name="connsiteX3-133" fmla="*/ 1648925 w 1648925"/>
                <a:gd name="connsiteY3-134" fmla="*/ 0 h 554763"/>
                <a:gd name="connsiteX4-135" fmla="*/ 1648925 w 1648925"/>
                <a:gd name="connsiteY4-136" fmla="*/ 554763 h 554763"/>
                <a:gd name="connsiteX5-137" fmla="*/ 1 w 1648925"/>
                <a:gd name="connsiteY5-138" fmla="*/ 0 h 554763"/>
                <a:gd name="connsiteX6-139" fmla="*/ 0 w 1648925"/>
                <a:gd name="connsiteY6-140" fmla="*/ 0 h 554763"/>
                <a:gd name="connsiteX0-141" fmla="*/ 0 w 1648925"/>
                <a:gd name="connsiteY0-142" fmla="*/ 0 h 566519"/>
                <a:gd name="connsiteX1-143" fmla="*/ 1648925 w 1648925"/>
                <a:gd name="connsiteY1-144" fmla="*/ 0 h 566519"/>
                <a:gd name="connsiteX2-145" fmla="*/ 1648925 w 1648925"/>
                <a:gd name="connsiteY2-146" fmla="*/ 0 h 566519"/>
                <a:gd name="connsiteX3-147" fmla="*/ 1648925 w 1648925"/>
                <a:gd name="connsiteY3-148" fmla="*/ 0 h 566519"/>
                <a:gd name="connsiteX4-149" fmla="*/ 1648925 w 1648925"/>
                <a:gd name="connsiteY4-150" fmla="*/ 554763 h 566519"/>
                <a:gd name="connsiteX5-151" fmla="*/ 1 w 1648925"/>
                <a:gd name="connsiteY5-152" fmla="*/ 0 h 566519"/>
                <a:gd name="connsiteX6-153" fmla="*/ 0 w 1648925"/>
                <a:gd name="connsiteY6-154" fmla="*/ 0 h 56651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648925" h="566519">
                  <a:moveTo>
                    <a:pt x="0" y="0"/>
                  </a:moveTo>
                  <a:lnTo>
                    <a:pt x="1648925" y="0"/>
                  </a:lnTo>
                  <a:lnTo>
                    <a:pt x="1648925" y="0"/>
                  </a:lnTo>
                  <a:lnTo>
                    <a:pt x="1648925" y="0"/>
                  </a:lnTo>
                  <a:lnTo>
                    <a:pt x="1648925" y="554763"/>
                  </a:lnTo>
                  <a:cubicBezTo>
                    <a:pt x="878072" y="566519"/>
                    <a:pt x="274822" y="92461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자유형 13"/>
            <p:cNvSpPr/>
            <p:nvPr/>
          </p:nvSpPr>
          <p:spPr>
            <a:xfrm>
              <a:off x="5393071" y="2009392"/>
              <a:ext cx="1648925" cy="1110275"/>
            </a:xfrm>
            <a:custGeom>
              <a:avLst/>
              <a:gdLst>
                <a:gd name="connsiteX0" fmla="*/ 554763 w 2203688"/>
                <a:gd name="connsiteY0" fmla="*/ 0 h 1109526"/>
                <a:gd name="connsiteX1" fmla="*/ 2203688 w 2203688"/>
                <a:gd name="connsiteY1" fmla="*/ 0 h 1109526"/>
                <a:gd name="connsiteX2" fmla="*/ 2203688 w 2203688"/>
                <a:gd name="connsiteY2" fmla="*/ 0 h 1109526"/>
                <a:gd name="connsiteX3" fmla="*/ 2203688 w 2203688"/>
                <a:gd name="connsiteY3" fmla="*/ 0 h 1109526"/>
                <a:gd name="connsiteX4" fmla="*/ 2203688 w 2203688"/>
                <a:gd name="connsiteY4" fmla="*/ 554763 h 1109526"/>
                <a:gd name="connsiteX5" fmla="*/ 2041202 w 2203688"/>
                <a:gd name="connsiteY5" fmla="*/ 947040 h 1109526"/>
                <a:gd name="connsiteX6" fmla="*/ 1648925 w 2203688"/>
                <a:gd name="connsiteY6" fmla="*/ 1109526 h 1109526"/>
                <a:gd name="connsiteX7" fmla="*/ 0 w 2203688"/>
                <a:gd name="connsiteY7" fmla="*/ 1109526 h 1109526"/>
                <a:gd name="connsiteX8" fmla="*/ 0 w 2203688"/>
                <a:gd name="connsiteY8" fmla="*/ 1109526 h 1109526"/>
                <a:gd name="connsiteX9" fmla="*/ 0 w 2203688"/>
                <a:gd name="connsiteY9" fmla="*/ 1109526 h 1109526"/>
                <a:gd name="connsiteX10" fmla="*/ 0 w 2203688"/>
                <a:gd name="connsiteY10" fmla="*/ 554763 h 1109526"/>
                <a:gd name="connsiteX11" fmla="*/ 162487 w 2203688"/>
                <a:gd name="connsiteY11" fmla="*/ 162486 h 1109526"/>
                <a:gd name="connsiteX12" fmla="*/ 554764 w 2203688"/>
                <a:gd name="connsiteY12" fmla="*/ 0 h 1109526"/>
                <a:gd name="connsiteX13" fmla="*/ 554763 w 2203688"/>
                <a:gd name="connsiteY13" fmla="*/ 0 h 1109526"/>
                <a:gd name="connsiteX0-1" fmla="*/ 554764 w 2203688"/>
                <a:gd name="connsiteY0-2" fmla="*/ 0 h 1109526"/>
                <a:gd name="connsiteX1-3" fmla="*/ 2203688 w 2203688"/>
                <a:gd name="connsiteY1-4" fmla="*/ 0 h 1109526"/>
                <a:gd name="connsiteX2-5" fmla="*/ 2203688 w 2203688"/>
                <a:gd name="connsiteY2-6" fmla="*/ 0 h 1109526"/>
                <a:gd name="connsiteX3-7" fmla="*/ 2203688 w 2203688"/>
                <a:gd name="connsiteY3-8" fmla="*/ 0 h 1109526"/>
                <a:gd name="connsiteX4-9" fmla="*/ 2203688 w 2203688"/>
                <a:gd name="connsiteY4-10" fmla="*/ 554763 h 1109526"/>
                <a:gd name="connsiteX5-11" fmla="*/ 2041202 w 2203688"/>
                <a:gd name="connsiteY5-12" fmla="*/ 947040 h 1109526"/>
                <a:gd name="connsiteX6-13" fmla="*/ 1648925 w 2203688"/>
                <a:gd name="connsiteY6-14" fmla="*/ 1109526 h 1109526"/>
                <a:gd name="connsiteX7-15" fmla="*/ 0 w 2203688"/>
                <a:gd name="connsiteY7-16" fmla="*/ 1109526 h 1109526"/>
                <a:gd name="connsiteX8-17" fmla="*/ 0 w 2203688"/>
                <a:gd name="connsiteY8-18" fmla="*/ 1109526 h 1109526"/>
                <a:gd name="connsiteX9-19" fmla="*/ 0 w 2203688"/>
                <a:gd name="connsiteY9-20" fmla="*/ 1109526 h 1109526"/>
                <a:gd name="connsiteX10-21" fmla="*/ 0 w 2203688"/>
                <a:gd name="connsiteY10-22" fmla="*/ 554763 h 1109526"/>
                <a:gd name="connsiteX11-23" fmla="*/ 162487 w 2203688"/>
                <a:gd name="connsiteY11-24" fmla="*/ 162486 h 1109526"/>
                <a:gd name="connsiteX12-25" fmla="*/ 554764 w 2203688"/>
                <a:gd name="connsiteY12-26" fmla="*/ 0 h 1109526"/>
                <a:gd name="connsiteX0-27" fmla="*/ 554764 w 2203688"/>
                <a:gd name="connsiteY0-28" fmla="*/ 0 h 1109526"/>
                <a:gd name="connsiteX1-29" fmla="*/ 2203688 w 2203688"/>
                <a:gd name="connsiteY1-30" fmla="*/ 0 h 1109526"/>
                <a:gd name="connsiteX2-31" fmla="*/ 2203688 w 2203688"/>
                <a:gd name="connsiteY2-32" fmla="*/ 0 h 1109526"/>
                <a:gd name="connsiteX3-33" fmla="*/ 2203688 w 2203688"/>
                <a:gd name="connsiteY3-34" fmla="*/ 0 h 1109526"/>
                <a:gd name="connsiteX4-35" fmla="*/ 2203688 w 2203688"/>
                <a:gd name="connsiteY4-36" fmla="*/ 554763 h 1109526"/>
                <a:gd name="connsiteX5-37" fmla="*/ 2041202 w 2203688"/>
                <a:gd name="connsiteY5-38" fmla="*/ 947040 h 1109526"/>
                <a:gd name="connsiteX6-39" fmla="*/ 1648925 w 2203688"/>
                <a:gd name="connsiteY6-40" fmla="*/ 1109526 h 1109526"/>
                <a:gd name="connsiteX7-41" fmla="*/ 0 w 2203688"/>
                <a:gd name="connsiteY7-42" fmla="*/ 1109526 h 1109526"/>
                <a:gd name="connsiteX8-43" fmla="*/ 0 w 2203688"/>
                <a:gd name="connsiteY8-44" fmla="*/ 1109526 h 1109526"/>
                <a:gd name="connsiteX9-45" fmla="*/ 0 w 2203688"/>
                <a:gd name="connsiteY9-46" fmla="*/ 1109526 h 1109526"/>
                <a:gd name="connsiteX10-47" fmla="*/ 0 w 2203688"/>
                <a:gd name="connsiteY10-48" fmla="*/ 554763 h 1109526"/>
                <a:gd name="connsiteX11-49" fmla="*/ 554764 w 2203688"/>
                <a:gd name="connsiteY11-50" fmla="*/ 0 h 1109526"/>
                <a:gd name="connsiteX0-51" fmla="*/ 1533892 w 2203688"/>
                <a:gd name="connsiteY0-52" fmla="*/ 0 h 1109526"/>
                <a:gd name="connsiteX1-53" fmla="*/ 2203688 w 2203688"/>
                <a:gd name="connsiteY1-54" fmla="*/ 0 h 1109526"/>
                <a:gd name="connsiteX2-55" fmla="*/ 2203688 w 2203688"/>
                <a:gd name="connsiteY2-56" fmla="*/ 0 h 1109526"/>
                <a:gd name="connsiteX3-57" fmla="*/ 2203688 w 2203688"/>
                <a:gd name="connsiteY3-58" fmla="*/ 0 h 1109526"/>
                <a:gd name="connsiteX4-59" fmla="*/ 2203688 w 2203688"/>
                <a:gd name="connsiteY4-60" fmla="*/ 554763 h 1109526"/>
                <a:gd name="connsiteX5-61" fmla="*/ 2041202 w 2203688"/>
                <a:gd name="connsiteY5-62" fmla="*/ 947040 h 1109526"/>
                <a:gd name="connsiteX6-63" fmla="*/ 1648925 w 2203688"/>
                <a:gd name="connsiteY6-64" fmla="*/ 1109526 h 1109526"/>
                <a:gd name="connsiteX7-65" fmla="*/ 0 w 2203688"/>
                <a:gd name="connsiteY7-66" fmla="*/ 1109526 h 1109526"/>
                <a:gd name="connsiteX8-67" fmla="*/ 0 w 2203688"/>
                <a:gd name="connsiteY8-68" fmla="*/ 1109526 h 1109526"/>
                <a:gd name="connsiteX9-69" fmla="*/ 0 w 2203688"/>
                <a:gd name="connsiteY9-70" fmla="*/ 1109526 h 1109526"/>
                <a:gd name="connsiteX10-71" fmla="*/ 0 w 2203688"/>
                <a:gd name="connsiteY10-72" fmla="*/ 554763 h 1109526"/>
                <a:gd name="connsiteX11-73" fmla="*/ 1533892 w 2203688"/>
                <a:gd name="connsiteY11-74" fmla="*/ 0 h 1109526"/>
                <a:gd name="connsiteX0-75" fmla="*/ 1533892 w 2203688"/>
                <a:gd name="connsiteY0-76" fmla="*/ 0 h 1109526"/>
                <a:gd name="connsiteX1-77" fmla="*/ 2203688 w 2203688"/>
                <a:gd name="connsiteY1-78" fmla="*/ 0 h 1109526"/>
                <a:gd name="connsiteX2-79" fmla="*/ 2203688 w 2203688"/>
                <a:gd name="connsiteY2-80" fmla="*/ 0 h 1109526"/>
                <a:gd name="connsiteX3-81" fmla="*/ 2203688 w 2203688"/>
                <a:gd name="connsiteY3-82" fmla="*/ 0 h 1109526"/>
                <a:gd name="connsiteX4-83" fmla="*/ 2203688 w 2203688"/>
                <a:gd name="connsiteY4-84" fmla="*/ 554763 h 1109526"/>
                <a:gd name="connsiteX5-85" fmla="*/ 2041202 w 2203688"/>
                <a:gd name="connsiteY5-86" fmla="*/ 947040 h 1109526"/>
                <a:gd name="connsiteX6-87" fmla="*/ 1648925 w 2203688"/>
                <a:gd name="connsiteY6-88" fmla="*/ 1109526 h 1109526"/>
                <a:gd name="connsiteX7-89" fmla="*/ 0 w 2203688"/>
                <a:gd name="connsiteY7-90" fmla="*/ 1109526 h 1109526"/>
                <a:gd name="connsiteX8-91" fmla="*/ 0 w 2203688"/>
                <a:gd name="connsiteY8-92" fmla="*/ 1109526 h 1109526"/>
                <a:gd name="connsiteX9-93" fmla="*/ 0 w 2203688"/>
                <a:gd name="connsiteY9-94" fmla="*/ 1109526 h 1109526"/>
                <a:gd name="connsiteX10-95" fmla="*/ 1533892 w 2203688"/>
                <a:gd name="connsiteY10-96" fmla="*/ 0 h 1109526"/>
                <a:gd name="connsiteX0-97" fmla="*/ 1533892 w 2203688"/>
                <a:gd name="connsiteY0-98" fmla="*/ 0 h 1109526"/>
                <a:gd name="connsiteX1-99" fmla="*/ 2203688 w 2203688"/>
                <a:gd name="connsiteY1-100" fmla="*/ 0 h 1109526"/>
                <a:gd name="connsiteX2-101" fmla="*/ 2203688 w 2203688"/>
                <a:gd name="connsiteY2-102" fmla="*/ 0 h 1109526"/>
                <a:gd name="connsiteX3-103" fmla="*/ 2203688 w 2203688"/>
                <a:gd name="connsiteY3-104" fmla="*/ 0 h 1109526"/>
                <a:gd name="connsiteX4-105" fmla="*/ 2203688 w 2203688"/>
                <a:gd name="connsiteY4-106" fmla="*/ 554763 h 1109526"/>
                <a:gd name="connsiteX5-107" fmla="*/ 2041202 w 2203688"/>
                <a:gd name="connsiteY5-108" fmla="*/ 947040 h 1109526"/>
                <a:gd name="connsiteX6-109" fmla="*/ 1648925 w 2203688"/>
                <a:gd name="connsiteY6-110" fmla="*/ 1109526 h 1109526"/>
                <a:gd name="connsiteX7-111" fmla="*/ 0 w 2203688"/>
                <a:gd name="connsiteY7-112" fmla="*/ 1109526 h 1109526"/>
                <a:gd name="connsiteX8-113" fmla="*/ 0 w 2203688"/>
                <a:gd name="connsiteY8-114" fmla="*/ 1109526 h 1109526"/>
                <a:gd name="connsiteX9-115" fmla="*/ 0 w 2203688"/>
                <a:gd name="connsiteY9-116" fmla="*/ 1109526 h 1109526"/>
                <a:gd name="connsiteX10-117" fmla="*/ 1533892 w 2203688"/>
                <a:gd name="connsiteY10-118" fmla="*/ 0 h 1109526"/>
                <a:gd name="connsiteX0-119" fmla="*/ 1533892 w 2203688"/>
                <a:gd name="connsiteY0-120" fmla="*/ 0 h 1110275"/>
                <a:gd name="connsiteX1-121" fmla="*/ 2203688 w 2203688"/>
                <a:gd name="connsiteY1-122" fmla="*/ 0 h 1110275"/>
                <a:gd name="connsiteX2-123" fmla="*/ 2203688 w 2203688"/>
                <a:gd name="connsiteY2-124" fmla="*/ 0 h 1110275"/>
                <a:gd name="connsiteX3-125" fmla="*/ 2203688 w 2203688"/>
                <a:gd name="connsiteY3-126" fmla="*/ 0 h 1110275"/>
                <a:gd name="connsiteX4-127" fmla="*/ 2203688 w 2203688"/>
                <a:gd name="connsiteY4-128" fmla="*/ 554763 h 1110275"/>
                <a:gd name="connsiteX5-129" fmla="*/ 2041202 w 2203688"/>
                <a:gd name="connsiteY5-130" fmla="*/ 947040 h 1110275"/>
                <a:gd name="connsiteX6-131" fmla="*/ 1648925 w 2203688"/>
                <a:gd name="connsiteY6-132" fmla="*/ 1109526 h 1110275"/>
                <a:gd name="connsiteX7-133" fmla="*/ 0 w 2203688"/>
                <a:gd name="connsiteY7-134" fmla="*/ 1109526 h 1110275"/>
                <a:gd name="connsiteX8-135" fmla="*/ 0 w 2203688"/>
                <a:gd name="connsiteY8-136" fmla="*/ 1109526 h 1110275"/>
                <a:gd name="connsiteX9-137" fmla="*/ 741804 w 2203688"/>
                <a:gd name="connsiteY9-138" fmla="*/ 1110275 h 1110275"/>
                <a:gd name="connsiteX10-139" fmla="*/ 1533892 w 2203688"/>
                <a:gd name="connsiteY10-140" fmla="*/ 0 h 1110275"/>
                <a:gd name="connsiteX0-141" fmla="*/ 1533892 w 2203688"/>
                <a:gd name="connsiteY0-142" fmla="*/ 0 h 1110275"/>
                <a:gd name="connsiteX1-143" fmla="*/ 2203688 w 2203688"/>
                <a:gd name="connsiteY1-144" fmla="*/ 0 h 1110275"/>
                <a:gd name="connsiteX2-145" fmla="*/ 2203688 w 2203688"/>
                <a:gd name="connsiteY2-146" fmla="*/ 0 h 1110275"/>
                <a:gd name="connsiteX3-147" fmla="*/ 2203688 w 2203688"/>
                <a:gd name="connsiteY3-148" fmla="*/ 0 h 1110275"/>
                <a:gd name="connsiteX4-149" fmla="*/ 2203688 w 2203688"/>
                <a:gd name="connsiteY4-150" fmla="*/ 554763 h 1110275"/>
                <a:gd name="connsiteX5-151" fmla="*/ 2041202 w 2203688"/>
                <a:gd name="connsiteY5-152" fmla="*/ 947040 h 1110275"/>
                <a:gd name="connsiteX6-153" fmla="*/ 1648925 w 2203688"/>
                <a:gd name="connsiteY6-154" fmla="*/ 1109526 h 1110275"/>
                <a:gd name="connsiteX7-155" fmla="*/ 0 w 2203688"/>
                <a:gd name="connsiteY7-156" fmla="*/ 1109526 h 1110275"/>
                <a:gd name="connsiteX8-157" fmla="*/ 0 w 2203688"/>
                <a:gd name="connsiteY8-158" fmla="*/ 1109526 h 1110275"/>
                <a:gd name="connsiteX9-159" fmla="*/ 741804 w 2203688"/>
                <a:gd name="connsiteY9-160" fmla="*/ 1110275 h 1110275"/>
                <a:gd name="connsiteX10-161" fmla="*/ 1533892 w 2203688"/>
                <a:gd name="connsiteY10-162" fmla="*/ 0 h 1110275"/>
                <a:gd name="connsiteX0-163" fmla="*/ 1533892 w 2203688"/>
                <a:gd name="connsiteY0-164" fmla="*/ 0 h 1110275"/>
                <a:gd name="connsiteX1-165" fmla="*/ 2203688 w 2203688"/>
                <a:gd name="connsiteY1-166" fmla="*/ 0 h 1110275"/>
                <a:gd name="connsiteX2-167" fmla="*/ 2203688 w 2203688"/>
                <a:gd name="connsiteY2-168" fmla="*/ 0 h 1110275"/>
                <a:gd name="connsiteX3-169" fmla="*/ 2203688 w 2203688"/>
                <a:gd name="connsiteY3-170" fmla="*/ 0 h 1110275"/>
                <a:gd name="connsiteX4-171" fmla="*/ 2203688 w 2203688"/>
                <a:gd name="connsiteY4-172" fmla="*/ 554763 h 1110275"/>
                <a:gd name="connsiteX5-173" fmla="*/ 2041202 w 2203688"/>
                <a:gd name="connsiteY5-174" fmla="*/ 947040 h 1110275"/>
                <a:gd name="connsiteX6-175" fmla="*/ 1648925 w 2203688"/>
                <a:gd name="connsiteY6-176" fmla="*/ 1109526 h 1110275"/>
                <a:gd name="connsiteX7-177" fmla="*/ 0 w 2203688"/>
                <a:gd name="connsiteY7-178" fmla="*/ 1109526 h 1110275"/>
                <a:gd name="connsiteX8-179" fmla="*/ 0 w 2203688"/>
                <a:gd name="connsiteY8-180" fmla="*/ 1109526 h 1110275"/>
                <a:gd name="connsiteX9-181" fmla="*/ 554763 w 2203688"/>
                <a:gd name="connsiteY9-182" fmla="*/ 1110275 h 1110275"/>
                <a:gd name="connsiteX10-183" fmla="*/ 1533892 w 2203688"/>
                <a:gd name="connsiteY10-184" fmla="*/ 0 h 1110275"/>
                <a:gd name="connsiteX0-185" fmla="*/ 1533892 w 2203688"/>
                <a:gd name="connsiteY0-186" fmla="*/ 0 h 1110275"/>
                <a:gd name="connsiteX1-187" fmla="*/ 2203688 w 2203688"/>
                <a:gd name="connsiteY1-188" fmla="*/ 0 h 1110275"/>
                <a:gd name="connsiteX2-189" fmla="*/ 2203688 w 2203688"/>
                <a:gd name="connsiteY2-190" fmla="*/ 0 h 1110275"/>
                <a:gd name="connsiteX3-191" fmla="*/ 2203688 w 2203688"/>
                <a:gd name="connsiteY3-192" fmla="*/ 0 h 1110275"/>
                <a:gd name="connsiteX4-193" fmla="*/ 2203688 w 2203688"/>
                <a:gd name="connsiteY4-194" fmla="*/ 554763 h 1110275"/>
                <a:gd name="connsiteX5-195" fmla="*/ 2041202 w 2203688"/>
                <a:gd name="connsiteY5-196" fmla="*/ 947040 h 1110275"/>
                <a:gd name="connsiteX6-197" fmla="*/ 1648925 w 2203688"/>
                <a:gd name="connsiteY6-198" fmla="*/ 1109526 h 1110275"/>
                <a:gd name="connsiteX7-199" fmla="*/ 0 w 2203688"/>
                <a:gd name="connsiteY7-200" fmla="*/ 1109526 h 1110275"/>
                <a:gd name="connsiteX8-201" fmla="*/ 554763 w 2203688"/>
                <a:gd name="connsiteY8-202" fmla="*/ 1110275 h 1110275"/>
                <a:gd name="connsiteX9-203" fmla="*/ 1533892 w 2203688"/>
                <a:gd name="connsiteY9-204" fmla="*/ 0 h 1110275"/>
                <a:gd name="connsiteX0-205" fmla="*/ 979129 w 1648925"/>
                <a:gd name="connsiteY0-206" fmla="*/ 0 h 1110275"/>
                <a:gd name="connsiteX1-207" fmla="*/ 1648925 w 1648925"/>
                <a:gd name="connsiteY1-208" fmla="*/ 0 h 1110275"/>
                <a:gd name="connsiteX2-209" fmla="*/ 1648925 w 1648925"/>
                <a:gd name="connsiteY2-210" fmla="*/ 0 h 1110275"/>
                <a:gd name="connsiteX3-211" fmla="*/ 1648925 w 1648925"/>
                <a:gd name="connsiteY3-212" fmla="*/ 0 h 1110275"/>
                <a:gd name="connsiteX4-213" fmla="*/ 1648925 w 1648925"/>
                <a:gd name="connsiteY4-214" fmla="*/ 554763 h 1110275"/>
                <a:gd name="connsiteX5-215" fmla="*/ 1486439 w 1648925"/>
                <a:gd name="connsiteY5-216" fmla="*/ 947040 h 1110275"/>
                <a:gd name="connsiteX6-217" fmla="*/ 1094162 w 1648925"/>
                <a:gd name="connsiteY6-218" fmla="*/ 1109526 h 1110275"/>
                <a:gd name="connsiteX7-219" fmla="*/ 0 w 1648925"/>
                <a:gd name="connsiteY7-220" fmla="*/ 1110275 h 1110275"/>
                <a:gd name="connsiteX8-221" fmla="*/ 979129 w 1648925"/>
                <a:gd name="connsiteY8-222" fmla="*/ 0 h 1110275"/>
                <a:gd name="connsiteX0-223" fmla="*/ 1195153 w 1648925"/>
                <a:gd name="connsiteY0-224" fmla="*/ 749 h 1110275"/>
                <a:gd name="connsiteX1-225" fmla="*/ 1648925 w 1648925"/>
                <a:gd name="connsiteY1-226" fmla="*/ 0 h 1110275"/>
                <a:gd name="connsiteX2-227" fmla="*/ 1648925 w 1648925"/>
                <a:gd name="connsiteY2-228" fmla="*/ 0 h 1110275"/>
                <a:gd name="connsiteX3-229" fmla="*/ 1648925 w 1648925"/>
                <a:gd name="connsiteY3-230" fmla="*/ 0 h 1110275"/>
                <a:gd name="connsiteX4-231" fmla="*/ 1648925 w 1648925"/>
                <a:gd name="connsiteY4-232" fmla="*/ 554763 h 1110275"/>
                <a:gd name="connsiteX5-233" fmla="*/ 1486439 w 1648925"/>
                <a:gd name="connsiteY5-234" fmla="*/ 947040 h 1110275"/>
                <a:gd name="connsiteX6-235" fmla="*/ 1094162 w 1648925"/>
                <a:gd name="connsiteY6-236" fmla="*/ 1109526 h 1110275"/>
                <a:gd name="connsiteX7-237" fmla="*/ 0 w 1648925"/>
                <a:gd name="connsiteY7-238" fmla="*/ 1110275 h 1110275"/>
                <a:gd name="connsiteX8-239" fmla="*/ 1195153 w 1648925"/>
                <a:gd name="connsiteY8-240" fmla="*/ 749 h 1110275"/>
                <a:gd name="connsiteX0-241" fmla="*/ 1195153 w 1648925"/>
                <a:gd name="connsiteY0-242" fmla="*/ 749 h 1110275"/>
                <a:gd name="connsiteX1-243" fmla="*/ 1648925 w 1648925"/>
                <a:gd name="connsiteY1-244" fmla="*/ 0 h 1110275"/>
                <a:gd name="connsiteX2-245" fmla="*/ 1648925 w 1648925"/>
                <a:gd name="connsiteY2-246" fmla="*/ 0 h 1110275"/>
                <a:gd name="connsiteX3-247" fmla="*/ 1648925 w 1648925"/>
                <a:gd name="connsiteY3-248" fmla="*/ 0 h 1110275"/>
                <a:gd name="connsiteX4-249" fmla="*/ 1648925 w 1648925"/>
                <a:gd name="connsiteY4-250" fmla="*/ 554763 h 1110275"/>
                <a:gd name="connsiteX5-251" fmla="*/ 1486439 w 1648925"/>
                <a:gd name="connsiteY5-252" fmla="*/ 947040 h 1110275"/>
                <a:gd name="connsiteX6-253" fmla="*/ 1094162 w 1648925"/>
                <a:gd name="connsiteY6-254" fmla="*/ 1109526 h 1110275"/>
                <a:gd name="connsiteX7-255" fmla="*/ 0 w 1648925"/>
                <a:gd name="connsiteY7-256" fmla="*/ 1110275 h 1110275"/>
                <a:gd name="connsiteX8-257" fmla="*/ 1195153 w 1648925"/>
                <a:gd name="connsiteY8-258" fmla="*/ 749 h 1110275"/>
                <a:gd name="connsiteX0-259" fmla="*/ 1195153 w 1648925"/>
                <a:gd name="connsiteY0-260" fmla="*/ 749 h 1110275"/>
                <a:gd name="connsiteX1-261" fmla="*/ 1648925 w 1648925"/>
                <a:gd name="connsiteY1-262" fmla="*/ 0 h 1110275"/>
                <a:gd name="connsiteX2-263" fmla="*/ 1648925 w 1648925"/>
                <a:gd name="connsiteY2-264" fmla="*/ 0 h 1110275"/>
                <a:gd name="connsiteX3-265" fmla="*/ 1648925 w 1648925"/>
                <a:gd name="connsiteY3-266" fmla="*/ 0 h 1110275"/>
                <a:gd name="connsiteX4-267" fmla="*/ 1648925 w 1648925"/>
                <a:gd name="connsiteY4-268" fmla="*/ 554763 h 1110275"/>
                <a:gd name="connsiteX5-269" fmla="*/ 1486439 w 1648925"/>
                <a:gd name="connsiteY5-270" fmla="*/ 947040 h 1110275"/>
                <a:gd name="connsiteX6-271" fmla="*/ 1094162 w 1648925"/>
                <a:gd name="connsiteY6-272" fmla="*/ 1109526 h 1110275"/>
                <a:gd name="connsiteX7-273" fmla="*/ 0 w 1648925"/>
                <a:gd name="connsiteY7-274" fmla="*/ 1110275 h 1110275"/>
                <a:gd name="connsiteX8-275" fmla="*/ 1195153 w 1648925"/>
                <a:gd name="connsiteY8-276" fmla="*/ 749 h 1110275"/>
                <a:gd name="connsiteX0-277" fmla="*/ 1195153 w 1648925"/>
                <a:gd name="connsiteY0-278" fmla="*/ 749 h 1110275"/>
                <a:gd name="connsiteX1-279" fmla="*/ 1648925 w 1648925"/>
                <a:gd name="connsiteY1-280" fmla="*/ 0 h 1110275"/>
                <a:gd name="connsiteX2-281" fmla="*/ 1648925 w 1648925"/>
                <a:gd name="connsiteY2-282" fmla="*/ 0 h 1110275"/>
                <a:gd name="connsiteX3-283" fmla="*/ 1648925 w 1648925"/>
                <a:gd name="connsiteY3-284" fmla="*/ 0 h 1110275"/>
                <a:gd name="connsiteX4-285" fmla="*/ 1648925 w 1648925"/>
                <a:gd name="connsiteY4-286" fmla="*/ 554763 h 1110275"/>
                <a:gd name="connsiteX5-287" fmla="*/ 1486439 w 1648925"/>
                <a:gd name="connsiteY5-288" fmla="*/ 947040 h 1110275"/>
                <a:gd name="connsiteX6-289" fmla="*/ 1094162 w 1648925"/>
                <a:gd name="connsiteY6-290" fmla="*/ 1109526 h 1110275"/>
                <a:gd name="connsiteX7-291" fmla="*/ 0 w 1648925"/>
                <a:gd name="connsiteY7-292" fmla="*/ 1110275 h 1110275"/>
                <a:gd name="connsiteX8-293" fmla="*/ 1195153 w 1648925"/>
                <a:gd name="connsiteY8-294" fmla="*/ 749 h 11102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648925" h="1110275">
                  <a:moveTo>
                    <a:pt x="1195153" y="749"/>
                  </a:moveTo>
                  <a:lnTo>
                    <a:pt x="1648925" y="0"/>
                  </a:lnTo>
                  <a:lnTo>
                    <a:pt x="1648925" y="0"/>
                  </a:lnTo>
                  <a:lnTo>
                    <a:pt x="1648925" y="0"/>
                  </a:lnTo>
                  <a:lnTo>
                    <a:pt x="1648925" y="554763"/>
                  </a:lnTo>
                  <a:cubicBezTo>
                    <a:pt x="1648925" y="701895"/>
                    <a:pt x="1590477" y="843002"/>
                    <a:pt x="1486439" y="947040"/>
                  </a:cubicBezTo>
                  <a:cubicBezTo>
                    <a:pt x="1382401" y="1051078"/>
                    <a:pt x="1241294" y="1109526"/>
                    <a:pt x="1094162" y="1109526"/>
                  </a:cubicBezTo>
                  <a:lnTo>
                    <a:pt x="0" y="1110275"/>
                  </a:lnTo>
                  <a:cubicBezTo>
                    <a:pt x="815353" y="794145"/>
                    <a:pt x="993704" y="564774"/>
                    <a:pt x="1195153" y="749"/>
                  </a:cubicBezTo>
                  <a:close/>
                </a:path>
              </a:pathLst>
            </a:custGeom>
            <a:solidFill>
              <a:schemeClr val="bg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55307" name="그룹 14"/>
          <p:cNvGrpSpPr/>
          <p:nvPr/>
        </p:nvGrpSpPr>
        <p:grpSpPr>
          <a:xfrm>
            <a:off x="6383338" y="4956175"/>
            <a:ext cx="2449512" cy="1295400"/>
            <a:chOff x="4716016" y="1916832"/>
            <a:chExt cx="2448272" cy="1296144"/>
          </a:xfrm>
        </p:grpSpPr>
        <p:sp>
          <p:nvSpPr>
            <p:cNvPr id="16" name="대각선 방향의 모서리가 둥근 사각형 15"/>
            <p:cNvSpPr/>
            <p:nvPr/>
          </p:nvSpPr>
          <p:spPr>
            <a:xfrm>
              <a:off x="4716016" y="1916832"/>
              <a:ext cx="2448272" cy="1296144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FFFFFF"/>
            </a:solidFill>
            <a:ln>
              <a:noFill/>
            </a:ln>
            <a:effectLst>
              <a:outerShdw blurRad="1143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대각선 방향의 모서리가 둥근 사각형 16"/>
            <p:cNvSpPr/>
            <p:nvPr/>
          </p:nvSpPr>
          <p:spPr>
            <a:xfrm>
              <a:off x="4838308" y="2010141"/>
              <a:ext cx="2203688" cy="1109526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자유형 17"/>
            <p:cNvSpPr/>
            <p:nvPr/>
          </p:nvSpPr>
          <p:spPr>
            <a:xfrm>
              <a:off x="5393071" y="2002945"/>
              <a:ext cx="1648925" cy="566519"/>
            </a:xfrm>
            <a:custGeom>
              <a:avLst/>
              <a:gdLst>
                <a:gd name="connsiteX0" fmla="*/ 554763 w 2203688"/>
                <a:gd name="connsiteY0" fmla="*/ 0 h 1109526"/>
                <a:gd name="connsiteX1" fmla="*/ 2203688 w 2203688"/>
                <a:gd name="connsiteY1" fmla="*/ 0 h 1109526"/>
                <a:gd name="connsiteX2" fmla="*/ 2203688 w 2203688"/>
                <a:gd name="connsiteY2" fmla="*/ 0 h 1109526"/>
                <a:gd name="connsiteX3" fmla="*/ 2203688 w 2203688"/>
                <a:gd name="connsiteY3" fmla="*/ 0 h 1109526"/>
                <a:gd name="connsiteX4" fmla="*/ 2203688 w 2203688"/>
                <a:gd name="connsiteY4" fmla="*/ 554763 h 1109526"/>
                <a:gd name="connsiteX5" fmla="*/ 2041202 w 2203688"/>
                <a:gd name="connsiteY5" fmla="*/ 947040 h 1109526"/>
                <a:gd name="connsiteX6" fmla="*/ 1648925 w 2203688"/>
                <a:gd name="connsiteY6" fmla="*/ 1109526 h 1109526"/>
                <a:gd name="connsiteX7" fmla="*/ 0 w 2203688"/>
                <a:gd name="connsiteY7" fmla="*/ 1109526 h 1109526"/>
                <a:gd name="connsiteX8" fmla="*/ 0 w 2203688"/>
                <a:gd name="connsiteY8" fmla="*/ 1109526 h 1109526"/>
                <a:gd name="connsiteX9" fmla="*/ 0 w 2203688"/>
                <a:gd name="connsiteY9" fmla="*/ 1109526 h 1109526"/>
                <a:gd name="connsiteX10" fmla="*/ 0 w 2203688"/>
                <a:gd name="connsiteY10" fmla="*/ 554763 h 1109526"/>
                <a:gd name="connsiteX11" fmla="*/ 162487 w 2203688"/>
                <a:gd name="connsiteY11" fmla="*/ 162486 h 1109526"/>
                <a:gd name="connsiteX12" fmla="*/ 554764 w 2203688"/>
                <a:gd name="connsiteY12" fmla="*/ 0 h 1109526"/>
                <a:gd name="connsiteX13" fmla="*/ 554763 w 2203688"/>
                <a:gd name="connsiteY13" fmla="*/ 0 h 1109526"/>
                <a:gd name="connsiteX0-1" fmla="*/ 554763 w 2203688"/>
                <a:gd name="connsiteY0-2" fmla="*/ 0 h 1109526"/>
                <a:gd name="connsiteX1-3" fmla="*/ 2203688 w 2203688"/>
                <a:gd name="connsiteY1-4" fmla="*/ 0 h 1109526"/>
                <a:gd name="connsiteX2-5" fmla="*/ 2203688 w 2203688"/>
                <a:gd name="connsiteY2-6" fmla="*/ 0 h 1109526"/>
                <a:gd name="connsiteX3-7" fmla="*/ 2203688 w 2203688"/>
                <a:gd name="connsiteY3-8" fmla="*/ 0 h 1109526"/>
                <a:gd name="connsiteX4-9" fmla="*/ 2203688 w 2203688"/>
                <a:gd name="connsiteY4-10" fmla="*/ 554763 h 1109526"/>
                <a:gd name="connsiteX5-11" fmla="*/ 2041202 w 2203688"/>
                <a:gd name="connsiteY5-12" fmla="*/ 947040 h 1109526"/>
                <a:gd name="connsiteX6-13" fmla="*/ 1648925 w 2203688"/>
                <a:gd name="connsiteY6-14" fmla="*/ 1109526 h 1109526"/>
                <a:gd name="connsiteX7-15" fmla="*/ 0 w 2203688"/>
                <a:gd name="connsiteY7-16" fmla="*/ 1109526 h 1109526"/>
                <a:gd name="connsiteX8-17" fmla="*/ 0 w 2203688"/>
                <a:gd name="connsiteY8-18" fmla="*/ 1109526 h 1109526"/>
                <a:gd name="connsiteX9-19" fmla="*/ 0 w 2203688"/>
                <a:gd name="connsiteY9-20" fmla="*/ 554763 h 1109526"/>
                <a:gd name="connsiteX10-21" fmla="*/ 162487 w 2203688"/>
                <a:gd name="connsiteY10-22" fmla="*/ 162486 h 1109526"/>
                <a:gd name="connsiteX11-23" fmla="*/ 554764 w 2203688"/>
                <a:gd name="connsiteY11-24" fmla="*/ 0 h 1109526"/>
                <a:gd name="connsiteX12-25" fmla="*/ 554763 w 2203688"/>
                <a:gd name="connsiteY12-26" fmla="*/ 0 h 1109526"/>
                <a:gd name="connsiteX0-27" fmla="*/ 554763 w 2203688"/>
                <a:gd name="connsiteY0-28" fmla="*/ 0 h 1109526"/>
                <a:gd name="connsiteX1-29" fmla="*/ 2203688 w 2203688"/>
                <a:gd name="connsiteY1-30" fmla="*/ 0 h 1109526"/>
                <a:gd name="connsiteX2-31" fmla="*/ 2203688 w 2203688"/>
                <a:gd name="connsiteY2-32" fmla="*/ 0 h 1109526"/>
                <a:gd name="connsiteX3-33" fmla="*/ 2203688 w 2203688"/>
                <a:gd name="connsiteY3-34" fmla="*/ 0 h 1109526"/>
                <a:gd name="connsiteX4-35" fmla="*/ 2203688 w 2203688"/>
                <a:gd name="connsiteY4-36" fmla="*/ 554763 h 1109526"/>
                <a:gd name="connsiteX5-37" fmla="*/ 2041202 w 2203688"/>
                <a:gd name="connsiteY5-38" fmla="*/ 947040 h 1109526"/>
                <a:gd name="connsiteX6-39" fmla="*/ 1648925 w 2203688"/>
                <a:gd name="connsiteY6-40" fmla="*/ 1109526 h 1109526"/>
                <a:gd name="connsiteX7-41" fmla="*/ 0 w 2203688"/>
                <a:gd name="connsiteY7-42" fmla="*/ 1109526 h 1109526"/>
                <a:gd name="connsiteX8-43" fmla="*/ 0 w 2203688"/>
                <a:gd name="connsiteY8-44" fmla="*/ 554763 h 1109526"/>
                <a:gd name="connsiteX9-45" fmla="*/ 162487 w 2203688"/>
                <a:gd name="connsiteY9-46" fmla="*/ 162486 h 1109526"/>
                <a:gd name="connsiteX10-47" fmla="*/ 554764 w 2203688"/>
                <a:gd name="connsiteY10-48" fmla="*/ 0 h 1109526"/>
                <a:gd name="connsiteX11-49" fmla="*/ 554763 w 2203688"/>
                <a:gd name="connsiteY11-50" fmla="*/ 0 h 1109526"/>
                <a:gd name="connsiteX0-51" fmla="*/ 554763 w 2203688"/>
                <a:gd name="connsiteY0-52" fmla="*/ 0 h 1109526"/>
                <a:gd name="connsiteX1-53" fmla="*/ 2203688 w 2203688"/>
                <a:gd name="connsiteY1-54" fmla="*/ 0 h 1109526"/>
                <a:gd name="connsiteX2-55" fmla="*/ 2203688 w 2203688"/>
                <a:gd name="connsiteY2-56" fmla="*/ 0 h 1109526"/>
                <a:gd name="connsiteX3-57" fmla="*/ 2203688 w 2203688"/>
                <a:gd name="connsiteY3-58" fmla="*/ 0 h 1109526"/>
                <a:gd name="connsiteX4-59" fmla="*/ 2203688 w 2203688"/>
                <a:gd name="connsiteY4-60" fmla="*/ 554763 h 1109526"/>
                <a:gd name="connsiteX5-61" fmla="*/ 2041202 w 2203688"/>
                <a:gd name="connsiteY5-62" fmla="*/ 947040 h 1109526"/>
                <a:gd name="connsiteX6-63" fmla="*/ 1648925 w 2203688"/>
                <a:gd name="connsiteY6-64" fmla="*/ 1109526 h 1109526"/>
                <a:gd name="connsiteX7-65" fmla="*/ 0 w 2203688"/>
                <a:gd name="connsiteY7-66" fmla="*/ 554763 h 1109526"/>
                <a:gd name="connsiteX8-67" fmla="*/ 162487 w 2203688"/>
                <a:gd name="connsiteY8-68" fmla="*/ 162486 h 1109526"/>
                <a:gd name="connsiteX9-69" fmla="*/ 554764 w 2203688"/>
                <a:gd name="connsiteY9-70" fmla="*/ 0 h 1109526"/>
                <a:gd name="connsiteX10-71" fmla="*/ 554763 w 2203688"/>
                <a:gd name="connsiteY10-72" fmla="*/ 0 h 1109526"/>
                <a:gd name="connsiteX0-73" fmla="*/ 392276 w 2041201"/>
                <a:gd name="connsiteY0-74" fmla="*/ 0 h 1109526"/>
                <a:gd name="connsiteX1-75" fmla="*/ 2041201 w 2041201"/>
                <a:gd name="connsiteY1-76" fmla="*/ 0 h 1109526"/>
                <a:gd name="connsiteX2-77" fmla="*/ 2041201 w 2041201"/>
                <a:gd name="connsiteY2-78" fmla="*/ 0 h 1109526"/>
                <a:gd name="connsiteX3-79" fmla="*/ 2041201 w 2041201"/>
                <a:gd name="connsiteY3-80" fmla="*/ 0 h 1109526"/>
                <a:gd name="connsiteX4-81" fmla="*/ 2041201 w 2041201"/>
                <a:gd name="connsiteY4-82" fmla="*/ 554763 h 1109526"/>
                <a:gd name="connsiteX5-83" fmla="*/ 1878715 w 2041201"/>
                <a:gd name="connsiteY5-84" fmla="*/ 947040 h 1109526"/>
                <a:gd name="connsiteX6-85" fmla="*/ 1486438 w 2041201"/>
                <a:gd name="connsiteY6-86" fmla="*/ 1109526 h 1109526"/>
                <a:gd name="connsiteX7-87" fmla="*/ 0 w 2041201"/>
                <a:gd name="connsiteY7-88" fmla="*/ 162486 h 1109526"/>
                <a:gd name="connsiteX8-89" fmla="*/ 392277 w 2041201"/>
                <a:gd name="connsiteY8-90" fmla="*/ 0 h 1109526"/>
                <a:gd name="connsiteX9-91" fmla="*/ 392276 w 2041201"/>
                <a:gd name="connsiteY9-92" fmla="*/ 0 h 1109526"/>
                <a:gd name="connsiteX0-93" fmla="*/ 392276 w 2218915"/>
                <a:gd name="connsiteY0-94" fmla="*/ 0 h 1012419"/>
                <a:gd name="connsiteX1-95" fmla="*/ 2041201 w 2218915"/>
                <a:gd name="connsiteY1-96" fmla="*/ 0 h 1012419"/>
                <a:gd name="connsiteX2-97" fmla="*/ 2041201 w 2218915"/>
                <a:gd name="connsiteY2-98" fmla="*/ 0 h 1012419"/>
                <a:gd name="connsiteX3-99" fmla="*/ 2041201 w 2218915"/>
                <a:gd name="connsiteY3-100" fmla="*/ 0 h 1012419"/>
                <a:gd name="connsiteX4-101" fmla="*/ 2041201 w 2218915"/>
                <a:gd name="connsiteY4-102" fmla="*/ 554763 h 1012419"/>
                <a:gd name="connsiteX5-103" fmla="*/ 1878715 w 2218915"/>
                <a:gd name="connsiteY5-104" fmla="*/ 947040 h 1012419"/>
                <a:gd name="connsiteX6-105" fmla="*/ 0 w 2218915"/>
                <a:gd name="connsiteY6-106" fmla="*/ 162486 h 1012419"/>
                <a:gd name="connsiteX7-107" fmla="*/ 392277 w 2218915"/>
                <a:gd name="connsiteY7-108" fmla="*/ 0 h 1012419"/>
                <a:gd name="connsiteX8-109" fmla="*/ 392276 w 2218915"/>
                <a:gd name="connsiteY8-110" fmla="*/ 0 h 1012419"/>
                <a:gd name="connsiteX0-111" fmla="*/ 392276 w 2041201"/>
                <a:gd name="connsiteY0-112" fmla="*/ 0 h 581844"/>
                <a:gd name="connsiteX1-113" fmla="*/ 2041201 w 2041201"/>
                <a:gd name="connsiteY1-114" fmla="*/ 0 h 581844"/>
                <a:gd name="connsiteX2-115" fmla="*/ 2041201 w 2041201"/>
                <a:gd name="connsiteY2-116" fmla="*/ 0 h 581844"/>
                <a:gd name="connsiteX3-117" fmla="*/ 2041201 w 2041201"/>
                <a:gd name="connsiteY3-118" fmla="*/ 0 h 581844"/>
                <a:gd name="connsiteX4-119" fmla="*/ 2041201 w 2041201"/>
                <a:gd name="connsiteY4-120" fmla="*/ 554763 h 581844"/>
                <a:gd name="connsiteX5-121" fmla="*/ 0 w 2041201"/>
                <a:gd name="connsiteY5-122" fmla="*/ 162486 h 581844"/>
                <a:gd name="connsiteX6-123" fmla="*/ 392277 w 2041201"/>
                <a:gd name="connsiteY6-124" fmla="*/ 0 h 581844"/>
                <a:gd name="connsiteX7-125" fmla="*/ 392276 w 2041201"/>
                <a:gd name="connsiteY7-126" fmla="*/ 0 h 581844"/>
                <a:gd name="connsiteX0-127" fmla="*/ 0 w 1648925"/>
                <a:gd name="connsiteY0-128" fmla="*/ 0 h 554763"/>
                <a:gd name="connsiteX1-129" fmla="*/ 1648925 w 1648925"/>
                <a:gd name="connsiteY1-130" fmla="*/ 0 h 554763"/>
                <a:gd name="connsiteX2-131" fmla="*/ 1648925 w 1648925"/>
                <a:gd name="connsiteY2-132" fmla="*/ 0 h 554763"/>
                <a:gd name="connsiteX3-133" fmla="*/ 1648925 w 1648925"/>
                <a:gd name="connsiteY3-134" fmla="*/ 0 h 554763"/>
                <a:gd name="connsiteX4-135" fmla="*/ 1648925 w 1648925"/>
                <a:gd name="connsiteY4-136" fmla="*/ 554763 h 554763"/>
                <a:gd name="connsiteX5-137" fmla="*/ 1 w 1648925"/>
                <a:gd name="connsiteY5-138" fmla="*/ 0 h 554763"/>
                <a:gd name="connsiteX6-139" fmla="*/ 0 w 1648925"/>
                <a:gd name="connsiteY6-140" fmla="*/ 0 h 554763"/>
                <a:gd name="connsiteX0-141" fmla="*/ 0 w 1648925"/>
                <a:gd name="connsiteY0-142" fmla="*/ 0 h 566519"/>
                <a:gd name="connsiteX1-143" fmla="*/ 1648925 w 1648925"/>
                <a:gd name="connsiteY1-144" fmla="*/ 0 h 566519"/>
                <a:gd name="connsiteX2-145" fmla="*/ 1648925 w 1648925"/>
                <a:gd name="connsiteY2-146" fmla="*/ 0 h 566519"/>
                <a:gd name="connsiteX3-147" fmla="*/ 1648925 w 1648925"/>
                <a:gd name="connsiteY3-148" fmla="*/ 0 h 566519"/>
                <a:gd name="connsiteX4-149" fmla="*/ 1648925 w 1648925"/>
                <a:gd name="connsiteY4-150" fmla="*/ 554763 h 566519"/>
                <a:gd name="connsiteX5-151" fmla="*/ 1 w 1648925"/>
                <a:gd name="connsiteY5-152" fmla="*/ 0 h 566519"/>
                <a:gd name="connsiteX6-153" fmla="*/ 0 w 1648925"/>
                <a:gd name="connsiteY6-154" fmla="*/ 0 h 56651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648925" h="566519">
                  <a:moveTo>
                    <a:pt x="0" y="0"/>
                  </a:moveTo>
                  <a:lnTo>
                    <a:pt x="1648925" y="0"/>
                  </a:lnTo>
                  <a:lnTo>
                    <a:pt x="1648925" y="0"/>
                  </a:lnTo>
                  <a:lnTo>
                    <a:pt x="1648925" y="0"/>
                  </a:lnTo>
                  <a:lnTo>
                    <a:pt x="1648925" y="554763"/>
                  </a:lnTo>
                  <a:cubicBezTo>
                    <a:pt x="878072" y="566519"/>
                    <a:pt x="274822" y="92461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자유형 18"/>
            <p:cNvSpPr/>
            <p:nvPr/>
          </p:nvSpPr>
          <p:spPr>
            <a:xfrm>
              <a:off x="5393071" y="2009392"/>
              <a:ext cx="1648925" cy="1110275"/>
            </a:xfrm>
            <a:custGeom>
              <a:avLst/>
              <a:gdLst>
                <a:gd name="connsiteX0" fmla="*/ 554763 w 2203688"/>
                <a:gd name="connsiteY0" fmla="*/ 0 h 1109526"/>
                <a:gd name="connsiteX1" fmla="*/ 2203688 w 2203688"/>
                <a:gd name="connsiteY1" fmla="*/ 0 h 1109526"/>
                <a:gd name="connsiteX2" fmla="*/ 2203688 w 2203688"/>
                <a:gd name="connsiteY2" fmla="*/ 0 h 1109526"/>
                <a:gd name="connsiteX3" fmla="*/ 2203688 w 2203688"/>
                <a:gd name="connsiteY3" fmla="*/ 0 h 1109526"/>
                <a:gd name="connsiteX4" fmla="*/ 2203688 w 2203688"/>
                <a:gd name="connsiteY4" fmla="*/ 554763 h 1109526"/>
                <a:gd name="connsiteX5" fmla="*/ 2041202 w 2203688"/>
                <a:gd name="connsiteY5" fmla="*/ 947040 h 1109526"/>
                <a:gd name="connsiteX6" fmla="*/ 1648925 w 2203688"/>
                <a:gd name="connsiteY6" fmla="*/ 1109526 h 1109526"/>
                <a:gd name="connsiteX7" fmla="*/ 0 w 2203688"/>
                <a:gd name="connsiteY7" fmla="*/ 1109526 h 1109526"/>
                <a:gd name="connsiteX8" fmla="*/ 0 w 2203688"/>
                <a:gd name="connsiteY8" fmla="*/ 1109526 h 1109526"/>
                <a:gd name="connsiteX9" fmla="*/ 0 w 2203688"/>
                <a:gd name="connsiteY9" fmla="*/ 1109526 h 1109526"/>
                <a:gd name="connsiteX10" fmla="*/ 0 w 2203688"/>
                <a:gd name="connsiteY10" fmla="*/ 554763 h 1109526"/>
                <a:gd name="connsiteX11" fmla="*/ 162487 w 2203688"/>
                <a:gd name="connsiteY11" fmla="*/ 162486 h 1109526"/>
                <a:gd name="connsiteX12" fmla="*/ 554764 w 2203688"/>
                <a:gd name="connsiteY12" fmla="*/ 0 h 1109526"/>
                <a:gd name="connsiteX13" fmla="*/ 554763 w 2203688"/>
                <a:gd name="connsiteY13" fmla="*/ 0 h 1109526"/>
                <a:gd name="connsiteX0-1" fmla="*/ 554764 w 2203688"/>
                <a:gd name="connsiteY0-2" fmla="*/ 0 h 1109526"/>
                <a:gd name="connsiteX1-3" fmla="*/ 2203688 w 2203688"/>
                <a:gd name="connsiteY1-4" fmla="*/ 0 h 1109526"/>
                <a:gd name="connsiteX2-5" fmla="*/ 2203688 w 2203688"/>
                <a:gd name="connsiteY2-6" fmla="*/ 0 h 1109526"/>
                <a:gd name="connsiteX3-7" fmla="*/ 2203688 w 2203688"/>
                <a:gd name="connsiteY3-8" fmla="*/ 0 h 1109526"/>
                <a:gd name="connsiteX4-9" fmla="*/ 2203688 w 2203688"/>
                <a:gd name="connsiteY4-10" fmla="*/ 554763 h 1109526"/>
                <a:gd name="connsiteX5-11" fmla="*/ 2041202 w 2203688"/>
                <a:gd name="connsiteY5-12" fmla="*/ 947040 h 1109526"/>
                <a:gd name="connsiteX6-13" fmla="*/ 1648925 w 2203688"/>
                <a:gd name="connsiteY6-14" fmla="*/ 1109526 h 1109526"/>
                <a:gd name="connsiteX7-15" fmla="*/ 0 w 2203688"/>
                <a:gd name="connsiteY7-16" fmla="*/ 1109526 h 1109526"/>
                <a:gd name="connsiteX8-17" fmla="*/ 0 w 2203688"/>
                <a:gd name="connsiteY8-18" fmla="*/ 1109526 h 1109526"/>
                <a:gd name="connsiteX9-19" fmla="*/ 0 w 2203688"/>
                <a:gd name="connsiteY9-20" fmla="*/ 1109526 h 1109526"/>
                <a:gd name="connsiteX10-21" fmla="*/ 0 w 2203688"/>
                <a:gd name="connsiteY10-22" fmla="*/ 554763 h 1109526"/>
                <a:gd name="connsiteX11-23" fmla="*/ 162487 w 2203688"/>
                <a:gd name="connsiteY11-24" fmla="*/ 162486 h 1109526"/>
                <a:gd name="connsiteX12-25" fmla="*/ 554764 w 2203688"/>
                <a:gd name="connsiteY12-26" fmla="*/ 0 h 1109526"/>
                <a:gd name="connsiteX0-27" fmla="*/ 554764 w 2203688"/>
                <a:gd name="connsiteY0-28" fmla="*/ 0 h 1109526"/>
                <a:gd name="connsiteX1-29" fmla="*/ 2203688 w 2203688"/>
                <a:gd name="connsiteY1-30" fmla="*/ 0 h 1109526"/>
                <a:gd name="connsiteX2-31" fmla="*/ 2203688 w 2203688"/>
                <a:gd name="connsiteY2-32" fmla="*/ 0 h 1109526"/>
                <a:gd name="connsiteX3-33" fmla="*/ 2203688 w 2203688"/>
                <a:gd name="connsiteY3-34" fmla="*/ 0 h 1109526"/>
                <a:gd name="connsiteX4-35" fmla="*/ 2203688 w 2203688"/>
                <a:gd name="connsiteY4-36" fmla="*/ 554763 h 1109526"/>
                <a:gd name="connsiteX5-37" fmla="*/ 2041202 w 2203688"/>
                <a:gd name="connsiteY5-38" fmla="*/ 947040 h 1109526"/>
                <a:gd name="connsiteX6-39" fmla="*/ 1648925 w 2203688"/>
                <a:gd name="connsiteY6-40" fmla="*/ 1109526 h 1109526"/>
                <a:gd name="connsiteX7-41" fmla="*/ 0 w 2203688"/>
                <a:gd name="connsiteY7-42" fmla="*/ 1109526 h 1109526"/>
                <a:gd name="connsiteX8-43" fmla="*/ 0 w 2203688"/>
                <a:gd name="connsiteY8-44" fmla="*/ 1109526 h 1109526"/>
                <a:gd name="connsiteX9-45" fmla="*/ 0 w 2203688"/>
                <a:gd name="connsiteY9-46" fmla="*/ 1109526 h 1109526"/>
                <a:gd name="connsiteX10-47" fmla="*/ 0 w 2203688"/>
                <a:gd name="connsiteY10-48" fmla="*/ 554763 h 1109526"/>
                <a:gd name="connsiteX11-49" fmla="*/ 554764 w 2203688"/>
                <a:gd name="connsiteY11-50" fmla="*/ 0 h 1109526"/>
                <a:gd name="connsiteX0-51" fmla="*/ 1533892 w 2203688"/>
                <a:gd name="connsiteY0-52" fmla="*/ 0 h 1109526"/>
                <a:gd name="connsiteX1-53" fmla="*/ 2203688 w 2203688"/>
                <a:gd name="connsiteY1-54" fmla="*/ 0 h 1109526"/>
                <a:gd name="connsiteX2-55" fmla="*/ 2203688 w 2203688"/>
                <a:gd name="connsiteY2-56" fmla="*/ 0 h 1109526"/>
                <a:gd name="connsiteX3-57" fmla="*/ 2203688 w 2203688"/>
                <a:gd name="connsiteY3-58" fmla="*/ 0 h 1109526"/>
                <a:gd name="connsiteX4-59" fmla="*/ 2203688 w 2203688"/>
                <a:gd name="connsiteY4-60" fmla="*/ 554763 h 1109526"/>
                <a:gd name="connsiteX5-61" fmla="*/ 2041202 w 2203688"/>
                <a:gd name="connsiteY5-62" fmla="*/ 947040 h 1109526"/>
                <a:gd name="connsiteX6-63" fmla="*/ 1648925 w 2203688"/>
                <a:gd name="connsiteY6-64" fmla="*/ 1109526 h 1109526"/>
                <a:gd name="connsiteX7-65" fmla="*/ 0 w 2203688"/>
                <a:gd name="connsiteY7-66" fmla="*/ 1109526 h 1109526"/>
                <a:gd name="connsiteX8-67" fmla="*/ 0 w 2203688"/>
                <a:gd name="connsiteY8-68" fmla="*/ 1109526 h 1109526"/>
                <a:gd name="connsiteX9-69" fmla="*/ 0 w 2203688"/>
                <a:gd name="connsiteY9-70" fmla="*/ 1109526 h 1109526"/>
                <a:gd name="connsiteX10-71" fmla="*/ 0 w 2203688"/>
                <a:gd name="connsiteY10-72" fmla="*/ 554763 h 1109526"/>
                <a:gd name="connsiteX11-73" fmla="*/ 1533892 w 2203688"/>
                <a:gd name="connsiteY11-74" fmla="*/ 0 h 1109526"/>
                <a:gd name="connsiteX0-75" fmla="*/ 1533892 w 2203688"/>
                <a:gd name="connsiteY0-76" fmla="*/ 0 h 1109526"/>
                <a:gd name="connsiteX1-77" fmla="*/ 2203688 w 2203688"/>
                <a:gd name="connsiteY1-78" fmla="*/ 0 h 1109526"/>
                <a:gd name="connsiteX2-79" fmla="*/ 2203688 w 2203688"/>
                <a:gd name="connsiteY2-80" fmla="*/ 0 h 1109526"/>
                <a:gd name="connsiteX3-81" fmla="*/ 2203688 w 2203688"/>
                <a:gd name="connsiteY3-82" fmla="*/ 0 h 1109526"/>
                <a:gd name="connsiteX4-83" fmla="*/ 2203688 w 2203688"/>
                <a:gd name="connsiteY4-84" fmla="*/ 554763 h 1109526"/>
                <a:gd name="connsiteX5-85" fmla="*/ 2041202 w 2203688"/>
                <a:gd name="connsiteY5-86" fmla="*/ 947040 h 1109526"/>
                <a:gd name="connsiteX6-87" fmla="*/ 1648925 w 2203688"/>
                <a:gd name="connsiteY6-88" fmla="*/ 1109526 h 1109526"/>
                <a:gd name="connsiteX7-89" fmla="*/ 0 w 2203688"/>
                <a:gd name="connsiteY7-90" fmla="*/ 1109526 h 1109526"/>
                <a:gd name="connsiteX8-91" fmla="*/ 0 w 2203688"/>
                <a:gd name="connsiteY8-92" fmla="*/ 1109526 h 1109526"/>
                <a:gd name="connsiteX9-93" fmla="*/ 0 w 2203688"/>
                <a:gd name="connsiteY9-94" fmla="*/ 1109526 h 1109526"/>
                <a:gd name="connsiteX10-95" fmla="*/ 1533892 w 2203688"/>
                <a:gd name="connsiteY10-96" fmla="*/ 0 h 1109526"/>
                <a:gd name="connsiteX0-97" fmla="*/ 1533892 w 2203688"/>
                <a:gd name="connsiteY0-98" fmla="*/ 0 h 1109526"/>
                <a:gd name="connsiteX1-99" fmla="*/ 2203688 w 2203688"/>
                <a:gd name="connsiteY1-100" fmla="*/ 0 h 1109526"/>
                <a:gd name="connsiteX2-101" fmla="*/ 2203688 w 2203688"/>
                <a:gd name="connsiteY2-102" fmla="*/ 0 h 1109526"/>
                <a:gd name="connsiteX3-103" fmla="*/ 2203688 w 2203688"/>
                <a:gd name="connsiteY3-104" fmla="*/ 0 h 1109526"/>
                <a:gd name="connsiteX4-105" fmla="*/ 2203688 w 2203688"/>
                <a:gd name="connsiteY4-106" fmla="*/ 554763 h 1109526"/>
                <a:gd name="connsiteX5-107" fmla="*/ 2041202 w 2203688"/>
                <a:gd name="connsiteY5-108" fmla="*/ 947040 h 1109526"/>
                <a:gd name="connsiteX6-109" fmla="*/ 1648925 w 2203688"/>
                <a:gd name="connsiteY6-110" fmla="*/ 1109526 h 1109526"/>
                <a:gd name="connsiteX7-111" fmla="*/ 0 w 2203688"/>
                <a:gd name="connsiteY7-112" fmla="*/ 1109526 h 1109526"/>
                <a:gd name="connsiteX8-113" fmla="*/ 0 w 2203688"/>
                <a:gd name="connsiteY8-114" fmla="*/ 1109526 h 1109526"/>
                <a:gd name="connsiteX9-115" fmla="*/ 0 w 2203688"/>
                <a:gd name="connsiteY9-116" fmla="*/ 1109526 h 1109526"/>
                <a:gd name="connsiteX10-117" fmla="*/ 1533892 w 2203688"/>
                <a:gd name="connsiteY10-118" fmla="*/ 0 h 1109526"/>
                <a:gd name="connsiteX0-119" fmla="*/ 1533892 w 2203688"/>
                <a:gd name="connsiteY0-120" fmla="*/ 0 h 1110275"/>
                <a:gd name="connsiteX1-121" fmla="*/ 2203688 w 2203688"/>
                <a:gd name="connsiteY1-122" fmla="*/ 0 h 1110275"/>
                <a:gd name="connsiteX2-123" fmla="*/ 2203688 w 2203688"/>
                <a:gd name="connsiteY2-124" fmla="*/ 0 h 1110275"/>
                <a:gd name="connsiteX3-125" fmla="*/ 2203688 w 2203688"/>
                <a:gd name="connsiteY3-126" fmla="*/ 0 h 1110275"/>
                <a:gd name="connsiteX4-127" fmla="*/ 2203688 w 2203688"/>
                <a:gd name="connsiteY4-128" fmla="*/ 554763 h 1110275"/>
                <a:gd name="connsiteX5-129" fmla="*/ 2041202 w 2203688"/>
                <a:gd name="connsiteY5-130" fmla="*/ 947040 h 1110275"/>
                <a:gd name="connsiteX6-131" fmla="*/ 1648925 w 2203688"/>
                <a:gd name="connsiteY6-132" fmla="*/ 1109526 h 1110275"/>
                <a:gd name="connsiteX7-133" fmla="*/ 0 w 2203688"/>
                <a:gd name="connsiteY7-134" fmla="*/ 1109526 h 1110275"/>
                <a:gd name="connsiteX8-135" fmla="*/ 0 w 2203688"/>
                <a:gd name="connsiteY8-136" fmla="*/ 1109526 h 1110275"/>
                <a:gd name="connsiteX9-137" fmla="*/ 741804 w 2203688"/>
                <a:gd name="connsiteY9-138" fmla="*/ 1110275 h 1110275"/>
                <a:gd name="connsiteX10-139" fmla="*/ 1533892 w 2203688"/>
                <a:gd name="connsiteY10-140" fmla="*/ 0 h 1110275"/>
                <a:gd name="connsiteX0-141" fmla="*/ 1533892 w 2203688"/>
                <a:gd name="connsiteY0-142" fmla="*/ 0 h 1110275"/>
                <a:gd name="connsiteX1-143" fmla="*/ 2203688 w 2203688"/>
                <a:gd name="connsiteY1-144" fmla="*/ 0 h 1110275"/>
                <a:gd name="connsiteX2-145" fmla="*/ 2203688 w 2203688"/>
                <a:gd name="connsiteY2-146" fmla="*/ 0 h 1110275"/>
                <a:gd name="connsiteX3-147" fmla="*/ 2203688 w 2203688"/>
                <a:gd name="connsiteY3-148" fmla="*/ 0 h 1110275"/>
                <a:gd name="connsiteX4-149" fmla="*/ 2203688 w 2203688"/>
                <a:gd name="connsiteY4-150" fmla="*/ 554763 h 1110275"/>
                <a:gd name="connsiteX5-151" fmla="*/ 2041202 w 2203688"/>
                <a:gd name="connsiteY5-152" fmla="*/ 947040 h 1110275"/>
                <a:gd name="connsiteX6-153" fmla="*/ 1648925 w 2203688"/>
                <a:gd name="connsiteY6-154" fmla="*/ 1109526 h 1110275"/>
                <a:gd name="connsiteX7-155" fmla="*/ 0 w 2203688"/>
                <a:gd name="connsiteY7-156" fmla="*/ 1109526 h 1110275"/>
                <a:gd name="connsiteX8-157" fmla="*/ 0 w 2203688"/>
                <a:gd name="connsiteY8-158" fmla="*/ 1109526 h 1110275"/>
                <a:gd name="connsiteX9-159" fmla="*/ 741804 w 2203688"/>
                <a:gd name="connsiteY9-160" fmla="*/ 1110275 h 1110275"/>
                <a:gd name="connsiteX10-161" fmla="*/ 1533892 w 2203688"/>
                <a:gd name="connsiteY10-162" fmla="*/ 0 h 1110275"/>
                <a:gd name="connsiteX0-163" fmla="*/ 1533892 w 2203688"/>
                <a:gd name="connsiteY0-164" fmla="*/ 0 h 1110275"/>
                <a:gd name="connsiteX1-165" fmla="*/ 2203688 w 2203688"/>
                <a:gd name="connsiteY1-166" fmla="*/ 0 h 1110275"/>
                <a:gd name="connsiteX2-167" fmla="*/ 2203688 w 2203688"/>
                <a:gd name="connsiteY2-168" fmla="*/ 0 h 1110275"/>
                <a:gd name="connsiteX3-169" fmla="*/ 2203688 w 2203688"/>
                <a:gd name="connsiteY3-170" fmla="*/ 0 h 1110275"/>
                <a:gd name="connsiteX4-171" fmla="*/ 2203688 w 2203688"/>
                <a:gd name="connsiteY4-172" fmla="*/ 554763 h 1110275"/>
                <a:gd name="connsiteX5-173" fmla="*/ 2041202 w 2203688"/>
                <a:gd name="connsiteY5-174" fmla="*/ 947040 h 1110275"/>
                <a:gd name="connsiteX6-175" fmla="*/ 1648925 w 2203688"/>
                <a:gd name="connsiteY6-176" fmla="*/ 1109526 h 1110275"/>
                <a:gd name="connsiteX7-177" fmla="*/ 0 w 2203688"/>
                <a:gd name="connsiteY7-178" fmla="*/ 1109526 h 1110275"/>
                <a:gd name="connsiteX8-179" fmla="*/ 0 w 2203688"/>
                <a:gd name="connsiteY8-180" fmla="*/ 1109526 h 1110275"/>
                <a:gd name="connsiteX9-181" fmla="*/ 554763 w 2203688"/>
                <a:gd name="connsiteY9-182" fmla="*/ 1110275 h 1110275"/>
                <a:gd name="connsiteX10-183" fmla="*/ 1533892 w 2203688"/>
                <a:gd name="connsiteY10-184" fmla="*/ 0 h 1110275"/>
                <a:gd name="connsiteX0-185" fmla="*/ 1533892 w 2203688"/>
                <a:gd name="connsiteY0-186" fmla="*/ 0 h 1110275"/>
                <a:gd name="connsiteX1-187" fmla="*/ 2203688 w 2203688"/>
                <a:gd name="connsiteY1-188" fmla="*/ 0 h 1110275"/>
                <a:gd name="connsiteX2-189" fmla="*/ 2203688 w 2203688"/>
                <a:gd name="connsiteY2-190" fmla="*/ 0 h 1110275"/>
                <a:gd name="connsiteX3-191" fmla="*/ 2203688 w 2203688"/>
                <a:gd name="connsiteY3-192" fmla="*/ 0 h 1110275"/>
                <a:gd name="connsiteX4-193" fmla="*/ 2203688 w 2203688"/>
                <a:gd name="connsiteY4-194" fmla="*/ 554763 h 1110275"/>
                <a:gd name="connsiteX5-195" fmla="*/ 2041202 w 2203688"/>
                <a:gd name="connsiteY5-196" fmla="*/ 947040 h 1110275"/>
                <a:gd name="connsiteX6-197" fmla="*/ 1648925 w 2203688"/>
                <a:gd name="connsiteY6-198" fmla="*/ 1109526 h 1110275"/>
                <a:gd name="connsiteX7-199" fmla="*/ 0 w 2203688"/>
                <a:gd name="connsiteY7-200" fmla="*/ 1109526 h 1110275"/>
                <a:gd name="connsiteX8-201" fmla="*/ 554763 w 2203688"/>
                <a:gd name="connsiteY8-202" fmla="*/ 1110275 h 1110275"/>
                <a:gd name="connsiteX9-203" fmla="*/ 1533892 w 2203688"/>
                <a:gd name="connsiteY9-204" fmla="*/ 0 h 1110275"/>
                <a:gd name="connsiteX0-205" fmla="*/ 979129 w 1648925"/>
                <a:gd name="connsiteY0-206" fmla="*/ 0 h 1110275"/>
                <a:gd name="connsiteX1-207" fmla="*/ 1648925 w 1648925"/>
                <a:gd name="connsiteY1-208" fmla="*/ 0 h 1110275"/>
                <a:gd name="connsiteX2-209" fmla="*/ 1648925 w 1648925"/>
                <a:gd name="connsiteY2-210" fmla="*/ 0 h 1110275"/>
                <a:gd name="connsiteX3-211" fmla="*/ 1648925 w 1648925"/>
                <a:gd name="connsiteY3-212" fmla="*/ 0 h 1110275"/>
                <a:gd name="connsiteX4-213" fmla="*/ 1648925 w 1648925"/>
                <a:gd name="connsiteY4-214" fmla="*/ 554763 h 1110275"/>
                <a:gd name="connsiteX5-215" fmla="*/ 1486439 w 1648925"/>
                <a:gd name="connsiteY5-216" fmla="*/ 947040 h 1110275"/>
                <a:gd name="connsiteX6-217" fmla="*/ 1094162 w 1648925"/>
                <a:gd name="connsiteY6-218" fmla="*/ 1109526 h 1110275"/>
                <a:gd name="connsiteX7-219" fmla="*/ 0 w 1648925"/>
                <a:gd name="connsiteY7-220" fmla="*/ 1110275 h 1110275"/>
                <a:gd name="connsiteX8-221" fmla="*/ 979129 w 1648925"/>
                <a:gd name="connsiteY8-222" fmla="*/ 0 h 1110275"/>
                <a:gd name="connsiteX0-223" fmla="*/ 1195153 w 1648925"/>
                <a:gd name="connsiteY0-224" fmla="*/ 749 h 1110275"/>
                <a:gd name="connsiteX1-225" fmla="*/ 1648925 w 1648925"/>
                <a:gd name="connsiteY1-226" fmla="*/ 0 h 1110275"/>
                <a:gd name="connsiteX2-227" fmla="*/ 1648925 w 1648925"/>
                <a:gd name="connsiteY2-228" fmla="*/ 0 h 1110275"/>
                <a:gd name="connsiteX3-229" fmla="*/ 1648925 w 1648925"/>
                <a:gd name="connsiteY3-230" fmla="*/ 0 h 1110275"/>
                <a:gd name="connsiteX4-231" fmla="*/ 1648925 w 1648925"/>
                <a:gd name="connsiteY4-232" fmla="*/ 554763 h 1110275"/>
                <a:gd name="connsiteX5-233" fmla="*/ 1486439 w 1648925"/>
                <a:gd name="connsiteY5-234" fmla="*/ 947040 h 1110275"/>
                <a:gd name="connsiteX6-235" fmla="*/ 1094162 w 1648925"/>
                <a:gd name="connsiteY6-236" fmla="*/ 1109526 h 1110275"/>
                <a:gd name="connsiteX7-237" fmla="*/ 0 w 1648925"/>
                <a:gd name="connsiteY7-238" fmla="*/ 1110275 h 1110275"/>
                <a:gd name="connsiteX8-239" fmla="*/ 1195153 w 1648925"/>
                <a:gd name="connsiteY8-240" fmla="*/ 749 h 1110275"/>
                <a:gd name="connsiteX0-241" fmla="*/ 1195153 w 1648925"/>
                <a:gd name="connsiteY0-242" fmla="*/ 749 h 1110275"/>
                <a:gd name="connsiteX1-243" fmla="*/ 1648925 w 1648925"/>
                <a:gd name="connsiteY1-244" fmla="*/ 0 h 1110275"/>
                <a:gd name="connsiteX2-245" fmla="*/ 1648925 w 1648925"/>
                <a:gd name="connsiteY2-246" fmla="*/ 0 h 1110275"/>
                <a:gd name="connsiteX3-247" fmla="*/ 1648925 w 1648925"/>
                <a:gd name="connsiteY3-248" fmla="*/ 0 h 1110275"/>
                <a:gd name="connsiteX4-249" fmla="*/ 1648925 w 1648925"/>
                <a:gd name="connsiteY4-250" fmla="*/ 554763 h 1110275"/>
                <a:gd name="connsiteX5-251" fmla="*/ 1486439 w 1648925"/>
                <a:gd name="connsiteY5-252" fmla="*/ 947040 h 1110275"/>
                <a:gd name="connsiteX6-253" fmla="*/ 1094162 w 1648925"/>
                <a:gd name="connsiteY6-254" fmla="*/ 1109526 h 1110275"/>
                <a:gd name="connsiteX7-255" fmla="*/ 0 w 1648925"/>
                <a:gd name="connsiteY7-256" fmla="*/ 1110275 h 1110275"/>
                <a:gd name="connsiteX8-257" fmla="*/ 1195153 w 1648925"/>
                <a:gd name="connsiteY8-258" fmla="*/ 749 h 1110275"/>
                <a:gd name="connsiteX0-259" fmla="*/ 1195153 w 1648925"/>
                <a:gd name="connsiteY0-260" fmla="*/ 749 h 1110275"/>
                <a:gd name="connsiteX1-261" fmla="*/ 1648925 w 1648925"/>
                <a:gd name="connsiteY1-262" fmla="*/ 0 h 1110275"/>
                <a:gd name="connsiteX2-263" fmla="*/ 1648925 w 1648925"/>
                <a:gd name="connsiteY2-264" fmla="*/ 0 h 1110275"/>
                <a:gd name="connsiteX3-265" fmla="*/ 1648925 w 1648925"/>
                <a:gd name="connsiteY3-266" fmla="*/ 0 h 1110275"/>
                <a:gd name="connsiteX4-267" fmla="*/ 1648925 w 1648925"/>
                <a:gd name="connsiteY4-268" fmla="*/ 554763 h 1110275"/>
                <a:gd name="connsiteX5-269" fmla="*/ 1486439 w 1648925"/>
                <a:gd name="connsiteY5-270" fmla="*/ 947040 h 1110275"/>
                <a:gd name="connsiteX6-271" fmla="*/ 1094162 w 1648925"/>
                <a:gd name="connsiteY6-272" fmla="*/ 1109526 h 1110275"/>
                <a:gd name="connsiteX7-273" fmla="*/ 0 w 1648925"/>
                <a:gd name="connsiteY7-274" fmla="*/ 1110275 h 1110275"/>
                <a:gd name="connsiteX8-275" fmla="*/ 1195153 w 1648925"/>
                <a:gd name="connsiteY8-276" fmla="*/ 749 h 1110275"/>
                <a:gd name="connsiteX0-277" fmla="*/ 1195153 w 1648925"/>
                <a:gd name="connsiteY0-278" fmla="*/ 749 h 1110275"/>
                <a:gd name="connsiteX1-279" fmla="*/ 1648925 w 1648925"/>
                <a:gd name="connsiteY1-280" fmla="*/ 0 h 1110275"/>
                <a:gd name="connsiteX2-281" fmla="*/ 1648925 w 1648925"/>
                <a:gd name="connsiteY2-282" fmla="*/ 0 h 1110275"/>
                <a:gd name="connsiteX3-283" fmla="*/ 1648925 w 1648925"/>
                <a:gd name="connsiteY3-284" fmla="*/ 0 h 1110275"/>
                <a:gd name="connsiteX4-285" fmla="*/ 1648925 w 1648925"/>
                <a:gd name="connsiteY4-286" fmla="*/ 554763 h 1110275"/>
                <a:gd name="connsiteX5-287" fmla="*/ 1486439 w 1648925"/>
                <a:gd name="connsiteY5-288" fmla="*/ 947040 h 1110275"/>
                <a:gd name="connsiteX6-289" fmla="*/ 1094162 w 1648925"/>
                <a:gd name="connsiteY6-290" fmla="*/ 1109526 h 1110275"/>
                <a:gd name="connsiteX7-291" fmla="*/ 0 w 1648925"/>
                <a:gd name="connsiteY7-292" fmla="*/ 1110275 h 1110275"/>
                <a:gd name="connsiteX8-293" fmla="*/ 1195153 w 1648925"/>
                <a:gd name="connsiteY8-294" fmla="*/ 749 h 11102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648925" h="1110275">
                  <a:moveTo>
                    <a:pt x="1195153" y="749"/>
                  </a:moveTo>
                  <a:lnTo>
                    <a:pt x="1648925" y="0"/>
                  </a:lnTo>
                  <a:lnTo>
                    <a:pt x="1648925" y="0"/>
                  </a:lnTo>
                  <a:lnTo>
                    <a:pt x="1648925" y="0"/>
                  </a:lnTo>
                  <a:lnTo>
                    <a:pt x="1648925" y="554763"/>
                  </a:lnTo>
                  <a:cubicBezTo>
                    <a:pt x="1648925" y="701895"/>
                    <a:pt x="1590477" y="843002"/>
                    <a:pt x="1486439" y="947040"/>
                  </a:cubicBezTo>
                  <a:cubicBezTo>
                    <a:pt x="1382401" y="1051078"/>
                    <a:pt x="1241294" y="1109526"/>
                    <a:pt x="1094162" y="1109526"/>
                  </a:cubicBezTo>
                  <a:lnTo>
                    <a:pt x="0" y="1110275"/>
                  </a:lnTo>
                  <a:cubicBezTo>
                    <a:pt x="815353" y="794145"/>
                    <a:pt x="993704" y="564774"/>
                    <a:pt x="1195153" y="749"/>
                  </a:cubicBezTo>
                  <a:close/>
                </a:path>
              </a:pathLst>
            </a:custGeom>
            <a:solidFill>
              <a:schemeClr val="bg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55308" name="그룹 19"/>
          <p:cNvGrpSpPr/>
          <p:nvPr/>
        </p:nvGrpSpPr>
        <p:grpSpPr>
          <a:xfrm flipH="1">
            <a:off x="3337243" y="2245995"/>
            <a:ext cx="2447925" cy="1296988"/>
            <a:chOff x="4716016" y="1916832"/>
            <a:chExt cx="2448272" cy="1296144"/>
          </a:xfrm>
        </p:grpSpPr>
        <p:sp>
          <p:nvSpPr>
            <p:cNvPr id="21" name="대각선 방향의 모서리가 둥근 사각형 20"/>
            <p:cNvSpPr/>
            <p:nvPr/>
          </p:nvSpPr>
          <p:spPr>
            <a:xfrm>
              <a:off x="4716016" y="1916832"/>
              <a:ext cx="2448272" cy="1296144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FFFFFF"/>
            </a:solidFill>
            <a:ln>
              <a:noFill/>
            </a:ln>
            <a:effectLst>
              <a:outerShdw blurRad="1143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대각선 방향의 모서리가 둥근 사각형 21"/>
            <p:cNvSpPr/>
            <p:nvPr/>
          </p:nvSpPr>
          <p:spPr>
            <a:xfrm>
              <a:off x="4838308" y="2010141"/>
              <a:ext cx="2203688" cy="1109526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자유형 22"/>
            <p:cNvSpPr/>
            <p:nvPr/>
          </p:nvSpPr>
          <p:spPr>
            <a:xfrm>
              <a:off x="5393071" y="2002945"/>
              <a:ext cx="1648925" cy="566519"/>
            </a:xfrm>
            <a:custGeom>
              <a:avLst/>
              <a:gdLst>
                <a:gd name="connsiteX0" fmla="*/ 554763 w 2203688"/>
                <a:gd name="connsiteY0" fmla="*/ 0 h 1109526"/>
                <a:gd name="connsiteX1" fmla="*/ 2203688 w 2203688"/>
                <a:gd name="connsiteY1" fmla="*/ 0 h 1109526"/>
                <a:gd name="connsiteX2" fmla="*/ 2203688 w 2203688"/>
                <a:gd name="connsiteY2" fmla="*/ 0 h 1109526"/>
                <a:gd name="connsiteX3" fmla="*/ 2203688 w 2203688"/>
                <a:gd name="connsiteY3" fmla="*/ 0 h 1109526"/>
                <a:gd name="connsiteX4" fmla="*/ 2203688 w 2203688"/>
                <a:gd name="connsiteY4" fmla="*/ 554763 h 1109526"/>
                <a:gd name="connsiteX5" fmla="*/ 2041202 w 2203688"/>
                <a:gd name="connsiteY5" fmla="*/ 947040 h 1109526"/>
                <a:gd name="connsiteX6" fmla="*/ 1648925 w 2203688"/>
                <a:gd name="connsiteY6" fmla="*/ 1109526 h 1109526"/>
                <a:gd name="connsiteX7" fmla="*/ 0 w 2203688"/>
                <a:gd name="connsiteY7" fmla="*/ 1109526 h 1109526"/>
                <a:gd name="connsiteX8" fmla="*/ 0 w 2203688"/>
                <a:gd name="connsiteY8" fmla="*/ 1109526 h 1109526"/>
                <a:gd name="connsiteX9" fmla="*/ 0 w 2203688"/>
                <a:gd name="connsiteY9" fmla="*/ 1109526 h 1109526"/>
                <a:gd name="connsiteX10" fmla="*/ 0 w 2203688"/>
                <a:gd name="connsiteY10" fmla="*/ 554763 h 1109526"/>
                <a:gd name="connsiteX11" fmla="*/ 162487 w 2203688"/>
                <a:gd name="connsiteY11" fmla="*/ 162486 h 1109526"/>
                <a:gd name="connsiteX12" fmla="*/ 554764 w 2203688"/>
                <a:gd name="connsiteY12" fmla="*/ 0 h 1109526"/>
                <a:gd name="connsiteX13" fmla="*/ 554763 w 2203688"/>
                <a:gd name="connsiteY13" fmla="*/ 0 h 1109526"/>
                <a:gd name="connsiteX0-1" fmla="*/ 554763 w 2203688"/>
                <a:gd name="connsiteY0-2" fmla="*/ 0 h 1109526"/>
                <a:gd name="connsiteX1-3" fmla="*/ 2203688 w 2203688"/>
                <a:gd name="connsiteY1-4" fmla="*/ 0 h 1109526"/>
                <a:gd name="connsiteX2-5" fmla="*/ 2203688 w 2203688"/>
                <a:gd name="connsiteY2-6" fmla="*/ 0 h 1109526"/>
                <a:gd name="connsiteX3-7" fmla="*/ 2203688 w 2203688"/>
                <a:gd name="connsiteY3-8" fmla="*/ 0 h 1109526"/>
                <a:gd name="connsiteX4-9" fmla="*/ 2203688 w 2203688"/>
                <a:gd name="connsiteY4-10" fmla="*/ 554763 h 1109526"/>
                <a:gd name="connsiteX5-11" fmla="*/ 2041202 w 2203688"/>
                <a:gd name="connsiteY5-12" fmla="*/ 947040 h 1109526"/>
                <a:gd name="connsiteX6-13" fmla="*/ 1648925 w 2203688"/>
                <a:gd name="connsiteY6-14" fmla="*/ 1109526 h 1109526"/>
                <a:gd name="connsiteX7-15" fmla="*/ 0 w 2203688"/>
                <a:gd name="connsiteY7-16" fmla="*/ 1109526 h 1109526"/>
                <a:gd name="connsiteX8-17" fmla="*/ 0 w 2203688"/>
                <a:gd name="connsiteY8-18" fmla="*/ 1109526 h 1109526"/>
                <a:gd name="connsiteX9-19" fmla="*/ 0 w 2203688"/>
                <a:gd name="connsiteY9-20" fmla="*/ 554763 h 1109526"/>
                <a:gd name="connsiteX10-21" fmla="*/ 162487 w 2203688"/>
                <a:gd name="connsiteY10-22" fmla="*/ 162486 h 1109526"/>
                <a:gd name="connsiteX11-23" fmla="*/ 554764 w 2203688"/>
                <a:gd name="connsiteY11-24" fmla="*/ 0 h 1109526"/>
                <a:gd name="connsiteX12-25" fmla="*/ 554763 w 2203688"/>
                <a:gd name="connsiteY12-26" fmla="*/ 0 h 1109526"/>
                <a:gd name="connsiteX0-27" fmla="*/ 554763 w 2203688"/>
                <a:gd name="connsiteY0-28" fmla="*/ 0 h 1109526"/>
                <a:gd name="connsiteX1-29" fmla="*/ 2203688 w 2203688"/>
                <a:gd name="connsiteY1-30" fmla="*/ 0 h 1109526"/>
                <a:gd name="connsiteX2-31" fmla="*/ 2203688 w 2203688"/>
                <a:gd name="connsiteY2-32" fmla="*/ 0 h 1109526"/>
                <a:gd name="connsiteX3-33" fmla="*/ 2203688 w 2203688"/>
                <a:gd name="connsiteY3-34" fmla="*/ 0 h 1109526"/>
                <a:gd name="connsiteX4-35" fmla="*/ 2203688 w 2203688"/>
                <a:gd name="connsiteY4-36" fmla="*/ 554763 h 1109526"/>
                <a:gd name="connsiteX5-37" fmla="*/ 2041202 w 2203688"/>
                <a:gd name="connsiteY5-38" fmla="*/ 947040 h 1109526"/>
                <a:gd name="connsiteX6-39" fmla="*/ 1648925 w 2203688"/>
                <a:gd name="connsiteY6-40" fmla="*/ 1109526 h 1109526"/>
                <a:gd name="connsiteX7-41" fmla="*/ 0 w 2203688"/>
                <a:gd name="connsiteY7-42" fmla="*/ 1109526 h 1109526"/>
                <a:gd name="connsiteX8-43" fmla="*/ 0 w 2203688"/>
                <a:gd name="connsiteY8-44" fmla="*/ 554763 h 1109526"/>
                <a:gd name="connsiteX9-45" fmla="*/ 162487 w 2203688"/>
                <a:gd name="connsiteY9-46" fmla="*/ 162486 h 1109526"/>
                <a:gd name="connsiteX10-47" fmla="*/ 554764 w 2203688"/>
                <a:gd name="connsiteY10-48" fmla="*/ 0 h 1109526"/>
                <a:gd name="connsiteX11-49" fmla="*/ 554763 w 2203688"/>
                <a:gd name="connsiteY11-50" fmla="*/ 0 h 1109526"/>
                <a:gd name="connsiteX0-51" fmla="*/ 554763 w 2203688"/>
                <a:gd name="connsiteY0-52" fmla="*/ 0 h 1109526"/>
                <a:gd name="connsiteX1-53" fmla="*/ 2203688 w 2203688"/>
                <a:gd name="connsiteY1-54" fmla="*/ 0 h 1109526"/>
                <a:gd name="connsiteX2-55" fmla="*/ 2203688 w 2203688"/>
                <a:gd name="connsiteY2-56" fmla="*/ 0 h 1109526"/>
                <a:gd name="connsiteX3-57" fmla="*/ 2203688 w 2203688"/>
                <a:gd name="connsiteY3-58" fmla="*/ 0 h 1109526"/>
                <a:gd name="connsiteX4-59" fmla="*/ 2203688 w 2203688"/>
                <a:gd name="connsiteY4-60" fmla="*/ 554763 h 1109526"/>
                <a:gd name="connsiteX5-61" fmla="*/ 2041202 w 2203688"/>
                <a:gd name="connsiteY5-62" fmla="*/ 947040 h 1109526"/>
                <a:gd name="connsiteX6-63" fmla="*/ 1648925 w 2203688"/>
                <a:gd name="connsiteY6-64" fmla="*/ 1109526 h 1109526"/>
                <a:gd name="connsiteX7-65" fmla="*/ 0 w 2203688"/>
                <a:gd name="connsiteY7-66" fmla="*/ 554763 h 1109526"/>
                <a:gd name="connsiteX8-67" fmla="*/ 162487 w 2203688"/>
                <a:gd name="connsiteY8-68" fmla="*/ 162486 h 1109526"/>
                <a:gd name="connsiteX9-69" fmla="*/ 554764 w 2203688"/>
                <a:gd name="connsiteY9-70" fmla="*/ 0 h 1109526"/>
                <a:gd name="connsiteX10-71" fmla="*/ 554763 w 2203688"/>
                <a:gd name="connsiteY10-72" fmla="*/ 0 h 1109526"/>
                <a:gd name="connsiteX0-73" fmla="*/ 392276 w 2041201"/>
                <a:gd name="connsiteY0-74" fmla="*/ 0 h 1109526"/>
                <a:gd name="connsiteX1-75" fmla="*/ 2041201 w 2041201"/>
                <a:gd name="connsiteY1-76" fmla="*/ 0 h 1109526"/>
                <a:gd name="connsiteX2-77" fmla="*/ 2041201 w 2041201"/>
                <a:gd name="connsiteY2-78" fmla="*/ 0 h 1109526"/>
                <a:gd name="connsiteX3-79" fmla="*/ 2041201 w 2041201"/>
                <a:gd name="connsiteY3-80" fmla="*/ 0 h 1109526"/>
                <a:gd name="connsiteX4-81" fmla="*/ 2041201 w 2041201"/>
                <a:gd name="connsiteY4-82" fmla="*/ 554763 h 1109526"/>
                <a:gd name="connsiteX5-83" fmla="*/ 1878715 w 2041201"/>
                <a:gd name="connsiteY5-84" fmla="*/ 947040 h 1109526"/>
                <a:gd name="connsiteX6-85" fmla="*/ 1486438 w 2041201"/>
                <a:gd name="connsiteY6-86" fmla="*/ 1109526 h 1109526"/>
                <a:gd name="connsiteX7-87" fmla="*/ 0 w 2041201"/>
                <a:gd name="connsiteY7-88" fmla="*/ 162486 h 1109526"/>
                <a:gd name="connsiteX8-89" fmla="*/ 392277 w 2041201"/>
                <a:gd name="connsiteY8-90" fmla="*/ 0 h 1109526"/>
                <a:gd name="connsiteX9-91" fmla="*/ 392276 w 2041201"/>
                <a:gd name="connsiteY9-92" fmla="*/ 0 h 1109526"/>
                <a:gd name="connsiteX0-93" fmla="*/ 392276 w 2218915"/>
                <a:gd name="connsiteY0-94" fmla="*/ 0 h 1012419"/>
                <a:gd name="connsiteX1-95" fmla="*/ 2041201 w 2218915"/>
                <a:gd name="connsiteY1-96" fmla="*/ 0 h 1012419"/>
                <a:gd name="connsiteX2-97" fmla="*/ 2041201 w 2218915"/>
                <a:gd name="connsiteY2-98" fmla="*/ 0 h 1012419"/>
                <a:gd name="connsiteX3-99" fmla="*/ 2041201 w 2218915"/>
                <a:gd name="connsiteY3-100" fmla="*/ 0 h 1012419"/>
                <a:gd name="connsiteX4-101" fmla="*/ 2041201 w 2218915"/>
                <a:gd name="connsiteY4-102" fmla="*/ 554763 h 1012419"/>
                <a:gd name="connsiteX5-103" fmla="*/ 1878715 w 2218915"/>
                <a:gd name="connsiteY5-104" fmla="*/ 947040 h 1012419"/>
                <a:gd name="connsiteX6-105" fmla="*/ 0 w 2218915"/>
                <a:gd name="connsiteY6-106" fmla="*/ 162486 h 1012419"/>
                <a:gd name="connsiteX7-107" fmla="*/ 392277 w 2218915"/>
                <a:gd name="connsiteY7-108" fmla="*/ 0 h 1012419"/>
                <a:gd name="connsiteX8-109" fmla="*/ 392276 w 2218915"/>
                <a:gd name="connsiteY8-110" fmla="*/ 0 h 1012419"/>
                <a:gd name="connsiteX0-111" fmla="*/ 392276 w 2041201"/>
                <a:gd name="connsiteY0-112" fmla="*/ 0 h 581844"/>
                <a:gd name="connsiteX1-113" fmla="*/ 2041201 w 2041201"/>
                <a:gd name="connsiteY1-114" fmla="*/ 0 h 581844"/>
                <a:gd name="connsiteX2-115" fmla="*/ 2041201 w 2041201"/>
                <a:gd name="connsiteY2-116" fmla="*/ 0 h 581844"/>
                <a:gd name="connsiteX3-117" fmla="*/ 2041201 w 2041201"/>
                <a:gd name="connsiteY3-118" fmla="*/ 0 h 581844"/>
                <a:gd name="connsiteX4-119" fmla="*/ 2041201 w 2041201"/>
                <a:gd name="connsiteY4-120" fmla="*/ 554763 h 581844"/>
                <a:gd name="connsiteX5-121" fmla="*/ 0 w 2041201"/>
                <a:gd name="connsiteY5-122" fmla="*/ 162486 h 581844"/>
                <a:gd name="connsiteX6-123" fmla="*/ 392277 w 2041201"/>
                <a:gd name="connsiteY6-124" fmla="*/ 0 h 581844"/>
                <a:gd name="connsiteX7-125" fmla="*/ 392276 w 2041201"/>
                <a:gd name="connsiteY7-126" fmla="*/ 0 h 581844"/>
                <a:gd name="connsiteX0-127" fmla="*/ 0 w 1648925"/>
                <a:gd name="connsiteY0-128" fmla="*/ 0 h 554763"/>
                <a:gd name="connsiteX1-129" fmla="*/ 1648925 w 1648925"/>
                <a:gd name="connsiteY1-130" fmla="*/ 0 h 554763"/>
                <a:gd name="connsiteX2-131" fmla="*/ 1648925 w 1648925"/>
                <a:gd name="connsiteY2-132" fmla="*/ 0 h 554763"/>
                <a:gd name="connsiteX3-133" fmla="*/ 1648925 w 1648925"/>
                <a:gd name="connsiteY3-134" fmla="*/ 0 h 554763"/>
                <a:gd name="connsiteX4-135" fmla="*/ 1648925 w 1648925"/>
                <a:gd name="connsiteY4-136" fmla="*/ 554763 h 554763"/>
                <a:gd name="connsiteX5-137" fmla="*/ 1 w 1648925"/>
                <a:gd name="connsiteY5-138" fmla="*/ 0 h 554763"/>
                <a:gd name="connsiteX6-139" fmla="*/ 0 w 1648925"/>
                <a:gd name="connsiteY6-140" fmla="*/ 0 h 554763"/>
                <a:gd name="connsiteX0-141" fmla="*/ 0 w 1648925"/>
                <a:gd name="connsiteY0-142" fmla="*/ 0 h 566519"/>
                <a:gd name="connsiteX1-143" fmla="*/ 1648925 w 1648925"/>
                <a:gd name="connsiteY1-144" fmla="*/ 0 h 566519"/>
                <a:gd name="connsiteX2-145" fmla="*/ 1648925 w 1648925"/>
                <a:gd name="connsiteY2-146" fmla="*/ 0 h 566519"/>
                <a:gd name="connsiteX3-147" fmla="*/ 1648925 w 1648925"/>
                <a:gd name="connsiteY3-148" fmla="*/ 0 h 566519"/>
                <a:gd name="connsiteX4-149" fmla="*/ 1648925 w 1648925"/>
                <a:gd name="connsiteY4-150" fmla="*/ 554763 h 566519"/>
                <a:gd name="connsiteX5-151" fmla="*/ 1 w 1648925"/>
                <a:gd name="connsiteY5-152" fmla="*/ 0 h 566519"/>
                <a:gd name="connsiteX6-153" fmla="*/ 0 w 1648925"/>
                <a:gd name="connsiteY6-154" fmla="*/ 0 h 56651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648925" h="566519">
                  <a:moveTo>
                    <a:pt x="0" y="0"/>
                  </a:moveTo>
                  <a:lnTo>
                    <a:pt x="1648925" y="0"/>
                  </a:lnTo>
                  <a:lnTo>
                    <a:pt x="1648925" y="0"/>
                  </a:lnTo>
                  <a:lnTo>
                    <a:pt x="1648925" y="0"/>
                  </a:lnTo>
                  <a:lnTo>
                    <a:pt x="1648925" y="554763"/>
                  </a:lnTo>
                  <a:cubicBezTo>
                    <a:pt x="878072" y="566519"/>
                    <a:pt x="274822" y="92461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자유형 34"/>
            <p:cNvSpPr/>
            <p:nvPr/>
          </p:nvSpPr>
          <p:spPr>
            <a:xfrm>
              <a:off x="4838308" y="2010141"/>
              <a:ext cx="2203688" cy="1109526"/>
            </a:xfrm>
            <a:custGeom>
              <a:avLst/>
              <a:gdLst>
                <a:gd name="connsiteX0" fmla="*/ 554763 w 2203688"/>
                <a:gd name="connsiteY0" fmla="*/ 0 h 1109526"/>
                <a:gd name="connsiteX1" fmla="*/ 2203688 w 2203688"/>
                <a:gd name="connsiteY1" fmla="*/ 0 h 1109526"/>
                <a:gd name="connsiteX2" fmla="*/ 2203688 w 2203688"/>
                <a:gd name="connsiteY2" fmla="*/ 0 h 1109526"/>
                <a:gd name="connsiteX3" fmla="*/ 2203688 w 2203688"/>
                <a:gd name="connsiteY3" fmla="*/ 0 h 1109526"/>
                <a:gd name="connsiteX4" fmla="*/ 2203688 w 2203688"/>
                <a:gd name="connsiteY4" fmla="*/ 554763 h 1109526"/>
                <a:gd name="connsiteX5" fmla="*/ 2041202 w 2203688"/>
                <a:gd name="connsiteY5" fmla="*/ 947040 h 1109526"/>
                <a:gd name="connsiteX6" fmla="*/ 1648925 w 2203688"/>
                <a:gd name="connsiteY6" fmla="*/ 1109526 h 1109526"/>
                <a:gd name="connsiteX7" fmla="*/ 0 w 2203688"/>
                <a:gd name="connsiteY7" fmla="*/ 1109526 h 1109526"/>
                <a:gd name="connsiteX8" fmla="*/ 0 w 2203688"/>
                <a:gd name="connsiteY8" fmla="*/ 1109526 h 1109526"/>
                <a:gd name="connsiteX9" fmla="*/ 0 w 2203688"/>
                <a:gd name="connsiteY9" fmla="*/ 1109526 h 1109526"/>
                <a:gd name="connsiteX10" fmla="*/ 0 w 2203688"/>
                <a:gd name="connsiteY10" fmla="*/ 554763 h 1109526"/>
                <a:gd name="connsiteX11" fmla="*/ 162487 w 2203688"/>
                <a:gd name="connsiteY11" fmla="*/ 162486 h 1109526"/>
                <a:gd name="connsiteX12" fmla="*/ 554764 w 2203688"/>
                <a:gd name="connsiteY12" fmla="*/ 0 h 1109526"/>
                <a:gd name="connsiteX13" fmla="*/ 554763 w 2203688"/>
                <a:gd name="connsiteY13" fmla="*/ 0 h 1109526"/>
                <a:gd name="connsiteX0-1" fmla="*/ 554763 w 2203688"/>
                <a:gd name="connsiteY0-2" fmla="*/ 0 h 1109526"/>
                <a:gd name="connsiteX1-3" fmla="*/ 2203688 w 2203688"/>
                <a:gd name="connsiteY1-4" fmla="*/ 0 h 1109526"/>
                <a:gd name="connsiteX2-5" fmla="*/ 2203688 w 2203688"/>
                <a:gd name="connsiteY2-6" fmla="*/ 0 h 1109526"/>
                <a:gd name="connsiteX3-7" fmla="*/ 2203688 w 2203688"/>
                <a:gd name="connsiteY3-8" fmla="*/ 0 h 1109526"/>
                <a:gd name="connsiteX4-9" fmla="*/ 2041202 w 2203688"/>
                <a:gd name="connsiteY4-10" fmla="*/ 947040 h 1109526"/>
                <a:gd name="connsiteX5-11" fmla="*/ 1648925 w 2203688"/>
                <a:gd name="connsiteY5-12" fmla="*/ 1109526 h 1109526"/>
                <a:gd name="connsiteX6-13" fmla="*/ 0 w 2203688"/>
                <a:gd name="connsiteY6-14" fmla="*/ 1109526 h 1109526"/>
                <a:gd name="connsiteX7-15" fmla="*/ 0 w 2203688"/>
                <a:gd name="connsiteY7-16" fmla="*/ 1109526 h 1109526"/>
                <a:gd name="connsiteX8-17" fmla="*/ 0 w 2203688"/>
                <a:gd name="connsiteY8-18" fmla="*/ 1109526 h 1109526"/>
                <a:gd name="connsiteX9-19" fmla="*/ 0 w 2203688"/>
                <a:gd name="connsiteY9-20" fmla="*/ 554763 h 1109526"/>
                <a:gd name="connsiteX10-21" fmla="*/ 162487 w 2203688"/>
                <a:gd name="connsiteY10-22" fmla="*/ 162486 h 1109526"/>
                <a:gd name="connsiteX11-23" fmla="*/ 554764 w 2203688"/>
                <a:gd name="connsiteY11-24" fmla="*/ 0 h 1109526"/>
                <a:gd name="connsiteX12-25" fmla="*/ 554763 w 2203688"/>
                <a:gd name="connsiteY12-26" fmla="*/ 0 h 1109526"/>
                <a:gd name="connsiteX0-27" fmla="*/ 554763 w 2203688"/>
                <a:gd name="connsiteY0-28" fmla="*/ 0 h 1109526"/>
                <a:gd name="connsiteX1-29" fmla="*/ 2203688 w 2203688"/>
                <a:gd name="connsiteY1-30" fmla="*/ 0 h 1109526"/>
                <a:gd name="connsiteX2-31" fmla="*/ 2203688 w 2203688"/>
                <a:gd name="connsiteY2-32" fmla="*/ 0 h 1109526"/>
                <a:gd name="connsiteX3-33" fmla="*/ 2203688 w 2203688"/>
                <a:gd name="connsiteY3-34" fmla="*/ 0 h 1109526"/>
                <a:gd name="connsiteX4-35" fmla="*/ 1648925 w 2203688"/>
                <a:gd name="connsiteY4-36" fmla="*/ 1109526 h 1109526"/>
                <a:gd name="connsiteX5-37" fmla="*/ 0 w 2203688"/>
                <a:gd name="connsiteY5-38" fmla="*/ 1109526 h 1109526"/>
                <a:gd name="connsiteX6-39" fmla="*/ 0 w 2203688"/>
                <a:gd name="connsiteY6-40" fmla="*/ 1109526 h 1109526"/>
                <a:gd name="connsiteX7-41" fmla="*/ 0 w 2203688"/>
                <a:gd name="connsiteY7-42" fmla="*/ 1109526 h 1109526"/>
                <a:gd name="connsiteX8-43" fmla="*/ 0 w 2203688"/>
                <a:gd name="connsiteY8-44" fmla="*/ 554763 h 1109526"/>
                <a:gd name="connsiteX9-45" fmla="*/ 162487 w 2203688"/>
                <a:gd name="connsiteY9-46" fmla="*/ 162486 h 1109526"/>
                <a:gd name="connsiteX10-47" fmla="*/ 554764 w 2203688"/>
                <a:gd name="connsiteY10-48" fmla="*/ 0 h 1109526"/>
                <a:gd name="connsiteX11-49" fmla="*/ 554763 w 2203688"/>
                <a:gd name="connsiteY11-50" fmla="*/ 0 h 1109526"/>
                <a:gd name="connsiteX0-51" fmla="*/ 554763 w 2203688"/>
                <a:gd name="connsiteY0-52" fmla="*/ 0 h 1109526"/>
                <a:gd name="connsiteX1-53" fmla="*/ 2203688 w 2203688"/>
                <a:gd name="connsiteY1-54" fmla="*/ 0 h 1109526"/>
                <a:gd name="connsiteX2-55" fmla="*/ 2203688 w 2203688"/>
                <a:gd name="connsiteY2-56" fmla="*/ 0 h 1109526"/>
                <a:gd name="connsiteX3-57" fmla="*/ 2203688 w 2203688"/>
                <a:gd name="connsiteY3-58" fmla="*/ 0 h 1109526"/>
                <a:gd name="connsiteX4-59" fmla="*/ 0 w 2203688"/>
                <a:gd name="connsiteY4-60" fmla="*/ 1109526 h 1109526"/>
                <a:gd name="connsiteX5-61" fmla="*/ 0 w 2203688"/>
                <a:gd name="connsiteY5-62" fmla="*/ 1109526 h 1109526"/>
                <a:gd name="connsiteX6-63" fmla="*/ 0 w 2203688"/>
                <a:gd name="connsiteY6-64" fmla="*/ 1109526 h 1109526"/>
                <a:gd name="connsiteX7-65" fmla="*/ 0 w 2203688"/>
                <a:gd name="connsiteY7-66" fmla="*/ 554763 h 1109526"/>
                <a:gd name="connsiteX8-67" fmla="*/ 162487 w 2203688"/>
                <a:gd name="connsiteY8-68" fmla="*/ 162486 h 1109526"/>
                <a:gd name="connsiteX9-69" fmla="*/ 554764 w 2203688"/>
                <a:gd name="connsiteY9-70" fmla="*/ 0 h 1109526"/>
                <a:gd name="connsiteX10-71" fmla="*/ 554763 w 2203688"/>
                <a:gd name="connsiteY10-72" fmla="*/ 0 h 1109526"/>
                <a:gd name="connsiteX0-73" fmla="*/ 554763 w 2203688"/>
                <a:gd name="connsiteY0-74" fmla="*/ 0 h 1109526"/>
                <a:gd name="connsiteX1-75" fmla="*/ 2203688 w 2203688"/>
                <a:gd name="connsiteY1-76" fmla="*/ 0 h 1109526"/>
                <a:gd name="connsiteX2-77" fmla="*/ 2203688 w 2203688"/>
                <a:gd name="connsiteY2-78" fmla="*/ 0 h 1109526"/>
                <a:gd name="connsiteX3-79" fmla="*/ 2203688 w 2203688"/>
                <a:gd name="connsiteY3-80" fmla="*/ 0 h 1109526"/>
                <a:gd name="connsiteX4-81" fmla="*/ 0 w 2203688"/>
                <a:gd name="connsiteY4-82" fmla="*/ 1109526 h 1109526"/>
                <a:gd name="connsiteX5-83" fmla="*/ 0 w 2203688"/>
                <a:gd name="connsiteY5-84" fmla="*/ 1109526 h 1109526"/>
                <a:gd name="connsiteX6-85" fmla="*/ 0 w 2203688"/>
                <a:gd name="connsiteY6-86" fmla="*/ 1109526 h 1109526"/>
                <a:gd name="connsiteX7-87" fmla="*/ 0 w 2203688"/>
                <a:gd name="connsiteY7-88" fmla="*/ 554763 h 1109526"/>
                <a:gd name="connsiteX8-89" fmla="*/ 162487 w 2203688"/>
                <a:gd name="connsiteY8-90" fmla="*/ 162486 h 1109526"/>
                <a:gd name="connsiteX9-91" fmla="*/ 554764 w 2203688"/>
                <a:gd name="connsiteY9-92" fmla="*/ 0 h 1109526"/>
                <a:gd name="connsiteX10-93" fmla="*/ 554763 w 2203688"/>
                <a:gd name="connsiteY10-94" fmla="*/ 0 h 11095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2203688" h="1109526">
                  <a:moveTo>
                    <a:pt x="554763" y="0"/>
                  </a:moveTo>
                  <a:lnTo>
                    <a:pt x="2203688" y="0"/>
                  </a:lnTo>
                  <a:lnTo>
                    <a:pt x="2203688" y="0"/>
                  </a:lnTo>
                  <a:lnTo>
                    <a:pt x="2203688" y="0"/>
                  </a:lnTo>
                  <a:cubicBezTo>
                    <a:pt x="1469125" y="369842"/>
                    <a:pt x="888883" y="149070"/>
                    <a:pt x="0" y="1109526"/>
                  </a:cubicBezTo>
                  <a:lnTo>
                    <a:pt x="0" y="1109526"/>
                  </a:lnTo>
                  <a:lnTo>
                    <a:pt x="0" y="1109526"/>
                  </a:lnTo>
                  <a:lnTo>
                    <a:pt x="0" y="554763"/>
                  </a:lnTo>
                  <a:cubicBezTo>
                    <a:pt x="0" y="407631"/>
                    <a:pt x="58448" y="266525"/>
                    <a:pt x="162487" y="162486"/>
                  </a:cubicBezTo>
                  <a:cubicBezTo>
                    <a:pt x="266525" y="58448"/>
                    <a:pt x="407632" y="0"/>
                    <a:pt x="554764" y="0"/>
                  </a:cubicBezTo>
                  <a:lnTo>
                    <a:pt x="554763" y="0"/>
                  </a:lnTo>
                  <a:close/>
                </a:path>
              </a:pathLst>
            </a:custGeom>
            <a:solidFill>
              <a:schemeClr val="bg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55309" name="그룹 35"/>
          <p:cNvGrpSpPr/>
          <p:nvPr/>
        </p:nvGrpSpPr>
        <p:grpSpPr>
          <a:xfrm flipH="1">
            <a:off x="3337243" y="3709353"/>
            <a:ext cx="2447925" cy="1296987"/>
            <a:chOff x="4716016" y="1916832"/>
            <a:chExt cx="2448272" cy="1296144"/>
          </a:xfrm>
        </p:grpSpPr>
        <p:sp>
          <p:nvSpPr>
            <p:cNvPr id="37" name="대각선 방향의 모서리가 둥근 사각형 36"/>
            <p:cNvSpPr/>
            <p:nvPr/>
          </p:nvSpPr>
          <p:spPr>
            <a:xfrm>
              <a:off x="4716016" y="1916832"/>
              <a:ext cx="2448272" cy="1296144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FFFFFF"/>
            </a:solidFill>
            <a:ln>
              <a:noFill/>
            </a:ln>
            <a:effectLst>
              <a:outerShdw blurRad="1143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대각선 방향의 모서리가 둥근 사각형 37"/>
            <p:cNvSpPr/>
            <p:nvPr/>
          </p:nvSpPr>
          <p:spPr>
            <a:xfrm>
              <a:off x="4838308" y="2010141"/>
              <a:ext cx="2203688" cy="1109526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자유형 38"/>
            <p:cNvSpPr/>
            <p:nvPr/>
          </p:nvSpPr>
          <p:spPr>
            <a:xfrm>
              <a:off x="5393071" y="2002945"/>
              <a:ext cx="1648925" cy="566519"/>
            </a:xfrm>
            <a:custGeom>
              <a:avLst/>
              <a:gdLst>
                <a:gd name="connsiteX0" fmla="*/ 554763 w 2203688"/>
                <a:gd name="connsiteY0" fmla="*/ 0 h 1109526"/>
                <a:gd name="connsiteX1" fmla="*/ 2203688 w 2203688"/>
                <a:gd name="connsiteY1" fmla="*/ 0 h 1109526"/>
                <a:gd name="connsiteX2" fmla="*/ 2203688 w 2203688"/>
                <a:gd name="connsiteY2" fmla="*/ 0 h 1109526"/>
                <a:gd name="connsiteX3" fmla="*/ 2203688 w 2203688"/>
                <a:gd name="connsiteY3" fmla="*/ 0 h 1109526"/>
                <a:gd name="connsiteX4" fmla="*/ 2203688 w 2203688"/>
                <a:gd name="connsiteY4" fmla="*/ 554763 h 1109526"/>
                <a:gd name="connsiteX5" fmla="*/ 2041202 w 2203688"/>
                <a:gd name="connsiteY5" fmla="*/ 947040 h 1109526"/>
                <a:gd name="connsiteX6" fmla="*/ 1648925 w 2203688"/>
                <a:gd name="connsiteY6" fmla="*/ 1109526 h 1109526"/>
                <a:gd name="connsiteX7" fmla="*/ 0 w 2203688"/>
                <a:gd name="connsiteY7" fmla="*/ 1109526 h 1109526"/>
                <a:gd name="connsiteX8" fmla="*/ 0 w 2203688"/>
                <a:gd name="connsiteY8" fmla="*/ 1109526 h 1109526"/>
                <a:gd name="connsiteX9" fmla="*/ 0 w 2203688"/>
                <a:gd name="connsiteY9" fmla="*/ 1109526 h 1109526"/>
                <a:gd name="connsiteX10" fmla="*/ 0 w 2203688"/>
                <a:gd name="connsiteY10" fmla="*/ 554763 h 1109526"/>
                <a:gd name="connsiteX11" fmla="*/ 162487 w 2203688"/>
                <a:gd name="connsiteY11" fmla="*/ 162486 h 1109526"/>
                <a:gd name="connsiteX12" fmla="*/ 554764 w 2203688"/>
                <a:gd name="connsiteY12" fmla="*/ 0 h 1109526"/>
                <a:gd name="connsiteX13" fmla="*/ 554763 w 2203688"/>
                <a:gd name="connsiteY13" fmla="*/ 0 h 1109526"/>
                <a:gd name="connsiteX0-1" fmla="*/ 554763 w 2203688"/>
                <a:gd name="connsiteY0-2" fmla="*/ 0 h 1109526"/>
                <a:gd name="connsiteX1-3" fmla="*/ 2203688 w 2203688"/>
                <a:gd name="connsiteY1-4" fmla="*/ 0 h 1109526"/>
                <a:gd name="connsiteX2-5" fmla="*/ 2203688 w 2203688"/>
                <a:gd name="connsiteY2-6" fmla="*/ 0 h 1109526"/>
                <a:gd name="connsiteX3-7" fmla="*/ 2203688 w 2203688"/>
                <a:gd name="connsiteY3-8" fmla="*/ 0 h 1109526"/>
                <a:gd name="connsiteX4-9" fmla="*/ 2203688 w 2203688"/>
                <a:gd name="connsiteY4-10" fmla="*/ 554763 h 1109526"/>
                <a:gd name="connsiteX5-11" fmla="*/ 2041202 w 2203688"/>
                <a:gd name="connsiteY5-12" fmla="*/ 947040 h 1109526"/>
                <a:gd name="connsiteX6-13" fmla="*/ 1648925 w 2203688"/>
                <a:gd name="connsiteY6-14" fmla="*/ 1109526 h 1109526"/>
                <a:gd name="connsiteX7-15" fmla="*/ 0 w 2203688"/>
                <a:gd name="connsiteY7-16" fmla="*/ 1109526 h 1109526"/>
                <a:gd name="connsiteX8-17" fmla="*/ 0 w 2203688"/>
                <a:gd name="connsiteY8-18" fmla="*/ 1109526 h 1109526"/>
                <a:gd name="connsiteX9-19" fmla="*/ 0 w 2203688"/>
                <a:gd name="connsiteY9-20" fmla="*/ 554763 h 1109526"/>
                <a:gd name="connsiteX10-21" fmla="*/ 162487 w 2203688"/>
                <a:gd name="connsiteY10-22" fmla="*/ 162486 h 1109526"/>
                <a:gd name="connsiteX11-23" fmla="*/ 554764 w 2203688"/>
                <a:gd name="connsiteY11-24" fmla="*/ 0 h 1109526"/>
                <a:gd name="connsiteX12-25" fmla="*/ 554763 w 2203688"/>
                <a:gd name="connsiteY12-26" fmla="*/ 0 h 1109526"/>
                <a:gd name="connsiteX0-27" fmla="*/ 554763 w 2203688"/>
                <a:gd name="connsiteY0-28" fmla="*/ 0 h 1109526"/>
                <a:gd name="connsiteX1-29" fmla="*/ 2203688 w 2203688"/>
                <a:gd name="connsiteY1-30" fmla="*/ 0 h 1109526"/>
                <a:gd name="connsiteX2-31" fmla="*/ 2203688 w 2203688"/>
                <a:gd name="connsiteY2-32" fmla="*/ 0 h 1109526"/>
                <a:gd name="connsiteX3-33" fmla="*/ 2203688 w 2203688"/>
                <a:gd name="connsiteY3-34" fmla="*/ 0 h 1109526"/>
                <a:gd name="connsiteX4-35" fmla="*/ 2203688 w 2203688"/>
                <a:gd name="connsiteY4-36" fmla="*/ 554763 h 1109526"/>
                <a:gd name="connsiteX5-37" fmla="*/ 2041202 w 2203688"/>
                <a:gd name="connsiteY5-38" fmla="*/ 947040 h 1109526"/>
                <a:gd name="connsiteX6-39" fmla="*/ 1648925 w 2203688"/>
                <a:gd name="connsiteY6-40" fmla="*/ 1109526 h 1109526"/>
                <a:gd name="connsiteX7-41" fmla="*/ 0 w 2203688"/>
                <a:gd name="connsiteY7-42" fmla="*/ 1109526 h 1109526"/>
                <a:gd name="connsiteX8-43" fmla="*/ 0 w 2203688"/>
                <a:gd name="connsiteY8-44" fmla="*/ 554763 h 1109526"/>
                <a:gd name="connsiteX9-45" fmla="*/ 162487 w 2203688"/>
                <a:gd name="connsiteY9-46" fmla="*/ 162486 h 1109526"/>
                <a:gd name="connsiteX10-47" fmla="*/ 554764 w 2203688"/>
                <a:gd name="connsiteY10-48" fmla="*/ 0 h 1109526"/>
                <a:gd name="connsiteX11-49" fmla="*/ 554763 w 2203688"/>
                <a:gd name="connsiteY11-50" fmla="*/ 0 h 1109526"/>
                <a:gd name="connsiteX0-51" fmla="*/ 554763 w 2203688"/>
                <a:gd name="connsiteY0-52" fmla="*/ 0 h 1109526"/>
                <a:gd name="connsiteX1-53" fmla="*/ 2203688 w 2203688"/>
                <a:gd name="connsiteY1-54" fmla="*/ 0 h 1109526"/>
                <a:gd name="connsiteX2-55" fmla="*/ 2203688 w 2203688"/>
                <a:gd name="connsiteY2-56" fmla="*/ 0 h 1109526"/>
                <a:gd name="connsiteX3-57" fmla="*/ 2203688 w 2203688"/>
                <a:gd name="connsiteY3-58" fmla="*/ 0 h 1109526"/>
                <a:gd name="connsiteX4-59" fmla="*/ 2203688 w 2203688"/>
                <a:gd name="connsiteY4-60" fmla="*/ 554763 h 1109526"/>
                <a:gd name="connsiteX5-61" fmla="*/ 2041202 w 2203688"/>
                <a:gd name="connsiteY5-62" fmla="*/ 947040 h 1109526"/>
                <a:gd name="connsiteX6-63" fmla="*/ 1648925 w 2203688"/>
                <a:gd name="connsiteY6-64" fmla="*/ 1109526 h 1109526"/>
                <a:gd name="connsiteX7-65" fmla="*/ 0 w 2203688"/>
                <a:gd name="connsiteY7-66" fmla="*/ 554763 h 1109526"/>
                <a:gd name="connsiteX8-67" fmla="*/ 162487 w 2203688"/>
                <a:gd name="connsiteY8-68" fmla="*/ 162486 h 1109526"/>
                <a:gd name="connsiteX9-69" fmla="*/ 554764 w 2203688"/>
                <a:gd name="connsiteY9-70" fmla="*/ 0 h 1109526"/>
                <a:gd name="connsiteX10-71" fmla="*/ 554763 w 2203688"/>
                <a:gd name="connsiteY10-72" fmla="*/ 0 h 1109526"/>
                <a:gd name="connsiteX0-73" fmla="*/ 392276 w 2041201"/>
                <a:gd name="connsiteY0-74" fmla="*/ 0 h 1109526"/>
                <a:gd name="connsiteX1-75" fmla="*/ 2041201 w 2041201"/>
                <a:gd name="connsiteY1-76" fmla="*/ 0 h 1109526"/>
                <a:gd name="connsiteX2-77" fmla="*/ 2041201 w 2041201"/>
                <a:gd name="connsiteY2-78" fmla="*/ 0 h 1109526"/>
                <a:gd name="connsiteX3-79" fmla="*/ 2041201 w 2041201"/>
                <a:gd name="connsiteY3-80" fmla="*/ 0 h 1109526"/>
                <a:gd name="connsiteX4-81" fmla="*/ 2041201 w 2041201"/>
                <a:gd name="connsiteY4-82" fmla="*/ 554763 h 1109526"/>
                <a:gd name="connsiteX5-83" fmla="*/ 1878715 w 2041201"/>
                <a:gd name="connsiteY5-84" fmla="*/ 947040 h 1109526"/>
                <a:gd name="connsiteX6-85" fmla="*/ 1486438 w 2041201"/>
                <a:gd name="connsiteY6-86" fmla="*/ 1109526 h 1109526"/>
                <a:gd name="connsiteX7-87" fmla="*/ 0 w 2041201"/>
                <a:gd name="connsiteY7-88" fmla="*/ 162486 h 1109526"/>
                <a:gd name="connsiteX8-89" fmla="*/ 392277 w 2041201"/>
                <a:gd name="connsiteY8-90" fmla="*/ 0 h 1109526"/>
                <a:gd name="connsiteX9-91" fmla="*/ 392276 w 2041201"/>
                <a:gd name="connsiteY9-92" fmla="*/ 0 h 1109526"/>
                <a:gd name="connsiteX0-93" fmla="*/ 392276 w 2218915"/>
                <a:gd name="connsiteY0-94" fmla="*/ 0 h 1012419"/>
                <a:gd name="connsiteX1-95" fmla="*/ 2041201 w 2218915"/>
                <a:gd name="connsiteY1-96" fmla="*/ 0 h 1012419"/>
                <a:gd name="connsiteX2-97" fmla="*/ 2041201 w 2218915"/>
                <a:gd name="connsiteY2-98" fmla="*/ 0 h 1012419"/>
                <a:gd name="connsiteX3-99" fmla="*/ 2041201 w 2218915"/>
                <a:gd name="connsiteY3-100" fmla="*/ 0 h 1012419"/>
                <a:gd name="connsiteX4-101" fmla="*/ 2041201 w 2218915"/>
                <a:gd name="connsiteY4-102" fmla="*/ 554763 h 1012419"/>
                <a:gd name="connsiteX5-103" fmla="*/ 1878715 w 2218915"/>
                <a:gd name="connsiteY5-104" fmla="*/ 947040 h 1012419"/>
                <a:gd name="connsiteX6-105" fmla="*/ 0 w 2218915"/>
                <a:gd name="connsiteY6-106" fmla="*/ 162486 h 1012419"/>
                <a:gd name="connsiteX7-107" fmla="*/ 392277 w 2218915"/>
                <a:gd name="connsiteY7-108" fmla="*/ 0 h 1012419"/>
                <a:gd name="connsiteX8-109" fmla="*/ 392276 w 2218915"/>
                <a:gd name="connsiteY8-110" fmla="*/ 0 h 1012419"/>
                <a:gd name="connsiteX0-111" fmla="*/ 392276 w 2041201"/>
                <a:gd name="connsiteY0-112" fmla="*/ 0 h 581844"/>
                <a:gd name="connsiteX1-113" fmla="*/ 2041201 w 2041201"/>
                <a:gd name="connsiteY1-114" fmla="*/ 0 h 581844"/>
                <a:gd name="connsiteX2-115" fmla="*/ 2041201 w 2041201"/>
                <a:gd name="connsiteY2-116" fmla="*/ 0 h 581844"/>
                <a:gd name="connsiteX3-117" fmla="*/ 2041201 w 2041201"/>
                <a:gd name="connsiteY3-118" fmla="*/ 0 h 581844"/>
                <a:gd name="connsiteX4-119" fmla="*/ 2041201 w 2041201"/>
                <a:gd name="connsiteY4-120" fmla="*/ 554763 h 581844"/>
                <a:gd name="connsiteX5-121" fmla="*/ 0 w 2041201"/>
                <a:gd name="connsiteY5-122" fmla="*/ 162486 h 581844"/>
                <a:gd name="connsiteX6-123" fmla="*/ 392277 w 2041201"/>
                <a:gd name="connsiteY6-124" fmla="*/ 0 h 581844"/>
                <a:gd name="connsiteX7-125" fmla="*/ 392276 w 2041201"/>
                <a:gd name="connsiteY7-126" fmla="*/ 0 h 581844"/>
                <a:gd name="connsiteX0-127" fmla="*/ 0 w 1648925"/>
                <a:gd name="connsiteY0-128" fmla="*/ 0 h 554763"/>
                <a:gd name="connsiteX1-129" fmla="*/ 1648925 w 1648925"/>
                <a:gd name="connsiteY1-130" fmla="*/ 0 h 554763"/>
                <a:gd name="connsiteX2-131" fmla="*/ 1648925 w 1648925"/>
                <a:gd name="connsiteY2-132" fmla="*/ 0 h 554763"/>
                <a:gd name="connsiteX3-133" fmla="*/ 1648925 w 1648925"/>
                <a:gd name="connsiteY3-134" fmla="*/ 0 h 554763"/>
                <a:gd name="connsiteX4-135" fmla="*/ 1648925 w 1648925"/>
                <a:gd name="connsiteY4-136" fmla="*/ 554763 h 554763"/>
                <a:gd name="connsiteX5-137" fmla="*/ 1 w 1648925"/>
                <a:gd name="connsiteY5-138" fmla="*/ 0 h 554763"/>
                <a:gd name="connsiteX6-139" fmla="*/ 0 w 1648925"/>
                <a:gd name="connsiteY6-140" fmla="*/ 0 h 554763"/>
                <a:gd name="connsiteX0-141" fmla="*/ 0 w 1648925"/>
                <a:gd name="connsiteY0-142" fmla="*/ 0 h 566519"/>
                <a:gd name="connsiteX1-143" fmla="*/ 1648925 w 1648925"/>
                <a:gd name="connsiteY1-144" fmla="*/ 0 h 566519"/>
                <a:gd name="connsiteX2-145" fmla="*/ 1648925 w 1648925"/>
                <a:gd name="connsiteY2-146" fmla="*/ 0 h 566519"/>
                <a:gd name="connsiteX3-147" fmla="*/ 1648925 w 1648925"/>
                <a:gd name="connsiteY3-148" fmla="*/ 0 h 566519"/>
                <a:gd name="connsiteX4-149" fmla="*/ 1648925 w 1648925"/>
                <a:gd name="connsiteY4-150" fmla="*/ 554763 h 566519"/>
                <a:gd name="connsiteX5-151" fmla="*/ 1 w 1648925"/>
                <a:gd name="connsiteY5-152" fmla="*/ 0 h 566519"/>
                <a:gd name="connsiteX6-153" fmla="*/ 0 w 1648925"/>
                <a:gd name="connsiteY6-154" fmla="*/ 0 h 56651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648925" h="566519">
                  <a:moveTo>
                    <a:pt x="0" y="0"/>
                  </a:moveTo>
                  <a:lnTo>
                    <a:pt x="1648925" y="0"/>
                  </a:lnTo>
                  <a:lnTo>
                    <a:pt x="1648925" y="0"/>
                  </a:lnTo>
                  <a:lnTo>
                    <a:pt x="1648925" y="0"/>
                  </a:lnTo>
                  <a:lnTo>
                    <a:pt x="1648925" y="554763"/>
                  </a:lnTo>
                  <a:cubicBezTo>
                    <a:pt x="878072" y="566519"/>
                    <a:pt x="274822" y="92461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자유형 39"/>
            <p:cNvSpPr/>
            <p:nvPr/>
          </p:nvSpPr>
          <p:spPr>
            <a:xfrm>
              <a:off x="4838308" y="2010141"/>
              <a:ext cx="2203688" cy="1109526"/>
            </a:xfrm>
            <a:custGeom>
              <a:avLst/>
              <a:gdLst>
                <a:gd name="connsiteX0" fmla="*/ 554763 w 2203688"/>
                <a:gd name="connsiteY0" fmla="*/ 0 h 1109526"/>
                <a:gd name="connsiteX1" fmla="*/ 2203688 w 2203688"/>
                <a:gd name="connsiteY1" fmla="*/ 0 h 1109526"/>
                <a:gd name="connsiteX2" fmla="*/ 2203688 w 2203688"/>
                <a:gd name="connsiteY2" fmla="*/ 0 h 1109526"/>
                <a:gd name="connsiteX3" fmla="*/ 2203688 w 2203688"/>
                <a:gd name="connsiteY3" fmla="*/ 0 h 1109526"/>
                <a:gd name="connsiteX4" fmla="*/ 2203688 w 2203688"/>
                <a:gd name="connsiteY4" fmla="*/ 554763 h 1109526"/>
                <a:gd name="connsiteX5" fmla="*/ 2041202 w 2203688"/>
                <a:gd name="connsiteY5" fmla="*/ 947040 h 1109526"/>
                <a:gd name="connsiteX6" fmla="*/ 1648925 w 2203688"/>
                <a:gd name="connsiteY6" fmla="*/ 1109526 h 1109526"/>
                <a:gd name="connsiteX7" fmla="*/ 0 w 2203688"/>
                <a:gd name="connsiteY7" fmla="*/ 1109526 h 1109526"/>
                <a:gd name="connsiteX8" fmla="*/ 0 w 2203688"/>
                <a:gd name="connsiteY8" fmla="*/ 1109526 h 1109526"/>
                <a:gd name="connsiteX9" fmla="*/ 0 w 2203688"/>
                <a:gd name="connsiteY9" fmla="*/ 1109526 h 1109526"/>
                <a:gd name="connsiteX10" fmla="*/ 0 w 2203688"/>
                <a:gd name="connsiteY10" fmla="*/ 554763 h 1109526"/>
                <a:gd name="connsiteX11" fmla="*/ 162487 w 2203688"/>
                <a:gd name="connsiteY11" fmla="*/ 162486 h 1109526"/>
                <a:gd name="connsiteX12" fmla="*/ 554764 w 2203688"/>
                <a:gd name="connsiteY12" fmla="*/ 0 h 1109526"/>
                <a:gd name="connsiteX13" fmla="*/ 554763 w 2203688"/>
                <a:gd name="connsiteY13" fmla="*/ 0 h 1109526"/>
                <a:gd name="connsiteX0-1" fmla="*/ 554763 w 2203688"/>
                <a:gd name="connsiteY0-2" fmla="*/ 0 h 1109526"/>
                <a:gd name="connsiteX1-3" fmla="*/ 2203688 w 2203688"/>
                <a:gd name="connsiteY1-4" fmla="*/ 0 h 1109526"/>
                <a:gd name="connsiteX2-5" fmla="*/ 2203688 w 2203688"/>
                <a:gd name="connsiteY2-6" fmla="*/ 0 h 1109526"/>
                <a:gd name="connsiteX3-7" fmla="*/ 2203688 w 2203688"/>
                <a:gd name="connsiteY3-8" fmla="*/ 0 h 1109526"/>
                <a:gd name="connsiteX4-9" fmla="*/ 2041202 w 2203688"/>
                <a:gd name="connsiteY4-10" fmla="*/ 947040 h 1109526"/>
                <a:gd name="connsiteX5-11" fmla="*/ 1648925 w 2203688"/>
                <a:gd name="connsiteY5-12" fmla="*/ 1109526 h 1109526"/>
                <a:gd name="connsiteX6-13" fmla="*/ 0 w 2203688"/>
                <a:gd name="connsiteY6-14" fmla="*/ 1109526 h 1109526"/>
                <a:gd name="connsiteX7-15" fmla="*/ 0 w 2203688"/>
                <a:gd name="connsiteY7-16" fmla="*/ 1109526 h 1109526"/>
                <a:gd name="connsiteX8-17" fmla="*/ 0 w 2203688"/>
                <a:gd name="connsiteY8-18" fmla="*/ 1109526 h 1109526"/>
                <a:gd name="connsiteX9-19" fmla="*/ 0 w 2203688"/>
                <a:gd name="connsiteY9-20" fmla="*/ 554763 h 1109526"/>
                <a:gd name="connsiteX10-21" fmla="*/ 162487 w 2203688"/>
                <a:gd name="connsiteY10-22" fmla="*/ 162486 h 1109526"/>
                <a:gd name="connsiteX11-23" fmla="*/ 554764 w 2203688"/>
                <a:gd name="connsiteY11-24" fmla="*/ 0 h 1109526"/>
                <a:gd name="connsiteX12-25" fmla="*/ 554763 w 2203688"/>
                <a:gd name="connsiteY12-26" fmla="*/ 0 h 1109526"/>
                <a:gd name="connsiteX0-27" fmla="*/ 554763 w 2203688"/>
                <a:gd name="connsiteY0-28" fmla="*/ 0 h 1109526"/>
                <a:gd name="connsiteX1-29" fmla="*/ 2203688 w 2203688"/>
                <a:gd name="connsiteY1-30" fmla="*/ 0 h 1109526"/>
                <a:gd name="connsiteX2-31" fmla="*/ 2203688 w 2203688"/>
                <a:gd name="connsiteY2-32" fmla="*/ 0 h 1109526"/>
                <a:gd name="connsiteX3-33" fmla="*/ 2203688 w 2203688"/>
                <a:gd name="connsiteY3-34" fmla="*/ 0 h 1109526"/>
                <a:gd name="connsiteX4-35" fmla="*/ 1648925 w 2203688"/>
                <a:gd name="connsiteY4-36" fmla="*/ 1109526 h 1109526"/>
                <a:gd name="connsiteX5-37" fmla="*/ 0 w 2203688"/>
                <a:gd name="connsiteY5-38" fmla="*/ 1109526 h 1109526"/>
                <a:gd name="connsiteX6-39" fmla="*/ 0 w 2203688"/>
                <a:gd name="connsiteY6-40" fmla="*/ 1109526 h 1109526"/>
                <a:gd name="connsiteX7-41" fmla="*/ 0 w 2203688"/>
                <a:gd name="connsiteY7-42" fmla="*/ 1109526 h 1109526"/>
                <a:gd name="connsiteX8-43" fmla="*/ 0 w 2203688"/>
                <a:gd name="connsiteY8-44" fmla="*/ 554763 h 1109526"/>
                <a:gd name="connsiteX9-45" fmla="*/ 162487 w 2203688"/>
                <a:gd name="connsiteY9-46" fmla="*/ 162486 h 1109526"/>
                <a:gd name="connsiteX10-47" fmla="*/ 554764 w 2203688"/>
                <a:gd name="connsiteY10-48" fmla="*/ 0 h 1109526"/>
                <a:gd name="connsiteX11-49" fmla="*/ 554763 w 2203688"/>
                <a:gd name="connsiteY11-50" fmla="*/ 0 h 1109526"/>
                <a:gd name="connsiteX0-51" fmla="*/ 554763 w 2203688"/>
                <a:gd name="connsiteY0-52" fmla="*/ 0 h 1109526"/>
                <a:gd name="connsiteX1-53" fmla="*/ 2203688 w 2203688"/>
                <a:gd name="connsiteY1-54" fmla="*/ 0 h 1109526"/>
                <a:gd name="connsiteX2-55" fmla="*/ 2203688 w 2203688"/>
                <a:gd name="connsiteY2-56" fmla="*/ 0 h 1109526"/>
                <a:gd name="connsiteX3-57" fmla="*/ 2203688 w 2203688"/>
                <a:gd name="connsiteY3-58" fmla="*/ 0 h 1109526"/>
                <a:gd name="connsiteX4-59" fmla="*/ 0 w 2203688"/>
                <a:gd name="connsiteY4-60" fmla="*/ 1109526 h 1109526"/>
                <a:gd name="connsiteX5-61" fmla="*/ 0 w 2203688"/>
                <a:gd name="connsiteY5-62" fmla="*/ 1109526 h 1109526"/>
                <a:gd name="connsiteX6-63" fmla="*/ 0 w 2203688"/>
                <a:gd name="connsiteY6-64" fmla="*/ 1109526 h 1109526"/>
                <a:gd name="connsiteX7-65" fmla="*/ 0 w 2203688"/>
                <a:gd name="connsiteY7-66" fmla="*/ 554763 h 1109526"/>
                <a:gd name="connsiteX8-67" fmla="*/ 162487 w 2203688"/>
                <a:gd name="connsiteY8-68" fmla="*/ 162486 h 1109526"/>
                <a:gd name="connsiteX9-69" fmla="*/ 554764 w 2203688"/>
                <a:gd name="connsiteY9-70" fmla="*/ 0 h 1109526"/>
                <a:gd name="connsiteX10-71" fmla="*/ 554763 w 2203688"/>
                <a:gd name="connsiteY10-72" fmla="*/ 0 h 1109526"/>
                <a:gd name="connsiteX0-73" fmla="*/ 554763 w 2203688"/>
                <a:gd name="connsiteY0-74" fmla="*/ 0 h 1109526"/>
                <a:gd name="connsiteX1-75" fmla="*/ 2203688 w 2203688"/>
                <a:gd name="connsiteY1-76" fmla="*/ 0 h 1109526"/>
                <a:gd name="connsiteX2-77" fmla="*/ 2203688 w 2203688"/>
                <a:gd name="connsiteY2-78" fmla="*/ 0 h 1109526"/>
                <a:gd name="connsiteX3-79" fmla="*/ 2203688 w 2203688"/>
                <a:gd name="connsiteY3-80" fmla="*/ 0 h 1109526"/>
                <a:gd name="connsiteX4-81" fmla="*/ 0 w 2203688"/>
                <a:gd name="connsiteY4-82" fmla="*/ 1109526 h 1109526"/>
                <a:gd name="connsiteX5-83" fmla="*/ 0 w 2203688"/>
                <a:gd name="connsiteY5-84" fmla="*/ 1109526 h 1109526"/>
                <a:gd name="connsiteX6-85" fmla="*/ 0 w 2203688"/>
                <a:gd name="connsiteY6-86" fmla="*/ 1109526 h 1109526"/>
                <a:gd name="connsiteX7-87" fmla="*/ 0 w 2203688"/>
                <a:gd name="connsiteY7-88" fmla="*/ 554763 h 1109526"/>
                <a:gd name="connsiteX8-89" fmla="*/ 162487 w 2203688"/>
                <a:gd name="connsiteY8-90" fmla="*/ 162486 h 1109526"/>
                <a:gd name="connsiteX9-91" fmla="*/ 554764 w 2203688"/>
                <a:gd name="connsiteY9-92" fmla="*/ 0 h 1109526"/>
                <a:gd name="connsiteX10-93" fmla="*/ 554763 w 2203688"/>
                <a:gd name="connsiteY10-94" fmla="*/ 0 h 11095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2203688" h="1109526">
                  <a:moveTo>
                    <a:pt x="554763" y="0"/>
                  </a:moveTo>
                  <a:lnTo>
                    <a:pt x="2203688" y="0"/>
                  </a:lnTo>
                  <a:lnTo>
                    <a:pt x="2203688" y="0"/>
                  </a:lnTo>
                  <a:lnTo>
                    <a:pt x="2203688" y="0"/>
                  </a:lnTo>
                  <a:cubicBezTo>
                    <a:pt x="1469125" y="369842"/>
                    <a:pt x="888883" y="149070"/>
                    <a:pt x="0" y="1109526"/>
                  </a:cubicBezTo>
                  <a:lnTo>
                    <a:pt x="0" y="1109526"/>
                  </a:lnTo>
                  <a:lnTo>
                    <a:pt x="0" y="1109526"/>
                  </a:lnTo>
                  <a:lnTo>
                    <a:pt x="0" y="554763"/>
                  </a:lnTo>
                  <a:cubicBezTo>
                    <a:pt x="0" y="407631"/>
                    <a:pt x="58448" y="266525"/>
                    <a:pt x="162487" y="162486"/>
                  </a:cubicBezTo>
                  <a:cubicBezTo>
                    <a:pt x="266525" y="58448"/>
                    <a:pt x="407632" y="0"/>
                    <a:pt x="554764" y="0"/>
                  </a:cubicBezTo>
                  <a:lnTo>
                    <a:pt x="554763" y="0"/>
                  </a:lnTo>
                  <a:close/>
                </a:path>
              </a:pathLst>
            </a:custGeom>
            <a:solidFill>
              <a:schemeClr val="bg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55310" name="그룹 40"/>
          <p:cNvGrpSpPr/>
          <p:nvPr/>
        </p:nvGrpSpPr>
        <p:grpSpPr>
          <a:xfrm flipH="1">
            <a:off x="3337243" y="5220018"/>
            <a:ext cx="2447925" cy="1295400"/>
            <a:chOff x="4716016" y="1916832"/>
            <a:chExt cx="2448272" cy="1296144"/>
          </a:xfrm>
        </p:grpSpPr>
        <p:sp>
          <p:nvSpPr>
            <p:cNvPr id="42" name="대각선 방향의 모서리가 둥근 사각형 41"/>
            <p:cNvSpPr/>
            <p:nvPr/>
          </p:nvSpPr>
          <p:spPr>
            <a:xfrm>
              <a:off x="4716016" y="1916832"/>
              <a:ext cx="2448272" cy="1296144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FFFFFF"/>
            </a:solidFill>
            <a:ln>
              <a:noFill/>
            </a:ln>
            <a:effectLst>
              <a:outerShdw blurRad="1143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대각선 방향의 모서리가 둥근 사각형 42"/>
            <p:cNvSpPr/>
            <p:nvPr/>
          </p:nvSpPr>
          <p:spPr>
            <a:xfrm>
              <a:off x="4838308" y="2010141"/>
              <a:ext cx="2203688" cy="1109526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자유형 43"/>
            <p:cNvSpPr/>
            <p:nvPr/>
          </p:nvSpPr>
          <p:spPr>
            <a:xfrm>
              <a:off x="5393071" y="2002945"/>
              <a:ext cx="1648925" cy="566519"/>
            </a:xfrm>
            <a:custGeom>
              <a:avLst/>
              <a:gdLst>
                <a:gd name="connsiteX0" fmla="*/ 554763 w 2203688"/>
                <a:gd name="connsiteY0" fmla="*/ 0 h 1109526"/>
                <a:gd name="connsiteX1" fmla="*/ 2203688 w 2203688"/>
                <a:gd name="connsiteY1" fmla="*/ 0 h 1109526"/>
                <a:gd name="connsiteX2" fmla="*/ 2203688 w 2203688"/>
                <a:gd name="connsiteY2" fmla="*/ 0 h 1109526"/>
                <a:gd name="connsiteX3" fmla="*/ 2203688 w 2203688"/>
                <a:gd name="connsiteY3" fmla="*/ 0 h 1109526"/>
                <a:gd name="connsiteX4" fmla="*/ 2203688 w 2203688"/>
                <a:gd name="connsiteY4" fmla="*/ 554763 h 1109526"/>
                <a:gd name="connsiteX5" fmla="*/ 2041202 w 2203688"/>
                <a:gd name="connsiteY5" fmla="*/ 947040 h 1109526"/>
                <a:gd name="connsiteX6" fmla="*/ 1648925 w 2203688"/>
                <a:gd name="connsiteY6" fmla="*/ 1109526 h 1109526"/>
                <a:gd name="connsiteX7" fmla="*/ 0 w 2203688"/>
                <a:gd name="connsiteY7" fmla="*/ 1109526 h 1109526"/>
                <a:gd name="connsiteX8" fmla="*/ 0 w 2203688"/>
                <a:gd name="connsiteY8" fmla="*/ 1109526 h 1109526"/>
                <a:gd name="connsiteX9" fmla="*/ 0 w 2203688"/>
                <a:gd name="connsiteY9" fmla="*/ 1109526 h 1109526"/>
                <a:gd name="connsiteX10" fmla="*/ 0 w 2203688"/>
                <a:gd name="connsiteY10" fmla="*/ 554763 h 1109526"/>
                <a:gd name="connsiteX11" fmla="*/ 162487 w 2203688"/>
                <a:gd name="connsiteY11" fmla="*/ 162486 h 1109526"/>
                <a:gd name="connsiteX12" fmla="*/ 554764 w 2203688"/>
                <a:gd name="connsiteY12" fmla="*/ 0 h 1109526"/>
                <a:gd name="connsiteX13" fmla="*/ 554763 w 2203688"/>
                <a:gd name="connsiteY13" fmla="*/ 0 h 1109526"/>
                <a:gd name="connsiteX0-1" fmla="*/ 554763 w 2203688"/>
                <a:gd name="connsiteY0-2" fmla="*/ 0 h 1109526"/>
                <a:gd name="connsiteX1-3" fmla="*/ 2203688 w 2203688"/>
                <a:gd name="connsiteY1-4" fmla="*/ 0 h 1109526"/>
                <a:gd name="connsiteX2-5" fmla="*/ 2203688 w 2203688"/>
                <a:gd name="connsiteY2-6" fmla="*/ 0 h 1109526"/>
                <a:gd name="connsiteX3-7" fmla="*/ 2203688 w 2203688"/>
                <a:gd name="connsiteY3-8" fmla="*/ 0 h 1109526"/>
                <a:gd name="connsiteX4-9" fmla="*/ 2203688 w 2203688"/>
                <a:gd name="connsiteY4-10" fmla="*/ 554763 h 1109526"/>
                <a:gd name="connsiteX5-11" fmla="*/ 2041202 w 2203688"/>
                <a:gd name="connsiteY5-12" fmla="*/ 947040 h 1109526"/>
                <a:gd name="connsiteX6-13" fmla="*/ 1648925 w 2203688"/>
                <a:gd name="connsiteY6-14" fmla="*/ 1109526 h 1109526"/>
                <a:gd name="connsiteX7-15" fmla="*/ 0 w 2203688"/>
                <a:gd name="connsiteY7-16" fmla="*/ 1109526 h 1109526"/>
                <a:gd name="connsiteX8-17" fmla="*/ 0 w 2203688"/>
                <a:gd name="connsiteY8-18" fmla="*/ 1109526 h 1109526"/>
                <a:gd name="connsiteX9-19" fmla="*/ 0 w 2203688"/>
                <a:gd name="connsiteY9-20" fmla="*/ 554763 h 1109526"/>
                <a:gd name="connsiteX10-21" fmla="*/ 162487 w 2203688"/>
                <a:gd name="connsiteY10-22" fmla="*/ 162486 h 1109526"/>
                <a:gd name="connsiteX11-23" fmla="*/ 554764 w 2203688"/>
                <a:gd name="connsiteY11-24" fmla="*/ 0 h 1109526"/>
                <a:gd name="connsiteX12-25" fmla="*/ 554763 w 2203688"/>
                <a:gd name="connsiteY12-26" fmla="*/ 0 h 1109526"/>
                <a:gd name="connsiteX0-27" fmla="*/ 554763 w 2203688"/>
                <a:gd name="connsiteY0-28" fmla="*/ 0 h 1109526"/>
                <a:gd name="connsiteX1-29" fmla="*/ 2203688 w 2203688"/>
                <a:gd name="connsiteY1-30" fmla="*/ 0 h 1109526"/>
                <a:gd name="connsiteX2-31" fmla="*/ 2203688 w 2203688"/>
                <a:gd name="connsiteY2-32" fmla="*/ 0 h 1109526"/>
                <a:gd name="connsiteX3-33" fmla="*/ 2203688 w 2203688"/>
                <a:gd name="connsiteY3-34" fmla="*/ 0 h 1109526"/>
                <a:gd name="connsiteX4-35" fmla="*/ 2203688 w 2203688"/>
                <a:gd name="connsiteY4-36" fmla="*/ 554763 h 1109526"/>
                <a:gd name="connsiteX5-37" fmla="*/ 2041202 w 2203688"/>
                <a:gd name="connsiteY5-38" fmla="*/ 947040 h 1109526"/>
                <a:gd name="connsiteX6-39" fmla="*/ 1648925 w 2203688"/>
                <a:gd name="connsiteY6-40" fmla="*/ 1109526 h 1109526"/>
                <a:gd name="connsiteX7-41" fmla="*/ 0 w 2203688"/>
                <a:gd name="connsiteY7-42" fmla="*/ 1109526 h 1109526"/>
                <a:gd name="connsiteX8-43" fmla="*/ 0 w 2203688"/>
                <a:gd name="connsiteY8-44" fmla="*/ 554763 h 1109526"/>
                <a:gd name="connsiteX9-45" fmla="*/ 162487 w 2203688"/>
                <a:gd name="connsiteY9-46" fmla="*/ 162486 h 1109526"/>
                <a:gd name="connsiteX10-47" fmla="*/ 554764 w 2203688"/>
                <a:gd name="connsiteY10-48" fmla="*/ 0 h 1109526"/>
                <a:gd name="connsiteX11-49" fmla="*/ 554763 w 2203688"/>
                <a:gd name="connsiteY11-50" fmla="*/ 0 h 1109526"/>
                <a:gd name="connsiteX0-51" fmla="*/ 554763 w 2203688"/>
                <a:gd name="connsiteY0-52" fmla="*/ 0 h 1109526"/>
                <a:gd name="connsiteX1-53" fmla="*/ 2203688 w 2203688"/>
                <a:gd name="connsiteY1-54" fmla="*/ 0 h 1109526"/>
                <a:gd name="connsiteX2-55" fmla="*/ 2203688 w 2203688"/>
                <a:gd name="connsiteY2-56" fmla="*/ 0 h 1109526"/>
                <a:gd name="connsiteX3-57" fmla="*/ 2203688 w 2203688"/>
                <a:gd name="connsiteY3-58" fmla="*/ 0 h 1109526"/>
                <a:gd name="connsiteX4-59" fmla="*/ 2203688 w 2203688"/>
                <a:gd name="connsiteY4-60" fmla="*/ 554763 h 1109526"/>
                <a:gd name="connsiteX5-61" fmla="*/ 2041202 w 2203688"/>
                <a:gd name="connsiteY5-62" fmla="*/ 947040 h 1109526"/>
                <a:gd name="connsiteX6-63" fmla="*/ 1648925 w 2203688"/>
                <a:gd name="connsiteY6-64" fmla="*/ 1109526 h 1109526"/>
                <a:gd name="connsiteX7-65" fmla="*/ 0 w 2203688"/>
                <a:gd name="connsiteY7-66" fmla="*/ 554763 h 1109526"/>
                <a:gd name="connsiteX8-67" fmla="*/ 162487 w 2203688"/>
                <a:gd name="connsiteY8-68" fmla="*/ 162486 h 1109526"/>
                <a:gd name="connsiteX9-69" fmla="*/ 554764 w 2203688"/>
                <a:gd name="connsiteY9-70" fmla="*/ 0 h 1109526"/>
                <a:gd name="connsiteX10-71" fmla="*/ 554763 w 2203688"/>
                <a:gd name="connsiteY10-72" fmla="*/ 0 h 1109526"/>
                <a:gd name="connsiteX0-73" fmla="*/ 392276 w 2041201"/>
                <a:gd name="connsiteY0-74" fmla="*/ 0 h 1109526"/>
                <a:gd name="connsiteX1-75" fmla="*/ 2041201 w 2041201"/>
                <a:gd name="connsiteY1-76" fmla="*/ 0 h 1109526"/>
                <a:gd name="connsiteX2-77" fmla="*/ 2041201 w 2041201"/>
                <a:gd name="connsiteY2-78" fmla="*/ 0 h 1109526"/>
                <a:gd name="connsiteX3-79" fmla="*/ 2041201 w 2041201"/>
                <a:gd name="connsiteY3-80" fmla="*/ 0 h 1109526"/>
                <a:gd name="connsiteX4-81" fmla="*/ 2041201 w 2041201"/>
                <a:gd name="connsiteY4-82" fmla="*/ 554763 h 1109526"/>
                <a:gd name="connsiteX5-83" fmla="*/ 1878715 w 2041201"/>
                <a:gd name="connsiteY5-84" fmla="*/ 947040 h 1109526"/>
                <a:gd name="connsiteX6-85" fmla="*/ 1486438 w 2041201"/>
                <a:gd name="connsiteY6-86" fmla="*/ 1109526 h 1109526"/>
                <a:gd name="connsiteX7-87" fmla="*/ 0 w 2041201"/>
                <a:gd name="connsiteY7-88" fmla="*/ 162486 h 1109526"/>
                <a:gd name="connsiteX8-89" fmla="*/ 392277 w 2041201"/>
                <a:gd name="connsiteY8-90" fmla="*/ 0 h 1109526"/>
                <a:gd name="connsiteX9-91" fmla="*/ 392276 w 2041201"/>
                <a:gd name="connsiteY9-92" fmla="*/ 0 h 1109526"/>
                <a:gd name="connsiteX0-93" fmla="*/ 392276 w 2218915"/>
                <a:gd name="connsiteY0-94" fmla="*/ 0 h 1012419"/>
                <a:gd name="connsiteX1-95" fmla="*/ 2041201 w 2218915"/>
                <a:gd name="connsiteY1-96" fmla="*/ 0 h 1012419"/>
                <a:gd name="connsiteX2-97" fmla="*/ 2041201 w 2218915"/>
                <a:gd name="connsiteY2-98" fmla="*/ 0 h 1012419"/>
                <a:gd name="connsiteX3-99" fmla="*/ 2041201 w 2218915"/>
                <a:gd name="connsiteY3-100" fmla="*/ 0 h 1012419"/>
                <a:gd name="connsiteX4-101" fmla="*/ 2041201 w 2218915"/>
                <a:gd name="connsiteY4-102" fmla="*/ 554763 h 1012419"/>
                <a:gd name="connsiteX5-103" fmla="*/ 1878715 w 2218915"/>
                <a:gd name="connsiteY5-104" fmla="*/ 947040 h 1012419"/>
                <a:gd name="connsiteX6-105" fmla="*/ 0 w 2218915"/>
                <a:gd name="connsiteY6-106" fmla="*/ 162486 h 1012419"/>
                <a:gd name="connsiteX7-107" fmla="*/ 392277 w 2218915"/>
                <a:gd name="connsiteY7-108" fmla="*/ 0 h 1012419"/>
                <a:gd name="connsiteX8-109" fmla="*/ 392276 w 2218915"/>
                <a:gd name="connsiteY8-110" fmla="*/ 0 h 1012419"/>
                <a:gd name="connsiteX0-111" fmla="*/ 392276 w 2041201"/>
                <a:gd name="connsiteY0-112" fmla="*/ 0 h 581844"/>
                <a:gd name="connsiteX1-113" fmla="*/ 2041201 w 2041201"/>
                <a:gd name="connsiteY1-114" fmla="*/ 0 h 581844"/>
                <a:gd name="connsiteX2-115" fmla="*/ 2041201 w 2041201"/>
                <a:gd name="connsiteY2-116" fmla="*/ 0 h 581844"/>
                <a:gd name="connsiteX3-117" fmla="*/ 2041201 w 2041201"/>
                <a:gd name="connsiteY3-118" fmla="*/ 0 h 581844"/>
                <a:gd name="connsiteX4-119" fmla="*/ 2041201 w 2041201"/>
                <a:gd name="connsiteY4-120" fmla="*/ 554763 h 581844"/>
                <a:gd name="connsiteX5-121" fmla="*/ 0 w 2041201"/>
                <a:gd name="connsiteY5-122" fmla="*/ 162486 h 581844"/>
                <a:gd name="connsiteX6-123" fmla="*/ 392277 w 2041201"/>
                <a:gd name="connsiteY6-124" fmla="*/ 0 h 581844"/>
                <a:gd name="connsiteX7-125" fmla="*/ 392276 w 2041201"/>
                <a:gd name="connsiteY7-126" fmla="*/ 0 h 581844"/>
                <a:gd name="connsiteX0-127" fmla="*/ 0 w 1648925"/>
                <a:gd name="connsiteY0-128" fmla="*/ 0 h 554763"/>
                <a:gd name="connsiteX1-129" fmla="*/ 1648925 w 1648925"/>
                <a:gd name="connsiteY1-130" fmla="*/ 0 h 554763"/>
                <a:gd name="connsiteX2-131" fmla="*/ 1648925 w 1648925"/>
                <a:gd name="connsiteY2-132" fmla="*/ 0 h 554763"/>
                <a:gd name="connsiteX3-133" fmla="*/ 1648925 w 1648925"/>
                <a:gd name="connsiteY3-134" fmla="*/ 0 h 554763"/>
                <a:gd name="connsiteX4-135" fmla="*/ 1648925 w 1648925"/>
                <a:gd name="connsiteY4-136" fmla="*/ 554763 h 554763"/>
                <a:gd name="connsiteX5-137" fmla="*/ 1 w 1648925"/>
                <a:gd name="connsiteY5-138" fmla="*/ 0 h 554763"/>
                <a:gd name="connsiteX6-139" fmla="*/ 0 w 1648925"/>
                <a:gd name="connsiteY6-140" fmla="*/ 0 h 554763"/>
                <a:gd name="connsiteX0-141" fmla="*/ 0 w 1648925"/>
                <a:gd name="connsiteY0-142" fmla="*/ 0 h 566519"/>
                <a:gd name="connsiteX1-143" fmla="*/ 1648925 w 1648925"/>
                <a:gd name="connsiteY1-144" fmla="*/ 0 h 566519"/>
                <a:gd name="connsiteX2-145" fmla="*/ 1648925 w 1648925"/>
                <a:gd name="connsiteY2-146" fmla="*/ 0 h 566519"/>
                <a:gd name="connsiteX3-147" fmla="*/ 1648925 w 1648925"/>
                <a:gd name="connsiteY3-148" fmla="*/ 0 h 566519"/>
                <a:gd name="connsiteX4-149" fmla="*/ 1648925 w 1648925"/>
                <a:gd name="connsiteY4-150" fmla="*/ 554763 h 566519"/>
                <a:gd name="connsiteX5-151" fmla="*/ 1 w 1648925"/>
                <a:gd name="connsiteY5-152" fmla="*/ 0 h 566519"/>
                <a:gd name="connsiteX6-153" fmla="*/ 0 w 1648925"/>
                <a:gd name="connsiteY6-154" fmla="*/ 0 h 56651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648925" h="566519">
                  <a:moveTo>
                    <a:pt x="0" y="0"/>
                  </a:moveTo>
                  <a:lnTo>
                    <a:pt x="1648925" y="0"/>
                  </a:lnTo>
                  <a:lnTo>
                    <a:pt x="1648925" y="0"/>
                  </a:lnTo>
                  <a:lnTo>
                    <a:pt x="1648925" y="0"/>
                  </a:lnTo>
                  <a:lnTo>
                    <a:pt x="1648925" y="554763"/>
                  </a:lnTo>
                  <a:cubicBezTo>
                    <a:pt x="878072" y="566519"/>
                    <a:pt x="274822" y="92461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자유형 44"/>
            <p:cNvSpPr/>
            <p:nvPr/>
          </p:nvSpPr>
          <p:spPr>
            <a:xfrm>
              <a:off x="4838308" y="2010141"/>
              <a:ext cx="2203688" cy="1109526"/>
            </a:xfrm>
            <a:custGeom>
              <a:avLst/>
              <a:gdLst>
                <a:gd name="connsiteX0" fmla="*/ 554763 w 2203688"/>
                <a:gd name="connsiteY0" fmla="*/ 0 h 1109526"/>
                <a:gd name="connsiteX1" fmla="*/ 2203688 w 2203688"/>
                <a:gd name="connsiteY1" fmla="*/ 0 h 1109526"/>
                <a:gd name="connsiteX2" fmla="*/ 2203688 w 2203688"/>
                <a:gd name="connsiteY2" fmla="*/ 0 h 1109526"/>
                <a:gd name="connsiteX3" fmla="*/ 2203688 w 2203688"/>
                <a:gd name="connsiteY3" fmla="*/ 0 h 1109526"/>
                <a:gd name="connsiteX4" fmla="*/ 2203688 w 2203688"/>
                <a:gd name="connsiteY4" fmla="*/ 554763 h 1109526"/>
                <a:gd name="connsiteX5" fmla="*/ 2041202 w 2203688"/>
                <a:gd name="connsiteY5" fmla="*/ 947040 h 1109526"/>
                <a:gd name="connsiteX6" fmla="*/ 1648925 w 2203688"/>
                <a:gd name="connsiteY6" fmla="*/ 1109526 h 1109526"/>
                <a:gd name="connsiteX7" fmla="*/ 0 w 2203688"/>
                <a:gd name="connsiteY7" fmla="*/ 1109526 h 1109526"/>
                <a:gd name="connsiteX8" fmla="*/ 0 w 2203688"/>
                <a:gd name="connsiteY8" fmla="*/ 1109526 h 1109526"/>
                <a:gd name="connsiteX9" fmla="*/ 0 w 2203688"/>
                <a:gd name="connsiteY9" fmla="*/ 1109526 h 1109526"/>
                <a:gd name="connsiteX10" fmla="*/ 0 w 2203688"/>
                <a:gd name="connsiteY10" fmla="*/ 554763 h 1109526"/>
                <a:gd name="connsiteX11" fmla="*/ 162487 w 2203688"/>
                <a:gd name="connsiteY11" fmla="*/ 162486 h 1109526"/>
                <a:gd name="connsiteX12" fmla="*/ 554764 w 2203688"/>
                <a:gd name="connsiteY12" fmla="*/ 0 h 1109526"/>
                <a:gd name="connsiteX13" fmla="*/ 554763 w 2203688"/>
                <a:gd name="connsiteY13" fmla="*/ 0 h 1109526"/>
                <a:gd name="connsiteX0-1" fmla="*/ 554763 w 2203688"/>
                <a:gd name="connsiteY0-2" fmla="*/ 0 h 1109526"/>
                <a:gd name="connsiteX1-3" fmla="*/ 2203688 w 2203688"/>
                <a:gd name="connsiteY1-4" fmla="*/ 0 h 1109526"/>
                <a:gd name="connsiteX2-5" fmla="*/ 2203688 w 2203688"/>
                <a:gd name="connsiteY2-6" fmla="*/ 0 h 1109526"/>
                <a:gd name="connsiteX3-7" fmla="*/ 2203688 w 2203688"/>
                <a:gd name="connsiteY3-8" fmla="*/ 0 h 1109526"/>
                <a:gd name="connsiteX4-9" fmla="*/ 2041202 w 2203688"/>
                <a:gd name="connsiteY4-10" fmla="*/ 947040 h 1109526"/>
                <a:gd name="connsiteX5-11" fmla="*/ 1648925 w 2203688"/>
                <a:gd name="connsiteY5-12" fmla="*/ 1109526 h 1109526"/>
                <a:gd name="connsiteX6-13" fmla="*/ 0 w 2203688"/>
                <a:gd name="connsiteY6-14" fmla="*/ 1109526 h 1109526"/>
                <a:gd name="connsiteX7-15" fmla="*/ 0 w 2203688"/>
                <a:gd name="connsiteY7-16" fmla="*/ 1109526 h 1109526"/>
                <a:gd name="connsiteX8-17" fmla="*/ 0 w 2203688"/>
                <a:gd name="connsiteY8-18" fmla="*/ 1109526 h 1109526"/>
                <a:gd name="connsiteX9-19" fmla="*/ 0 w 2203688"/>
                <a:gd name="connsiteY9-20" fmla="*/ 554763 h 1109526"/>
                <a:gd name="connsiteX10-21" fmla="*/ 162487 w 2203688"/>
                <a:gd name="connsiteY10-22" fmla="*/ 162486 h 1109526"/>
                <a:gd name="connsiteX11-23" fmla="*/ 554764 w 2203688"/>
                <a:gd name="connsiteY11-24" fmla="*/ 0 h 1109526"/>
                <a:gd name="connsiteX12-25" fmla="*/ 554763 w 2203688"/>
                <a:gd name="connsiteY12-26" fmla="*/ 0 h 1109526"/>
                <a:gd name="connsiteX0-27" fmla="*/ 554763 w 2203688"/>
                <a:gd name="connsiteY0-28" fmla="*/ 0 h 1109526"/>
                <a:gd name="connsiteX1-29" fmla="*/ 2203688 w 2203688"/>
                <a:gd name="connsiteY1-30" fmla="*/ 0 h 1109526"/>
                <a:gd name="connsiteX2-31" fmla="*/ 2203688 w 2203688"/>
                <a:gd name="connsiteY2-32" fmla="*/ 0 h 1109526"/>
                <a:gd name="connsiteX3-33" fmla="*/ 2203688 w 2203688"/>
                <a:gd name="connsiteY3-34" fmla="*/ 0 h 1109526"/>
                <a:gd name="connsiteX4-35" fmla="*/ 1648925 w 2203688"/>
                <a:gd name="connsiteY4-36" fmla="*/ 1109526 h 1109526"/>
                <a:gd name="connsiteX5-37" fmla="*/ 0 w 2203688"/>
                <a:gd name="connsiteY5-38" fmla="*/ 1109526 h 1109526"/>
                <a:gd name="connsiteX6-39" fmla="*/ 0 w 2203688"/>
                <a:gd name="connsiteY6-40" fmla="*/ 1109526 h 1109526"/>
                <a:gd name="connsiteX7-41" fmla="*/ 0 w 2203688"/>
                <a:gd name="connsiteY7-42" fmla="*/ 1109526 h 1109526"/>
                <a:gd name="connsiteX8-43" fmla="*/ 0 w 2203688"/>
                <a:gd name="connsiteY8-44" fmla="*/ 554763 h 1109526"/>
                <a:gd name="connsiteX9-45" fmla="*/ 162487 w 2203688"/>
                <a:gd name="connsiteY9-46" fmla="*/ 162486 h 1109526"/>
                <a:gd name="connsiteX10-47" fmla="*/ 554764 w 2203688"/>
                <a:gd name="connsiteY10-48" fmla="*/ 0 h 1109526"/>
                <a:gd name="connsiteX11-49" fmla="*/ 554763 w 2203688"/>
                <a:gd name="connsiteY11-50" fmla="*/ 0 h 1109526"/>
                <a:gd name="connsiteX0-51" fmla="*/ 554763 w 2203688"/>
                <a:gd name="connsiteY0-52" fmla="*/ 0 h 1109526"/>
                <a:gd name="connsiteX1-53" fmla="*/ 2203688 w 2203688"/>
                <a:gd name="connsiteY1-54" fmla="*/ 0 h 1109526"/>
                <a:gd name="connsiteX2-55" fmla="*/ 2203688 w 2203688"/>
                <a:gd name="connsiteY2-56" fmla="*/ 0 h 1109526"/>
                <a:gd name="connsiteX3-57" fmla="*/ 2203688 w 2203688"/>
                <a:gd name="connsiteY3-58" fmla="*/ 0 h 1109526"/>
                <a:gd name="connsiteX4-59" fmla="*/ 0 w 2203688"/>
                <a:gd name="connsiteY4-60" fmla="*/ 1109526 h 1109526"/>
                <a:gd name="connsiteX5-61" fmla="*/ 0 w 2203688"/>
                <a:gd name="connsiteY5-62" fmla="*/ 1109526 h 1109526"/>
                <a:gd name="connsiteX6-63" fmla="*/ 0 w 2203688"/>
                <a:gd name="connsiteY6-64" fmla="*/ 1109526 h 1109526"/>
                <a:gd name="connsiteX7-65" fmla="*/ 0 w 2203688"/>
                <a:gd name="connsiteY7-66" fmla="*/ 554763 h 1109526"/>
                <a:gd name="connsiteX8-67" fmla="*/ 162487 w 2203688"/>
                <a:gd name="connsiteY8-68" fmla="*/ 162486 h 1109526"/>
                <a:gd name="connsiteX9-69" fmla="*/ 554764 w 2203688"/>
                <a:gd name="connsiteY9-70" fmla="*/ 0 h 1109526"/>
                <a:gd name="connsiteX10-71" fmla="*/ 554763 w 2203688"/>
                <a:gd name="connsiteY10-72" fmla="*/ 0 h 1109526"/>
                <a:gd name="connsiteX0-73" fmla="*/ 554763 w 2203688"/>
                <a:gd name="connsiteY0-74" fmla="*/ 0 h 1109526"/>
                <a:gd name="connsiteX1-75" fmla="*/ 2203688 w 2203688"/>
                <a:gd name="connsiteY1-76" fmla="*/ 0 h 1109526"/>
                <a:gd name="connsiteX2-77" fmla="*/ 2203688 w 2203688"/>
                <a:gd name="connsiteY2-78" fmla="*/ 0 h 1109526"/>
                <a:gd name="connsiteX3-79" fmla="*/ 2203688 w 2203688"/>
                <a:gd name="connsiteY3-80" fmla="*/ 0 h 1109526"/>
                <a:gd name="connsiteX4-81" fmla="*/ 0 w 2203688"/>
                <a:gd name="connsiteY4-82" fmla="*/ 1109526 h 1109526"/>
                <a:gd name="connsiteX5-83" fmla="*/ 0 w 2203688"/>
                <a:gd name="connsiteY5-84" fmla="*/ 1109526 h 1109526"/>
                <a:gd name="connsiteX6-85" fmla="*/ 0 w 2203688"/>
                <a:gd name="connsiteY6-86" fmla="*/ 1109526 h 1109526"/>
                <a:gd name="connsiteX7-87" fmla="*/ 0 w 2203688"/>
                <a:gd name="connsiteY7-88" fmla="*/ 554763 h 1109526"/>
                <a:gd name="connsiteX8-89" fmla="*/ 162487 w 2203688"/>
                <a:gd name="connsiteY8-90" fmla="*/ 162486 h 1109526"/>
                <a:gd name="connsiteX9-91" fmla="*/ 554764 w 2203688"/>
                <a:gd name="connsiteY9-92" fmla="*/ 0 h 1109526"/>
                <a:gd name="connsiteX10-93" fmla="*/ 554763 w 2203688"/>
                <a:gd name="connsiteY10-94" fmla="*/ 0 h 11095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2203688" h="1109526">
                  <a:moveTo>
                    <a:pt x="554763" y="0"/>
                  </a:moveTo>
                  <a:lnTo>
                    <a:pt x="2203688" y="0"/>
                  </a:lnTo>
                  <a:lnTo>
                    <a:pt x="2203688" y="0"/>
                  </a:lnTo>
                  <a:lnTo>
                    <a:pt x="2203688" y="0"/>
                  </a:lnTo>
                  <a:cubicBezTo>
                    <a:pt x="1469125" y="369842"/>
                    <a:pt x="888883" y="149070"/>
                    <a:pt x="0" y="1109526"/>
                  </a:cubicBezTo>
                  <a:lnTo>
                    <a:pt x="0" y="1109526"/>
                  </a:lnTo>
                  <a:lnTo>
                    <a:pt x="0" y="1109526"/>
                  </a:lnTo>
                  <a:lnTo>
                    <a:pt x="0" y="554763"/>
                  </a:lnTo>
                  <a:cubicBezTo>
                    <a:pt x="0" y="407631"/>
                    <a:pt x="58448" y="266525"/>
                    <a:pt x="162487" y="162486"/>
                  </a:cubicBezTo>
                  <a:cubicBezTo>
                    <a:pt x="266525" y="58448"/>
                    <a:pt x="407632" y="0"/>
                    <a:pt x="554764" y="0"/>
                  </a:cubicBezTo>
                  <a:lnTo>
                    <a:pt x="554763" y="0"/>
                  </a:lnTo>
                  <a:close/>
                </a:path>
              </a:pathLst>
            </a:custGeom>
            <a:solidFill>
              <a:schemeClr val="bg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55311" name="그룹 53"/>
          <p:cNvGrpSpPr/>
          <p:nvPr/>
        </p:nvGrpSpPr>
        <p:grpSpPr>
          <a:xfrm>
            <a:off x="6040438" y="1503363"/>
            <a:ext cx="92075" cy="5278437"/>
            <a:chOff x="4517136" y="1503800"/>
            <a:chExt cx="91440" cy="5278672"/>
          </a:xfrm>
        </p:grpSpPr>
        <p:sp>
          <p:nvSpPr>
            <p:cNvPr id="46" name="직사각형 45"/>
            <p:cNvSpPr/>
            <p:nvPr/>
          </p:nvSpPr>
          <p:spPr>
            <a:xfrm>
              <a:off x="4517136" y="1503800"/>
              <a:ext cx="91440" cy="1010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직사각형 46"/>
            <p:cNvSpPr/>
            <p:nvPr/>
          </p:nvSpPr>
          <p:spPr>
            <a:xfrm>
              <a:off x="4517136" y="2339712"/>
              <a:ext cx="91440" cy="64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" name="직사각형 47"/>
            <p:cNvSpPr/>
            <p:nvPr/>
          </p:nvSpPr>
          <p:spPr>
            <a:xfrm>
              <a:off x="4517136" y="2982507"/>
              <a:ext cx="91440" cy="1010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" name="직사각형 48"/>
            <p:cNvSpPr/>
            <p:nvPr/>
          </p:nvSpPr>
          <p:spPr>
            <a:xfrm>
              <a:off x="4517136" y="3958200"/>
              <a:ext cx="9144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" name="직사각형 49"/>
            <p:cNvSpPr/>
            <p:nvPr/>
          </p:nvSpPr>
          <p:spPr>
            <a:xfrm>
              <a:off x="4517136" y="4442432"/>
              <a:ext cx="91440" cy="1010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4517136" y="4982328"/>
              <a:ext cx="91440" cy="64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4517136" y="5158779"/>
              <a:ext cx="91440" cy="1010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직사각형 52"/>
            <p:cNvSpPr/>
            <p:nvPr/>
          </p:nvSpPr>
          <p:spPr>
            <a:xfrm>
              <a:off x="4517136" y="6134472"/>
              <a:ext cx="9144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5" name="직사각형 54"/>
          <p:cNvSpPr/>
          <p:nvPr/>
        </p:nvSpPr>
        <p:spPr>
          <a:xfrm>
            <a:off x="6700838" y="2317115"/>
            <a:ext cx="180022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charset="0"/>
                <a:ea typeface="HY견고딕" pitchFamily="18" charset="-127"/>
                <a:cs typeface="Times New Roman" panose="02020603050405020304" charset="0"/>
              </a:rPr>
              <a:t>Lima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charset="0"/>
              <a:ea typeface="HY견고딕" pitchFamily="18" charset="-127"/>
              <a:cs typeface="Times New Roman" panose="02020603050405020304" charset="0"/>
            </a:endParaRPr>
          </a:p>
        </p:txBody>
      </p:sp>
      <p:sp>
        <p:nvSpPr>
          <p:cNvPr id="57" name="직사각형 56"/>
          <p:cNvSpPr/>
          <p:nvPr/>
        </p:nvSpPr>
        <p:spPr>
          <a:xfrm>
            <a:off x="6700838" y="3922713"/>
            <a:ext cx="1800225" cy="245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ko-KR" altLang="en-US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HY견고딕" pitchFamily="18" charset="-127"/>
              <a:cs typeface="Arial" panose="020B0604020202020204" pitchFamily="34" charset="0"/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6732588" y="3841433"/>
            <a:ext cx="180022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charset="0"/>
                <a:ea typeface="HY견고딕" pitchFamily="18" charset="-127"/>
                <a:cs typeface="Times New Roman" panose="02020603050405020304" charset="0"/>
              </a:rPr>
              <a:t>Spanish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charset="0"/>
              <a:ea typeface="HY견고딕" pitchFamily="18" charset="-127"/>
              <a:cs typeface="Times New Roman" panose="02020603050405020304" charset="0"/>
            </a:endParaRPr>
          </a:p>
        </p:txBody>
      </p:sp>
      <p:sp>
        <p:nvSpPr>
          <p:cNvPr id="61" name="직사각형 60"/>
          <p:cNvSpPr/>
          <p:nvPr/>
        </p:nvSpPr>
        <p:spPr>
          <a:xfrm>
            <a:off x="1893570" y="2569210"/>
            <a:ext cx="32918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charset="0"/>
                <a:ea typeface="HY견고딕" pitchFamily="18" charset="-127"/>
                <a:cs typeface="Times New Roman" panose="02020603050405020304" charset="0"/>
              </a:rPr>
              <a:t>Capital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charset="0"/>
              <a:ea typeface="HY견고딕" pitchFamily="18" charset="-127"/>
              <a:cs typeface="Times New Roman" panose="02020603050405020304" charset="0"/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3594735" y="4110355"/>
            <a:ext cx="193357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charset="0"/>
                <a:ea typeface="HY견고딕" pitchFamily="18" charset="-127"/>
                <a:cs typeface="Times New Roman" panose="02020603050405020304" charset="0"/>
              </a:rPr>
              <a:t>Language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charset="0"/>
              <a:ea typeface="HY견고딕" pitchFamily="18" charset="-127"/>
              <a:cs typeface="Times New Roman" panose="02020603050405020304" charset="0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3596005" y="5576570"/>
            <a:ext cx="12598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charset="0"/>
                <a:ea typeface="HY견고딕" pitchFamily="18" charset="-127"/>
                <a:cs typeface="Times New Roman" panose="02020603050405020304" charset="0"/>
              </a:rPr>
              <a:t> Flag</a:t>
            </a:r>
            <a:endParaRPr kumimoji="1" lang="en-US" altLang="ko-KR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charset="0"/>
              <a:ea typeface="HY견고딕" pitchFamily="18" charset="-127"/>
              <a:cs typeface="Times New Roman" panose="02020603050405020304" charset="0"/>
            </a:endParaRPr>
          </a:p>
        </p:txBody>
      </p:sp>
      <p:cxnSp>
        <p:nvCxnSpPr>
          <p:cNvPr id="80" name="직선 연결선 79"/>
          <p:cNvCxnSpPr>
            <a:stCxn id="21" idx="2"/>
          </p:cNvCxnSpPr>
          <p:nvPr/>
        </p:nvCxnSpPr>
        <p:spPr>
          <a:xfrm>
            <a:off x="5785168" y="2894648"/>
            <a:ext cx="304800" cy="90963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9544050" y="1001395"/>
            <a:ext cx="2647950" cy="1310640"/>
            <a:chOff x="8612" y="2530"/>
            <a:chExt cx="5860" cy="3105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732" y="2530"/>
              <a:ext cx="4740" cy="3105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8612" y="3307"/>
              <a:ext cx="841" cy="1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 b="1">
                  <a:latin typeface="Times New Roman" panose="02020603050405020304" charset="0"/>
                  <a:cs typeface="Times New Roman" panose="02020603050405020304" charset="0"/>
                </a:rPr>
                <a:t>A</a:t>
              </a:r>
              <a:endParaRPr lang="en-US" altLang="zh-CN" sz="32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9544050" y="2343150"/>
            <a:ext cx="2840355" cy="1579880"/>
            <a:chOff x="15030" y="3690"/>
            <a:chExt cx="4473" cy="2488"/>
          </a:xfrm>
        </p:grpSpPr>
        <p:pic>
          <p:nvPicPr>
            <p:cNvPr id="20" name="图片 19" descr="95eef01f3a292df58dd8824db3315c6034a8734a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23" y="3690"/>
              <a:ext cx="3980" cy="2488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15030" y="4585"/>
              <a:ext cx="59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 b="1">
                  <a:latin typeface="Times New Roman" panose="02020603050405020304" charset="0"/>
                  <a:cs typeface="Times New Roman" panose="02020603050405020304" charset="0"/>
                </a:rPr>
                <a:t>B</a:t>
              </a:r>
              <a:endParaRPr lang="en-US" altLang="zh-CN" sz="32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77375" y="5509895"/>
            <a:ext cx="2714625" cy="1423670"/>
            <a:chOff x="14925" y="8677"/>
            <a:chExt cx="4275" cy="2242"/>
          </a:xfrm>
        </p:grpSpPr>
        <p:pic>
          <p:nvPicPr>
            <p:cNvPr id="24" name="图片 23" descr="c75c10385343fbf226ee5166bd7eca8064388fb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836" y="8677"/>
              <a:ext cx="3364" cy="2243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14925" y="9215"/>
              <a:ext cx="59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 b="1">
                  <a:latin typeface="Times New Roman" panose="02020603050405020304" charset="0"/>
                  <a:cs typeface="Times New Roman" panose="02020603050405020304" charset="0"/>
                </a:rPr>
                <a:t>D</a:t>
              </a:r>
              <a:endParaRPr lang="en-US" altLang="zh-CN" sz="32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9544050" y="3992880"/>
            <a:ext cx="2642235" cy="1423670"/>
            <a:chOff x="15030" y="6288"/>
            <a:chExt cx="4161" cy="2242"/>
          </a:xfrm>
        </p:grpSpPr>
        <p:pic>
          <p:nvPicPr>
            <p:cNvPr id="4" name="图片 3" descr="30adcbef76094b36fdbf346ea9cc7cd98d109d0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827" y="6288"/>
              <a:ext cx="3364" cy="2242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15030" y="6886"/>
              <a:ext cx="59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 b="1">
                  <a:latin typeface="Times New Roman" panose="02020603050405020304" charset="0"/>
                  <a:cs typeface="Times New Roman" panose="02020603050405020304" charset="0"/>
                </a:rPr>
                <a:t>C</a:t>
              </a:r>
              <a:endParaRPr lang="en-US" altLang="zh-CN" sz="32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32" name="图片 31" descr="C:\Users\ASUS\Desktop\cusco\church-st-nikolai-entrance-west-portal-nikolaikirche-stralsund-to-122525631.jpgchurch-st-nikolai-entrance-west-portal-nikolaikirche-stralsund-to-12252563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855980"/>
            <a:ext cx="3003550" cy="5926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5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5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5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5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8073 0.008241 L -0.276406 0.139537 " pathEditMode="relative" rAng="0" ptsTypes="">
                                      <p:cBhvr>
                                        <p:cTn id="10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" y="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3" grpId="0"/>
      <p:bldP spid="61" grpId="0"/>
      <p:bldP spid="55" grpId="1"/>
      <p:bldP spid="59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8255" y="12065"/>
            <a:ext cx="12201525" cy="6859905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7" name="半闭框 6"/>
          <p:cNvSpPr/>
          <p:nvPr/>
        </p:nvSpPr>
        <p:spPr>
          <a:xfrm>
            <a:off x="-3175" y="12065"/>
            <a:ext cx="5619750" cy="3000375"/>
          </a:xfrm>
          <a:prstGeom prst="halfFrame">
            <a:avLst>
              <a:gd name="adj1" fmla="val 6349"/>
              <a:gd name="adj2" fmla="val 5566"/>
            </a:avLst>
          </a:prstGeom>
          <a:solidFill>
            <a:srgbClr val="843C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半闭框 7"/>
          <p:cNvSpPr/>
          <p:nvPr/>
        </p:nvSpPr>
        <p:spPr>
          <a:xfrm rot="10800000">
            <a:off x="6590030" y="3871595"/>
            <a:ext cx="5619750" cy="3000375"/>
          </a:xfrm>
          <a:prstGeom prst="halfFrame">
            <a:avLst>
              <a:gd name="adj1" fmla="val 6349"/>
              <a:gd name="adj2" fmla="val 5566"/>
            </a:avLst>
          </a:prstGeom>
          <a:solidFill>
            <a:srgbClr val="843C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-40005" y="4324350"/>
            <a:ext cx="12191365" cy="1280160"/>
            <a:chOff x="0" y="7017"/>
            <a:chExt cx="19199" cy="2016"/>
          </a:xfrm>
        </p:grpSpPr>
        <p:sp>
          <p:nvSpPr>
            <p:cNvPr id="11" name="手动输入 12"/>
            <p:cNvSpPr/>
            <p:nvPr/>
          </p:nvSpPr>
          <p:spPr>
            <a:xfrm flipH="1">
              <a:off x="0" y="7017"/>
              <a:ext cx="19199" cy="2016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-1" fmla="*/ 27 w 10000"/>
                <a:gd name="connsiteY0-2" fmla="*/ 113 h 10000"/>
                <a:gd name="connsiteX1-3" fmla="*/ 10000 w 10000"/>
                <a:gd name="connsiteY1-4" fmla="*/ 0 h 10000"/>
                <a:gd name="connsiteX2-5" fmla="*/ 10000 w 10000"/>
                <a:gd name="connsiteY2-6" fmla="*/ 10000 h 10000"/>
                <a:gd name="connsiteX3-7" fmla="*/ 0 w 10000"/>
                <a:gd name="connsiteY3-8" fmla="*/ 10000 h 10000"/>
                <a:gd name="connsiteX4-9" fmla="*/ 27 w 10000"/>
                <a:gd name="connsiteY4-10" fmla="*/ 113 h 10000"/>
                <a:gd name="connsiteX0-11" fmla="*/ 27 w 10000"/>
                <a:gd name="connsiteY0-12" fmla="*/ 249 h 10000"/>
                <a:gd name="connsiteX1-13" fmla="*/ 10000 w 10000"/>
                <a:gd name="connsiteY1-14" fmla="*/ 0 h 10000"/>
                <a:gd name="connsiteX2-15" fmla="*/ 10000 w 10000"/>
                <a:gd name="connsiteY2-16" fmla="*/ 10000 h 10000"/>
                <a:gd name="connsiteX3-17" fmla="*/ 0 w 10000"/>
                <a:gd name="connsiteY3-18" fmla="*/ 10000 h 10000"/>
                <a:gd name="connsiteX4-19" fmla="*/ 27 w 10000"/>
                <a:gd name="connsiteY4-20" fmla="*/ 249 h 10000"/>
                <a:gd name="connsiteX0-21" fmla="*/ 27 w 10000"/>
                <a:gd name="connsiteY0-22" fmla="*/ 0 h 9751"/>
                <a:gd name="connsiteX1-23" fmla="*/ 9989 w 10000"/>
                <a:gd name="connsiteY1-24" fmla="*/ 3199 h 9751"/>
                <a:gd name="connsiteX2-25" fmla="*/ 10000 w 10000"/>
                <a:gd name="connsiteY2-26" fmla="*/ 9751 h 9751"/>
                <a:gd name="connsiteX3-27" fmla="*/ 0 w 10000"/>
                <a:gd name="connsiteY3-28" fmla="*/ 9751 h 9751"/>
                <a:gd name="connsiteX4-29" fmla="*/ 27 w 10000"/>
                <a:gd name="connsiteY4-30" fmla="*/ 0 h 9751"/>
                <a:gd name="connsiteX0-31" fmla="*/ 10 w 10000"/>
                <a:gd name="connsiteY0-32" fmla="*/ 0 h 10215"/>
                <a:gd name="connsiteX1-33" fmla="*/ 9989 w 10000"/>
                <a:gd name="connsiteY1-34" fmla="*/ 3496 h 10215"/>
                <a:gd name="connsiteX2-35" fmla="*/ 10000 w 10000"/>
                <a:gd name="connsiteY2-36" fmla="*/ 10215 h 10215"/>
                <a:gd name="connsiteX3-37" fmla="*/ 0 w 10000"/>
                <a:gd name="connsiteY3-38" fmla="*/ 10215 h 10215"/>
                <a:gd name="connsiteX4-39" fmla="*/ 10 w 10000"/>
                <a:gd name="connsiteY4-40" fmla="*/ 0 h 10215"/>
                <a:gd name="connsiteX0-41" fmla="*/ 10 w 10000"/>
                <a:gd name="connsiteY0-42" fmla="*/ 0 h 10478"/>
                <a:gd name="connsiteX1-43" fmla="*/ 9989 w 10000"/>
                <a:gd name="connsiteY1-44" fmla="*/ 3496 h 10478"/>
                <a:gd name="connsiteX2-45" fmla="*/ 10000 w 10000"/>
                <a:gd name="connsiteY2-46" fmla="*/ 10215 h 10478"/>
                <a:gd name="connsiteX3-47" fmla="*/ 0 w 10000"/>
                <a:gd name="connsiteY3-48" fmla="*/ 10478 h 10478"/>
                <a:gd name="connsiteX4-49" fmla="*/ 10 w 10000"/>
                <a:gd name="connsiteY4-50" fmla="*/ 0 h 10478"/>
                <a:gd name="connsiteX0-51" fmla="*/ 10 w 10005"/>
                <a:gd name="connsiteY0-52" fmla="*/ 0 h 10525"/>
                <a:gd name="connsiteX1-53" fmla="*/ 9989 w 10005"/>
                <a:gd name="connsiteY1-54" fmla="*/ 3496 h 10525"/>
                <a:gd name="connsiteX2-55" fmla="*/ 10005 w 10005"/>
                <a:gd name="connsiteY2-56" fmla="*/ 10525 h 10525"/>
                <a:gd name="connsiteX3-57" fmla="*/ 0 w 10005"/>
                <a:gd name="connsiteY3-58" fmla="*/ 10478 h 10525"/>
                <a:gd name="connsiteX4-59" fmla="*/ 10 w 10005"/>
                <a:gd name="connsiteY4-60" fmla="*/ 0 h 105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005" h="10525">
                  <a:moveTo>
                    <a:pt x="10" y="0"/>
                  </a:moveTo>
                  <a:lnTo>
                    <a:pt x="9989" y="3496"/>
                  </a:lnTo>
                  <a:cubicBezTo>
                    <a:pt x="9993" y="5735"/>
                    <a:pt x="10001" y="8285"/>
                    <a:pt x="10005" y="10525"/>
                  </a:cubicBezTo>
                  <a:lnTo>
                    <a:pt x="0" y="10478"/>
                  </a:lnTo>
                  <a:cubicBezTo>
                    <a:pt x="9" y="7098"/>
                    <a:pt x="1" y="3380"/>
                    <a:pt x="10" y="0"/>
                  </a:cubicBezTo>
                  <a:close/>
                </a:path>
              </a:pathLst>
            </a:custGeom>
            <a:solidFill>
              <a:srgbClr val="ED7D31">
                <a:lumMod val="50000"/>
              </a:srgbClr>
            </a:solidFill>
          </p:spPr>
          <p:style>
            <a:lnRef idx="2">
              <a:srgbClr val="FFC000">
                <a:shade val="50000"/>
              </a:srgbClr>
            </a:lnRef>
            <a:fillRef idx="1">
              <a:srgbClr val="FFC000"/>
            </a:fillRef>
            <a:effectRef idx="0">
              <a:srgbClr val="FFC000"/>
            </a:effectRef>
            <a:fontRef idx="minor">
              <a:sysClr val="window" lastClr="FFFFFF"/>
            </a:fontRef>
          </p:style>
          <p:txBody>
            <a:bodyPr rtlCol="0" anchor="ctr"/>
            <a:p>
              <a:r>
                <a:rPr kumimoji="1" lang="en-US" altLang="zh-CN" sz="3200" dirty="0">
                  <a:latin typeface="微软雅黑 Light" panose="020B0502040204020203" charset="-122"/>
                  <a:ea typeface="微软雅黑 Light" panose="020B0502040204020203" charset="-122"/>
                  <a:cs typeface="微软雅黑 Light" panose="020B0502040204020203" charset="-122"/>
                </a:rPr>
                <a:t>  </a:t>
              </a:r>
              <a:endParaRPr kumimoji="1" lang="en-US" altLang="zh-CN" sz="32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3653" y="7485"/>
              <a:ext cx="13169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kumimoji="1" lang="en-US" altLang="zh-CN" sz="5400" b="1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ysClr val="window" lastClr="FFFFFF"/>
                  </a:solidFill>
                  <a:effectLst/>
                  <a:latin typeface="Malgun Gothic" panose="020B0503020000020004" charset="-127"/>
                  <a:ea typeface="Malgun Gothic" panose="020B0503020000020004" charset="-127"/>
                  <a:cs typeface="微软雅黑 Light" panose="020B0502040204020203" charset="-122"/>
                  <a:sym typeface="+mn-ea"/>
                </a:rPr>
                <a:t> Beauty of the City</a:t>
              </a:r>
              <a:endParaRPr kumimoji="1" lang="en-US" altLang="zh-CN" sz="5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ysClr val="window" lastClr="FFFFFF"/>
                </a:solidFill>
                <a:effectLst/>
                <a:latin typeface="Malgun Gothic" panose="020B0503020000020004" charset="-127"/>
                <a:ea typeface="Malgun Gothic" panose="020B0503020000020004" charset="-127"/>
                <a:cs typeface="微软雅黑 Light" panose="020B0502040204020203" charset="-122"/>
                <a:sym typeface="+mn-ea"/>
              </a:endParaRPr>
            </a:p>
          </p:txBody>
        </p:sp>
      </p:grpSp>
      <p:sp>
        <p:nvSpPr>
          <p:cNvPr id="14" name="手动输入 12"/>
          <p:cNvSpPr/>
          <p:nvPr/>
        </p:nvSpPr>
        <p:spPr>
          <a:xfrm>
            <a:off x="0" y="2184400"/>
            <a:ext cx="12111990" cy="128016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-1" fmla="*/ 27 w 10000"/>
              <a:gd name="connsiteY0-2" fmla="*/ 113 h 10000"/>
              <a:gd name="connsiteX1-3" fmla="*/ 10000 w 10000"/>
              <a:gd name="connsiteY1-4" fmla="*/ 0 h 10000"/>
              <a:gd name="connsiteX2-5" fmla="*/ 10000 w 10000"/>
              <a:gd name="connsiteY2-6" fmla="*/ 10000 h 10000"/>
              <a:gd name="connsiteX3-7" fmla="*/ 0 w 10000"/>
              <a:gd name="connsiteY3-8" fmla="*/ 10000 h 10000"/>
              <a:gd name="connsiteX4-9" fmla="*/ 27 w 10000"/>
              <a:gd name="connsiteY4-10" fmla="*/ 113 h 10000"/>
              <a:gd name="connsiteX0-11" fmla="*/ 27 w 10000"/>
              <a:gd name="connsiteY0-12" fmla="*/ 249 h 10000"/>
              <a:gd name="connsiteX1-13" fmla="*/ 10000 w 10000"/>
              <a:gd name="connsiteY1-14" fmla="*/ 0 h 10000"/>
              <a:gd name="connsiteX2-15" fmla="*/ 10000 w 10000"/>
              <a:gd name="connsiteY2-16" fmla="*/ 10000 h 10000"/>
              <a:gd name="connsiteX3-17" fmla="*/ 0 w 10000"/>
              <a:gd name="connsiteY3-18" fmla="*/ 10000 h 10000"/>
              <a:gd name="connsiteX4-19" fmla="*/ 27 w 10000"/>
              <a:gd name="connsiteY4-20" fmla="*/ 249 h 10000"/>
              <a:gd name="connsiteX0-21" fmla="*/ 27 w 10000"/>
              <a:gd name="connsiteY0-22" fmla="*/ 0 h 9751"/>
              <a:gd name="connsiteX1-23" fmla="*/ 9989 w 10000"/>
              <a:gd name="connsiteY1-24" fmla="*/ 3199 h 9751"/>
              <a:gd name="connsiteX2-25" fmla="*/ 10000 w 10000"/>
              <a:gd name="connsiteY2-26" fmla="*/ 9751 h 9751"/>
              <a:gd name="connsiteX3-27" fmla="*/ 0 w 10000"/>
              <a:gd name="connsiteY3-28" fmla="*/ 9751 h 9751"/>
              <a:gd name="connsiteX4-29" fmla="*/ 27 w 10000"/>
              <a:gd name="connsiteY4-30" fmla="*/ 0 h 9751"/>
              <a:gd name="connsiteX0-31" fmla="*/ 10 w 10000"/>
              <a:gd name="connsiteY0-32" fmla="*/ 0 h 10215"/>
              <a:gd name="connsiteX1-33" fmla="*/ 9989 w 10000"/>
              <a:gd name="connsiteY1-34" fmla="*/ 3496 h 10215"/>
              <a:gd name="connsiteX2-35" fmla="*/ 10000 w 10000"/>
              <a:gd name="connsiteY2-36" fmla="*/ 10215 h 10215"/>
              <a:gd name="connsiteX3-37" fmla="*/ 0 w 10000"/>
              <a:gd name="connsiteY3-38" fmla="*/ 10215 h 10215"/>
              <a:gd name="connsiteX4-39" fmla="*/ 10 w 10000"/>
              <a:gd name="connsiteY4-40" fmla="*/ 0 h 10215"/>
              <a:gd name="connsiteX0-41" fmla="*/ 10 w 10000"/>
              <a:gd name="connsiteY0-42" fmla="*/ 0 h 10478"/>
              <a:gd name="connsiteX1-43" fmla="*/ 9989 w 10000"/>
              <a:gd name="connsiteY1-44" fmla="*/ 3496 h 10478"/>
              <a:gd name="connsiteX2-45" fmla="*/ 10000 w 10000"/>
              <a:gd name="connsiteY2-46" fmla="*/ 10215 h 10478"/>
              <a:gd name="connsiteX3-47" fmla="*/ 0 w 10000"/>
              <a:gd name="connsiteY3-48" fmla="*/ 10478 h 10478"/>
              <a:gd name="connsiteX4-49" fmla="*/ 10 w 10000"/>
              <a:gd name="connsiteY4-50" fmla="*/ 0 h 10478"/>
              <a:gd name="connsiteX0-51" fmla="*/ 10 w 10005"/>
              <a:gd name="connsiteY0-52" fmla="*/ 0 h 10525"/>
              <a:gd name="connsiteX1-53" fmla="*/ 9989 w 10005"/>
              <a:gd name="connsiteY1-54" fmla="*/ 3496 h 10525"/>
              <a:gd name="connsiteX2-55" fmla="*/ 10005 w 10005"/>
              <a:gd name="connsiteY2-56" fmla="*/ 10525 h 10525"/>
              <a:gd name="connsiteX3-57" fmla="*/ 0 w 10005"/>
              <a:gd name="connsiteY3-58" fmla="*/ 10478 h 10525"/>
              <a:gd name="connsiteX4-59" fmla="*/ 10 w 10005"/>
              <a:gd name="connsiteY4-60" fmla="*/ 0 h 105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05" h="10525">
                <a:moveTo>
                  <a:pt x="10" y="0"/>
                </a:moveTo>
                <a:lnTo>
                  <a:pt x="9989" y="3496"/>
                </a:lnTo>
                <a:cubicBezTo>
                  <a:pt x="9993" y="5735"/>
                  <a:pt x="10001" y="8285"/>
                  <a:pt x="10005" y="10525"/>
                </a:cubicBezTo>
                <a:lnTo>
                  <a:pt x="0" y="10478"/>
                </a:lnTo>
                <a:cubicBezTo>
                  <a:pt x="9" y="7098"/>
                  <a:pt x="1" y="3380"/>
                  <a:pt x="10" y="0"/>
                </a:cubicBezTo>
                <a:close/>
              </a:path>
            </a:pathLst>
          </a:custGeom>
          <a:solidFill>
            <a:srgbClr val="44546A">
              <a:lumMod val="50000"/>
              <a:alpha val="80000"/>
            </a:srgbClr>
          </a:solidFill>
          <a:ln>
            <a:noFill/>
          </a:ln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rtlCol="0" anchor="ctr"/>
          <a:p>
            <a:endParaRPr kumimoji="1" lang="zh-CN" altLang="en-US" sz="32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869815" y="2542540"/>
            <a:ext cx="34810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sz="5400" b="1" dirty="0" smtClean="0">
                <a:solidFill>
                  <a:sysClr val="window" lastClr="FFFFFF"/>
                </a:solidFill>
                <a:latin typeface="Malgun Gothic" panose="020B0503020000020004" charset="-127"/>
                <a:ea typeface="Malgun Gothic" panose="020B0503020000020004" charset="-127"/>
                <a:cs typeface="微软雅黑" panose="020B0503020204020204" charset="-122"/>
              </a:rPr>
              <a:t>Cultural</a:t>
            </a:r>
            <a:endParaRPr kumimoji="1" lang="en-US" sz="5400" b="1" dirty="0" smtClean="0">
              <a:solidFill>
                <a:sysClr val="window" lastClr="FFFFFF"/>
              </a:solidFill>
              <a:latin typeface="Malgun Gothic" panose="020B0503020000020004" charset="-127"/>
              <a:ea typeface="Malgun Gothic" panose="020B0503020000020004" charset="-127"/>
              <a:cs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716010" y="2542540"/>
            <a:ext cx="42945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sz="5400" b="1" dirty="0" smtClean="0">
                <a:solidFill>
                  <a:sysClr val="window" lastClr="FFFFFF"/>
                </a:solidFill>
                <a:latin typeface="Malgun Gothic" panose="020B0503020000020004" charset="-127"/>
                <a:ea typeface="Malgun Gothic" panose="020B0503020000020004" charset="-127"/>
                <a:cs typeface="微软雅黑" panose="020B0503020204020204" charset="-122"/>
              </a:rPr>
              <a:t>Artistic</a:t>
            </a:r>
            <a:endParaRPr kumimoji="1" lang="en-US" sz="5400" b="1" dirty="0" smtClean="0">
              <a:solidFill>
                <a:sysClr val="window" lastClr="FFFFFF"/>
              </a:solidFill>
              <a:latin typeface="Malgun Gothic" panose="020B0503020000020004" charset="-127"/>
              <a:ea typeface="Malgun Gothic" panose="020B0503020000020004" charset="-127"/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16585" y="2542540"/>
            <a:ext cx="34810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sz="5400" b="1" dirty="0" smtClean="0">
                <a:solidFill>
                  <a:sysClr val="window" lastClr="FFFFFF"/>
                </a:solidFill>
                <a:latin typeface="Malgun Gothic" panose="020B0503020000020004" charset="-127"/>
                <a:ea typeface="Malgun Gothic" panose="020B0503020000020004" charset="-127"/>
                <a:cs typeface="微软雅黑" panose="020B0503020204020204" charset="-122"/>
              </a:rPr>
              <a:t>Historical</a:t>
            </a:r>
            <a:endParaRPr kumimoji="1" lang="en-US" sz="5400" b="1" dirty="0" smtClean="0">
              <a:solidFill>
                <a:sysClr val="window" lastClr="FFFFFF"/>
              </a:solidFill>
              <a:latin typeface="Malgun Gothic" panose="020B0503020000020004" charset="-127"/>
              <a:ea typeface="Malgun Gothic" panose="020B0503020000020004" charset="-127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98145" y="303530"/>
            <a:ext cx="6634480" cy="10147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r"/>
            <a:r>
              <a:rPr lang="en-US" altLang="zh-CN" sz="6000" b="1">
                <a:ln w="19050"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18900000" sx="102000" sy="102000" algn="bl" rotWithShape="0">
                    <a:prstClr val="black">
                      <a:alpha val="40000"/>
                    </a:prstClr>
                  </a:outerShdw>
                </a:effectLst>
                <a:latin typeface="Malgun Gothic" panose="020B0503020000020004" charset="-127"/>
                <a:ea typeface="Malgun Gothic" panose="020B0503020000020004" charset="-127"/>
              </a:rPr>
              <a:t>Cusco</a:t>
            </a:r>
            <a:endParaRPr lang="en-US" altLang="zh-CN" sz="6000" b="1">
              <a:ln w="19050">
                <a:solidFill>
                  <a:schemeClr val="bg1">
                    <a:lumMod val="85000"/>
                  </a:schemeClr>
                </a:solidFill>
              </a:ln>
              <a:solidFill>
                <a:schemeClr val="tx1"/>
              </a:solidFill>
              <a:effectLst>
                <a:outerShdw blurRad="50800" dist="38100" dir="18900000" sx="102000" sy="102000" algn="bl" rotWithShape="0">
                  <a:prstClr val="black">
                    <a:alpha val="40000"/>
                  </a:prstClr>
                </a:outerShdw>
              </a:effectLst>
              <a:latin typeface="Malgun Gothic" panose="020B0503020000020004" charset="-127"/>
              <a:ea typeface="Malgun Gothic" panose="020B0503020000020004" charset="-127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4" grpId="0" bldLvl="0" animBg="1"/>
      <p:bldP spid="14" grpId="0" bldLvl="0" animBg="1"/>
      <p:bldP spid="17" grpId="0"/>
      <p:bldP spid="15" grpId="0"/>
      <p:bldP spid="16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23" b="24181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16" name="组合 15"/>
          <p:cNvGrpSpPr/>
          <p:nvPr>
            <p:custDataLst>
              <p:tags r:id="rId2"/>
            </p:custDataLst>
          </p:nvPr>
        </p:nvGrpSpPr>
        <p:grpSpPr>
          <a:xfrm>
            <a:off x="78131" y="408305"/>
            <a:ext cx="6220408" cy="6121400"/>
            <a:chOff x="2985796" y="368300"/>
            <a:chExt cx="6220408" cy="6121400"/>
          </a:xfrm>
          <a:blipFill dpi="0" rotWithShape="1">
            <a:blip r:embed="rId3"/>
            <a:srcRect/>
            <a:stretch>
              <a:fillRect/>
            </a:stretch>
          </a:blipFill>
        </p:grpSpPr>
        <p:sp>
          <p:nvSpPr>
            <p:cNvPr id="11" name="矩形 10"/>
            <p:cNvSpPr/>
            <p:nvPr/>
          </p:nvSpPr>
          <p:spPr>
            <a:xfrm>
              <a:off x="2985796" y="368300"/>
              <a:ext cx="1992850" cy="48195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5120732" y="856602"/>
              <a:ext cx="1992850" cy="48195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7213354" y="1670180"/>
              <a:ext cx="1992850" cy="48195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6724015" y="1710055"/>
            <a:ext cx="521970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742950" indent="-742950">
              <a:buAutoNum type="arabicPeriod"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Malgun Gothic" panose="020B0503020000020004" charset="-127"/>
                <a:cs typeface="Times New Roman" panose="02020603050405020304" charset="0"/>
              </a:rPr>
              <a:t>Which tour(s) would you recommend for people who enjoy history and culture?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Malgun Gothic" panose="020B0503020000020004" charset="-127"/>
              <a:cs typeface="Times New Roman" panose="02020603050405020304" charset="0"/>
            </a:endParaRPr>
          </a:p>
          <a:p>
            <a:pPr marL="742950" indent="-742950">
              <a:buAutoNum type="arabicPeriod"/>
            </a:pP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Malgun Gothic" panose="020B0503020000020004" charset="-127"/>
              <a:cs typeface="Times New Roman" panose="02020603050405020304" charset="0"/>
            </a:endParaRPr>
          </a:p>
          <a:p>
            <a:pPr marL="742950" indent="-742950">
              <a:buAutoNum type="arabicPeriod"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Malgun Gothic" panose="020B0503020000020004" charset="-127"/>
                <a:cs typeface="Times New Roman" panose="02020603050405020304" charset="0"/>
              </a:rPr>
              <a:t>If you are traveling to Peru, which tour(s) will you choose? Why?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Malgun Gothic" panose="020B0503020000020004" charset="-127"/>
              <a:cs typeface="Times New Roman" panose="02020603050405020304" charset="0"/>
            </a:endParaRPr>
          </a:p>
          <a:p>
            <a:pPr marL="742950" indent="-742950">
              <a:buAutoNum type="arabicPeriod"/>
            </a:pP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Malgun Gothic" panose="020B0503020000020004" charset="-127"/>
              <a:cs typeface="Times New Roman" panose="02020603050405020304" charset="0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6445250" y="1447165"/>
            <a:ext cx="5584190" cy="351155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5E7DE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任意多边形 1"/>
          <p:cNvSpPr/>
          <p:nvPr>
            <p:custDataLst>
              <p:tags r:id="rId2"/>
            </p:custDataLst>
          </p:nvPr>
        </p:nvSpPr>
        <p:spPr>
          <a:xfrm>
            <a:off x="0" y="-5715"/>
            <a:ext cx="7924863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480" h="10800">
                <a:moveTo>
                  <a:pt x="0" y="0"/>
                </a:moveTo>
                <a:lnTo>
                  <a:pt x="12428" y="0"/>
                </a:lnTo>
                <a:lnTo>
                  <a:pt x="12430" y="10"/>
                </a:lnTo>
                <a:cubicBezTo>
                  <a:pt x="12459" y="317"/>
                  <a:pt x="12476" y="630"/>
                  <a:pt x="12480" y="947"/>
                </a:cubicBezTo>
                <a:lnTo>
                  <a:pt x="12480" y="1004"/>
                </a:lnTo>
                <a:lnTo>
                  <a:pt x="12480" y="1204"/>
                </a:lnTo>
                <a:lnTo>
                  <a:pt x="12479" y="1305"/>
                </a:lnTo>
                <a:cubicBezTo>
                  <a:pt x="12443" y="3423"/>
                  <a:pt x="11851" y="5707"/>
                  <a:pt x="10682" y="7776"/>
                </a:cubicBezTo>
                <a:cubicBezTo>
                  <a:pt x="10012" y="8964"/>
                  <a:pt x="9216" y="9967"/>
                  <a:pt x="8351" y="10764"/>
                </a:cubicBezTo>
                <a:lnTo>
                  <a:pt x="8312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t="7914" b="7914"/>
          <a:stretch>
            <a:fillRect/>
          </a:stretch>
        </p:blipFill>
        <p:spPr>
          <a:xfrm>
            <a:off x="0" y="-55"/>
            <a:ext cx="7620050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000" h="10800">
                <a:moveTo>
                  <a:pt x="0" y="0"/>
                </a:moveTo>
                <a:lnTo>
                  <a:pt x="11950" y="0"/>
                </a:lnTo>
                <a:lnTo>
                  <a:pt x="11952" y="10"/>
                </a:lnTo>
                <a:cubicBezTo>
                  <a:pt x="11980" y="305"/>
                  <a:pt x="11996" y="605"/>
                  <a:pt x="12000" y="910"/>
                </a:cubicBezTo>
                <a:lnTo>
                  <a:pt x="12000" y="963"/>
                </a:lnTo>
                <a:lnTo>
                  <a:pt x="12000" y="1158"/>
                </a:lnTo>
                <a:lnTo>
                  <a:pt x="11999" y="1254"/>
                </a:lnTo>
                <a:cubicBezTo>
                  <a:pt x="11964" y="3290"/>
                  <a:pt x="11395" y="5485"/>
                  <a:pt x="10271" y="7474"/>
                </a:cubicBezTo>
                <a:cubicBezTo>
                  <a:pt x="9493" y="8852"/>
                  <a:pt x="8539" y="9972"/>
                  <a:pt x="7504" y="10796"/>
                </a:cubicBezTo>
                <a:lnTo>
                  <a:pt x="7499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7924864" y="1087883"/>
            <a:ext cx="3657600" cy="161534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3200" b="1" spc="16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Project: </a:t>
            </a:r>
            <a:endParaRPr lang="en-US" sz="3200" b="1" spc="16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3200" b="1" spc="16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Design a travel brochure</a:t>
            </a:r>
            <a:endParaRPr lang="en-US" sz="3200" b="1" spc="16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Title 6"/>
          <p:cNvSpPr txBox="1"/>
          <p:nvPr>
            <p:custDataLst>
              <p:tags r:id="rId6"/>
            </p:custDataLst>
          </p:nvPr>
        </p:nvSpPr>
        <p:spPr>
          <a:xfrm>
            <a:off x="7595235" y="3549650"/>
            <a:ext cx="3987165" cy="204216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sz="2800" b="1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Your friends are going to visit China. Please recommend a tourist city and design a travel brochure for each of them.</a:t>
            </a:r>
            <a:endParaRPr lang="en-US" sz="2800" b="1" spc="10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  <p:custDataLst>
      <p:tags r:id="rId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483870" y="2284730"/>
            <a:ext cx="3645535" cy="3877945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I'm interested in China's history and culture. I'm going to see the Great Wall, but other than that, I'm not sure where to go. Any ideas?</a:t>
            </a:r>
            <a:endParaRPr lang="en-US" altLang="en-US" sz="2800" dirty="0">
              <a:solidFill>
                <a:schemeClr val="tx2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" name="图片占位符 7" descr="C:\Users\ASUS\Desktop\u=553852880,1875732708&amp;fm=26&amp;gp=0.jpgu=553852880,1875732708&amp;fm=26&amp;gp=0"/>
          <p:cNvPicPr>
            <a:picLocks noGrp="1" noChangeAspect="1"/>
          </p:cNvPicPr>
          <p:nvPr>
            <p:ph type="pic" sz="quarter" idx="16"/>
          </p:nvPr>
        </p:nvPicPr>
        <p:blipFill>
          <a:blip r:embed="rId1"/>
          <a:srcRect/>
          <a:stretch>
            <a:fillRect/>
          </a:stretch>
        </p:blipFill>
        <p:spPr>
          <a:xfrm>
            <a:off x="5439728" y="716915"/>
            <a:ext cx="1311910" cy="1312545"/>
          </a:xfrm>
        </p:spPr>
      </p:pic>
      <p:sp>
        <p:nvSpPr>
          <p:cNvPr id="11" name="矩形 10"/>
          <p:cNvSpPr/>
          <p:nvPr/>
        </p:nvSpPr>
        <p:spPr>
          <a:xfrm>
            <a:off x="0" y="212725"/>
            <a:ext cx="238125" cy="5040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361815" y="2277110"/>
            <a:ext cx="3645535" cy="45243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>
            <a:spAutoFit/>
          </a:bodyPr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I want to go hiking in China over the summer holiday. I love nature, and I really want to see the beautiful sights there. The mountains, the sky, the lakes are wonderful.</a:t>
            </a:r>
            <a:endParaRPr lang="en-US" altLang="en-US" sz="2800" dirty="0">
              <a:solidFill>
                <a:schemeClr val="tx2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239125" y="2277110"/>
            <a:ext cx="3645535" cy="45243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I want to visit a few universities or colleges in China, since I hope to study there next year. I want to experience some Chinese culture and see the natural beauty there.</a:t>
            </a:r>
            <a:endParaRPr lang="en-US" sz="2800" dirty="0">
              <a:solidFill>
                <a:schemeClr val="tx2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5" name="图片占位符 7" descr="C:\Users\ASUS\Desktop\timg.jpgtimg"/>
          <p:cNvPicPr>
            <a:picLocks noGrp="1"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50365" y="724535"/>
            <a:ext cx="1312545" cy="1312545"/>
          </a:xfrm>
          <a:custGeom>
            <a:avLst/>
            <a:gdLst>
              <a:gd name="connsiteX0" fmla="*/ 1260000 w 2520000"/>
              <a:gd name="connsiteY0" fmla="*/ 0 h 2313904"/>
              <a:gd name="connsiteX1" fmla="*/ 2520000 w 2520000"/>
              <a:gd name="connsiteY1" fmla="*/ 1260000 h 2313904"/>
              <a:gd name="connsiteX2" fmla="*/ 1964478 w 2520000"/>
              <a:gd name="connsiteY2" fmla="*/ 2304812 h 2313904"/>
              <a:gd name="connsiteX3" fmla="*/ 1949512 w 2520000"/>
              <a:gd name="connsiteY3" fmla="*/ 2313904 h 2313904"/>
              <a:gd name="connsiteX4" fmla="*/ 570488 w 2520000"/>
              <a:gd name="connsiteY4" fmla="*/ 2313904 h 2313904"/>
              <a:gd name="connsiteX5" fmla="*/ 555522 w 2520000"/>
              <a:gd name="connsiteY5" fmla="*/ 2304812 h 2313904"/>
              <a:gd name="connsiteX6" fmla="*/ 0 w 2520000"/>
              <a:gd name="connsiteY6" fmla="*/ 1260000 h 2313904"/>
              <a:gd name="connsiteX7" fmla="*/ 1260000 w 2520000"/>
              <a:gd name="connsiteY7" fmla="*/ 0 h 2313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20000" h="2313904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694925"/>
                  <a:pt x="2299640" y="2078381"/>
                  <a:pt x="1964478" y="2304812"/>
                </a:cubicBezTo>
                <a:lnTo>
                  <a:pt x="1949512" y="2313904"/>
                </a:lnTo>
                <a:lnTo>
                  <a:pt x="570488" y="2313904"/>
                </a:lnTo>
                <a:lnTo>
                  <a:pt x="555522" y="2304812"/>
                </a:lnTo>
                <a:cubicBezTo>
                  <a:pt x="220360" y="2078381"/>
                  <a:pt x="0" y="1694925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26" name="图片占位符 7" descr="C:\Users\ASUS\Desktop\timg (1).jpgtimg (1)"/>
          <p:cNvPicPr>
            <a:picLocks noGrp="1"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05620" y="724535"/>
            <a:ext cx="1312545" cy="1312545"/>
          </a:xfrm>
          <a:custGeom>
            <a:avLst/>
            <a:gdLst>
              <a:gd name="connsiteX0" fmla="*/ 1260000 w 2520000"/>
              <a:gd name="connsiteY0" fmla="*/ 0 h 2313904"/>
              <a:gd name="connsiteX1" fmla="*/ 2520000 w 2520000"/>
              <a:gd name="connsiteY1" fmla="*/ 1260000 h 2313904"/>
              <a:gd name="connsiteX2" fmla="*/ 1964478 w 2520000"/>
              <a:gd name="connsiteY2" fmla="*/ 2304812 h 2313904"/>
              <a:gd name="connsiteX3" fmla="*/ 1949512 w 2520000"/>
              <a:gd name="connsiteY3" fmla="*/ 2313904 h 2313904"/>
              <a:gd name="connsiteX4" fmla="*/ 570488 w 2520000"/>
              <a:gd name="connsiteY4" fmla="*/ 2313904 h 2313904"/>
              <a:gd name="connsiteX5" fmla="*/ 555522 w 2520000"/>
              <a:gd name="connsiteY5" fmla="*/ 2304812 h 2313904"/>
              <a:gd name="connsiteX6" fmla="*/ 0 w 2520000"/>
              <a:gd name="connsiteY6" fmla="*/ 1260000 h 2313904"/>
              <a:gd name="connsiteX7" fmla="*/ 1260000 w 2520000"/>
              <a:gd name="connsiteY7" fmla="*/ 0 h 2313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20000" h="2313904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694925"/>
                  <a:pt x="2299640" y="2078381"/>
                  <a:pt x="1964478" y="2304812"/>
                </a:cubicBezTo>
                <a:lnTo>
                  <a:pt x="1949512" y="2313904"/>
                </a:lnTo>
                <a:lnTo>
                  <a:pt x="570488" y="2313904"/>
                </a:lnTo>
                <a:lnTo>
                  <a:pt x="555522" y="2304812"/>
                </a:lnTo>
                <a:cubicBezTo>
                  <a:pt x="220360" y="2078381"/>
                  <a:pt x="0" y="1694925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1" name="Title 6"/>
          <p:cNvSpPr txBox="1"/>
          <p:nvPr>
            <p:custDataLst>
              <p:tags r:id="rId2"/>
            </p:custDataLst>
          </p:nvPr>
        </p:nvSpPr>
        <p:spPr>
          <a:xfrm>
            <a:off x="308610" y="426085"/>
            <a:ext cx="5868670" cy="33655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 indent="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</a:pPr>
            <a:r>
              <a:rPr altLang="zh-CN" sz="2800" b="1">
                <a:solidFill>
                  <a:sysClr val="windowText" lastClr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Tips</a:t>
            </a:r>
            <a:r>
              <a:rPr altLang="zh-CN" sz="2800">
                <a:solidFill>
                  <a:sysClr val="windowText" lastClr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endParaRPr altLang="zh-CN" sz="2800">
              <a:solidFill>
                <a:sysClr val="windowText" lastClr="0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514350" lvl="0" indent="-5143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AutoNum type="arabicPeriod"/>
            </a:pPr>
            <a:r>
              <a:rPr lang="zh-CN" altLang="en-US" sz="2800">
                <a:solidFill>
                  <a:sysClr val="windowText" lastClr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goal of a travel brochure is to get you interested in their tours. In a travel brochure, you can always ﬁnd some words and expressions which are very powerful, expressive, and impressive. </a:t>
            </a:r>
            <a:endParaRPr lang="zh-CN" altLang="en-US" sz="2800">
              <a:solidFill>
                <a:sysClr val="windowText" lastClr="0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514350" lvl="0" indent="-5143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AutoNum type="arabicPeriod"/>
            </a:pPr>
            <a:r>
              <a:rPr altLang="zh-CN" sz="2800">
                <a:solidFill>
                  <a:sysClr val="windowText" lastClr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</a:t>
            </a:r>
            <a:r>
              <a:rPr lang="zh-CN" altLang="en-US" sz="2800">
                <a:solidFill>
                  <a:sysClr val="windowText" lastClr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umber of days</a:t>
            </a:r>
            <a:r>
              <a:rPr altLang="zh-CN" sz="2800">
                <a:solidFill>
                  <a:sysClr val="windowText" lastClr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</a:t>
            </a:r>
            <a:r>
              <a:rPr lang="zh-CN" altLang="en-US" sz="2800">
                <a:solidFill>
                  <a:sysClr val="windowText" lastClr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transport</a:t>
            </a:r>
            <a:r>
              <a:rPr altLang="zh-CN" sz="2800">
                <a:solidFill>
                  <a:sysClr val="windowText" lastClr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zh-CN" altLang="en-US" sz="2800">
                <a:solidFill>
                  <a:sysClr val="windowText" lastClr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accommodation</a:t>
            </a:r>
            <a:r>
              <a:rPr altLang="zh-CN" sz="2800">
                <a:solidFill>
                  <a:sysClr val="windowText" lastClr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zh-CN" altLang="en-US" sz="2800">
                <a:solidFill>
                  <a:sysClr val="windowText" lastClr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activity </a:t>
            </a:r>
            <a:r>
              <a:rPr altLang="zh-CN" sz="2800">
                <a:solidFill>
                  <a:sysClr val="windowText" lastClr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should be included.</a:t>
            </a:r>
            <a:endParaRPr lang="zh-CN" altLang="en-US" sz="2800">
              <a:solidFill>
                <a:sysClr val="windowText" lastClr="0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514350" lvl="0" indent="-5143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</a:pPr>
            <a:endParaRPr lang="en-US" altLang="zh-CN" sz="2800" spc="10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10" name="组合 9"/>
          <p:cNvGrpSpPr/>
          <p:nvPr>
            <p:custDataLst>
              <p:tags r:id="rId3"/>
            </p:custDataLst>
          </p:nvPr>
        </p:nvGrpSpPr>
        <p:grpSpPr>
          <a:xfrm>
            <a:off x="6076950" y="1240155"/>
            <a:ext cx="5730240" cy="4177030"/>
            <a:chOff x="9216" y="2111"/>
            <a:chExt cx="9024" cy="6578"/>
          </a:xfrm>
        </p:grpSpPr>
        <p:sp>
          <p:nvSpPr>
            <p:cNvPr id="6" name="PA-矩形 7"/>
            <p:cNvSpPr/>
            <p:nvPr>
              <p:custDataLst>
                <p:tags r:id="rId4"/>
              </p:custDataLst>
            </p:nvPr>
          </p:nvSpPr>
          <p:spPr>
            <a:xfrm>
              <a:off x="9216" y="3026"/>
              <a:ext cx="928" cy="4185"/>
            </a:xfrm>
            <a:prstGeom prst="rect">
              <a:avLst/>
            </a:prstGeom>
            <a:blipFill dpi="0" rotWithShape="0">
              <a:blip r:embed="rId5"/>
              <a:srcRect/>
              <a:stretch>
                <a:fillRect l="-153000" t="-38000" r="-1026000" b="-5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PA-矩形 8"/>
            <p:cNvSpPr/>
            <p:nvPr>
              <p:custDataLst>
                <p:tags r:id="rId6"/>
              </p:custDataLst>
            </p:nvPr>
          </p:nvSpPr>
          <p:spPr>
            <a:xfrm>
              <a:off x="10222" y="3590"/>
              <a:ext cx="1339" cy="5099"/>
            </a:xfrm>
            <a:prstGeom prst="rect">
              <a:avLst/>
            </a:prstGeom>
            <a:blipFill dpi="0" rotWithShape="0">
              <a:blip r:embed="rId5"/>
              <a:srcRect/>
              <a:stretch>
                <a:fillRect l="-181000" t="-42000" r="-605000" b="-1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" name="PA-矩形 9"/>
            <p:cNvSpPr/>
            <p:nvPr>
              <p:custDataLst>
                <p:tags r:id="rId7"/>
              </p:custDataLst>
            </p:nvPr>
          </p:nvSpPr>
          <p:spPr>
            <a:xfrm>
              <a:off x="11638" y="2249"/>
              <a:ext cx="1119" cy="1148"/>
            </a:xfrm>
            <a:prstGeom prst="rect">
              <a:avLst/>
            </a:prstGeom>
            <a:blipFill dpi="0" rotWithShape="0">
              <a:blip r:embed="rId5"/>
              <a:srcRect/>
              <a:stretch>
                <a:fillRect l="-344000" t="-70000" r="-617000" b="-519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PA-矩形 10"/>
            <p:cNvSpPr/>
            <p:nvPr>
              <p:custDataLst>
                <p:tags r:id="rId8"/>
              </p:custDataLst>
            </p:nvPr>
          </p:nvSpPr>
          <p:spPr>
            <a:xfrm>
              <a:off x="11638" y="3466"/>
              <a:ext cx="4180" cy="4185"/>
            </a:xfrm>
            <a:prstGeom prst="rect">
              <a:avLst/>
            </a:prstGeom>
            <a:blipFill dpi="0" rotWithShape="0">
              <a:blip r:embed="rId5"/>
              <a:srcRect/>
              <a:stretch>
                <a:fillRect l="-92000" t="-48000" r="-92000" b="-4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PA-矩形 11"/>
            <p:cNvSpPr/>
            <p:nvPr>
              <p:custDataLst>
                <p:tags r:id="rId9"/>
              </p:custDataLst>
            </p:nvPr>
          </p:nvSpPr>
          <p:spPr>
            <a:xfrm>
              <a:off x="11638" y="7721"/>
              <a:ext cx="4180" cy="480"/>
            </a:xfrm>
            <a:prstGeom prst="rect">
              <a:avLst/>
            </a:prstGeom>
            <a:blipFill dpi="0" rotWithShape="0">
              <a:blip r:embed="rId5"/>
              <a:srcRect/>
              <a:stretch>
                <a:fillRect l="-92000" t="-1308000" r="-92000" b="-24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PA-矩形 12"/>
            <p:cNvSpPr/>
            <p:nvPr>
              <p:custDataLst>
                <p:tags r:id="rId10"/>
              </p:custDataLst>
            </p:nvPr>
          </p:nvSpPr>
          <p:spPr>
            <a:xfrm>
              <a:off x="15896" y="2111"/>
              <a:ext cx="1339" cy="4185"/>
            </a:xfrm>
            <a:prstGeom prst="rect">
              <a:avLst/>
            </a:prstGeom>
            <a:blipFill dpi="0" rotWithShape="0">
              <a:blip r:embed="rId5"/>
              <a:srcRect/>
              <a:stretch>
                <a:fillRect l="-605000" t="-16000" r="-181000" b="-7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PA-矩形 13"/>
            <p:cNvSpPr/>
            <p:nvPr>
              <p:custDataLst>
                <p:tags r:id="rId11"/>
              </p:custDataLst>
            </p:nvPr>
          </p:nvSpPr>
          <p:spPr>
            <a:xfrm>
              <a:off x="15896" y="6366"/>
              <a:ext cx="1339" cy="1417"/>
            </a:xfrm>
            <a:prstGeom prst="rect">
              <a:avLst/>
            </a:prstGeom>
            <a:blipFill dpi="0" rotWithShape="0">
              <a:blip r:embed="rId5"/>
              <a:srcRect/>
              <a:stretch>
                <a:fillRect l="-605000" t="-348000" r="-181000" b="-11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PA-矩形 14"/>
            <p:cNvSpPr/>
            <p:nvPr>
              <p:custDataLst>
                <p:tags r:id="rId12"/>
              </p:custDataLst>
            </p:nvPr>
          </p:nvSpPr>
          <p:spPr>
            <a:xfrm>
              <a:off x="17312" y="4504"/>
              <a:ext cx="928" cy="4185"/>
            </a:xfrm>
            <a:prstGeom prst="rect">
              <a:avLst/>
            </a:prstGeom>
            <a:blipFill dpi="0" rotWithShape="0">
              <a:blip r:embed="rId5"/>
              <a:srcRect/>
              <a:stretch>
                <a:fillRect l="-1026000" t="-73000" r="-153000" b="-16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  <p:custDataLst>
      <p:tags r:id="rId1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15" name="组合 14"/>
          <p:cNvGrpSpPr/>
          <p:nvPr/>
        </p:nvGrpSpPr>
        <p:grpSpPr>
          <a:xfrm>
            <a:off x="3698875" y="3737610"/>
            <a:ext cx="8208010" cy="2868930"/>
            <a:chOff x="5157" y="5620"/>
            <a:chExt cx="13594" cy="4784"/>
          </a:xfrm>
        </p:grpSpPr>
        <p:pic>
          <p:nvPicPr>
            <p:cNvPr id="5" name="图片 4" descr="C:\Users\Administrator\Desktop\huangshan-mountain-1140-20.jpghuangshan-mountain-1140-20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3"/>
            <a:srcRect b="9409"/>
            <a:stretch>
              <a:fillRect/>
            </a:stretch>
          </p:blipFill>
          <p:spPr>
            <a:xfrm>
              <a:off x="5157" y="5620"/>
              <a:ext cx="13594" cy="4785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0" h="10800">
                  <a:moveTo>
                    <a:pt x="0" y="0"/>
                  </a:moveTo>
                  <a:lnTo>
                    <a:pt x="14880" y="0"/>
                  </a:lnTo>
                  <a:lnTo>
                    <a:pt x="14880" y="10800"/>
                  </a:lnTo>
                  <a:lnTo>
                    <a:pt x="0" y="1080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12" name="圆角矩形 11"/>
            <p:cNvSpPr/>
            <p:nvPr/>
          </p:nvSpPr>
          <p:spPr>
            <a:xfrm>
              <a:off x="5401" y="5909"/>
              <a:ext cx="13084" cy="417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>
            <p:custDataLst>
              <p:tags r:id="rId4"/>
            </p:custDataLst>
          </p:nvPr>
        </p:nvGrpSpPr>
        <p:grpSpPr>
          <a:xfrm>
            <a:off x="449580" y="4567555"/>
            <a:ext cx="3918585" cy="838835"/>
            <a:chOff x="893" y="7231"/>
            <a:chExt cx="5483" cy="1321"/>
          </a:xfrm>
        </p:grpSpPr>
        <p:sp>
          <p:nvSpPr>
            <p:cNvPr id="7" name="文本框 6"/>
            <p:cNvSpPr txBox="1"/>
            <p:nvPr/>
          </p:nvSpPr>
          <p:spPr>
            <a:xfrm>
              <a:off x="1068" y="7529"/>
              <a:ext cx="530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 b="1">
                  <a:solidFill>
                    <a:srgbClr val="262635"/>
                  </a:solidFill>
                  <a:latin typeface="Times New Roman" panose="02020603050405020304" charset="0"/>
                  <a:cs typeface="Times New Roman" panose="02020603050405020304" charset="0"/>
                </a:rPr>
                <a:t>One possible version</a:t>
              </a:r>
              <a:endParaRPr lang="en-US" altLang="zh-CN" sz="2400" b="1">
                <a:solidFill>
                  <a:srgbClr val="262635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3" name="横卷形 12"/>
            <p:cNvSpPr/>
            <p:nvPr/>
          </p:nvSpPr>
          <p:spPr>
            <a:xfrm>
              <a:off x="893" y="7231"/>
              <a:ext cx="4264" cy="1321"/>
            </a:xfrm>
            <a:prstGeom prst="horizontalScroll">
              <a:avLst/>
            </a:prstGeom>
            <a:noFill/>
            <a:ln w="22225">
              <a:solidFill>
                <a:srgbClr val="1D2C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8" name="矩形 17"/>
          <p:cNvSpPr/>
          <p:nvPr/>
        </p:nvSpPr>
        <p:spPr>
          <a:xfrm>
            <a:off x="291465" y="258445"/>
            <a:ext cx="11614785" cy="33102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>
              <a:buClrTx/>
              <a:buSzTx/>
              <a:buFontTx/>
            </a:pP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A fight will take you to an amazing city-Huangshan. If time permits, there will be a visit to the Tunxi Old Street on the first day, which is lined with Hui-style buildings along the flagstone lanes. Here you will have a taste of the Huizhou specialties or purchase the Huizhou ink and the local tea as souvenirs. In the following 2 days, your tour will expand to its highlight - Huangshan Scenic Area. Here you will enjoy fantastic pines and rocks, the sea of clouds and hot springs. Along the hiking route, you will encounter a lot of incredible sights including Jade Screen Peak, Guest Greeting Pine, Lotus Peak, One-Line Sky, Bright Summit, and Flying Stone… You will check in a hotel on the mountain to spend the night and watch the fantastic sunrise early next morning.</a:t>
            </a:r>
            <a:endParaRPr lang="en-US" sz="24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/>
      <p:bldP spid="18" grpId="2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l="1175" t="6599" r="77419" b="2971"/>
          <a:stretch>
            <a:fillRect/>
          </a:stretch>
        </p:blipFill>
        <p:spPr>
          <a:xfrm>
            <a:off x="1" y="0"/>
            <a:ext cx="2380342" cy="6839075"/>
          </a:xfrm>
          <a:prstGeom prst="rect">
            <a:avLst/>
          </a:prstGeom>
        </p:spPr>
      </p:pic>
      <p:sp>
        <p:nvSpPr>
          <p:cNvPr id="13" name="Freeform 6"/>
          <p:cNvSpPr/>
          <p:nvPr>
            <p:custDataLst>
              <p:tags r:id="rId3"/>
            </p:custDataLst>
          </p:nvPr>
        </p:nvSpPr>
        <p:spPr bwMode="auto">
          <a:xfrm>
            <a:off x="6096368" y="-1"/>
            <a:ext cx="6095632" cy="6105520"/>
          </a:xfrm>
          <a:custGeom>
            <a:avLst/>
            <a:gdLst>
              <a:gd name="T0" fmla="*/ 685 w 1473"/>
              <a:gd name="T1" fmla="*/ 607 h 1474"/>
              <a:gd name="T2" fmla="*/ 1255 w 1473"/>
              <a:gd name="T3" fmla="*/ 37 h 1474"/>
              <a:gd name="T4" fmla="*/ 1299 w 1473"/>
              <a:gd name="T5" fmla="*/ 69 h 1474"/>
              <a:gd name="T6" fmla="*/ 723 w 1473"/>
              <a:gd name="T7" fmla="*/ 645 h 1474"/>
              <a:gd name="T8" fmla="*/ 723 w 1473"/>
              <a:gd name="T9" fmla="*/ 723 h 1474"/>
              <a:gd name="T10" fmla="*/ 1473 w 1473"/>
              <a:gd name="T11" fmla="*/ 1474 h 1474"/>
              <a:gd name="T12" fmla="*/ 1473 w 1473"/>
              <a:gd name="T13" fmla="*/ 0 h 1474"/>
              <a:gd name="T14" fmla="*/ 0 w 1473"/>
              <a:gd name="T15" fmla="*/ 0 h 1474"/>
              <a:gd name="T16" fmla="*/ 607 w 1473"/>
              <a:gd name="T17" fmla="*/ 607 h 1474"/>
              <a:gd name="T18" fmla="*/ 685 w 1473"/>
              <a:gd name="T19" fmla="*/ 607 h 14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73" h="1474">
                <a:moveTo>
                  <a:pt x="685" y="607"/>
                </a:moveTo>
                <a:cubicBezTo>
                  <a:pt x="1255" y="37"/>
                  <a:pt x="1255" y="37"/>
                  <a:pt x="1255" y="37"/>
                </a:cubicBezTo>
                <a:cubicBezTo>
                  <a:pt x="1299" y="69"/>
                  <a:pt x="1299" y="69"/>
                  <a:pt x="1299" y="69"/>
                </a:cubicBezTo>
                <a:cubicBezTo>
                  <a:pt x="723" y="645"/>
                  <a:pt x="723" y="645"/>
                  <a:pt x="723" y="645"/>
                </a:cubicBezTo>
                <a:cubicBezTo>
                  <a:pt x="701" y="667"/>
                  <a:pt x="701" y="702"/>
                  <a:pt x="723" y="723"/>
                </a:cubicBezTo>
                <a:cubicBezTo>
                  <a:pt x="1473" y="1474"/>
                  <a:pt x="1473" y="1474"/>
                  <a:pt x="1473" y="1474"/>
                </a:cubicBezTo>
                <a:cubicBezTo>
                  <a:pt x="1473" y="0"/>
                  <a:pt x="1473" y="0"/>
                  <a:pt x="1473" y="0"/>
                </a:cubicBezTo>
                <a:cubicBezTo>
                  <a:pt x="0" y="0"/>
                  <a:pt x="0" y="0"/>
                  <a:pt x="0" y="0"/>
                </a:cubicBezTo>
                <a:cubicBezTo>
                  <a:pt x="607" y="607"/>
                  <a:pt x="607" y="607"/>
                  <a:pt x="607" y="607"/>
                </a:cubicBezTo>
                <a:cubicBezTo>
                  <a:pt x="629" y="629"/>
                  <a:pt x="664" y="629"/>
                  <a:pt x="685" y="607"/>
                </a:cubicBezTo>
                <a:close/>
              </a:path>
            </a:pathLst>
          </a:custGeom>
          <a:blipFill rotWithShape="1">
            <a:blip r:embed="rId4"/>
            <a:srcRect/>
            <a:stretch>
              <a:fillRect l="-25174" r="-25069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Freeform 7"/>
          <p:cNvSpPr/>
          <p:nvPr>
            <p:custDataLst>
              <p:tags r:id="rId5"/>
            </p:custDataLst>
          </p:nvPr>
        </p:nvSpPr>
        <p:spPr bwMode="auto">
          <a:xfrm>
            <a:off x="5210629" y="3093726"/>
            <a:ext cx="6981370" cy="3766154"/>
          </a:xfrm>
          <a:custGeom>
            <a:avLst/>
            <a:gdLst>
              <a:gd name="T0" fmla="*/ 40 w 1687"/>
              <a:gd name="T1" fmla="*/ 909 h 909"/>
              <a:gd name="T2" fmla="*/ 1687 w 1687"/>
              <a:gd name="T3" fmla="*/ 909 h 909"/>
              <a:gd name="T4" fmla="*/ 1687 w 1687"/>
              <a:gd name="T5" fmla="*/ 817 h 909"/>
              <a:gd name="T6" fmla="*/ 892 w 1687"/>
              <a:gd name="T7" fmla="*/ 22 h 909"/>
              <a:gd name="T8" fmla="*/ 814 w 1687"/>
              <a:gd name="T9" fmla="*/ 22 h 909"/>
              <a:gd name="T10" fmla="*/ 22 w 1687"/>
              <a:gd name="T11" fmla="*/ 813 h 909"/>
              <a:gd name="T12" fmla="*/ 22 w 1687"/>
              <a:gd name="T13" fmla="*/ 891 h 909"/>
              <a:gd name="T14" fmla="*/ 40 w 1687"/>
              <a:gd name="T15" fmla="*/ 909 h 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87" h="909">
                <a:moveTo>
                  <a:pt x="40" y="909"/>
                </a:moveTo>
                <a:cubicBezTo>
                  <a:pt x="1687" y="909"/>
                  <a:pt x="1687" y="909"/>
                  <a:pt x="1687" y="909"/>
                </a:cubicBezTo>
                <a:cubicBezTo>
                  <a:pt x="1687" y="817"/>
                  <a:pt x="1687" y="817"/>
                  <a:pt x="1687" y="817"/>
                </a:cubicBezTo>
                <a:cubicBezTo>
                  <a:pt x="892" y="22"/>
                  <a:pt x="892" y="22"/>
                  <a:pt x="892" y="22"/>
                </a:cubicBezTo>
                <a:cubicBezTo>
                  <a:pt x="870" y="0"/>
                  <a:pt x="835" y="0"/>
                  <a:pt x="814" y="22"/>
                </a:cubicBezTo>
                <a:cubicBezTo>
                  <a:pt x="22" y="813"/>
                  <a:pt x="22" y="813"/>
                  <a:pt x="22" y="813"/>
                </a:cubicBezTo>
                <a:cubicBezTo>
                  <a:pt x="0" y="835"/>
                  <a:pt x="0" y="870"/>
                  <a:pt x="22" y="891"/>
                </a:cubicBezTo>
                <a:cubicBezTo>
                  <a:pt x="40" y="909"/>
                  <a:pt x="40" y="909"/>
                  <a:pt x="40" y="909"/>
                </a:cubicBezTo>
              </a:path>
            </a:pathLst>
          </a:custGeom>
          <a:blipFill rotWithShape="1">
            <a:blip r:embed="rId4"/>
            <a:srcRect/>
            <a:stretch>
              <a:fillRect l="-164" t="-12206" r="-164" b="-12127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209"/>
          <p:cNvSpPr/>
          <p:nvPr/>
        </p:nvSpPr>
        <p:spPr bwMode="auto">
          <a:xfrm>
            <a:off x="11382375" y="5989638"/>
            <a:ext cx="431800" cy="703263"/>
          </a:xfrm>
          <a:custGeom>
            <a:avLst/>
            <a:gdLst>
              <a:gd name="T0" fmla="*/ 50 w 272"/>
              <a:gd name="T1" fmla="*/ 0 h 443"/>
              <a:gd name="T2" fmla="*/ 0 w 272"/>
              <a:gd name="T3" fmla="*/ 50 h 443"/>
              <a:gd name="T4" fmla="*/ 170 w 272"/>
              <a:gd name="T5" fmla="*/ 220 h 443"/>
              <a:gd name="T6" fmla="*/ 0 w 272"/>
              <a:gd name="T7" fmla="*/ 393 h 443"/>
              <a:gd name="T8" fmla="*/ 50 w 272"/>
              <a:gd name="T9" fmla="*/ 443 h 443"/>
              <a:gd name="T10" fmla="*/ 272 w 272"/>
              <a:gd name="T11" fmla="*/ 220 h 443"/>
              <a:gd name="T12" fmla="*/ 50 w 272"/>
              <a:gd name="T13" fmla="*/ 0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72" h="443">
                <a:moveTo>
                  <a:pt x="50" y="0"/>
                </a:moveTo>
                <a:lnTo>
                  <a:pt x="0" y="50"/>
                </a:lnTo>
                <a:lnTo>
                  <a:pt x="170" y="220"/>
                </a:lnTo>
                <a:lnTo>
                  <a:pt x="0" y="393"/>
                </a:lnTo>
                <a:lnTo>
                  <a:pt x="50" y="443"/>
                </a:lnTo>
                <a:lnTo>
                  <a:pt x="272" y="220"/>
                </a:lnTo>
                <a:lnTo>
                  <a:pt x="50" y="0"/>
                </a:lnTo>
                <a:close/>
              </a:path>
            </a:pathLst>
          </a:custGeom>
          <a:solidFill>
            <a:srgbClr val="A4E8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210"/>
          <p:cNvSpPr/>
          <p:nvPr/>
        </p:nvSpPr>
        <p:spPr bwMode="auto">
          <a:xfrm>
            <a:off x="11382375" y="5989638"/>
            <a:ext cx="431800" cy="703263"/>
          </a:xfrm>
          <a:custGeom>
            <a:avLst/>
            <a:gdLst>
              <a:gd name="T0" fmla="*/ 50 w 272"/>
              <a:gd name="T1" fmla="*/ 0 h 443"/>
              <a:gd name="T2" fmla="*/ 0 w 272"/>
              <a:gd name="T3" fmla="*/ 50 h 443"/>
              <a:gd name="T4" fmla="*/ 170 w 272"/>
              <a:gd name="T5" fmla="*/ 220 h 443"/>
              <a:gd name="T6" fmla="*/ 0 w 272"/>
              <a:gd name="T7" fmla="*/ 393 h 443"/>
              <a:gd name="T8" fmla="*/ 50 w 272"/>
              <a:gd name="T9" fmla="*/ 443 h 443"/>
              <a:gd name="T10" fmla="*/ 272 w 272"/>
              <a:gd name="T11" fmla="*/ 220 h 443"/>
              <a:gd name="T12" fmla="*/ 50 w 272"/>
              <a:gd name="T13" fmla="*/ 0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72" h="443">
                <a:moveTo>
                  <a:pt x="50" y="0"/>
                </a:moveTo>
                <a:lnTo>
                  <a:pt x="0" y="50"/>
                </a:lnTo>
                <a:lnTo>
                  <a:pt x="170" y="220"/>
                </a:lnTo>
                <a:lnTo>
                  <a:pt x="0" y="393"/>
                </a:lnTo>
                <a:lnTo>
                  <a:pt x="50" y="443"/>
                </a:lnTo>
                <a:lnTo>
                  <a:pt x="272" y="220"/>
                </a:lnTo>
                <a:lnTo>
                  <a:pt x="50" y="0"/>
                </a:ln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63078" y="2499360"/>
            <a:ext cx="4886325" cy="1106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6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Thank you!</a:t>
            </a:r>
            <a:endParaRPr lang="en-US" altLang="zh-CN" sz="6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13" grpId="0" bldLvl="0" animBg="1"/>
      <p:bldP spid="1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03505" y="516890"/>
            <a:ext cx="11999595" cy="460375"/>
          </a:xfrm>
          <a:prstGeom prst="rect">
            <a:avLst/>
          </a:prstGeom>
          <a:noFill/>
          <a:ln w="28575" cmpd="sng">
            <a:solidFill>
              <a:srgbClr val="00B050"/>
            </a:solidFill>
            <a:prstDash val="solid"/>
          </a:ln>
        </p:spPr>
        <p:txBody>
          <a:bodyPr wrap="square" rtlCol="0">
            <a:spAutoFit/>
          </a:bodyPr>
          <a:p>
            <a:r>
              <a:rPr lang="en-US" altLang="zh-CN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Read the text below. Look through it quickly. What type of text is it: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encyclopedia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or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brochure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3505" y="1494155"/>
            <a:ext cx="4290060" cy="43999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p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PERU is a country on the Pacific coast of South America with three main areas: narrow, dry, flat land running along the coast, the Andes Mountains, and the Amazon rainforest.</a:t>
            </a:r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In the 1400s and 1500s, Peru was the centre of the powerful ancient Inca Empire. The Inca emperor lived in the now-famous site Machu Picchu.</a:t>
            </a:r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Spain took control of Peru in the 16th century and ruled until 1821. It is for this reason that Spanish</a:t>
            </a:r>
            <a:r>
              <a:rPr lang="zh-CN" altLang="en-US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i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s the main official language of Peru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9150342" y="1402212"/>
            <a:ext cx="2845474" cy="4491355"/>
            <a:chOff x="14406" y="2298"/>
            <a:chExt cx="4300" cy="7073"/>
          </a:xfrm>
        </p:grpSpPr>
        <p:sp>
          <p:nvSpPr>
            <p:cNvPr id="14" name="文本框 13"/>
            <p:cNvSpPr txBox="1"/>
            <p:nvPr/>
          </p:nvSpPr>
          <p:spPr>
            <a:xfrm>
              <a:off x="14406" y="2926"/>
              <a:ext cx="4300" cy="644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p>
              <a:endParaRPr lang="en-US" altLang="zh-CN" sz="2000" b="1" dirty="0">
                <a:latin typeface="Times New Roman" panose="02020603050405020304" charset="0"/>
                <a:cs typeface="Times New Roman" panose="02020603050405020304" charset="0"/>
              </a:endParaRPr>
            </a:p>
            <a:p>
              <a:r>
                <a:rPr lang="en-US" altLang="zh-CN" sz="2400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Recognise text type</a:t>
              </a:r>
              <a:endParaRPr lang="en-US" altLang="zh-CN" sz="2400" b="1">
                <a:latin typeface="Times New Roman" panose="02020603050405020304" charset="0"/>
                <a:cs typeface="Times New Roman" panose="02020603050405020304" charset="0"/>
              </a:endParaRPr>
            </a:p>
            <a:p>
              <a:endParaRPr lang="en-US" altLang="zh-CN" sz="2400">
                <a:latin typeface="Times New Roman" panose="02020603050405020304" charset="0"/>
                <a:cs typeface="Times New Roman" panose="02020603050405020304" charset="0"/>
              </a:endParaRPr>
            </a:p>
            <a:p>
              <a:r>
                <a:rPr lang="en-US" altLang="zh-CN" sz="24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Before you read, look through the text quickly for titles, headers, pictures, charts, and any other information that might tell you what type of text it is.</a:t>
              </a:r>
              <a:endParaRPr lang="en-US" altLang="zh-CN" sz="2400" b="0" i="0" dirty="0">
                <a:solidFill>
                  <a:srgbClr val="333333"/>
                </a:solidFill>
                <a:effectLst/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pic>
          <p:nvPicPr>
            <p:cNvPr id="15" name="图片 14" descr="20287137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4406" y="2298"/>
              <a:ext cx="1138" cy="1138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612" y="1401993"/>
            <a:ext cx="4697730" cy="467741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5" name="矩形: 圆角 14"/>
          <p:cNvSpPr/>
          <p:nvPr/>
        </p:nvSpPr>
        <p:spPr>
          <a:xfrm>
            <a:off x="4216893" y="1837269"/>
            <a:ext cx="7794591" cy="9132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on  the _______ coast of  _____________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矩形: 圆角 18"/>
          <p:cNvSpPr/>
          <p:nvPr/>
        </p:nvSpPr>
        <p:spPr>
          <a:xfrm>
            <a:off x="4216894" y="2875595"/>
            <a:ext cx="7794592" cy="16232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___________________  running along the coast, ___________________, and __________________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矩形: 圆角 22"/>
          <p:cNvSpPr/>
          <p:nvPr/>
        </p:nvSpPr>
        <p:spPr>
          <a:xfrm>
            <a:off x="4217035" y="4695825"/>
            <a:ext cx="7794625" cy="1920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In the1400s and 1500s, _________________________________.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From the 1500s to 1821, _________________________________.</a:t>
            </a:r>
            <a:endParaRPr lang="zh-CN" alt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279092" y="3343910"/>
            <a:ext cx="3503720" cy="1038317"/>
          </a:xfrm>
          <a:prstGeom prst="ellips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Main areas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279574" y="4945387"/>
            <a:ext cx="3503720" cy="1038317"/>
          </a:xfrm>
          <a:prstGeom prst="ellips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History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79574" y="1837269"/>
            <a:ext cx="3503720" cy="1038317"/>
          </a:xfrm>
          <a:prstGeom prst="ellips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4000" dirty="0">
                <a:latin typeface="Times New Roman" panose="02020603050405020304" charset="0"/>
                <a:cs typeface="Times New Roman" panose="02020603050405020304" charset="0"/>
              </a:rPr>
              <a:t>Location </a:t>
            </a:r>
            <a:endParaRPr lang="en-US" altLang="zh-CN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2031587" y="365125"/>
            <a:ext cx="8192326" cy="1038317"/>
          </a:xfrm>
          <a:prstGeom prst="ellipse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Basic Information of Peru</a:t>
            </a:r>
            <a:endParaRPr lang="en-US" altLang="zh-CN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98135" y="2055495"/>
            <a:ext cx="125984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280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Pacific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35290" y="2032635"/>
            <a:ext cx="239585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280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South America</a:t>
            </a:r>
            <a:endParaRPr lang="zh-CN" altLang="en-US" sz="2800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399915" y="3168015"/>
            <a:ext cx="314769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80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</a:t>
            </a:r>
            <a:r>
              <a:rPr lang="zh-CN" altLang="en-US" sz="280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arrow, dry, flat land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99915" y="3602355"/>
            <a:ext cx="329565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80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the Andes Mountains</a:t>
            </a:r>
            <a:endParaRPr lang="zh-CN" altLang="en-US" sz="2800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249285" y="3602355"/>
            <a:ext cx="37623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280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the Amazon rainforest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767580" y="5172075"/>
            <a:ext cx="588200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80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Peru was the centre of the  Inca Empire</a:t>
            </a:r>
            <a:endParaRPr lang="zh-CN" altLang="en-US" sz="2800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767580" y="5983605"/>
            <a:ext cx="724344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280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Spain took control of Peru</a:t>
            </a:r>
            <a:endParaRPr lang="en-US" altLang="zh-CN" sz="2800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l"/>
            <a:endParaRPr lang="zh-CN" altLang="en-US" sz="28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9" grpId="0" bldLvl="0" animBg="1"/>
      <p:bldP spid="23" grpId="0" bldLvl="0" animBg="1"/>
      <p:bldP spid="4" grpId="0" bldLvl="0" animBg="1"/>
      <p:bldP spid="5" grpId="0" bldLvl="0" animBg="1"/>
      <p:bldP spid="16" grpId="0" bldLvl="0" animBg="1"/>
      <p:bldP spid="14" grpId="0" bldLvl="0" animBg="1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03505" y="516890"/>
            <a:ext cx="11999595" cy="460375"/>
          </a:xfrm>
          <a:prstGeom prst="rect">
            <a:avLst/>
          </a:prstGeom>
          <a:noFill/>
          <a:ln w="28575" cmpd="sng">
            <a:solidFill>
              <a:srgbClr val="00B050"/>
            </a:solidFill>
            <a:prstDash val="solid"/>
          </a:ln>
        </p:spPr>
        <p:txBody>
          <a:bodyPr wrap="square" rtlCol="0">
            <a:spAutoFit/>
          </a:bodyPr>
          <a:p>
            <a:r>
              <a:rPr lang="en-US" altLang="zh-CN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Read the text below. Look through it quickly. What type of text is it: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encyclopedia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or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brochure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3505" y="1494155"/>
            <a:ext cx="4290060" cy="43999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PERU is a country </a:t>
            </a:r>
            <a:r>
              <a:rPr lang="zh-CN" altLang="en-US" sz="2000" dirty="0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on the Pacific coast of South America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 with three main areas: </a:t>
            </a:r>
            <a:r>
              <a:rPr lang="zh-CN" altLang="en-US" sz="2000" u="sng" dirty="0">
                <a:highlight>
                  <a:srgbClr val="00FFFF"/>
                </a:highlight>
                <a:latin typeface="Times New Roman" panose="02020603050405020304" charset="0"/>
                <a:cs typeface="Times New Roman" panose="02020603050405020304" charset="0"/>
              </a:rPr>
              <a:t>narrow, dry, flat land running along the coast</a:t>
            </a:r>
            <a:r>
              <a:rPr lang="zh-CN" altLang="en-US" sz="2000" dirty="0">
                <a:highlight>
                  <a:srgbClr val="00FFFF"/>
                </a:highlight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zh-CN" altLang="en-US" sz="2000" u="sng" dirty="0">
                <a:highlight>
                  <a:srgbClr val="00FFFF"/>
                </a:highlight>
                <a:latin typeface="Times New Roman" panose="02020603050405020304" charset="0"/>
                <a:cs typeface="Times New Roman" panose="02020603050405020304" charset="0"/>
              </a:rPr>
              <a:t>the Andes Mountains</a:t>
            </a:r>
            <a:r>
              <a:rPr lang="zh-CN" altLang="en-US" sz="2000" dirty="0">
                <a:highlight>
                  <a:srgbClr val="00FFFF"/>
                </a:highlight>
                <a:latin typeface="Times New Roman" panose="02020603050405020304" charset="0"/>
                <a:cs typeface="Times New Roman" panose="02020603050405020304" charset="0"/>
              </a:rPr>
              <a:t>, and </a:t>
            </a:r>
            <a:r>
              <a:rPr lang="zh-CN" altLang="en-US" sz="2000" u="sng" dirty="0">
                <a:highlight>
                  <a:srgbClr val="00FFFF"/>
                </a:highlight>
                <a:latin typeface="Times New Roman" panose="02020603050405020304" charset="0"/>
                <a:cs typeface="Times New Roman" panose="02020603050405020304" charset="0"/>
              </a:rPr>
              <a:t>the Amazon rainforest</a:t>
            </a:r>
            <a:r>
              <a:rPr lang="zh-CN" altLang="en-US" sz="2000" dirty="0">
                <a:highlight>
                  <a:srgbClr val="00FFFF"/>
                </a:highlight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zh-CN" altLang="en-US" sz="2000" dirty="0">
              <a:highlight>
                <a:srgbClr val="00FFFF"/>
              </a:highlight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In the 1400s and 1500s, Peru was </a:t>
            </a:r>
            <a:r>
              <a:rPr lang="zh-CN" altLang="en-US" sz="2000" dirty="0">
                <a:highlight>
                  <a:srgbClr val="FF00FF"/>
                </a:highlight>
                <a:latin typeface="Times New Roman" panose="02020603050405020304" charset="0"/>
                <a:cs typeface="Times New Roman" panose="02020603050405020304" charset="0"/>
              </a:rPr>
              <a:t>the centre of the powerful ancient Inca Empire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. The Inca emperor lived in the now-famous site Machu Picchu.</a:t>
            </a:r>
            <a:endParaRPr lang="zh-CN" altLang="en-US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dirty="0">
                <a:highlight>
                  <a:srgbClr val="FF00FF"/>
                </a:highlight>
                <a:latin typeface="Times New Roman" panose="02020603050405020304" charset="0"/>
                <a:cs typeface="Times New Roman" panose="02020603050405020304" charset="0"/>
              </a:rPr>
              <a:t>Spain took control of Peru 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in the 16th century and ruled until 1821. It is for this reason that </a:t>
            </a:r>
            <a:r>
              <a:rPr lang="zh-CN" altLang="en-US" sz="2000" dirty="0">
                <a:highlight>
                  <a:srgbClr val="FF0000"/>
                </a:highlight>
                <a:latin typeface="Times New Roman" panose="02020603050405020304" charset="0"/>
                <a:cs typeface="Times New Roman" panose="02020603050405020304" charset="0"/>
              </a:rPr>
              <a:t>Spanish</a:t>
            </a:r>
            <a:r>
              <a:rPr lang="zh-CN" altLang="en-US" sz="2000" dirty="0">
                <a:latin typeface="Times New Roman" panose="02020603050405020304" charset="0"/>
                <a:cs typeface="Times New Roman" panose="02020603050405020304" charset="0"/>
              </a:rPr>
              <a:t> is the main official language of Peru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9150342" y="1402212"/>
            <a:ext cx="2845474" cy="4491990"/>
            <a:chOff x="14406" y="2298"/>
            <a:chExt cx="4300" cy="7074"/>
          </a:xfrm>
        </p:grpSpPr>
        <p:sp>
          <p:nvSpPr>
            <p:cNvPr id="14" name="文本框 13"/>
            <p:cNvSpPr txBox="1"/>
            <p:nvPr/>
          </p:nvSpPr>
          <p:spPr>
            <a:xfrm>
              <a:off x="14406" y="2926"/>
              <a:ext cx="4300" cy="644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p>
              <a:endParaRPr lang="en-US" altLang="zh-CN" sz="2000" b="1" dirty="0">
                <a:latin typeface="Times New Roman" panose="02020603050405020304" charset="0"/>
                <a:cs typeface="Times New Roman" panose="02020603050405020304" charset="0"/>
              </a:endParaRPr>
            </a:p>
            <a:p>
              <a:r>
                <a:rPr lang="en-US" altLang="zh-CN" sz="2400" b="0" i="0" dirty="0">
                  <a:solidFill>
                    <a:srgbClr val="333333"/>
                  </a:solidFill>
                  <a:effectLst/>
                  <a:latin typeface="Times New Roman" panose="02020603050405020304" charset="0"/>
                  <a:cs typeface="Times New Roman" panose="02020603050405020304" charset="0"/>
                </a:rPr>
                <a:t>An </a:t>
              </a:r>
              <a:r>
                <a:rPr lang="en-US" altLang="zh-CN" sz="2400" b="0" i="0" dirty="0">
                  <a:solidFill>
                    <a:srgbClr val="D52020"/>
                  </a:solidFill>
                  <a:effectLst/>
                  <a:latin typeface="Times New Roman" panose="02020603050405020304" charset="0"/>
                  <a:cs typeface="Times New Roman" panose="02020603050405020304" charset="0"/>
                </a:rPr>
                <a:t>encyclopedia(</a:t>
              </a:r>
              <a:r>
                <a:rPr lang="zh-CN" altLang="en-US" sz="2400" b="0" i="0" dirty="0">
                  <a:solidFill>
                    <a:srgbClr val="D52020"/>
                  </a:solidFill>
                  <a:effectLst/>
                  <a:latin typeface="Times New Roman" panose="02020603050405020304" charset="0"/>
                  <a:cs typeface="Times New Roman" panose="02020603050405020304" charset="0"/>
                </a:rPr>
                <a:t>百科全书）</a:t>
              </a:r>
              <a:r>
                <a:rPr lang="en-US" altLang="zh-CN" sz="2400" b="0" i="0" dirty="0">
                  <a:solidFill>
                    <a:srgbClr val="333333"/>
                  </a:solidFill>
                  <a:effectLst/>
                  <a:latin typeface="Times New Roman" panose="02020603050405020304" charset="0"/>
                  <a:cs typeface="Times New Roman" panose="02020603050405020304" charset="0"/>
                </a:rPr>
                <a:t> is a book or set of books in which facts about many different subjects or about one particular subject are arranged for reference, usually in alphabetical order. </a:t>
              </a:r>
              <a:endParaRPr lang="en-US" altLang="zh-CN" sz="2400" b="0" i="0" dirty="0">
                <a:solidFill>
                  <a:srgbClr val="333333"/>
                </a:solidFill>
                <a:effectLst/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pic>
          <p:nvPicPr>
            <p:cNvPr id="15" name="图片 14" descr="20287137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4406" y="2298"/>
              <a:ext cx="1138" cy="1138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612" y="1401993"/>
            <a:ext cx="4697730" cy="4677410"/>
          </a:xfrm>
          <a:prstGeom prst="rect">
            <a:avLst/>
          </a:prstGeom>
        </p:spPr>
      </p:pic>
      <p:sp>
        <p:nvSpPr>
          <p:cNvPr id="18" name="椭圆 17"/>
          <p:cNvSpPr/>
          <p:nvPr/>
        </p:nvSpPr>
        <p:spPr>
          <a:xfrm rot="19364528">
            <a:off x="7244080" y="2722880"/>
            <a:ext cx="480060" cy="345821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19" name="椭圆 18"/>
          <p:cNvSpPr/>
          <p:nvPr/>
        </p:nvSpPr>
        <p:spPr>
          <a:xfrm>
            <a:off x="6801477" y="2573655"/>
            <a:ext cx="2348865" cy="576273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20" name="任意多边形 19"/>
          <p:cNvSpPr/>
          <p:nvPr/>
        </p:nvSpPr>
        <p:spPr>
          <a:xfrm>
            <a:off x="6186479" y="1630521"/>
            <a:ext cx="2451735" cy="4378960"/>
          </a:xfrm>
          <a:custGeom>
            <a:avLst/>
            <a:gdLst>
              <a:gd name="connisteX0" fmla="*/ 403066 w 2451576"/>
              <a:gd name="connsiteY0" fmla="*/ 0 h 4378960"/>
              <a:gd name="connisteX1" fmla="*/ 403066 w 2451576"/>
              <a:gd name="connsiteY1" fmla="*/ 74295 h 4378960"/>
              <a:gd name="connisteX2" fmla="*/ 388461 w 2451576"/>
              <a:gd name="connsiteY2" fmla="*/ 148590 h 4378960"/>
              <a:gd name="connisteX3" fmla="*/ 373856 w 2451576"/>
              <a:gd name="connsiteY3" fmla="*/ 222885 h 4378960"/>
              <a:gd name="connisteX4" fmla="*/ 358616 w 2451576"/>
              <a:gd name="connsiteY4" fmla="*/ 297180 h 4378960"/>
              <a:gd name="connisteX5" fmla="*/ 329406 w 2451576"/>
              <a:gd name="connsiteY5" fmla="*/ 371475 h 4378960"/>
              <a:gd name="connisteX6" fmla="*/ 299561 w 2451576"/>
              <a:gd name="connsiteY6" fmla="*/ 445770 h 4378960"/>
              <a:gd name="connisteX7" fmla="*/ 255111 w 2451576"/>
              <a:gd name="connsiteY7" fmla="*/ 520065 h 4378960"/>
              <a:gd name="connisteX8" fmla="*/ 225266 w 2451576"/>
              <a:gd name="connsiteY8" fmla="*/ 593725 h 4378960"/>
              <a:gd name="connisteX9" fmla="*/ 180816 w 2451576"/>
              <a:gd name="connsiteY9" fmla="*/ 668020 h 4378960"/>
              <a:gd name="connisteX10" fmla="*/ 150971 w 2451576"/>
              <a:gd name="connsiteY10" fmla="*/ 742315 h 4378960"/>
              <a:gd name="connisteX11" fmla="*/ 121126 w 2451576"/>
              <a:gd name="connsiteY11" fmla="*/ 816610 h 4378960"/>
              <a:gd name="connisteX12" fmla="*/ 91916 w 2451576"/>
              <a:gd name="connsiteY12" fmla="*/ 890905 h 4378960"/>
              <a:gd name="connisteX13" fmla="*/ 76676 w 2451576"/>
              <a:gd name="connsiteY13" fmla="*/ 965200 h 4378960"/>
              <a:gd name="connisteX14" fmla="*/ 46831 w 2451576"/>
              <a:gd name="connsiteY14" fmla="*/ 1054100 h 4378960"/>
              <a:gd name="connisteX15" fmla="*/ 32226 w 2451576"/>
              <a:gd name="connsiteY15" fmla="*/ 1128395 h 4378960"/>
              <a:gd name="connisteX16" fmla="*/ 17621 w 2451576"/>
              <a:gd name="connsiteY16" fmla="*/ 1202690 h 4378960"/>
              <a:gd name="connisteX17" fmla="*/ 2381 w 2451576"/>
              <a:gd name="connsiteY17" fmla="*/ 1276985 h 4378960"/>
              <a:gd name="connisteX18" fmla="*/ 2381 w 2451576"/>
              <a:gd name="connsiteY18" fmla="*/ 1351280 h 4378960"/>
              <a:gd name="connisteX19" fmla="*/ 17621 w 2451576"/>
              <a:gd name="connsiteY19" fmla="*/ 1425575 h 4378960"/>
              <a:gd name="connisteX20" fmla="*/ 106521 w 2451576"/>
              <a:gd name="connsiteY20" fmla="*/ 1499235 h 4378960"/>
              <a:gd name="connisteX21" fmla="*/ 165576 w 2451576"/>
              <a:gd name="connsiteY21" fmla="*/ 1573530 h 4378960"/>
              <a:gd name="connisteX22" fmla="*/ 210661 w 2451576"/>
              <a:gd name="connsiteY22" fmla="*/ 1647825 h 4378960"/>
              <a:gd name="connisteX23" fmla="*/ 239871 w 2451576"/>
              <a:gd name="connsiteY23" fmla="*/ 1722120 h 4378960"/>
              <a:gd name="connisteX24" fmla="*/ 269716 w 2451576"/>
              <a:gd name="connsiteY24" fmla="*/ 1796415 h 4378960"/>
              <a:gd name="connisteX25" fmla="*/ 284321 w 2451576"/>
              <a:gd name="connsiteY25" fmla="*/ 1870710 h 4378960"/>
              <a:gd name="connisteX26" fmla="*/ 284321 w 2451576"/>
              <a:gd name="connsiteY26" fmla="*/ 1945005 h 4378960"/>
              <a:gd name="connisteX27" fmla="*/ 314166 w 2451576"/>
              <a:gd name="connsiteY27" fmla="*/ 2019300 h 4378960"/>
              <a:gd name="connisteX28" fmla="*/ 344011 w 2451576"/>
              <a:gd name="connsiteY28" fmla="*/ 2092960 h 4378960"/>
              <a:gd name="connisteX29" fmla="*/ 373856 w 2451576"/>
              <a:gd name="connsiteY29" fmla="*/ 2167255 h 4378960"/>
              <a:gd name="connisteX30" fmla="*/ 403066 w 2451576"/>
              <a:gd name="connsiteY30" fmla="*/ 2241550 h 4378960"/>
              <a:gd name="connisteX31" fmla="*/ 448151 w 2451576"/>
              <a:gd name="connsiteY31" fmla="*/ 2315845 h 4378960"/>
              <a:gd name="connisteX32" fmla="*/ 477361 w 2451576"/>
              <a:gd name="connsiteY32" fmla="*/ 2390140 h 4378960"/>
              <a:gd name="connisteX33" fmla="*/ 551656 w 2451576"/>
              <a:gd name="connsiteY33" fmla="*/ 2464435 h 4378960"/>
              <a:gd name="connisteX34" fmla="*/ 625951 w 2451576"/>
              <a:gd name="connsiteY34" fmla="*/ 2553335 h 4378960"/>
              <a:gd name="connisteX35" fmla="*/ 685641 w 2451576"/>
              <a:gd name="connsiteY35" fmla="*/ 2627630 h 4378960"/>
              <a:gd name="connisteX36" fmla="*/ 744696 w 2451576"/>
              <a:gd name="connsiteY36" fmla="*/ 2716530 h 4378960"/>
              <a:gd name="connisteX37" fmla="*/ 818991 w 2451576"/>
              <a:gd name="connsiteY37" fmla="*/ 2776220 h 4378960"/>
              <a:gd name="connisteX38" fmla="*/ 863441 w 2451576"/>
              <a:gd name="connsiteY38" fmla="*/ 2850515 h 4378960"/>
              <a:gd name="connisteX39" fmla="*/ 907891 w 2451576"/>
              <a:gd name="connsiteY39" fmla="*/ 2924810 h 4378960"/>
              <a:gd name="connisteX40" fmla="*/ 952341 w 2451576"/>
              <a:gd name="connsiteY40" fmla="*/ 2998470 h 4378960"/>
              <a:gd name="connisteX41" fmla="*/ 1012031 w 2451576"/>
              <a:gd name="connsiteY41" fmla="*/ 3072765 h 4378960"/>
              <a:gd name="connisteX42" fmla="*/ 1056481 w 2451576"/>
              <a:gd name="connsiteY42" fmla="*/ 3147060 h 4378960"/>
              <a:gd name="connisteX43" fmla="*/ 1130776 w 2451576"/>
              <a:gd name="connsiteY43" fmla="*/ 3221355 h 4378960"/>
              <a:gd name="connisteX44" fmla="*/ 1205071 w 2451576"/>
              <a:gd name="connsiteY44" fmla="*/ 3295650 h 4378960"/>
              <a:gd name="connisteX45" fmla="*/ 1279366 w 2451576"/>
              <a:gd name="connsiteY45" fmla="*/ 3369945 h 4378960"/>
              <a:gd name="connisteX46" fmla="*/ 1353661 w 2451576"/>
              <a:gd name="connsiteY46" fmla="*/ 3444240 h 4378960"/>
              <a:gd name="connisteX47" fmla="*/ 1427321 w 2451576"/>
              <a:gd name="connsiteY47" fmla="*/ 3488690 h 4378960"/>
              <a:gd name="connisteX48" fmla="*/ 1501616 w 2451576"/>
              <a:gd name="connsiteY48" fmla="*/ 3533140 h 4378960"/>
              <a:gd name="connisteX49" fmla="*/ 1575911 w 2451576"/>
              <a:gd name="connsiteY49" fmla="*/ 3577590 h 4378960"/>
              <a:gd name="connisteX50" fmla="*/ 1650206 w 2451576"/>
              <a:gd name="connsiteY50" fmla="*/ 3637280 h 4378960"/>
              <a:gd name="connisteX51" fmla="*/ 1724501 w 2451576"/>
              <a:gd name="connsiteY51" fmla="*/ 3696335 h 4378960"/>
              <a:gd name="connisteX52" fmla="*/ 1798796 w 2451576"/>
              <a:gd name="connsiteY52" fmla="*/ 3756025 h 4378960"/>
              <a:gd name="connisteX53" fmla="*/ 1887696 w 2451576"/>
              <a:gd name="connsiteY53" fmla="*/ 3815080 h 4378960"/>
              <a:gd name="connisteX54" fmla="*/ 1961991 w 2451576"/>
              <a:gd name="connsiteY54" fmla="*/ 3859530 h 4378960"/>
              <a:gd name="connisteX55" fmla="*/ 2036286 w 2451576"/>
              <a:gd name="connsiteY55" fmla="*/ 3903980 h 4378960"/>
              <a:gd name="connisteX56" fmla="*/ 2110581 w 2451576"/>
              <a:gd name="connsiteY56" fmla="*/ 3949065 h 4378960"/>
              <a:gd name="connisteX57" fmla="*/ 2184876 w 2451576"/>
              <a:gd name="connsiteY57" fmla="*/ 4022725 h 4378960"/>
              <a:gd name="connisteX58" fmla="*/ 2259171 w 2451576"/>
              <a:gd name="connsiteY58" fmla="*/ 4097020 h 4378960"/>
              <a:gd name="connisteX59" fmla="*/ 2288381 w 2451576"/>
              <a:gd name="connsiteY59" fmla="*/ 4171315 h 4378960"/>
              <a:gd name="connisteX60" fmla="*/ 2332831 w 2451576"/>
              <a:gd name="connsiteY60" fmla="*/ 4245610 h 4378960"/>
              <a:gd name="connisteX61" fmla="*/ 2377916 w 2451576"/>
              <a:gd name="connsiteY61" fmla="*/ 4319905 h 4378960"/>
              <a:gd name="connisteX62" fmla="*/ 2451576 w 2451576"/>
              <a:gd name="connsiteY62" fmla="*/ 4378960 h 437896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</a:cxnLst>
            <a:rect l="l" t="t" r="r" b="b"/>
            <a:pathLst>
              <a:path w="2451576" h="4378960">
                <a:moveTo>
                  <a:pt x="403066" y="0"/>
                </a:moveTo>
                <a:cubicBezTo>
                  <a:pt x="403066" y="13335"/>
                  <a:pt x="406241" y="44450"/>
                  <a:pt x="403066" y="74295"/>
                </a:cubicBezTo>
                <a:cubicBezTo>
                  <a:pt x="399891" y="104140"/>
                  <a:pt x="394176" y="118745"/>
                  <a:pt x="388461" y="148590"/>
                </a:cubicBezTo>
                <a:cubicBezTo>
                  <a:pt x="382746" y="178435"/>
                  <a:pt x="379571" y="193040"/>
                  <a:pt x="373856" y="222885"/>
                </a:cubicBezTo>
                <a:cubicBezTo>
                  <a:pt x="368141" y="252730"/>
                  <a:pt x="367506" y="267335"/>
                  <a:pt x="358616" y="297180"/>
                </a:cubicBezTo>
                <a:cubicBezTo>
                  <a:pt x="349726" y="327025"/>
                  <a:pt x="341471" y="341630"/>
                  <a:pt x="329406" y="371475"/>
                </a:cubicBezTo>
                <a:cubicBezTo>
                  <a:pt x="317341" y="401320"/>
                  <a:pt x="314166" y="415925"/>
                  <a:pt x="299561" y="445770"/>
                </a:cubicBezTo>
                <a:cubicBezTo>
                  <a:pt x="284956" y="475615"/>
                  <a:pt x="269716" y="490220"/>
                  <a:pt x="255111" y="520065"/>
                </a:cubicBezTo>
                <a:cubicBezTo>
                  <a:pt x="240506" y="549910"/>
                  <a:pt x="239871" y="563880"/>
                  <a:pt x="225266" y="593725"/>
                </a:cubicBezTo>
                <a:cubicBezTo>
                  <a:pt x="210661" y="623570"/>
                  <a:pt x="195421" y="638175"/>
                  <a:pt x="180816" y="668020"/>
                </a:cubicBezTo>
                <a:cubicBezTo>
                  <a:pt x="166211" y="697865"/>
                  <a:pt x="163036" y="712470"/>
                  <a:pt x="150971" y="742315"/>
                </a:cubicBezTo>
                <a:cubicBezTo>
                  <a:pt x="138906" y="772160"/>
                  <a:pt x="133191" y="786765"/>
                  <a:pt x="121126" y="816610"/>
                </a:cubicBezTo>
                <a:cubicBezTo>
                  <a:pt x="109061" y="846455"/>
                  <a:pt x="100806" y="861060"/>
                  <a:pt x="91916" y="890905"/>
                </a:cubicBezTo>
                <a:cubicBezTo>
                  <a:pt x="83026" y="920750"/>
                  <a:pt x="85566" y="932815"/>
                  <a:pt x="76676" y="965200"/>
                </a:cubicBezTo>
                <a:cubicBezTo>
                  <a:pt x="67786" y="997585"/>
                  <a:pt x="55721" y="1021715"/>
                  <a:pt x="46831" y="1054100"/>
                </a:cubicBezTo>
                <a:cubicBezTo>
                  <a:pt x="37941" y="1086485"/>
                  <a:pt x="37941" y="1098550"/>
                  <a:pt x="32226" y="1128395"/>
                </a:cubicBezTo>
                <a:cubicBezTo>
                  <a:pt x="26511" y="1158240"/>
                  <a:pt x="23336" y="1172845"/>
                  <a:pt x="17621" y="1202690"/>
                </a:cubicBezTo>
                <a:cubicBezTo>
                  <a:pt x="11906" y="1232535"/>
                  <a:pt x="5556" y="1247140"/>
                  <a:pt x="2381" y="1276985"/>
                </a:cubicBezTo>
                <a:cubicBezTo>
                  <a:pt x="-794" y="1306830"/>
                  <a:pt x="-794" y="1321435"/>
                  <a:pt x="2381" y="1351280"/>
                </a:cubicBezTo>
                <a:cubicBezTo>
                  <a:pt x="5556" y="1381125"/>
                  <a:pt x="-3334" y="1395730"/>
                  <a:pt x="17621" y="1425575"/>
                </a:cubicBezTo>
                <a:cubicBezTo>
                  <a:pt x="38576" y="1455420"/>
                  <a:pt x="76676" y="1469390"/>
                  <a:pt x="106521" y="1499235"/>
                </a:cubicBezTo>
                <a:cubicBezTo>
                  <a:pt x="136366" y="1529080"/>
                  <a:pt x="144621" y="1543685"/>
                  <a:pt x="165576" y="1573530"/>
                </a:cubicBezTo>
                <a:cubicBezTo>
                  <a:pt x="186531" y="1603375"/>
                  <a:pt x="196056" y="1617980"/>
                  <a:pt x="210661" y="1647825"/>
                </a:cubicBezTo>
                <a:cubicBezTo>
                  <a:pt x="225266" y="1677670"/>
                  <a:pt x="227806" y="1692275"/>
                  <a:pt x="239871" y="1722120"/>
                </a:cubicBezTo>
                <a:cubicBezTo>
                  <a:pt x="251936" y="1751965"/>
                  <a:pt x="260826" y="1766570"/>
                  <a:pt x="269716" y="1796415"/>
                </a:cubicBezTo>
                <a:cubicBezTo>
                  <a:pt x="278606" y="1826260"/>
                  <a:pt x="281146" y="1840865"/>
                  <a:pt x="284321" y="1870710"/>
                </a:cubicBezTo>
                <a:cubicBezTo>
                  <a:pt x="287496" y="1900555"/>
                  <a:pt x="278606" y="1915160"/>
                  <a:pt x="284321" y="1945005"/>
                </a:cubicBezTo>
                <a:cubicBezTo>
                  <a:pt x="290036" y="1974850"/>
                  <a:pt x="302101" y="1989455"/>
                  <a:pt x="314166" y="2019300"/>
                </a:cubicBezTo>
                <a:cubicBezTo>
                  <a:pt x="326231" y="2049145"/>
                  <a:pt x="331946" y="2063115"/>
                  <a:pt x="344011" y="2092960"/>
                </a:cubicBezTo>
                <a:cubicBezTo>
                  <a:pt x="356076" y="2122805"/>
                  <a:pt x="361791" y="2137410"/>
                  <a:pt x="373856" y="2167255"/>
                </a:cubicBezTo>
                <a:cubicBezTo>
                  <a:pt x="385921" y="2197100"/>
                  <a:pt x="388461" y="2211705"/>
                  <a:pt x="403066" y="2241550"/>
                </a:cubicBezTo>
                <a:cubicBezTo>
                  <a:pt x="417671" y="2271395"/>
                  <a:pt x="433546" y="2286000"/>
                  <a:pt x="448151" y="2315845"/>
                </a:cubicBezTo>
                <a:cubicBezTo>
                  <a:pt x="462756" y="2345690"/>
                  <a:pt x="456406" y="2360295"/>
                  <a:pt x="477361" y="2390140"/>
                </a:cubicBezTo>
                <a:cubicBezTo>
                  <a:pt x="498316" y="2419985"/>
                  <a:pt x="521811" y="2432050"/>
                  <a:pt x="551656" y="2464435"/>
                </a:cubicBezTo>
                <a:cubicBezTo>
                  <a:pt x="581501" y="2496820"/>
                  <a:pt x="599281" y="2520950"/>
                  <a:pt x="625951" y="2553335"/>
                </a:cubicBezTo>
                <a:cubicBezTo>
                  <a:pt x="652621" y="2585720"/>
                  <a:pt x="662146" y="2595245"/>
                  <a:pt x="685641" y="2627630"/>
                </a:cubicBezTo>
                <a:cubicBezTo>
                  <a:pt x="709136" y="2660015"/>
                  <a:pt x="718026" y="2686685"/>
                  <a:pt x="744696" y="2716530"/>
                </a:cubicBezTo>
                <a:cubicBezTo>
                  <a:pt x="771366" y="2746375"/>
                  <a:pt x="795496" y="2749550"/>
                  <a:pt x="818991" y="2776220"/>
                </a:cubicBezTo>
                <a:cubicBezTo>
                  <a:pt x="842486" y="2802890"/>
                  <a:pt x="845661" y="2820670"/>
                  <a:pt x="863441" y="2850515"/>
                </a:cubicBezTo>
                <a:cubicBezTo>
                  <a:pt x="881221" y="2880360"/>
                  <a:pt x="890111" y="2894965"/>
                  <a:pt x="907891" y="2924810"/>
                </a:cubicBezTo>
                <a:cubicBezTo>
                  <a:pt x="925671" y="2954655"/>
                  <a:pt x="931386" y="2968625"/>
                  <a:pt x="952341" y="2998470"/>
                </a:cubicBezTo>
                <a:cubicBezTo>
                  <a:pt x="973296" y="3028315"/>
                  <a:pt x="991076" y="3042920"/>
                  <a:pt x="1012031" y="3072765"/>
                </a:cubicBezTo>
                <a:cubicBezTo>
                  <a:pt x="1032986" y="3102610"/>
                  <a:pt x="1032986" y="3117215"/>
                  <a:pt x="1056481" y="3147060"/>
                </a:cubicBezTo>
                <a:cubicBezTo>
                  <a:pt x="1079976" y="3176905"/>
                  <a:pt x="1100931" y="3191510"/>
                  <a:pt x="1130776" y="3221355"/>
                </a:cubicBezTo>
                <a:cubicBezTo>
                  <a:pt x="1160621" y="3251200"/>
                  <a:pt x="1175226" y="3265805"/>
                  <a:pt x="1205071" y="3295650"/>
                </a:cubicBezTo>
                <a:cubicBezTo>
                  <a:pt x="1234916" y="3325495"/>
                  <a:pt x="1249521" y="3340100"/>
                  <a:pt x="1279366" y="3369945"/>
                </a:cubicBezTo>
                <a:cubicBezTo>
                  <a:pt x="1309211" y="3399790"/>
                  <a:pt x="1323816" y="3420745"/>
                  <a:pt x="1353661" y="3444240"/>
                </a:cubicBezTo>
                <a:cubicBezTo>
                  <a:pt x="1383506" y="3467735"/>
                  <a:pt x="1397476" y="3470910"/>
                  <a:pt x="1427321" y="3488690"/>
                </a:cubicBezTo>
                <a:cubicBezTo>
                  <a:pt x="1457166" y="3506470"/>
                  <a:pt x="1471771" y="3515360"/>
                  <a:pt x="1501616" y="3533140"/>
                </a:cubicBezTo>
                <a:cubicBezTo>
                  <a:pt x="1531461" y="3550920"/>
                  <a:pt x="1546066" y="3556635"/>
                  <a:pt x="1575911" y="3577590"/>
                </a:cubicBezTo>
                <a:cubicBezTo>
                  <a:pt x="1605756" y="3598545"/>
                  <a:pt x="1620361" y="3613785"/>
                  <a:pt x="1650206" y="3637280"/>
                </a:cubicBezTo>
                <a:cubicBezTo>
                  <a:pt x="1680051" y="3660775"/>
                  <a:pt x="1694656" y="3672840"/>
                  <a:pt x="1724501" y="3696335"/>
                </a:cubicBezTo>
                <a:cubicBezTo>
                  <a:pt x="1754346" y="3719830"/>
                  <a:pt x="1766411" y="3732530"/>
                  <a:pt x="1798796" y="3756025"/>
                </a:cubicBezTo>
                <a:cubicBezTo>
                  <a:pt x="1831181" y="3779520"/>
                  <a:pt x="1855311" y="3794125"/>
                  <a:pt x="1887696" y="3815080"/>
                </a:cubicBezTo>
                <a:cubicBezTo>
                  <a:pt x="1920081" y="3836035"/>
                  <a:pt x="1932146" y="3841750"/>
                  <a:pt x="1961991" y="3859530"/>
                </a:cubicBezTo>
                <a:cubicBezTo>
                  <a:pt x="1991836" y="3877310"/>
                  <a:pt x="2006441" y="3886200"/>
                  <a:pt x="2036286" y="3903980"/>
                </a:cubicBezTo>
                <a:cubicBezTo>
                  <a:pt x="2066131" y="3921760"/>
                  <a:pt x="2080736" y="3925570"/>
                  <a:pt x="2110581" y="3949065"/>
                </a:cubicBezTo>
                <a:cubicBezTo>
                  <a:pt x="2140426" y="3972560"/>
                  <a:pt x="2155031" y="3992880"/>
                  <a:pt x="2184876" y="4022725"/>
                </a:cubicBezTo>
                <a:cubicBezTo>
                  <a:pt x="2214721" y="4052570"/>
                  <a:pt x="2238216" y="4067175"/>
                  <a:pt x="2259171" y="4097020"/>
                </a:cubicBezTo>
                <a:cubicBezTo>
                  <a:pt x="2280126" y="4126865"/>
                  <a:pt x="2273776" y="4141470"/>
                  <a:pt x="2288381" y="4171315"/>
                </a:cubicBezTo>
                <a:cubicBezTo>
                  <a:pt x="2302986" y="4201160"/>
                  <a:pt x="2315051" y="4215765"/>
                  <a:pt x="2332831" y="4245610"/>
                </a:cubicBezTo>
                <a:cubicBezTo>
                  <a:pt x="2350611" y="4275455"/>
                  <a:pt x="2354421" y="4293235"/>
                  <a:pt x="2377916" y="4319905"/>
                </a:cubicBezTo>
                <a:cubicBezTo>
                  <a:pt x="2401411" y="4346575"/>
                  <a:pt x="2437606" y="4368800"/>
                  <a:pt x="2451576" y="4378960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pic>
        <p:nvPicPr>
          <p:cNvPr id="22" name="图形 21" descr="箭头轻微弯曲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97921" y="1313815"/>
            <a:ext cx="914400" cy="914400"/>
          </a:xfrm>
          <a:prstGeom prst="rect">
            <a:avLst/>
          </a:prstGeom>
        </p:spPr>
      </p:pic>
      <p:sp>
        <p:nvSpPr>
          <p:cNvPr id="25" name="矩形: 圆角 24"/>
          <p:cNvSpPr/>
          <p:nvPr/>
        </p:nvSpPr>
        <p:spPr>
          <a:xfrm>
            <a:off x="5112321" y="1494155"/>
            <a:ext cx="2240979" cy="57551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Location</a:t>
            </a: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zh-CN" alt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4" name="图形 33" descr="箭头轻微弯曲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48535" y="2527118"/>
            <a:ext cx="914400" cy="914400"/>
          </a:xfrm>
          <a:prstGeom prst="rect">
            <a:avLst/>
          </a:prstGeom>
        </p:spPr>
      </p:pic>
      <p:sp>
        <p:nvSpPr>
          <p:cNvPr id="36" name="矩形: 圆角 35"/>
          <p:cNvSpPr/>
          <p:nvPr/>
        </p:nvSpPr>
        <p:spPr>
          <a:xfrm>
            <a:off x="3498850" y="2665095"/>
            <a:ext cx="2634615" cy="7766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Geographic characteristic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8" name="图形 37" descr="箭头轻微弯曲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63150" y="3962191"/>
            <a:ext cx="914400" cy="914400"/>
          </a:xfrm>
          <a:prstGeom prst="rect">
            <a:avLst/>
          </a:prstGeom>
        </p:spPr>
      </p:pic>
      <p:sp>
        <p:nvSpPr>
          <p:cNvPr id="40" name="矩形: 圆角 39"/>
          <p:cNvSpPr/>
          <p:nvPr/>
        </p:nvSpPr>
        <p:spPr>
          <a:xfrm>
            <a:off x="4108823" y="4166661"/>
            <a:ext cx="2240979" cy="57551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History  </a:t>
            </a:r>
            <a:endParaRPr lang="zh-CN" alt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2" name="图形 41" descr="箭头轻微弯曲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584638" y="5165003"/>
            <a:ext cx="914400" cy="914400"/>
          </a:xfrm>
          <a:prstGeom prst="rect">
            <a:avLst/>
          </a:prstGeom>
        </p:spPr>
      </p:pic>
      <p:sp>
        <p:nvSpPr>
          <p:cNvPr id="44" name="矩形: 圆角 43"/>
          <p:cNvSpPr/>
          <p:nvPr/>
        </p:nvSpPr>
        <p:spPr>
          <a:xfrm>
            <a:off x="3551266" y="5385983"/>
            <a:ext cx="2240979" cy="57551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Language </a:t>
            </a:r>
            <a:endParaRPr lang="zh-CN" alt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8" grpId="0" bldLvl="0" animBg="1"/>
      <p:bldP spid="19" grpId="0" bldLvl="0" animBg="1"/>
      <p:bldP spid="20" grpId="0" bldLvl="0" animBg="1"/>
      <p:bldP spid="25" grpId="0" bldLvl="0" animBg="1"/>
      <p:bldP spid="36" grpId="0" bldLvl="0" animBg="1"/>
      <p:bldP spid="40" grpId="0" bldLvl="0" animBg="1"/>
      <p:bldP spid="4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193800" y="29559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  <p:sp>
        <p:nvSpPr>
          <p:cNvPr id="29" name="Shape 8683"/>
          <p:cNvSpPr/>
          <p:nvPr>
            <p:custDataLst>
              <p:tags r:id="rId1"/>
            </p:custDataLst>
          </p:nvPr>
        </p:nvSpPr>
        <p:spPr>
          <a:xfrm>
            <a:off x="1586230" y="2645410"/>
            <a:ext cx="2127250" cy="3201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703" y="21600"/>
                </a:moveTo>
                <a:cubicBezTo>
                  <a:pt x="7703" y="21600"/>
                  <a:pt x="9620" y="14257"/>
                  <a:pt x="8497" y="12086"/>
                </a:cubicBezTo>
                <a:lnTo>
                  <a:pt x="0" y="5437"/>
                </a:lnTo>
                <a:lnTo>
                  <a:pt x="1378" y="4710"/>
                </a:lnTo>
                <a:lnTo>
                  <a:pt x="9371" y="9988"/>
                </a:lnTo>
                <a:lnTo>
                  <a:pt x="10244" y="0"/>
                </a:lnTo>
                <a:lnTo>
                  <a:pt x="12276" y="0"/>
                </a:lnTo>
                <a:lnTo>
                  <a:pt x="13114" y="6514"/>
                </a:lnTo>
                <a:lnTo>
                  <a:pt x="20103" y="2173"/>
                </a:lnTo>
                <a:lnTo>
                  <a:pt x="21600" y="3331"/>
                </a:lnTo>
                <a:lnTo>
                  <a:pt x="14237" y="8468"/>
                </a:lnTo>
                <a:cubicBezTo>
                  <a:pt x="14237" y="8468"/>
                  <a:pt x="12990" y="8468"/>
                  <a:pt x="13738" y="13605"/>
                </a:cubicBezTo>
                <a:cubicBezTo>
                  <a:pt x="14487" y="18743"/>
                  <a:pt x="15111" y="21492"/>
                  <a:pt x="15111" y="21492"/>
                </a:cubicBezTo>
                <a:cubicBezTo>
                  <a:pt x="15111" y="21492"/>
                  <a:pt x="7703" y="21600"/>
                  <a:pt x="7703" y="21600"/>
                </a:cubicBezTo>
                <a:close/>
              </a:path>
            </a:pathLst>
          </a:custGeom>
          <a:solidFill>
            <a:srgbClr val="487A3C"/>
          </a:solidFill>
          <a:ln w="12700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376555" y="2955925"/>
            <a:ext cx="2127250" cy="14909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20000"/>
              </a:lnSpc>
            </a:pP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simple language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1640205" y="1573530"/>
            <a:ext cx="2019300" cy="14643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>
              <a:lnSpc>
                <a:spcPct val="120000"/>
              </a:lnSpc>
            </a:pP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brief content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3107690" y="2645410"/>
            <a:ext cx="2230120" cy="15525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r">
              <a:lnSpc>
                <a:spcPct val="120000"/>
              </a:lnSpc>
            </a:pPr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objective language</a:t>
            </a:r>
            <a:endParaRPr lang="en-US" altLang="en-US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40" name="Shape 8683"/>
          <p:cNvSpPr/>
          <p:nvPr>
            <p:custDataLst>
              <p:tags r:id="rId2"/>
            </p:custDataLst>
          </p:nvPr>
        </p:nvSpPr>
        <p:spPr>
          <a:xfrm>
            <a:off x="7873365" y="2786380"/>
            <a:ext cx="2329180" cy="30632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703" y="21600"/>
                </a:moveTo>
                <a:cubicBezTo>
                  <a:pt x="7703" y="21600"/>
                  <a:pt x="9620" y="14257"/>
                  <a:pt x="8497" y="12086"/>
                </a:cubicBezTo>
                <a:lnTo>
                  <a:pt x="0" y="5437"/>
                </a:lnTo>
                <a:lnTo>
                  <a:pt x="1378" y="4710"/>
                </a:lnTo>
                <a:lnTo>
                  <a:pt x="9371" y="9988"/>
                </a:lnTo>
                <a:lnTo>
                  <a:pt x="10244" y="0"/>
                </a:lnTo>
                <a:lnTo>
                  <a:pt x="12276" y="0"/>
                </a:lnTo>
                <a:lnTo>
                  <a:pt x="13114" y="6514"/>
                </a:lnTo>
                <a:lnTo>
                  <a:pt x="20103" y="2173"/>
                </a:lnTo>
                <a:lnTo>
                  <a:pt x="21600" y="3331"/>
                </a:lnTo>
                <a:lnTo>
                  <a:pt x="14237" y="8468"/>
                </a:lnTo>
                <a:cubicBezTo>
                  <a:pt x="14237" y="8468"/>
                  <a:pt x="12990" y="8468"/>
                  <a:pt x="13738" y="13605"/>
                </a:cubicBezTo>
                <a:cubicBezTo>
                  <a:pt x="14487" y="18743"/>
                  <a:pt x="15111" y="21492"/>
                  <a:pt x="15111" y="21492"/>
                </a:cubicBezTo>
                <a:cubicBezTo>
                  <a:pt x="15111" y="21492"/>
                  <a:pt x="7703" y="21600"/>
                  <a:pt x="7703" y="21600"/>
                </a:cubicBezTo>
                <a:close/>
              </a:path>
            </a:pathLst>
          </a:custGeom>
          <a:solidFill>
            <a:srgbClr val="4472C4"/>
          </a:solidFill>
          <a:ln w="12700" cap="flat">
            <a:noFill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1" name="Shape 8684"/>
          <p:cNvSpPr/>
          <p:nvPr>
            <p:custDataLst>
              <p:tags r:id="rId3"/>
            </p:custDataLst>
          </p:nvPr>
        </p:nvSpPr>
        <p:spPr>
          <a:xfrm>
            <a:off x="7944485" y="1347470"/>
            <a:ext cx="2187575" cy="1790065"/>
          </a:xfrm>
          <a:prstGeom prst="ellipse">
            <a:avLst/>
          </a:prstGeom>
          <a:solidFill>
            <a:srgbClr val="4472C4"/>
          </a:solidFill>
          <a:ln w="63500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expressive language</a:t>
            </a:r>
            <a:endParaRPr lang="en-US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42" name="Shape 8685"/>
          <p:cNvSpPr/>
          <p:nvPr>
            <p:custDataLst>
              <p:tags r:id="rId4"/>
            </p:custDataLst>
          </p:nvPr>
        </p:nvSpPr>
        <p:spPr>
          <a:xfrm>
            <a:off x="9503410" y="2645410"/>
            <a:ext cx="2356485" cy="1607185"/>
          </a:xfrm>
          <a:prstGeom prst="ellipse">
            <a:avLst/>
          </a:prstGeom>
          <a:solidFill>
            <a:srgbClr val="4472C4"/>
          </a:solidFill>
          <a:ln w="12700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beautiful design</a:t>
            </a:r>
            <a:endParaRPr lang="en-US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43" name="Shape 8686"/>
          <p:cNvSpPr/>
          <p:nvPr>
            <p:custDataLst>
              <p:tags r:id="rId5"/>
            </p:custDataLst>
          </p:nvPr>
        </p:nvSpPr>
        <p:spPr>
          <a:xfrm>
            <a:off x="7257415" y="3037840"/>
            <a:ext cx="1675130" cy="1409065"/>
          </a:xfrm>
          <a:prstGeom prst="ellipse">
            <a:avLst/>
          </a:prstGeom>
          <a:solidFill>
            <a:srgbClr val="4472C4"/>
          </a:solidFill>
          <a:ln w="12700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vivid pictures</a:t>
            </a:r>
            <a:endParaRPr lang="en-US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44" name="Shape 8685"/>
          <p:cNvSpPr/>
          <p:nvPr>
            <p:custDataLst>
              <p:tags r:id="rId6"/>
            </p:custDataLst>
          </p:nvPr>
        </p:nvSpPr>
        <p:spPr>
          <a:xfrm>
            <a:off x="9224645" y="3756660"/>
            <a:ext cx="1828800" cy="1510030"/>
          </a:xfrm>
          <a:prstGeom prst="ellipse">
            <a:avLst/>
          </a:prstGeom>
          <a:solidFill>
            <a:srgbClr val="4472C4"/>
          </a:solidFill>
          <a:ln w="12700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28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clear structure</a:t>
            </a:r>
            <a:endParaRPr lang="en-US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28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47" name="圆角矩形 46"/>
          <p:cNvSpPr/>
          <p:nvPr/>
        </p:nvSpPr>
        <p:spPr>
          <a:xfrm>
            <a:off x="1215390" y="385445"/>
            <a:ext cx="2948940" cy="59563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 dirty="0">
                <a:solidFill>
                  <a:schemeClr val="tx1"/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Encyclopedia</a:t>
            </a:r>
            <a:endParaRPr lang="en-US" altLang="zh-CN" sz="3200" b="1" dirty="0">
              <a:solidFill>
                <a:schemeClr val="tx1"/>
              </a:solidFill>
              <a:effectLst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48" name="圆角矩形 47"/>
          <p:cNvSpPr/>
          <p:nvPr/>
        </p:nvSpPr>
        <p:spPr>
          <a:xfrm>
            <a:off x="7873365" y="385445"/>
            <a:ext cx="2948940" cy="59563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 dirty="0">
                <a:solidFill>
                  <a:schemeClr val="tx1"/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Brochure</a:t>
            </a:r>
            <a:endParaRPr lang="en-US" altLang="zh-CN" sz="3200" b="1" dirty="0">
              <a:solidFill>
                <a:schemeClr val="tx1"/>
              </a:solidFill>
              <a:effectLst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49" name="圆角矩形 48"/>
          <p:cNvSpPr/>
          <p:nvPr/>
        </p:nvSpPr>
        <p:spPr>
          <a:xfrm>
            <a:off x="5093970" y="1447165"/>
            <a:ext cx="1535430" cy="76962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6000">
                <a:latin typeface="Segoe Print" panose="02000600000000000000" charset="0"/>
                <a:cs typeface="Segoe Print" panose="02000600000000000000" charset="0"/>
              </a:rPr>
              <a:t>vs</a:t>
            </a:r>
            <a:endParaRPr lang="en-US" altLang="zh-CN" sz="6000">
              <a:latin typeface="Segoe Print" panose="02000600000000000000" charset="0"/>
              <a:cs typeface="Segoe Print" panose="02000600000000000000" charset="0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692150" y="5365750"/>
            <a:ext cx="5320665" cy="124396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 dirty="0">
                <a:solidFill>
                  <a:schemeClr val="tx1"/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Focuses on basic geographic and historical information.</a:t>
            </a:r>
            <a:endParaRPr lang="en-US" altLang="zh-CN" sz="3200" b="1" dirty="0">
              <a:solidFill>
                <a:schemeClr val="tx1"/>
              </a:solidFill>
              <a:effectLst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6259830" y="5365750"/>
            <a:ext cx="5320665" cy="124396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 dirty="0">
                <a:solidFill>
                  <a:schemeClr val="tx1"/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Introduces local travel information</a:t>
            </a:r>
            <a:endParaRPr lang="en-US" altLang="zh-CN" sz="3200" b="1" dirty="0">
              <a:solidFill>
                <a:schemeClr val="tx1"/>
              </a:solidFill>
              <a:effectLst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29" grpId="0" animBg="1"/>
      <p:bldP spid="12" grpId="0" animBg="1"/>
      <p:bldP spid="13" grpId="0" animBg="1"/>
      <p:bldP spid="14" grpId="0" animBg="1"/>
      <p:bldP spid="40" grpId="0" animBg="1"/>
      <p:bldP spid="43" grpId="0" animBg="1"/>
      <p:bldP spid="42" grpId="0" animBg="1"/>
      <p:bldP spid="44" grpId="0" animBg="1"/>
      <p:bldP spid="41" grpId="0" animBg="1"/>
      <p:bldP spid="4" grpId="0" bldLvl="0" animBg="1"/>
      <p:bldP spid="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1315021" y="1784171"/>
            <a:ext cx="2245895" cy="2887579"/>
          </a:xfrm>
          <a:prstGeom prst="rect">
            <a:avLst/>
          </a:prstGeom>
          <a:blipFill rotWithShape="1">
            <a:blip r:embed="rId1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15021" y="4671750"/>
            <a:ext cx="2245895" cy="62564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 b="1" spc="300">
              <a:latin typeface="+mj-ea"/>
              <a:ea typeface="+mj-ea"/>
              <a:sym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88652" y="4628195"/>
            <a:ext cx="2098633" cy="67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2" tIns="60956" rIns="121912" bIns="60956" anchor="ctr">
            <a:spAutoFit/>
          </a:bodyPr>
          <a:p>
            <a:pPr algn="ctr" font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 spc="300" dirty="0">
                <a:solidFill>
                  <a:schemeClr val="bg1"/>
                </a:solidFill>
                <a:latin typeface="+mj-ea"/>
                <a:ea typeface="+mj-ea"/>
                <a:sym typeface="Arial" panose="020B0604020202020204" pitchFamily="34" charset="0"/>
              </a:rPr>
              <a:t>Amazon Rainforest</a:t>
            </a:r>
            <a:endParaRPr lang="en-US" altLang="zh-CN" b="1" spc="300" dirty="0">
              <a:solidFill>
                <a:schemeClr val="bg1"/>
              </a:solidFill>
              <a:latin typeface="+mj-ea"/>
              <a:ea typeface="+mj-ea"/>
              <a:sym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724383" y="1784171"/>
            <a:ext cx="2245895" cy="2887579"/>
          </a:xfrm>
          <a:prstGeom prst="rect">
            <a:avLst/>
          </a:prstGeom>
          <a:blipFill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724383" y="4671750"/>
            <a:ext cx="2245895" cy="62564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 b="1" spc="300">
              <a:latin typeface="+mj-ea"/>
              <a:ea typeface="+mj-ea"/>
              <a:sym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798014" y="4628195"/>
            <a:ext cx="2098633" cy="67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2" tIns="60956" rIns="121912" bIns="60956" anchor="ctr">
            <a:spAutoFit/>
          </a:bodyPr>
          <a:p>
            <a:pPr algn="ctr" font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 spc="300" dirty="0">
                <a:solidFill>
                  <a:schemeClr val="bg1"/>
                </a:solidFill>
                <a:latin typeface="+mj-ea"/>
                <a:ea typeface="+mj-ea"/>
                <a:sym typeface="Arial" panose="020B0604020202020204" pitchFamily="34" charset="0"/>
              </a:rPr>
              <a:t>Mchu Picchu</a:t>
            </a:r>
            <a:endParaRPr lang="en-US" altLang="zh-CN" b="1" spc="300" dirty="0">
              <a:solidFill>
                <a:schemeClr val="bg1"/>
              </a:solidFill>
              <a:latin typeface="+mj-ea"/>
              <a:ea typeface="+mj-ea"/>
              <a:sym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133745" y="1784171"/>
            <a:ext cx="2245895" cy="2887579"/>
          </a:xfrm>
          <a:prstGeom prst="rect">
            <a:avLst/>
          </a:prstGeom>
          <a:blipFill rotWithShape="1">
            <a:blip r:embed="rId3" cstate="print"/>
            <a:srcRect/>
            <a:stretch>
              <a:fillRect b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133745" y="4671750"/>
            <a:ext cx="2245895" cy="62564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 b="1" spc="300">
              <a:latin typeface="+mj-ea"/>
              <a:ea typeface="+mj-ea"/>
              <a:sym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207376" y="4766625"/>
            <a:ext cx="2098633" cy="39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2" tIns="60956" rIns="121912" bIns="60956" anchor="ctr">
            <a:spAutoFit/>
          </a:bodyPr>
          <a:p>
            <a:pPr algn="ctr" font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b="1" spc="300" dirty="0">
                <a:solidFill>
                  <a:schemeClr val="bg1"/>
                </a:solidFill>
                <a:latin typeface="+mj-ea"/>
                <a:ea typeface="+mj-ea"/>
                <a:sym typeface="Arial" panose="020B0604020202020204" pitchFamily="34" charset="0"/>
              </a:rPr>
              <a:t>Cusco</a:t>
            </a:r>
            <a:endParaRPr lang="en-US" b="1" spc="300" dirty="0">
              <a:solidFill>
                <a:schemeClr val="bg1"/>
              </a:solidFill>
              <a:latin typeface="+mj-ea"/>
              <a:ea typeface="+mj-ea"/>
              <a:sym typeface="Arial" panose="020B060402020202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543108" y="1784171"/>
            <a:ext cx="2245895" cy="2887579"/>
          </a:xfrm>
          <a:prstGeom prst="rect">
            <a:avLst/>
          </a:prstGeom>
          <a:blipFill rotWithShape="1">
            <a:blip r:embed="rId4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543108" y="4671750"/>
            <a:ext cx="2245895" cy="62564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 b="1" spc="300">
              <a:latin typeface="+mj-ea"/>
              <a:ea typeface="+mj-ea"/>
              <a:sym typeface="Arial" panose="020B0604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616739" y="4628195"/>
            <a:ext cx="2098633" cy="67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2" tIns="60956" rIns="121912" bIns="60956" anchor="ctr">
            <a:spAutoFit/>
          </a:bodyPr>
          <a:p>
            <a:pPr algn="ctr" font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 spc="300" dirty="0">
                <a:solidFill>
                  <a:schemeClr val="bg1"/>
                </a:solidFill>
                <a:latin typeface="+mj-ea"/>
                <a:ea typeface="+mj-ea"/>
                <a:sym typeface="Arial" panose="020B0604020202020204" pitchFamily="34" charset="0"/>
              </a:rPr>
              <a:t>Lake Titicaca</a:t>
            </a:r>
            <a:endParaRPr lang="en-US" altLang="zh-CN" b="1" spc="300" dirty="0">
              <a:solidFill>
                <a:schemeClr val="bg1"/>
              </a:solidFill>
              <a:latin typeface="+mj-ea"/>
              <a:ea typeface="+mj-ea"/>
              <a:sym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0" y="353785"/>
            <a:ext cx="47625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5400" b="1" dirty="0" smtClean="0">
                <a:ln w="0">
                  <a:noFill/>
                </a:ln>
                <a:solidFill>
                  <a:srgbClr val="1BBC9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Travel Peru</a:t>
            </a:r>
            <a:endParaRPr lang="en-US" sz="5400" b="1" dirty="0" smtClean="0">
              <a:ln w="0">
                <a:noFill/>
              </a:ln>
              <a:solidFill>
                <a:srgbClr val="1BBC9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8" grpId="0"/>
      <p:bldP spid="9" grpId="0" bldLvl="0" animBg="1"/>
      <p:bldP spid="11" grpId="0" bldLvl="0" animBg="1"/>
      <p:bldP spid="12" grpId="0"/>
      <p:bldP spid="13" grpId="0" bldLvl="0" animBg="1"/>
      <p:bldP spid="14" grpId="0" bldLvl="0" animBg="1"/>
      <p:bldP spid="15" grpId="0"/>
      <p:bldP spid="16" grpId="0" bldLvl="0" animBg="1"/>
      <p:bldP spid="17" grpId="0" bldLvl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矩形 13"/>
          <p:cNvSpPr/>
          <p:nvPr/>
        </p:nvSpPr>
        <p:spPr>
          <a:xfrm>
            <a:off x="8255" y="-1905"/>
            <a:ext cx="12201525" cy="6859905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半闭框 14"/>
          <p:cNvSpPr/>
          <p:nvPr/>
        </p:nvSpPr>
        <p:spPr>
          <a:xfrm>
            <a:off x="-3175" y="12065"/>
            <a:ext cx="5619750" cy="3000375"/>
          </a:xfrm>
          <a:prstGeom prst="halfFrame">
            <a:avLst>
              <a:gd name="adj1" fmla="val 6349"/>
              <a:gd name="adj2" fmla="val 5566"/>
            </a:avLst>
          </a:prstGeom>
          <a:solidFill>
            <a:srgbClr val="0070C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半闭框 15"/>
          <p:cNvSpPr/>
          <p:nvPr/>
        </p:nvSpPr>
        <p:spPr>
          <a:xfrm rot="10800000">
            <a:off x="6590030" y="3871595"/>
            <a:ext cx="5619750" cy="3000375"/>
          </a:xfrm>
          <a:prstGeom prst="halfFrame">
            <a:avLst>
              <a:gd name="adj1" fmla="val 6349"/>
              <a:gd name="adj2" fmla="val 5566"/>
            </a:avLst>
          </a:prstGeom>
          <a:solidFill>
            <a:srgbClr val="0070C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598295" y="4761230"/>
            <a:ext cx="8277860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r"/>
            <a:r>
              <a:rPr lang="en-US" altLang="zh-CN" sz="5400">
                <a:ln w="19050">
                  <a:solidFill>
                    <a:schemeClr val="bg1"/>
                  </a:solidFill>
                </a:ln>
                <a:solidFill>
                  <a:schemeClr val="tx2"/>
                </a:solidFill>
                <a:effectLst>
                  <a:outerShdw blurRad="50800" dist="38100" dir="18900000" sx="102000" sy="102000" algn="b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Amazon Rainforest Tour</a:t>
            </a:r>
            <a:endParaRPr lang="en-US" altLang="zh-CN" sz="5400">
              <a:ln w="19050">
                <a:solidFill>
                  <a:schemeClr val="bg1"/>
                </a:solidFill>
              </a:ln>
              <a:solidFill>
                <a:schemeClr val="tx2"/>
              </a:solidFill>
              <a:effectLst>
                <a:outerShdw blurRad="50800" dist="38100" dir="18900000" sx="102000" sy="102000" algn="bl" rotWithShape="0">
                  <a:prstClr val="black">
                    <a:alpha val="40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57505" y="241935"/>
            <a:ext cx="11503660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r"/>
            <a:r>
              <a:rPr lang="en-US" altLang="zh-CN" sz="4800" b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The Largest  Rainforest in the World.</a:t>
            </a:r>
            <a:endParaRPr lang="en-US" altLang="zh-CN" sz="4800" b="1">
              <a:ln>
                <a:solidFill>
                  <a:schemeClr val="bg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bldLvl="0" animBg="1"/>
      <p:bldP spid="14" grpId="0" bldLvl="0" animBg="1"/>
      <p:bldP spid="17" grpId="0"/>
      <p:bldP spid="18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1"/>
  <p:tag name="KSO_WM_UNIT_ID" val="_1*y*1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1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1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1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1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1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0220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0220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UNIT_SHOW_EDIT_AREA_INDICATION" val="0"/>
  <p:tag name="KSO_WM_TEMPLATE_THUMBS_INDEX" val="1、4、9、11、12、13、14、15、17"/>
  <p:tag name="KSO_WM_TEMPLATE_SUBCATEGORY" val="17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0220"/>
</p:tagLst>
</file>

<file path=ppt/tags/tag17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5130*3048*0*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73.xml><?xml version="1.0" encoding="utf-8"?>
<p:tagLst xmlns:p="http://schemas.openxmlformats.org/presentationml/2006/main">
  <p:tag name="ISLIDE.ICON" val="#16393;#158532;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200122_2*l_i*1_1"/>
  <p:tag name="KSO_WM_TEMPLATE_CATEGORY" val="diagram"/>
  <p:tag name="KSO_WM_TEMPLATE_INDEX" val="20200122"/>
  <p:tag name="KSO_WM_UNIT_LAYERLEVEL" val="1_1"/>
  <p:tag name="KSO_WM_TAG_VERSION" val="1.0"/>
  <p:tag name="KSO_WM_BEAUTIFY_FLAG" val="#wm#"/>
  <p:tag name="KSO_WM_UNIT_FILL_FORE_SCHEMECOLOR_INDEX" val="5"/>
  <p:tag name="KSO_WM_UNIT_FILL_TYPE" val="1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200122_3*l_i*1_1"/>
  <p:tag name="KSO_WM_TEMPLATE_CATEGORY" val="diagram"/>
  <p:tag name="KSO_WM_TEMPLATE_INDEX" val="20200122"/>
  <p:tag name="KSO_WM_UNIT_LAYERLEVEL" val="1_1"/>
  <p:tag name="KSO_WM_TAG_VERSION" val="1.0"/>
  <p:tag name="KSO_WM_BEAUTIFY_FLAG" val="#wm#"/>
  <p:tag name="KSO_WM_UNIT_FILL_FORE_SCHEMECOLOR_INDEX" val="5"/>
  <p:tag name="KSO_WM_UNIT_FILL_TYPE" val="1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00122_3*l_h_i*1_1_1"/>
  <p:tag name="KSO_WM_TEMPLATE_CATEGORY" val="diagram"/>
  <p:tag name="KSO_WM_TEMPLATE_INDEX" val="20200122"/>
  <p:tag name="KSO_WM_UNIT_LAYERLEVEL" val="1_1_1"/>
  <p:tag name="KSO_WM_TAG_VERSION" val="1.0"/>
  <p:tag name="KSO_WM_BEAUTIFY_FLAG" val="#wm#"/>
  <p:tag name="KSO_WM_UNIT_FILL_FORE_SCHEMECOLOR_INDEX" val="5"/>
  <p:tag name="KSO_WM_UNIT_FILL_TYPE" val="1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00122_3*l_h_i*1_2_1"/>
  <p:tag name="KSO_WM_TEMPLATE_CATEGORY" val="diagram"/>
  <p:tag name="KSO_WM_TEMPLATE_INDEX" val="20200122"/>
  <p:tag name="KSO_WM_UNIT_LAYERLEVEL" val="1_1_1"/>
  <p:tag name="KSO_WM_TAG_VERSION" val="1.0"/>
  <p:tag name="KSO_WM_BEAUTIFY_FLAG" val="#wm#"/>
  <p:tag name="KSO_WM_UNIT_FILL_FORE_SCHEMECOLOR_INDEX" val="5"/>
  <p:tag name="KSO_WM_UNIT_FILL_TYPE" val="1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00122_3*l_h_i*1_3_1"/>
  <p:tag name="KSO_WM_TEMPLATE_CATEGORY" val="diagram"/>
  <p:tag name="KSO_WM_TEMPLATE_INDEX" val="20200122"/>
  <p:tag name="KSO_WM_UNIT_LAYERLEVEL" val="1_1_1"/>
  <p:tag name="KSO_WM_TAG_VERSION" val="1.0"/>
  <p:tag name="KSO_WM_BEAUTIFY_FLAG" val="#wm#"/>
  <p:tag name="KSO_WM_UNIT_FILL_FORE_SCHEMECOLOR_INDEX" val="5"/>
  <p:tag name="KSO_WM_UNIT_FILL_TYPE" val="1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00122_3*l_h_i*1_4_1"/>
  <p:tag name="KSO_WM_TEMPLATE_CATEGORY" val="diagram"/>
  <p:tag name="KSO_WM_TEMPLATE_INDEX" val="20200122"/>
  <p:tag name="KSO_WM_UNIT_LAYERLEVEL" val="1_1_1"/>
  <p:tag name="KSO_WM_TAG_VERSION" val="1.0"/>
  <p:tag name="KSO_WM_BEAUTIFY_FLAG" val="#wm#"/>
  <p:tag name="KSO_WM_UNIT_FILL_FORE_SCHEMECOLOR_INDEX" val="5"/>
  <p:tag name="KSO_WM_UNIT_FILL_TYPE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PLACING_PICTURE_USER_VIEWPORT" val="{&quot;height&quot;:4666,&quot;width&quot;:10925}"/>
</p:tagLst>
</file>

<file path=ppt/tags/tag181.xml><?xml version="1.0" encoding="utf-8"?>
<p:tagLst xmlns:p="http://schemas.openxmlformats.org/presentationml/2006/main">
  <p:tag name="KSO_WM_UNIT_PLACING_PICTURE_USER_VIEWPORT" val="{&quot;height&quot;:6145,&quot;width&quot;:10925}"/>
</p:tagLst>
</file>

<file path=ppt/tags/tag182.xml><?xml version="1.0" encoding="utf-8"?>
<p:tagLst xmlns:p="http://schemas.openxmlformats.org/presentationml/2006/main">
  <p:tag name="KSO_WM_UNIT_VALUE" val="1904*173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7068_1*d*1"/>
  <p:tag name="KSO_WM_TEMPLATE_CATEGORY" val="diagram"/>
  <p:tag name="KSO_WM_TEMPLATE_INDEX" val="20207068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70ad8b5128cc4d03857c93f2ba46452a"/>
  <p:tag name="KSO_WM_ASSEMBLE_CHIP_INDEX" val="0c26dd4a25164fa6b39a0adcd788008f"/>
  <p:tag name="KSO_WM_UNIT_PLACING_PICTURE" val="0c26dd4a25164fa6b39a0adcd788008f"/>
  <p:tag name="KSO_WM_TEMPLATE_ASSEMBLE_XID" val="5eecbaf6a758c1ec0b708ae3"/>
  <p:tag name="KSO_WM_TEMPLATE_ASSEMBLE_GROUPID" val="5eecbaf6a758c1ec0b708ae3"/>
  <p:tag name="KSO_WM_TAG_Front_Size" val=""/>
  <p:tag name="KSO_WM_TAG_Backgroup_Id" val=""/>
  <p:tag name="KSO_WM_TAG_Backgroup_Size" val=""/>
  <p:tag name="KSO_WM_TAG_Zoder_Position" val=""/>
  <p:tag name="KSO_WM_UNIT_PLACING_PICTURE_USER_VIEWPORT" val="{&quot;height&quot;:10800.07874015748,&quot;width&quot;:9839.8299212598431}"/>
</p:tagLst>
</file>

<file path=ppt/tags/tag183.xml><?xml version="1.0" encoding="utf-8"?>
<p:tagLst xmlns:p="http://schemas.openxmlformats.org/presentationml/2006/main">
  <p:tag name="KSO_WM_BEAUTIFY_FLAG" val="#wm#"/>
  <p:tag name="KSO_WM_TEMPLATE_CATEGORY" val="diagram"/>
  <p:tag name="KSO_WM_TEMPLATE_INDEX" val="20207068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0-06-19T21:18:03&quot;,&quot;maxSize&quot;:{&quot;size1&quot;:46.200000000000003},&quot;minSize&quot;:{&quot;size1&quot;:46.200000000000003},&quot;normalSize&quot;:{&quot;size1&quot;:46.200000000000003},&quot;subLayout&quot;:[{&quot;id&quot;:&quot;2020-06-19T21:18:03&quot;,&quot;margin&quot;:{&quot;bottom&quot;:2.9630000591278076,&quot;left&quot;:2.1170001029968262,&quot;right&quot;:0.84700000286102295,&quot;top&quot;:2.9630000591278076},&quot;type&quot;:0},{&quot;id&quot;:&quot;2020-06-19T21:18:03&quot;,&quot;margin&quot;:{&quot;bottom&quot;:0,&quot;left&quot;:0.84700000286102295,&quot;right&quot;:0,&quot;top&quot;:0},&quot;type&quot;:0}],&quot;type&quot;:0}"/>
  <p:tag name="KSO_WM_SLIDE_BACKGROUND" val="[&quot;general&quot;]"/>
  <p:tag name="KSO_WM_SLIDE_RATIO" val="1.777778"/>
  <p:tag name="KSO_WM_CHIP_INFOS" val="{&quot;layout_type&quot;:&quot;leftright&quot;,&quot;tags&quot;:{&quot;style&quot;:[&quot;商务&quot;,&quot;简约&quot;,&quot;文艺清新&quot;,&quot;卡通&quot;,&quot;欧美风&quot;,&quot;黑板风&quot;,&quot;渐变风&quot;]},&quot;slide_type&quot;:[&quot;text&quot;],&quot;aspect_ratio&quot;:&quot;16:9&quot;}"/>
  <p:tag name="KSO_WM_CHIP_XID" val="5ed1ffcb7ab0972fba70b204"/>
  <p:tag name="KSO_WM_CHIP_FILLPROP" val="[[{&quot;fill_id&quot;:&quot;813d07783d4747c4b667cb4096479dc1&quot;,&quot;fill_align&quot;:&quot;cm&quot;,&quot;text_align&quot;:&quot;lm&quot;,&quot;text_direction&quot;:&quot;horizontal&quot;,&quot;chip_types&quot;:[&quot;text&quot;,&quot;header&quot;]},{&quot;fill_id&quot;:&quot;979d0503e27e419ca06599e26f690fb5&quot;,&quot;fill_align&quot;:&quot;cm&quot;,&quot;text_align&quot;:&quot;cm&quot;,&quot;text_direction&quot;:&quot;horizontal&quot;,&quot;chip_types&quot;:[&quot;picture&quot;]}]]"/>
  <p:tag name="KSO_WM_SLIDE_ID" val="diagram20207068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99*540"/>
  <p:tag name="KSO_WM_SLIDE_POSITION" val="60*0"/>
  <p:tag name="KSO_WM_TAG_VERSION" val="1.0"/>
  <p:tag name="KSO_WM_SLIDE_LAYOUT" val="d_f"/>
  <p:tag name="KSO_WM_SLIDE_LAYOUT_CNT" val="1_1"/>
  <p:tag name="KSO_WM_CHIP_GROUPID" val="5ed7469aafe44fab1839bd48"/>
  <p:tag name="KSO_WM_SLIDE_BK_DARK_LIGHT" val="2"/>
  <p:tag name="KSO_WM_SLIDE_BACKGROUND_TYPE" val="general"/>
  <p:tag name="KSO_WM_SLIDE_SUPPORT_FEATURE_TYPE" val="0"/>
  <p:tag name="KSO_WM_TEMPLATE_ASSEMBLE_XID" val="5eecbaf6a758c1ec0b708ae3"/>
  <p:tag name="KSO_WM_TEMPLATE_ASSEMBLE_GROUPID" val="5eecbaf6a758c1ec0b708ae3"/>
</p:tagLst>
</file>

<file path=ppt/tags/tag184.xml><?xml version="1.0" encoding="utf-8"?>
<p:tagLst xmlns:p="http://schemas.openxmlformats.org/presentationml/2006/main">
  <p:tag name="KSO_WM_UNIT_PLACING_PICTURE_USER_VIEWPORT" val="{&quot;height&quot;:9640,&quot;width&quot;:9795.9181102362199}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3021_1*i*1"/>
  <p:tag name="KSO_WM_TEMPLATE_CATEGORY" val="diagram"/>
  <p:tag name="KSO_WM_TEMPLATE_INDEX" val="20213021"/>
  <p:tag name="KSO_WM_UNIT_LAYERLEVEL" val="1"/>
  <p:tag name="KSO_WM_TAG_VERSION" val="1.0"/>
  <p:tag name="KSO_WM_BEAUTIFY_FLAG" val="#wm#"/>
  <p:tag name="KSO_WM_UNIT_BLOCK" val="0"/>
  <p:tag name="KSO_WM_UNIT_SM_LIMIT_TYPE" val="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UNIT_DEC_AREA_ID" val="73ec21fb1b3d4ed7aa276b661c1721c0"/>
  <p:tag name="KSO_WM_CHIP_GROUPID" val="5e9e7aac73d2384101fd9d3f"/>
  <p:tag name="KSO_WM_CHIP_XID" val="5e9e7aac73d2384101fd9d40"/>
  <p:tag name="KSO_WM_UNIT_FILL_FORE_SCHEMECOLOR_INDEX_BRIGHTNESS" val="-0.1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850"/>
  <p:tag name="KSO_WM_TEMPLATE_ASSEMBLE_XID" val="5f86c89ee0d8617f8bf2c454"/>
  <p:tag name="KSO_WM_TEMPLATE_ASSEMBLE_GROUPID" val="5f86c89ee0d8617f8bf2c454"/>
</p:tagLst>
</file>

<file path=ppt/tags/tag186.xml><?xml version="1.0" encoding="utf-8"?>
<p:tagLst xmlns:p="http://schemas.openxmlformats.org/presentationml/2006/main">
  <p:tag name="KSO_WM_UNIT_VALUE" val="1904*2115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3021_1*d*1"/>
  <p:tag name="KSO_WM_TEMPLATE_CATEGORY" val="diagram"/>
  <p:tag name="KSO_WM_TEMPLATE_INDEX" val="2021302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d6eeeb7925dc47ac8652aa43f2b0fd7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UNIT_SM_LIMIT_TYPE" val="0"/>
  <p:tag name="KSO_WM_CHIP_FILLAREA_FILL_RULE" val="{&quot;fill_align&quot;:&quot;cm&quot;,&quot;fill_mode&quot;:&quot;full&quot;,&quot;sacle_strategy&quot;:&quot;smart&quot;}"/>
  <p:tag name="KSO_WM_ASSEMBLE_CHIP_INDEX" val="0702d872186b47f5a93fbba30f28a670"/>
  <p:tag name="KSO_WM_UNIT_PLACING_PICTURE" val="0702d872186b47f5a93fbba30f28a670"/>
  <p:tag name="KSO_WM_TEMPLATE_ASSEMBLE_XID" val="5f86c89ee0d8617f8bf2c454"/>
  <p:tag name="KSO_WM_TEMPLATE_ASSEMBLE_GROUPID" val="5f86c89ee0d8617f8bf2c454"/>
  <p:tag name="KSO_WM_TAG_Front_Size" val=""/>
  <p:tag name="KSO_WM_TAG_Backgroup_Id" val=""/>
  <p:tag name="KSO_WM_TAG_Backgroup_Size" val=""/>
  <p:tag name="KSO_WM_TAG_Zoder_Position" val=""/>
</p:tagLst>
</file>

<file path=ppt/tags/tag18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3021_1*a*1"/>
  <p:tag name="KSO_WM_TEMPLATE_CATEGORY" val="diagram"/>
  <p:tag name="KSO_WM_TEMPLATE_INDEX" val="20213021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7d6c695523445c3948f46e518dc4ef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UNIT_SM_LIMIT_TYPE" val="0"/>
  <p:tag name="KSO_WM_CHIP_FILLAREA_FILL_RULE" val="{&quot;fill_align&quot;:&quot;lm&quot;,&quot;fill_mode&quot;:&quot;full&quot;,&quot;sacle_strategy&quot;:&quot;smart&quot;}"/>
  <p:tag name="KSO_WM_ASSEMBLE_CHIP_INDEX" val="3c70027e735f448b807b94b857adcd82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5f86c89ee0d8617f8bf2c454"/>
  <p:tag name="KSO_WM_TEMPLATE_ASSEMBLE_GROUPID" val="5f86c89ee0d8617f8bf2c454"/>
  <p:tag name="KSO_WM_TAG_Front_Size" val=""/>
  <p:tag name="KSO_WM_TAG_Backgroup_Id" val=""/>
  <p:tag name="KSO_WM_TAG_Backgroup_Size" val=""/>
  <p:tag name="KSO_WM_TAG_Zoder_Position" val=""/>
</p:tagLst>
</file>

<file path=ppt/tags/tag188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3021_1*f*1"/>
  <p:tag name="KSO_WM_TEMPLATE_CATEGORY" val="diagram"/>
  <p:tag name="KSO_WM_TEMPLATE_INDEX" val="20213021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56"/>
  <p:tag name="KSO_WM_UNIT_SHOW_EDIT_AREA_INDICATION" val="1"/>
  <p:tag name="KSO_WM_CHIP_GROUPID" val="5e6b05596848fb12bee65ac8"/>
  <p:tag name="KSO_WM_CHIP_XID" val="5e6b05596848fb12bee65aca"/>
  <p:tag name="KSO_WM_UNIT_DEC_AREA_ID" val="5df85c9982554e25bb084bdec95d892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UNIT_SM_LIMIT_TYPE" val="0"/>
  <p:tag name="KSO_WM_CHIP_FILLAREA_FILL_RULE" val="{&quot;fill_align&quot;:&quot;lm&quot;,&quot;fill_mode&quot;:&quot;full&quot;,&quot;sacle_strategy&quot;:&quot;smart&quot;}"/>
  <p:tag name="KSO_WM_ASSEMBLE_CHIP_INDEX" val="c25f6620763b4833bad39c48ad6744d9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5f86c89ee0d8617f8bf2c454"/>
  <p:tag name="KSO_WM_TEMPLATE_ASSEMBLE_GROUPID" val="5f86c89ee0d8617f8bf2c454"/>
  <p:tag name="KSO_WM_TAG_Front_Size" val=""/>
  <p:tag name="KSO_WM_TAG_Backgroup_Id" val=""/>
  <p:tag name="KSO_WM_TAG_Backgroup_Size" val=""/>
  <p:tag name="KSO_WM_TAG_Zoder_Position" val=""/>
</p:tagLst>
</file>

<file path=ppt/tags/tag189.xml><?xml version="1.0" encoding="utf-8"?>
<p:tagLst xmlns:p="http://schemas.openxmlformats.org/presentationml/2006/main">
  <p:tag name="KSO_WM_BEAUTIFY_FLAG" val="#wm#"/>
  <p:tag name="KSO_WM_TEMPLATE_CATEGORY" val="diagram"/>
  <p:tag name="KSO_WM_TEMPLATE_INDEX" val="20213021"/>
  <p:tag name="KSO_WM_SLIDE_BACKGROUND" val="[&quot;general&quot;]"/>
  <p:tag name="KSO_WM_SLIDE_RATIO" val="1.777778"/>
  <p:tag name="KSO_WM_CHIP_INFOS" val="{&quot;type&quot;:0,&quot;layout_type&quot;:&quot;leftright&quot;,&quot;layout_feature&quot;:2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9e7aac73d2384101fd9d40"/>
  <p:tag name="KSO_WM_CHIP_FILLPROP" val="[[{&quot;text_align&quot;:&quot;cm&quot;,&quot;text_direction&quot;:&quot;horizontal&quot;,&quot;support_big_font&quot;:false,&quot;fill_id&quot;:&quot;e0e9636b9ecd4fab9a1e16183f834eea&quot;,&quot;fill_align&quot;:&quot;cm&quot;,&quot;chip_types&quot;:[&quot;picture&quot;]},{&quot;text_align&quot;:&quot;lm&quot;,&quot;text_direction&quot;:&quot;horizontal&quot;,&quot;support_big_font&quot;:true,&quot;fill_id&quot;:&quot;ae15e3594cbd47f0ae72f438a934e8f5&quot;,&quot;fill_align&quot;:&quot;lm&quot;,&quot;chip_types&quot;:[&quot;text&quot;,&quot;header&quot;]},{&quot;text_align&quot;:&quot;lm&quot;,&quot;text_direction&quot;:&quot;horizontal&quot;,&quot;support_big_font&quot;:true,&quot;fill_id&quot;:&quot;dd08956302834ded839cd91aa833c849&quot;,&quot;fill_align&quot;:&quot;lm&quot;,&quot;chip_types&quot;:[&quot;text&quot;]}]]"/>
  <p:tag name="KSO_WM_SLIDE_ID" val="diagram20213021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24*540"/>
  <p:tag name="KSO_WM_SLIDE_POSITION" val="0*0"/>
  <p:tag name="KSO_WM_TAG_VERSION" val="1.0"/>
  <p:tag name="KSO_WM_SLIDE_LAYOUT" val="a_d_f"/>
  <p:tag name="KSO_WM_SLIDE_LAYOUT_CNT" val="1_1_1"/>
  <p:tag name="KSO_WM_SLIDE_CAN_ADD_NAVIGATION" val="1"/>
  <p:tag name="KSO_WM_CHIP_DECFILLPROP" val="[]"/>
  <p:tag name="KSO_WM_CHIP_GROUPID" val="5e9e7aac73d2384101fd9d3f"/>
  <p:tag name="KSO_WM_SLIDE_BK_DARK_LIGHT" val="2"/>
  <p:tag name="KSO_WM_SLIDE_BACKGROUND_TYPE" val="general"/>
  <p:tag name="KSO_WM_SLIDE_SUPPORT_FEATURE_TYPE" val="0"/>
  <p:tag name="KSO_WM_TEMPLATE_ASSEMBLE_XID" val="5f86c89ee0d8617f8bf2c454"/>
  <p:tag name="KSO_WM_TEMPLATE_ASSEMBLE_GROUPID" val="5f86c89ee0d8617f8bf2c454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0-10-14T17:45:04&quot;,&quot;maxSize&quot;:{&quot;size1&quot;:60},&quot;minSize&quot;:{&quot;size1&quot;:40},&quot;normalSize&quot;:{&quot;size1&quot;:54.666666666666664},&quot;subLayout&quot;:[{&quot;id&quot;:&quot;2020-10-14T17:45:04&quot;,&quot;margin&quot;:{&quot;bottom&quot;:0,&quot;left&quot;:22.437000274658203,&quot;right&quot;:1.2699999809265137,&quot;top&quot;:5.9270000457763672},&quot;type&quot;:0},{&quot;id&quot;:&quot;2020-10-14T17:45:04&quot;,&quot;margin&quot;:{&quot;bottom&quot;:2.5399999618530273,&quot;left&quot;:22.437000274658203,&quot;right&quot;:1.2699999809265137,&quot;top&quot;:0.42300000786781311},&quot;type&quot;:0}],&quot;type&quot;:0}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217_1*f*1"/>
  <p:tag name="KSO_WM_TEMPLATE_CATEGORY" val="diagram"/>
  <p:tag name="KSO_WM_TEMPLATE_INDEX" val="20212217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87"/>
  <p:tag name="KSO_WM_UNIT_SHOW_EDIT_AREA_INDICATION" val="1"/>
  <p:tag name="KSO_WM_CHIP_GROUPID" val="5e6b05596848fb12bee65ac8"/>
  <p:tag name="KSO_WM_CHIP_XID" val="5e6b05596848fb12bee65aca"/>
  <p:tag name="KSO_WM_UNIT_DEC_AREA_ID" val="f00283cd7c83411fa2ad23e2d2ed6916"/>
  <p:tag name="KSO_WM_UNIT_DECORATE_INFO" val=""/>
  <p:tag name="KSO_WM_UNIT_SM_LIMIT_TYPE" val=""/>
  <p:tag name="KSO_WM_CHIP_FILLAREA_FILL_RULE" val="{&quot;fill_align&quot;:&quot;lt&quot;,&quot;fill_mode&quot;:&quot;full&quot;,&quot;sacle_strategy&quot;:&quot;smart&quot;}"/>
  <p:tag name="KSO_WM_ASSEMBLE_CHIP_INDEX" val="370695036a5f4956841c7292b7f2f6e0"/>
  <p:tag name="KSO_WM_UNIT_SUPPORT_UNIT_TYPE" val="[&quot;d&quot;]"/>
  <p:tag name="KSO_WM_UNIT_TEXT_FILL_FORE_SCHEMECOLOR_INDEX_BRIGHTNESS" val="0.25"/>
  <p:tag name="KSO_WM_UNIT_TEXT_FILL_FORE_SCHEMECOLOR_INDEX" val="13"/>
  <p:tag name="KSO_WM_UNIT_TEXT_FILL_TYPE" val="1"/>
  <p:tag name="KSO_WM_TEMPLATE_ASSEMBLE_XID" val="5f71f51f0ff15d9a40eff9a8"/>
  <p:tag name="KSO_WM_TEMPLATE_ASSEMBLE_GROUPID" val="5f71f51f0ff15d9a40eff9a8"/>
  <p:tag name="KSO_WM_TAG_Front_Size" val=""/>
  <p:tag name="KSO_WM_TAG_Backgroup_Id" val=""/>
  <p:tag name="KSO_WM_TAG_Backgroup_Size" val=""/>
  <p:tag name="KSO_WM_TAG_Zoder_Position" val="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ID" val="crop20194954_1*i*1"/>
  <p:tag name="KSO_WM_TEMPLATE_CATEGORY" val="crop"/>
  <p:tag name="KSO_WM_TEMPLATE_INDEX" val="20194954"/>
  <p:tag name="KSO_WM_UNIT_LAYERLEVEL" val="1"/>
  <p:tag name="KSO_WM_TAG_VERSION" val="1.0"/>
  <p:tag name="KSO_WM_BEAUTIFY_FLAG" val="#wm#"/>
  <p:tag name="KSO_WM_UNIT_TYPE" val="i"/>
  <p:tag name="KSO_WM_UNIT_INDEX" val="1"/>
  <p:tag name="KSO_WM_UNIT_USESOURCEFORMAT_APPLY" val="1"/>
</p:tagLst>
</file>

<file path=ppt/tags/tag192.xml><?xml version="1.0" encoding="utf-8"?>
<p:tagLst xmlns:p="http://schemas.openxmlformats.org/presentationml/2006/main">
  <p:tag name="PA" val="v5.2.2"/>
  <p:tag name="KSO_WM_UNIT_VALUE" val="1096*243"/>
  <p:tag name="KSO_WM_UNIT_HIGHLIGHT" val="0"/>
  <p:tag name="KSO_WM_UNIT_COMPATIBLE" val="0"/>
  <p:tag name="KSO_WM_UNIT_DIAGRAM_ISNUMVISUAL" val="0"/>
  <p:tag name="KSO_WM_UNIT_DIAGRAM_ISREFERUNIT" val="0"/>
  <p:tag name="KSO_WM_DIAGRAM_GROUP_CODE" val="1565264594"/>
  <p:tag name="KSO_WM_UNIT_TYPE" val="ζ_h_d"/>
  <p:tag name="KSO_WM_UNIT_INDEX" val="1_1_1"/>
  <p:tag name="KSO_WM_UNIT_ID" val="crop20194954_1*ζ_h_d*1_1_1"/>
  <p:tag name="KSO_WM_TEMPLATE_CATEGORY" val="crop"/>
  <p:tag name="KSO_WM_TEMPLATE_INDEX" val="20194954"/>
  <p:tag name="KSO_WM_UNIT_LAYERLEVEL" val="1_1_1"/>
  <p:tag name="KSO_WM_TAG_VERSION" val="1.0"/>
  <p:tag name="KSO_WM_BEAUTIFY_FLAG" val="#wm#"/>
  <p:tag name="PICTUREFILLRANGE" val="b0003ab0-3613-48a1-a6be-c5a10607860a"/>
  <p:tag name="KSO_WM_UNIT_DIAGRAM_MODELTYPE" val="creativeCrop"/>
  <p:tag name="WM_BEAUTIFY_ZORDER_FLAG_TAG" val="3"/>
  <p:tag name="KSO_WM_BLIP_RECT_LEFT" val="-153"/>
  <p:tag name="KSO_WM_BLIP_RECT_RIGHT" val="-1026"/>
  <p:tag name="KSO_WM_BLIP_RECT_TOP" val="-38"/>
  <p:tag name="KSO_WM_BLIP_RECT_BOTTOM" val="-51"/>
  <p:tag name="KSO_WM_CREATIVE_CROP_ORG_LEFT" val="460.8"/>
  <p:tag name="KSO_WM_CREATIVE_CROP_ORG_TOP" val="71.9985"/>
  <p:tag name="KSO_WM_CREATIVE_CROP_ORG_WIDTH" val="451.203"/>
  <p:tag name="KSO_WM_CREATIVE_CROP_ORG_HEIGHT" val="396.003"/>
  <p:tag name="KSO_WM_CREATIVE_CROP_SHAPE_LEFT" val="460.8"/>
  <p:tag name="KSO_WM_CREATIVE_CROP_SHAPE_TOP" val="151.3"/>
  <p:tag name="KSO_WM_CREATIVE_CROP_SHAPE_WIDTH" val="46.4"/>
  <p:tag name="KSO_WM_CREATIVE_CROP_SHAPE_HEIGHT" val="209.25"/>
  <p:tag name="KSO_WM_UNIT_USESOURCEFORMAT_APPLY" val="1"/>
  <p:tag name="KSO_WM_UNIT_TEXT_FILL_FORE_SCHEMECOLOR_INDEX_BRIGHTNESS" val="0"/>
  <p:tag name="KSO_WM_UNIT_TEXT_FILL_FORE_SCHEMECOLOR_INDEX" val="2"/>
  <p:tag name="KSO_WM_UNIT_TEXT_FILL_TYPE" val="1"/>
</p:tagLst>
</file>

<file path=ppt/tags/tag193.xml><?xml version="1.0" encoding="utf-8"?>
<p:tagLst xmlns:p="http://schemas.openxmlformats.org/presentationml/2006/main">
  <p:tag name="PA" val="v5.2.2"/>
  <p:tag name="KSO_WM_UNIT_VALUE" val="1336*351"/>
  <p:tag name="KSO_WM_UNIT_HIGHLIGHT" val="0"/>
  <p:tag name="KSO_WM_UNIT_COMPATIBLE" val="0"/>
  <p:tag name="KSO_WM_UNIT_DIAGRAM_ISNUMVISUAL" val="0"/>
  <p:tag name="KSO_WM_UNIT_DIAGRAM_ISREFERUNIT" val="0"/>
  <p:tag name="KSO_WM_DIAGRAM_GROUP_CODE" val="1565264594"/>
  <p:tag name="KSO_WM_UNIT_TYPE" val="ζ_h_d"/>
  <p:tag name="KSO_WM_UNIT_INDEX" val="1_1_2"/>
  <p:tag name="KSO_WM_UNIT_ID" val="crop20194954_1*ζ_h_d*1_1_2"/>
  <p:tag name="KSO_WM_TEMPLATE_CATEGORY" val="crop"/>
  <p:tag name="KSO_WM_TEMPLATE_INDEX" val="20194954"/>
  <p:tag name="KSO_WM_UNIT_LAYERLEVEL" val="1_1_1"/>
  <p:tag name="KSO_WM_TAG_VERSION" val="1.0"/>
  <p:tag name="KSO_WM_BEAUTIFY_FLAG" val="#wm#"/>
  <p:tag name="PICTUREFILLRANGE" val="b0003ab0-3613-48a1-a6be-c5a10607860a"/>
  <p:tag name="KSO_WM_UNIT_DIAGRAM_MODELTYPE" val="creativeCrop"/>
  <p:tag name="WM_BEAUTIFY_ZORDER_FLAG_TAG" val="3"/>
  <p:tag name="KSO_WM_BLIP_RECT_LEFT" val="-181"/>
  <p:tag name="KSO_WM_BLIP_RECT_RIGHT" val="-605"/>
  <p:tag name="KSO_WM_BLIP_RECT_TOP" val="-42"/>
  <p:tag name="KSO_WM_BLIP_RECT_BOTTOM" val="-13"/>
  <p:tag name="KSO_WM_CREATIVE_CROP_ORG_LEFT" val="460.8"/>
  <p:tag name="KSO_WM_CREATIVE_CROP_ORG_TOP" val="71.9985"/>
  <p:tag name="KSO_WM_CREATIVE_CROP_ORG_WIDTH" val="451.203"/>
  <p:tag name="KSO_WM_CREATIVE_CROP_ORG_HEIGHT" val="396.003"/>
  <p:tag name="KSO_WM_CREATIVE_CROP_SHAPE_LEFT" val="511.1"/>
  <p:tag name="KSO_WM_CREATIVE_CROP_SHAPE_TOP" val="179.5"/>
  <p:tag name="KSO_WM_CREATIVE_CROP_SHAPE_WIDTH" val="66.95"/>
  <p:tag name="KSO_WM_CREATIVE_CROP_SHAPE_HEIGHT" val="254.95"/>
  <p:tag name="KSO_WM_UNIT_USESOURCEFORMAT_APPLY" val="1"/>
  <p:tag name="KSO_WM_UNIT_TEXT_FILL_FORE_SCHEMECOLOR_INDEX_BRIGHTNESS" val="0"/>
  <p:tag name="KSO_WM_UNIT_TEXT_FILL_FORE_SCHEMECOLOR_INDEX" val="2"/>
  <p:tag name="KSO_WM_UNIT_TEXT_FILL_TYPE" val="1"/>
</p:tagLst>
</file>

<file path=ppt/tags/tag194.xml><?xml version="1.0" encoding="utf-8"?>
<p:tagLst xmlns:p="http://schemas.openxmlformats.org/presentationml/2006/main">
  <p:tag name="PA" val="v5.2.2"/>
  <p:tag name="KSO_WM_UNIT_VALUE" val="301*293"/>
  <p:tag name="KSO_WM_UNIT_HIGHLIGHT" val="0"/>
  <p:tag name="KSO_WM_UNIT_COMPATIBLE" val="0"/>
  <p:tag name="KSO_WM_UNIT_DIAGRAM_ISNUMVISUAL" val="0"/>
  <p:tag name="KSO_WM_UNIT_DIAGRAM_ISREFERUNIT" val="0"/>
  <p:tag name="KSO_WM_DIAGRAM_GROUP_CODE" val="1565264594"/>
  <p:tag name="KSO_WM_UNIT_TYPE" val="ζ_h_d"/>
  <p:tag name="KSO_WM_UNIT_INDEX" val="1_1_3"/>
  <p:tag name="KSO_WM_UNIT_ID" val="crop20194954_1*ζ_h_d*1_1_3"/>
  <p:tag name="KSO_WM_TEMPLATE_CATEGORY" val="crop"/>
  <p:tag name="KSO_WM_TEMPLATE_INDEX" val="20194954"/>
  <p:tag name="KSO_WM_UNIT_LAYERLEVEL" val="1_1_1"/>
  <p:tag name="KSO_WM_TAG_VERSION" val="1.0"/>
  <p:tag name="KSO_WM_BEAUTIFY_FLAG" val="#wm#"/>
  <p:tag name="PICTUREFILLRANGE" val="b0003ab0-3613-48a1-a6be-c5a10607860a"/>
  <p:tag name="KSO_WM_UNIT_DIAGRAM_MODELTYPE" val="creativeCrop"/>
  <p:tag name="WM_BEAUTIFY_ZORDER_FLAG_TAG" val="3"/>
  <p:tag name="KSO_WM_BLIP_RECT_LEFT" val="-344"/>
  <p:tag name="KSO_WM_BLIP_RECT_RIGHT" val="-617"/>
  <p:tag name="KSO_WM_BLIP_RECT_TOP" val="-70"/>
  <p:tag name="KSO_WM_BLIP_RECT_BOTTOM" val="-519"/>
  <p:tag name="KSO_WM_CREATIVE_CROP_ORG_LEFT" val="460.8"/>
  <p:tag name="KSO_WM_CREATIVE_CROP_ORG_TOP" val="71.9985"/>
  <p:tag name="KSO_WM_CREATIVE_CROP_ORG_WIDTH" val="451.203"/>
  <p:tag name="KSO_WM_CREATIVE_CROP_ORG_HEIGHT" val="396.003"/>
  <p:tag name="KSO_WM_CREATIVE_CROP_SHAPE_LEFT" val="581.9"/>
  <p:tag name="KSO_WM_CREATIVE_CROP_SHAPE_TOP" val="112.45"/>
  <p:tag name="KSO_WM_CREATIVE_CROP_SHAPE_WIDTH" val="55.95"/>
  <p:tag name="KSO_WM_CREATIVE_CROP_SHAPE_HEIGHT" val="57.4"/>
  <p:tag name="KSO_WM_UNIT_USESOURCEFORMAT_APPLY" val="1"/>
  <p:tag name="KSO_WM_UNIT_TEXT_FILL_FORE_SCHEMECOLOR_INDEX_BRIGHTNESS" val="0"/>
  <p:tag name="KSO_WM_UNIT_TEXT_FILL_FORE_SCHEMECOLOR_INDEX" val="2"/>
  <p:tag name="KSO_WM_UNIT_TEXT_FILL_TYPE" val="1"/>
</p:tagLst>
</file>

<file path=ppt/tags/tag195.xml><?xml version="1.0" encoding="utf-8"?>
<p:tagLst xmlns:p="http://schemas.openxmlformats.org/presentationml/2006/main">
  <p:tag name="PA" val="v5.2.2"/>
  <p:tag name="KSO_WM_UNIT_VALUE" val="1096*1095"/>
  <p:tag name="KSO_WM_UNIT_HIGHLIGHT" val="0"/>
  <p:tag name="KSO_WM_UNIT_COMPATIBLE" val="0"/>
  <p:tag name="KSO_WM_UNIT_DIAGRAM_ISNUMVISUAL" val="0"/>
  <p:tag name="KSO_WM_UNIT_DIAGRAM_ISREFERUNIT" val="0"/>
  <p:tag name="KSO_WM_DIAGRAM_GROUP_CODE" val="1565264594"/>
  <p:tag name="KSO_WM_UNIT_TYPE" val="ζ_h_d"/>
  <p:tag name="KSO_WM_UNIT_INDEX" val="1_1_4"/>
  <p:tag name="KSO_WM_UNIT_ID" val="crop20194954_1*ζ_h_d*1_1_4"/>
  <p:tag name="KSO_WM_TEMPLATE_CATEGORY" val="crop"/>
  <p:tag name="KSO_WM_TEMPLATE_INDEX" val="20194954"/>
  <p:tag name="KSO_WM_UNIT_LAYERLEVEL" val="1_1_1"/>
  <p:tag name="KSO_WM_TAG_VERSION" val="1.0"/>
  <p:tag name="KSO_WM_BEAUTIFY_FLAG" val="#wm#"/>
  <p:tag name="PICTUREFILLRANGE" val="b0003ab0-3613-48a1-a6be-c5a10607860a"/>
  <p:tag name="KSO_WM_UNIT_DIAGRAM_MODELTYPE" val="creativeCrop"/>
  <p:tag name="WM_BEAUTIFY_ZORDER_FLAG_TAG" val="3"/>
  <p:tag name="KSO_WM_BLIP_RECT_LEFT" val="-92"/>
  <p:tag name="KSO_WM_BLIP_RECT_RIGHT" val="-92"/>
  <p:tag name="KSO_WM_BLIP_RECT_TOP" val="-48"/>
  <p:tag name="KSO_WM_BLIP_RECT_BOTTOM" val="-41"/>
  <p:tag name="KSO_WM_CREATIVE_CROP_ORG_LEFT" val="460.8"/>
  <p:tag name="KSO_WM_CREATIVE_CROP_ORG_TOP" val="71.9985"/>
  <p:tag name="KSO_WM_CREATIVE_CROP_ORG_WIDTH" val="451.203"/>
  <p:tag name="KSO_WM_CREATIVE_CROP_ORG_HEIGHT" val="396.003"/>
  <p:tag name="KSO_WM_CREATIVE_CROP_SHAPE_LEFT" val="581.9"/>
  <p:tag name="KSO_WM_CREATIVE_CROP_SHAPE_TOP" val="173.3"/>
  <p:tag name="KSO_WM_CREATIVE_CROP_SHAPE_WIDTH" val="209"/>
  <p:tag name="KSO_WM_CREATIVE_CROP_SHAPE_HEIGHT" val="209.25"/>
  <p:tag name="KSO_WM_UNIT_USESOURCEFORMAT_APPLY" val="1"/>
  <p:tag name="KSO_WM_UNIT_TEXT_FILL_FORE_SCHEMECOLOR_INDEX_BRIGHTNESS" val="0"/>
  <p:tag name="KSO_WM_UNIT_TEXT_FILL_FORE_SCHEMECOLOR_INDEX" val="2"/>
  <p:tag name="KSO_WM_UNIT_TEXT_FILL_TYPE" val="1"/>
</p:tagLst>
</file>

<file path=ppt/tags/tag196.xml><?xml version="1.0" encoding="utf-8"?>
<p:tagLst xmlns:p="http://schemas.openxmlformats.org/presentationml/2006/main">
  <p:tag name="PA" val="v5.2.2"/>
  <p:tag name="KSO_WM_UNIT_VALUE" val="126*1095"/>
  <p:tag name="KSO_WM_UNIT_HIGHLIGHT" val="0"/>
  <p:tag name="KSO_WM_UNIT_COMPATIBLE" val="0"/>
  <p:tag name="KSO_WM_UNIT_DIAGRAM_ISNUMVISUAL" val="0"/>
  <p:tag name="KSO_WM_UNIT_DIAGRAM_ISREFERUNIT" val="0"/>
  <p:tag name="KSO_WM_DIAGRAM_GROUP_CODE" val="1565264594"/>
  <p:tag name="KSO_WM_UNIT_TYPE" val="ζ_h_d"/>
  <p:tag name="KSO_WM_UNIT_INDEX" val="1_1_5"/>
  <p:tag name="KSO_WM_UNIT_ID" val="crop20194954_1*ζ_h_d*1_1_5"/>
  <p:tag name="KSO_WM_TEMPLATE_CATEGORY" val="crop"/>
  <p:tag name="KSO_WM_TEMPLATE_INDEX" val="20194954"/>
  <p:tag name="KSO_WM_UNIT_LAYERLEVEL" val="1_1_1"/>
  <p:tag name="KSO_WM_TAG_VERSION" val="1.0"/>
  <p:tag name="KSO_WM_BEAUTIFY_FLAG" val="#wm#"/>
  <p:tag name="PICTUREFILLRANGE" val="b0003ab0-3613-48a1-a6be-c5a10607860a"/>
  <p:tag name="KSO_WM_UNIT_DIAGRAM_MODELTYPE" val="creativeCrop"/>
  <p:tag name="WM_BEAUTIFY_ZORDER_FLAG_TAG" val="3"/>
  <p:tag name="KSO_WM_BLIP_RECT_LEFT" val="-92"/>
  <p:tag name="KSO_WM_BLIP_RECT_RIGHT" val="-92"/>
  <p:tag name="KSO_WM_BLIP_RECT_TOP" val="-1308"/>
  <p:tag name="KSO_WM_BLIP_RECT_BOTTOM" val="-241"/>
  <p:tag name="KSO_WM_CREATIVE_CROP_ORG_LEFT" val="460.8"/>
  <p:tag name="KSO_WM_CREATIVE_CROP_ORG_TOP" val="71.9985"/>
  <p:tag name="KSO_WM_CREATIVE_CROP_ORG_WIDTH" val="451.203"/>
  <p:tag name="KSO_WM_CREATIVE_CROP_ORG_HEIGHT" val="396.003"/>
  <p:tag name="KSO_WM_CREATIVE_CROP_SHAPE_LEFT" val="581.9"/>
  <p:tag name="KSO_WM_CREATIVE_CROP_SHAPE_TOP" val="386.05"/>
  <p:tag name="KSO_WM_CREATIVE_CROP_SHAPE_WIDTH" val="209"/>
  <p:tag name="KSO_WM_CREATIVE_CROP_SHAPE_HEIGHT" val="24"/>
  <p:tag name="KSO_WM_UNIT_USESOURCEFORMAT_APPLY" val="1"/>
  <p:tag name="KSO_WM_UNIT_TEXT_FILL_FORE_SCHEMECOLOR_INDEX_BRIGHTNESS" val="0"/>
  <p:tag name="KSO_WM_UNIT_TEXT_FILL_FORE_SCHEMECOLOR_INDEX" val="2"/>
  <p:tag name="KSO_WM_UNIT_TEXT_FILL_TYPE" val="1"/>
</p:tagLst>
</file>

<file path=ppt/tags/tag197.xml><?xml version="1.0" encoding="utf-8"?>
<p:tagLst xmlns:p="http://schemas.openxmlformats.org/presentationml/2006/main">
  <p:tag name="PA" val="v5.2.2"/>
  <p:tag name="KSO_WM_UNIT_VALUE" val="1096*351"/>
  <p:tag name="KSO_WM_UNIT_HIGHLIGHT" val="0"/>
  <p:tag name="KSO_WM_UNIT_COMPATIBLE" val="0"/>
  <p:tag name="KSO_WM_UNIT_DIAGRAM_ISNUMVISUAL" val="0"/>
  <p:tag name="KSO_WM_UNIT_DIAGRAM_ISREFERUNIT" val="0"/>
  <p:tag name="KSO_WM_DIAGRAM_GROUP_CODE" val="1565264594"/>
  <p:tag name="KSO_WM_UNIT_TYPE" val="ζ_h_d"/>
  <p:tag name="KSO_WM_UNIT_INDEX" val="1_1_6"/>
  <p:tag name="KSO_WM_UNIT_ID" val="crop20194954_1*ζ_h_d*1_1_6"/>
  <p:tag name="KSO_WM_TEMPLATE_CATEGORY" val="crop"/>
  <p:tag name="KSO_WM_TEMPLATE_INDEX" val="20194954"/>
  <p:tag name="KSO_WM_UNIT_LAYERLEVEL" val="1_1_1"/>
  <p:tag name="KSO_WM_TAG_VERSION" val="1.0"/>
  <p:tag name="KSO_WM_BEAUTIFY_FLAG" val="#wm#"/>
  <p:tag name="PICTUREFILLRANGE" val="b0003ab0-3613-48a1-a6be-c5a10607860a"/>
  <p:tag name="KSO_WM_UNIT_DIAGRAM_MODELTYPE" val="creativeCrop"/>
  <p:tag name="WM_BEAUTIFY_ZORDER_FLAG_TAG" val="3"/>
  <p:tag name="KSO_WM_BLIP_RECT_LEFT" val="-605"/>
  <p:tag name="KSO_WM_BLIP_RECT_RIGHT" val="-181"/>
  <p:tag name="KSO_WM_BLIP_RECT_TOP" val="-16"/>
  <p:tag name="KSO_WM_BLIP_RECT_BOTTOM" val="-73"/>
  <p:tag name="KSO_WM_CREATIVE_CROP_ORG_LEFT" val="460.8"/>
  <p:tag name="KSO_WM_CREATIVE_CROP_ORG_TOP" val="71.9985"/>
  <p:tag name="KSO_WM_CREATIVE_CROP_ORG_WIDTH" val="451.203"/>
  <p:tag name="KSO_WM_CREATIVE_CROP_ORG_HEIGHT" val="396.003"/>
  <p:tag name="KSO_WM_CREATIVE_CROP_SHAPE_LEFT" val="794.8"/>
  <p:tag name="KSO_WM_CREATIVE_CROP_SHAPE_TOP" val="105.55"/>
  <p:tag name="KSO_WM_CREATIVE_CROP_SHAPE_WIDTH" val="66.95"/>
  <p:tag name="KSO_WM_CREATIVE_CROP_SHAPE_HEIGHT" val="209.25"/>
  <p:tag name="KSO_WM_UNIT_USESOURCEFORMAT_APPLY" val="1"/>
  <p:tag name="KSO_WM_UNIT_TEXT_FILL_FORE_SCHEMECOLOR_INDEX_BRIGHTNESS" val="0"/>
  <p:tag name="KSO_WM_UNIT_TEXT_FILL_FORE_SCHEMECOLOR_INDEX" val="2"/>
  <p:tag name="KSO_WM_UNIT_TEXT_FILL_TYPE" val="1"/>
</p:tagLst>
</file>

<file path=ppt/tags/tag198.xml><?xml version="1.0" encoding="utf-8"?>
<p:tagLst xmlns:p="http://schemas.openxmlformats.org/presentationml/2006/main">
  <p:tag name="PA" val="v5.2.2"/>
  <p:tag name="KSO_WM_UNIT_VALUE" val="371*351"/>
  <p:tag name="KSO_WM_UNIT_HIGHLIGHT" val="0"/>
  <p:tag name="KSO_WM_UNIT_COMPATIBLE" val="0"/>
  <p:tag name="KSO_WM_UNIT_DIAGRAM_ISNUMVISUAL" val="0"/>
  <p:tag name="KSO_WM_UNIT_DIAGRAM_ISREFERUNIT" val="0"/>
  <p:tag name="KSO_WM_DIAGRAM_GROUP_CODE" val="1565264594"/>
  <p:tag name="KSO_WM_UNIT_TYPE" val="ζ_h_d"/>
  <p:tag name="KSO_WM_UNIT_INDEX" val="1_1_7"/>
  <p:tag name="KSO_WM_UNIT_ID" val="crop20194954_1*ζ_h_d*1_1_7"/>
  <p:tag name="KSO_WM_TEMPLATE_CATEGORY" val="crop"/>
  <p:tag name="KSO_WM_TEMPLATE_INDEX" val="20194954"/>
  <p:tag name="KSO_WM_UNIT_LAYERLEVEL" val="1_1_1"/>
  <p:tag name="KSO_WM_TAG_VERSION" val="1.0"/>
  <p:tag name="KSO_WM_BEAUTIFY_FLAG" val="#wm#"/>
  <p:tag name="PICTUREFILLRANGE" val="b0003ab0-3613-48a1-a6be-c5a10607860a"/>
  <p:tag name="KSO_WM_UNIT_DIAGRAM_MODELTYPE" val="creativeCrop"/>
  <p:tag name="WM_BEAUTIFY_ZORDER_FLAG_TAG" val="3"/>
  <p:tag name="KSO_WM_BLIP_RECT_LEFT" val="-605"/>
  <p:tag name="KSO_WM_BLIP_RECT_RIGHT" val="-181"/>
  <p:tag name="KSO_WM_BLIP_RECT_TOP" val="-348"/>
  <p:tag name="KSO_WM_BLIP_RECT_BOTTOM" val="-111"/>
  <p:tag name="KSO_WM_CREATIVE_CROP_ORG_LEFT" val="460.8"/>
  <p:tag name="KSO_WM_CREATIVE_CROP_ORG_TOP" val="71.9985"/>
  <p:tag name="KSO_WM_CREATIVE_CROP_ORG_WIDTH" val="451.203"/>
  <p:tag name="KSO_WM_CREATIVE_CROP_ORG_HEIGHT" val="396.003"/>
  <p:tag name="KSO_WM_CREATIVE_CROP_SHAPE_LEFT" val="794.8"/>
  <p:tag name="KSO_WM_CREATIVE_CROP_SHAPE_TOP" val="318.3"/>
  <p:tag name="KSO_WM_CREATIVE_CROP_SHAPE_WIDTH" val="66.95"/>
  <p:tag name="KSO_WM_CREATIVE_CROP_SHAPE_HEIGHT" val="70.85"/>
  <p:tag name="KSO_WM_UNIT_USESOURCEFORMAT_APPLY" val="1"/>
  <p:tag name="KSO_WM_UNIT_TEXT_FILL_FORE_SCHEMECOLOR_INDEX_BRIGHTNESS" val="0"/>
  <p:tag name="KSO_WM_UNIT_TEXT_FILL_FORE_SCHEMECOLOR_INDEX" val="2"/>
  <p:tag name="KSO_WM_UNIT_TEXT_FILL_TYPE" val="1"/>
</p:tagLst>
</file>

<file path=ppt/tags/tag199.xml><?xml version="1.0" encoding="utf-8"?>
<p:tagLst xmlns:p="http://schemas.openxmlformats.org/presentationml/2006/main">
  <p:tag name="PA" val="v5.2.2"/>
  <p:tag name="KSO_WM_UNIT_VALUE" val="1096*243"/>
  <p:tag name="KSO_WM_UNIT_HIGHLIGHT" val="0"/>
  <p:tag name="KSO_WM_UNIT_COMPATIBLE" val="0"/>
  <p:tag name="KSO_WM_UNIT_DIAGRAM_ISNUMVISUAL" val="0"/>
  <p:tag name="KSO_WM_UNIT_DIAGRAM_ISREFERUNIT" val="0"/>
  <p:tag name="KSO_WM_DIAGRAM_GROUP_CODE" val="1565264594"/>
  <p:tag name="KSO_WM_UNIT_TYPE" val="ζ_h_d"/>
  <p:tag name="KSO_WM_UNIT_INDEX" val="1_1_8"/>
  <p:tag name="KSO_WM_UNIT_ID" val="crop20194954_1*ζ_h_d*1_1_8"/>
  <p:tag name="KSO_WM_TEMPLATE_CATEGORY" val="crop"/>
  <p:tag name="KSO_WM_TEMPLATE_INDEX" val="20194954"/>
  <p:tag name="KSO_WM_UNIT_LAYERLEVEL" val="1_1_1"/>
  <p:tag name="KSO_WM_TAG_VERSION" val="1.0"/>
  <p:tag name="KSO_WM_BEAUTIFY_FLAG" val="#wm#"/>
  <p:tag name="PICTUREFILLRANGE" val="b0003ab0-3613-48a1-a6be-c5a10607860a"/>
  <p:tag name="KSO_WM_UNIT_DIAGRAM_MODELTYPE" val="creativeCrop"/>
  <p:tag name="WM_BEAUTIFY_ZORDER_FLAG_TAG" val="3"/>
  <p:tag name="KSO_WM_BLIP_RECT_LEFT" val="-1026"/>
  <p:tag name="KSO_WM_BLIP_RECT_RIGHT" val="-153"/>
  <p:tag name="KSO_WM_BLIP_RECT_TOP" val="-73"/>
  <p:tag name="KSO_WM_BLIP_RECT_BOTTOM" val="-16"/>
  <p:tag name="KSO_WM_CREATIVE_CROP_ORG_LEFT" val="460.8"/>
  <p:tag name="KSO_WM_CREATIVE_CROP_ORG_TOP" val="71.9985"/>
  <p:tag name="KSO_WM_CREATIVE_CROP_ORG_WIDTH" val="451.203"/>
  <p:tag name="KSO_WM_CREATIVE_CROP_ORG_HEIGHT" val="396.003"/>
  <p:tag name="KSO_WM_CREATIVE_CROP_SHAPE_LEFT" val="865.6"/>
  <p:tag name="KSO_WM_CREATIVE_CROP_SHAPE_TOP" val="225.2"/>
  <p:tag name="KSO_WM_CREATIVE_CROP_SHAPE_WIDTH" val="46.4"/>
  <p:tag name="KSO_WM_CREATIVE_CROP_SHAPE_HEIGHT" val="209.25"/>
  <p:tag name="KSO_WM_UNIT_USESOURCEFORMAT_APPLY" val="1"/>
  <p:tag name="KSO_WM_UNIT_TEXT_FILL_FORE_SCHEMECOLOR_INDEX_BRIGHTNESS" val="0"/>
  <p:tag name="KSO_WM_UNIT_TEXT_FILL_FORE_SCHEMECOLOR_INDEX" val="2"/>
  <p:tag name="KSO_WM_UNIT_TEXT_FILL_TYPE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2"/>
  <p:tag name="KSO_WM_UNIT_ID" val="_1*y*2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SLIDE_ID" val="diagram20212217_1"/>
  <p:tag name="KSO_WM_TEMPLATE_SUBCATEGORY" val="21"/>
  <p:tag name="KSO_WM_TEMPLATE_MASTER_TYPE" val="0"/>
  <p:tag name="KSO_WM_TEMPLATE_COLOR_TYPE" val="1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2217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ecab20a758c1ec0b7089d3"/>
  <p:tag name="KSO_WM_SLIDE_TYPE" val="text"/>
  <p:tag name="KSO_WM_SLIDE_SUBTYPE" val="picTxt"/>
  <p:tag name="KSO_WM_SLIDE_SIZE" val="864*396"/>
  <p:tag name="KSO_WM_SLIDE_POSITION" val="48*72"/>
  <p:tag name="KSO_WM_SLIDE_LAYOUT" val="a_d_f"/>
  <p:tag name="KSO_WM_SLIDE_LAYOUT_CNT" val="1_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0-09-28T22:37:31&quot;,&quot;maxSize&quot;:{&quot;size1&quot;:49.999663829803467},&quot;minSize&quot;:{&quot;size1&quot;:36.19966382980347},&quot;normalSize&quot;:{&quot;size1&quot;:44.299663829803464},&quot;subLayout&quot;:[{&quot;id&quot;:&quot;2020-09-28T22:37:31&quot;,&quot;maxSize&quot;:{&quot;size1&quot;:33.299650680528487},&quot;minSize&quot;:{&quot;size1&quot;:24.599650680528484},&quot;normalSize&quot;:{&quot;size1&quot;:33.299465495343306},&quot;subLayout&quot;:[{&quot;id&quot;:&quot;2020-09-28T22:37:31&quot;,&quot;margin&quot;:{&quot;bottom&quot;:0.026000002399086952,&quot;left&quot;:1.6929999589920044,&quot;right&quot;:0.026000002399086952,&quot;top&quot;:2.5399999618530273},&quot;type&quot;:0},{&quot;id&quot;:&quot;2020-09-28T22:37:31&quot;,&quot;margin&quot;:{&quot;bottom&quot;:2.5399999618530273,&quot;left&quot;:1.6929999589920044,&quot;right&quot;:0.026000002399086952,&quot;top&quot;:0.81999999284744263},&quot;type&quot;:0}],&quot;type&quot;:0},{&quot;id&quot;:&quot;2020-09-28T22:37:31&quot;,&quot;margin&quot;:{&quot;bottom&quot;:2.5399999618530273,&quot;left&quot;:1.2439998388290405,&quot;right&quot;:1.6929999589920044,&quot;top&quot;:2.5399999618530273},&quot;type&quot;:0}],&quot;type&quot;:0}"/>
  <p:tag name="KSO_WM_SLIDE_BACKGROUND" val="[&quot;general&quot;]"/>
  <p:tag name="KSO_WM_SLIDE_RATIO" val="1.777778"/>
  <p:tag name="KSO_WM_CHIP_FILLPROP" val="[[{&quot;text_align&quot;:&quot;lb&quot;,&quot;text_direction&quot;:&quot;horizontal&quot;,&quot;support_big_font&quot;:false,&quot;fill_id&quot;:&quot;b7340f5df43247b388bf8111af5beefc&quot;,&quot;fill_align&quot;:&quot;lb&quot;,&quot;chip_types&quot;:[&quot;header&quot;]},{&quot;text_align&quot;:&quot;lt&quot;,&quot;text_direction&quot;:&quot;horizontal&quot;,&quot;support_big_font&quot;:false,&quot;fill_id&quot;:&quot;39e5b8525f65425eb1a46efefc99b092&quot;,&quot;fill_align&quot;:&quot;lt&quot;,&quot;chip_types&quot;:[&quot;text&quot;,&quot;picture&quot;]},{&quot;text_align&quot;:&quot;lm&quot;,&quot;text_direction&quot;:&quot;horizontal&quot;,&quot;support_features&quot;:[&quot;collage&quot;,&quot;carousel&quot;,&quot;creativecrop&quot;],&quot;support_big_font&quot;:false,&quot;fill_id&quot;:&quot;36771e6c83554b7eb13570d10bad3e3b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eecab20a758c1ec0b7089d1"/>
  <p:tag name="KSO_WM_SLIDE_BK_DARK_LIGHT" val="2"/>
  <p:tag name="KSO_WM_SLIDE_BACKGROUND_TYPE" val="general"/>
  <p:tag name="KSO_WM_SLIDE_SUPPORT_FEATURE_TYPE" val="7"/>
  <p:tag name="KSO_WM_TEMPLATE_ASSEMBLE_XID" val="5f71f51f0ff15d9a40eff9a8"/>
  <p:tag name="KSO_WM_TEMPLATE_ASSEMBLE_GROUPID" val="5f71f51f0ff15d9a40eff9a8"/>
</p:tagLst>
</file>

<file path=ppt/tags/tag201.xml><?xml version="1.0" encoding="utf-8"?>
<p:tagLst xmlns:p="http://schemas.openxmlformats.org/presentationml/2006/main">
  <p:tag name="KSO_WM_UNIT_VALUE" val="1904*2623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0851_1*d*1"/>
  <p:tag name="KSO_WM_TEMPLATE_CATEGORY" val="diagram"/>
  <p:tag name="KSO_WM_TEMPLATE_INDEX" val="2021085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8e987ebe4d564522957e6c8c2120c486"/>
  <p:tag name="KSO_WM_UNIT_DECORATE_INFO" val=""/>
  <p:tag name="KSO_WM_UNIT_SM_LIMIT_TYPE" val=""/>
  <p:tag name="KSO_WM_CHIP_FILLAREA_FILL_RULE" val="{&quot;fill_align&quot;:&quot;cm&quot;,&quot;fill_mode&quot;:&quot;full&quot;,&quot;sacle_strategy&quot;:&quot;smart&quot;}"/>
  <p:tag name="KSO_WM_ASSEMBLE_CHIP_INDEX" val="b054aeb206094b66ad76eccb458473ab"/>
  <p:tag name="KSO_WM_UNIT_PLACING_PICTURE" val="b054aeb206094b66ad76eccb458473ab"/>
  <p:tag name="KSO_WM_TEMPLATE_ASSEMBLE_XID" val="5f859dd18e8cfd571b8bd2b7"/>
  <p:tag name="KSO_WM_TEMPLATE_ASSEMBLE_GROUPID" val="5f859dd18e8cfd571b8bd2b7"/>
  <p:tag name="KSO_WM_UNIT_PLACING_PICTURE_INFO" val="{&quot;code&quot;:&quot;&quot;,&quot;full_picture&quot;:false,&quot;scheme&quot;:&quot;&quot;,&quot;spacing&quot;:5}"/>
  <p:tag name="KSO_WM_UNIT_PLACING_PICTURE_COLLAGE_VIEWPORT" val="{&quot;height&quot;:4600.7636603028313,&quot;width&quot;:11840}"/>
</p:tagLst>
</file>

<file path=ppt/tags/tag202.xml><?xml version="1.0" encoding="utf-8"?>
<p:tagLst xmlns:p="http://schemas.openxmlformats.org/presentationml/2006/main">
  <p:tag name="KSO_WM_DECORATE_SHAPE_ID" val="19"/>
</p:tagLst>
</file>

<file path=ppt/tags/tag203.xml><?xml version="1.0" encoding="utf-8"?>
<p:tagLst xmlns:p="http://schemas.openxmlformats.org/presentationml/2006/main">
  <p:tag name="KSO_WM_BEAUTIFY_FLAG" val="#wm#"/>
  <p:tag name="KSO_WM_TEMPLATE_CATEGORY" val="diagram"/>
  <p:tag name="KSO_WM_TEMPLATE_INDEX" val="2021085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0-10-13T20:30:09&quot;,&quot;maxSize&quot;:{&quot;size1&quot;:60},&quot;minSize&quot;:{&quot;size1&quot;:60},&quot;normalSize&quot;:{&quot;size1&quot;:60},&quot;subLayout&quot;:[{&quot;id&quot;:&quot;2020-10-13T20:30:09&quot;,&quot;type&quot;:0},{&quot;id&quot;:&quot;2020-10-13T20:30:09&quot;,&quot;maxSize&quot;:{&quot;size1&quot;:48.899999999999999},&quot;minSize&quot;:{&quot;size1&quot;:37.799999999999997},&quot;normalSize&quot;:{&quot;size1&quot;:48.89981481481481},&quot;subLayout&quot;:[{&quot;id&quot;:&quot;2020-10-13T20:30:09&quot;,&quot;margin&quot;:{&quot;bottom&quot;:0,&quot;left&quot;:1.2699999809265137,&quot;right&quot;:2.5399999618530273,&quot;top&quot;:5.0799999237060547},&quot;type&quot;:0},{&quot;id&quot;:&quot;2020-10-13T20:30:09&quot;,&quot;margin&quot;:{&quot;bottom&quot;:4.6570000648498535,&quot;left&quot;:1.2699999809265137,&quot;right&quot;:2.5399999618530273,&quot;top&quot;:0.42300000786781311},&quot;type&quot;:0}],&quot;type&quot;:0}],&quot;type&quot;:0}"/>
  <p:tag name="KSO_WM_SLIDE_BACKGROUND" val="[&quot;general&quot;]"/>
  <p:tag name="KSO_WM_SLIDE_RATIO" val="1.777778"/>
  <p:tag name="KSO_WM_CHIP_INFOS" val="{&quot;type&quot;:0,&quot;layout_type&quot;:&quot;leftright&quot;,&quot;layout_feature&quot;:2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a10da9660c33b3b8e66c70"/>
  <p:tag name="KSO_WM_CHIP_FILLPROP" val="[[{&quot;text_align&quot;:&quot;cm&quot;,&quot;text_direction&quot;:&quot;horizontal&quot;,&quot;support_big_font&quot;:false,&quot;fill_id&quot;:&quot;b8ae271fa77a4b2484a69a111774e9d0&quot;,&quot;fill_align&quot;:&quot;cm&quot;,&quot;chip_types&quot;:[&quot;picture&quot;]},{&quot;text_align&quot;:&quot;lb&quot;,&quot;text_direction&quot;:&quot;horizontal&quot;,&quot;support_big_font&quot;:true,&quot;fill_id&quot;:&quot;819abde6a8374b02a66db6acffda782e&quot;,&quot;fill_align&quot;:&quot;lb&quot;,&quot;chip_types&quot;:[&quot;header&quot;]},{&quot;text_align&quot;:&quot;lt&quot;,&quot;text_direction&quot;:&quot;horizontal&quot;,&quot;support_big_font&quot;:true,&quot;fill_id&quot;:&quot;3546448113c5418da6329099547b847b&quot;,&quot;fill_align&quot;:&quot;lt&quot;,&quot;chip_types&quot;:[&quot;text&quot;]}]]"/>
  <p:tag name="KSO_WM_SLIDE_ID" val="diagram20210851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09*540"/>
  <p:tag name="KSO_WM_SLIDE_POSITION" val="0*0"/>
  <p:tag name="KSO_WM_TAG_VERSION" val="1.0"/>
  <p:tag name="KSO_WM_SLIDE_LAYOUT" val="a_d_f"/>
  <p:tag name="KSO_WM_SLIDE_LAYOUT_CNT" val="1_1_1"/>
  <p:tag name="KSO_WM_CHIP_DECFILLPROP" val="[]"/>
  <p:tag name="KSO_WM_CHIP_GROUPID" val="5ea10da9660c33b3b8e66c6f"/>
  <p:tag name="KSO_WM_SLIDE_BK_DARK_LIGHT" val="2"/>
  <p:tag name="KSO_WM_SLIDE_BACKGROUND_TYPE" val="general"/>
  <p:tag name="KSO_WM_SLIDE_SUPPORT_FEATURE_TYPE" val="0"/>
  <p:tag name="KSO_WM_TEMPLATE_ASSEMBLE_XID" val="5f859dd18e8cfd571b8bd2b7"/>
  <p:tag name="KSO_WM_TEMPLATE_ASSEMBLE_GROUPID" val="5f859dd18e8cfd571b8bd2b7"/>
</p:tagLst>
</file>

<file path=ppt/tags/tag204.xml><?xml version="1.0" encoding="utf-8"?>
<p:tagLst xmlns:p="http://schemas.openxmlformats.org/presentationml/2006/main">
  <p:tag name="KSO_WM_UNIT_PLACING_PICTURE_USER_VIEWPORT" val="{&quot;height&quot;:10770.196850393701,&quot;width&quot;:3748.5700787401574}"/>
</p:tagLst>
</file>

<file path=ppt/tags/tag205.xml><?xml version="1.0" encoding="utf-8"?>
<p:tagLst xmlns:p="http://schemas.openxmlformats.org/presentationml/2006/main">
  <p:tag name="KSO_WM_UNIT_PLACING_PICTURE_USER_VIEWPORT" val="{&quot;height&quot;:9614.9921259842522,&quot;width&quot;:9599.4204724409446}"/>
</p:tagLst>
</file>

<file path=ppt/tags/tag206.xml><?xml version="1.0" encoding="utf-8"?>
<p:tagLst xmlns:p="http://schemas.openxmlformats.org/presentationml/2006/main">
  <p:tag name="KSO_WM_UNIT_PLACING_PICTURE_USER_VIEWPORT" val="{&quot;height&quot;:5930.9511811023622,&quot;width&quot;:10994.283464566928}"/>
</p:tagLst>
</file>

<file path=ppt/tags/tag207.xml><?xml version="1.0" encoding="utf-8"?>
<p:tagLst xmlns:p="http://schemas.openxmlformats.org/presentationml/2006/main">
  <p:tag name="ISLIDE.ICON" val="#16393;#158532;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3"/>
  <p:tag name="KSO_WM_UNIT_ID" val="_1*y*3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4"/>
  <p:tag name="KSO_WM_UNIT_ID" val="_1*y*4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5"/>
  <p:tag name="KSO_WM_UNIT_ID" val="_1*y*5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6"/>
  <p:tag name="KSO_WM_UNIT_ID" val="_1*y*6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7"/>
  <p:tag name="KSO_WM_UNIT_ID" val="_1*y*7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8"/>
  <p:tag name="KSO_WM_UNIT_ID" val="_1*y*8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eo3oxjs">
      <a:majorFont>
        <a:latin typeface="Post No Bills Jaffna"/>
        <a:ea typeface="汉仪晓波花月圆W"/>
        <a:cs typeface=""/>
      </a:majorFont>
      <a:minorFont>
        <a:latin typeface="Post No Bills Jaffna"/>
        <a:ea typeface="汉仪晓波花月圆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D3A500"/>
      </a:accent1>
      <a:accent2>
        <a:srgbClr val="D21145"/>
      </a:accent2>
      <a:accent3>
        <a:srgbClr val="988474"/>
      </a:accent3>
      <a:accent4>
        <a:srgbClr val="C77E00"/>
      </a:accent4>
      <a:accent5>
        <a:srgbClr val="B2143E"/>
      </a:accent5>
      <a:accent6>
        <a:srgbClr val="A56800"/>
      </a:accent6>
      <a:hlink>
        <a:srgbClr val="D3A500"/>
      </a:hlink>
      <a:folHlink>
        <a:srgbClr val="BFBFBF"/>
      </a:folHlink>
    </a:clrScheme>
    <a:fontScheme name="微软雅黑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基本版式">
  <a:themeElements>
    <a:clrScheme name="自定义 1">
      <a:dk1>
        <a:sysClr val="windowText" lastClr="000000"/>
      </a:dk1>
      <a:lt1>
        <a:srgbClr val="FFFFFF"/>
      </a:lt1>
      <a:dk2>
        <a:srgbClr val="33462E"/>
      </a:dk2>
      <a:lt2>
        <a:srgbClr val="BEBEBE"/>
      </a:lt2>
      <a:accent1>
        <a:srgbClr val="487A3C"/>
      </a:accent1>
      <a:accent2>
        <a:srgbClr val="B3E5E6"/>
      </a:accent2>
      <a:accent3>
        <a:srgbClr val="F9B407"/>
      </a:accent3>
      <a:accent4>
        <a:srgbClr val="CBE2B1"/>
      </a:accent4>
      <a:accent5>
        <a:srgbClr val="C490AA"/>
      </a:accent5>
      <a:accent6>
        <a:srgbClr val="6088CD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">
      <a:dk1>
        <a:srgbClr val="000000"/>
      </a:dk1>
      <a:lt1>
        <a:srgbClr val="FFFFFF"/>
      </a:lt1>
      <a:dk2>
        <a:srgbClr val="39352D"/>
      </a:dk2>
      <a:lt2>
        <a:srgbClr val="FFFFFF"/>
      </a:lt2>
      <a:accent1>
        <a:srgbClr val="DFA074"/>
      </a:accent1>
      <a:accent2>
        <a:srgbClr val="C7AB80"/>
      </a:accent2>
      <a:accent3>
        <a:srgbClr val="B3B788"/>
      </a:accent3>
      <a:accent4>
        <a:srgbClr val="A2C690"/>
      </a:accent4>
      <a:accent5>
        <a:srgbClr val="90D39A"/>
      </a:accent5>
      <a:accent6>
        <a:srgbClr val="81E0A3"/>
      </a:accent6>
      <a:hlink>
        <a:srgbClr val="658BD5"/>
      </a:hlink>
      <a:folHlink>
        <a:srgbClr val="9F67A3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6400</Words>
  <Application>WPS 演示</Application>
  <PresentationFormat>宽屏</PresentationFormat>
  <Paragraphs>352</Paragraphs>
  <Slides>36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32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36</vt:i4>
      </vt:variant>
    </vt:vector>
  </HeadingPairs>
  <TitlesOfParts>
    <vt:vector size="75" baseType="lpstr">
      <vt:lpstr>Arial</vt:lpstr>
      <vt:lpstr>宋体</vt:lpstr>
      <vt:lpstr>Wingdings</vt:lpstr>
      <vt:lpstr>Arial</vt:lpstr>
      <vt:lpstr>HelveticaNeue light</vt:lpstr>
      <vt:lpstr>Gotham Bold</vt:lpstr>
      <vt:lpstr>Liberation Sans</vt:lpstr>
      <vt:lpstr>Segoe UI</vt:lpstr>
      <vt:lpstr>Gulim</vt:lpstr>
      <vt:lpstr>Malgun Gothic</vt:lpstr>
      <vt:lpstr>HY견고딕</vt:lpstr>
      <vt:lpstr>Adobe Myungjo Std M</vt:lpstr>
      <vt:lpstr>微软雅黑</vt:lpstr>
      <vt:lpstr>Viner Hand ITC</vt:lpstr>
      <vt:lpstr>Times New Roman</vt:lpstr>
      <vt:lpstr>Helvetica Light</vt:lpstr>
      <vt:lpstr>Segoe Print</vt:lpstr>
      <vt:lpstr>等线</vt:lpstr>
      <vt:lpstr>Arial Unicode MS</vt:lpstr>
      <vt:lpstr>等线 Light</vt:lpstr>
      <vt:lpstr>Calibri</vt:lpstr>
      <vt:lpstr>微软雅黑 Light</vt:lpstr>
      <vt:lpstr>Dancing Script</vt:lpstr>
      <vt:lpstr>Mongolian Baiti</vt:lpstr>
      <vt:lpstr>冬青黑体简体中文 W3</vt:lpstr>
      <vt:lpstr>思源宋体 CN</vt:lpstr>
      <vt:lpstr>华文仿宋</vt:lpstr>
      <vt:lpstr>Post No Bills Jaffna</vt:lpstr>
      <vt:lpstr>Shit Happens</vt:lpstr>
      <vt:lpstr>Source Sans Pro Black</vt:lpstr>
      <vt:lpstr>汉仪晓波花月圆W</vt:lpstr>
      <vt:lpstr>Arial Black</vt:lpstr>
      <vt:lpstr>Office 主题</vt:lpstr>
      <vt:lpstr>1_Office 主题</vt:lpstr>
      <vt:lpstr>1_Office 主题​​</vt:lpstr>
      <vt:lpstr>基本版式</vt:lpstr>
      <vt:lpstr>2_Office 主题​​</vt:lpstr>
      <vt:lpstr>Office 테마</vt:lpstr>
      <vt:lpstr>3_Office 主题​​</vt:lpstr>
      <vt:lpstr>PowerPoint 演示文稿</vt:lpstr>
      <vt:lpstr>PowerPoint 演示文稿</vt:lpstr>
      <vt:lpstr>Basic Information of Peru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南山有谷堆</cp:lastModifiedBy>
  <cp:revision>128</cp:revision>
  <dcterms:created xsi:type="dcterms:W3CDTF">2017-08-22T09:52:00Z</dcterms:created>
  <dcterms:modified xsi:type="dcterms:W3CDTF">2020-10-28T02:45:40Z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2052-11.8.2.8506</vt:lpwstr>
  </property>
</Properties>
</file>