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9"/>
  </p:notesMasterIdLst>
  <p:handoutMasterIdLst>
    <p:handoutMasterId r:id="rId20"/>
  </p:handoutMasterIdLst>
  <p:sldIdLst>
    <p:sldId id="454" r:id="rId3"/>
    <p:sldId id="417" r:id="rId4"/>
    <p:sldId id="429" r:id="rId5"/>
    <p:sldId id="430" r:id="rId6"/>
    <p:sldId id="441" r:id="rId7"/>
    <p:sldId id="440" r:id="rId8"/>
    <p:sldId id="443" r:id="rId9"/>
    <p:sldId id="442" r:id="rId10"/>
    <p:sldId id="444" r:id="rId11"/>
    <p:sldId id="433" r:id="rId12"/>
    <p:sldId id="423" r:id="rId13"/>
    <p:sldId id="438" r:id="rId14"/>
    <p:sldId id="446" r:id="rId15"/>
    <p:sldId id="445" r:id="rId16"/>
    <p:sldId id="447" r:id="rId17"/>
    <p:sldId id="448"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95D4"/>
    <a:srgbClr val="FFFFFF"/>
    <a:srgbClr val="E95513"/>
    <a:srgbClr val="E95613"/>
    <a:srgbClr val="F0F0F0"/>
    <a:srgbClr val="DCDCDC"/>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44" autoAdjust="0"/>
    <p:restoredTop sz="94660"/>
  </p:normalViewPr>
  <p:slideViewPr>
    <p:cSldViewPr snapToGrid="0">
      <p:cViewPr varScale="1">
        <p:scale>
          <a:sx n="53" d="100"/>
          <a:sy n="53" d="100"/>
        </p:scale>
        <p:origin x="-710" y="-62"/>
      </p:cViewPr>
      <p:guideLst>
        <p:guide orient="horz" pos="2160"/>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handoutMaster" Target="handoutMasters/handoutMaster1.xml"/><Relationship Id="rId2" Type="http://schemas.openxmlformats.org/officeDocument/2006/relationships/theme" Target="theme/theme1.xml"/><Relationship Id="rId19" Type="http://schemas.openxmlformats.org/officeDocument/2006/relationships/notesMaster" Target="notesMasters/notesMaster1.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dirty="0">
              <a:latin typeface="微软雅黑" panose="020B0503020204020204" pitchFamily="34" charset="-122"/>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pitchFamily="34" charset="-122"/>
                <a:ea typeface="微软雅黑" panose="020B0503020204020204" pitchFamily="34" charset="-122"/>
              </a:rPr>
            </a:fld>
            <a:endParaRPr lang="zh-CN" altLang="en-US">
              <a:latin typeface="微软雅黑" panose="020B0503020204020204" pitchFamily="34" charset="-122"/>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pitchFamily="34" charset="-122"/>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pitchFamily="34" charset="-122"/>
                <a:ea typeface="微软雅黑" panose="020B0503020204020204" pitchFamily="34" charset="-122"/>
              </a:rPr>
            </a:fld>
            <a:endParaRPr lang="zh-CN" altLang="en-US">
              <a:latin typeface="微软雅黑" panose="020B0503020204020204" pitchFamily="34" charset="-122"/>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微软雅黑" panose="020B0503020204020204" pitchFamily="34" charset="-122"/>
                <a:ea typeface="微软雅黑" panose="020B0503020204020204" pitchFamily="34" charset="-122"/>
              </a:defRPr>
            </a:lvl1pPr>
          </a:lstStyle>
          <a:p>
            <a:fld id="{1AC49D05-6128-4D0D-A32A-06A5E73B38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微软雅黑" panose="020B0503020204020204" pitchFamily="34" charset="-122"/>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微软雅黑" panose="020B0503020204020204" pitchFamily="34" charset="-122"/>
                <a:ea typeface="微软雅黑" panose="020B0503020204020204" pitchFamily="34" charset="-122"/>
              </a:defRPr>
            </a:lvl1pPr>
          </a:lstStyle>
          <a:p>
            <a:fld id="{5849F42C-2DAE-424C-A4B8-3140182C3E9F}"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2pPr>
    <a:lvl3pPr marL="9144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3pPr>
    <a:lvl4pPr marL="13716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4pPr>
    <a:lvl5pPr marL="1828800" algn="l" defTabSz="914400" rtl="0" eaLnBrk="1" latinLnBrk="0" hangingPunct="1">
      <a:defRPr sz="1200" kern="1200">
        <a:solidFill>
          <a:schemeClr val="tx1"/>
        </a:solidFill>
        <a:latin typeface="微软雅黑" panose="020B0503020204020204" pitchFamily="34" charset="-122"/>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tags" Target="../tags/tag79.xml"/><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0" Type="http://schemas.openxmlformats.org/officeDocument/2006/relationships/tags" Target="../tags/tag8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85.xml"/><Relationship Id="rId4" Type="http://schemas.openxmlformats.org/officeDocument/2006/relationships/tags" Target="../tags/tag84.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4" Type="http://schemas.openxmlformats.org/officeDocument/2006/relationships/tags" Target="../tags/tag88.xml"/><Relationship Id="rId3" Type="http://schemas.openxmlformats.org/officeDocument/2006/relationships/tags" Target="../tags/tag87.xml"/><Relationship Id="rId2" Type="http://schemas.openxmlformats.org/officeDocument/2006/relationships/tags" Target="../tags/tag86.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tags" Target="../tags/tag9.xml"/><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2" Type="http://schemas.openxmlformats.org/officeDocument/2006/relationships/tags" Target="../tags/tag40.xml"/><Relationship Id="rId11" Type="http://schemas.openxmlformats.org/officeDocument/2006/relationships/tags" Target="../tags/tag39.xml"/><Relationship Id="rId10" Type="http://schemas.openxmlformats.org/officeDocument/2006/relationships/tags" Target="../tags/tag38.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9" Type="http://schemas.openxmlformats.org/officeDocument/2006/relationships/tags" Target="../tags/tag55.xml"/><Relationship Id="rId8" Type="http://schemas.openxmlformats.org/officeDocument/2006/relationships/tags" Target="../tags/tag54.xml"/><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0" Type="http://schemas.openxmlformats.org/officeDocument/2006/relationships/tags" Target="../tags/tag56.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64.xml"/><Relationship Id="rId8" Type="http://schemas.openxmlformats.org/officeDocument/2006/relationships/tags" Target="../tags/tag63.xml"/><Relationship Id="rId7" Type="http://schemas.openxmlformats.org/officeDocument/2006/relationships/tags" Target="../tags/tag62.xml"/><Relationship Id="rId6" Type="http://schemas.openxmlformats.org/officeDocument/2006/relationships/tags" Target="../tags/tag61.xml"/><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72.xml"/><Relationship Id="rId8" Type="http://schemas.openxmlformats.org/officeDocument/2006/relationships/tags" Target="../tags/tag71.xml"/><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3040380" y="2535555"/>
            <a:ext cx="7894320" cy="1087120"/>
          </a:xfrm>
        </p:spPr>
        <p:txBody>
          <a:bodyPr lIns="90000" tIns="46800" rIns="90000" bIns="46800" anchor="b" anchorCtr="0">
            <a:normAutofit/>
          </a:bodyPr>
          <a:lstStyle>
            <a:lvl1pPr algn="l">
              <a:defRPr sz="6000" b="1" i="0" spc="300" baseline="0">
                <a:solidFill>
                  <a:srgbClr val="0F95D4"/>
                </a:solidFill>
                <a:effectLst/>
              </a:defRPr>
            </a:lvl1pPr>
          </a:lstStyle>
          <a:p>
            <a:r>
              <a:rPr lang="zh-CN" altLang="en-US" dirty="0"/>
              <a:t>《课程名称》</a:t>
            </a:r>
            <a:endParaRPr lang="zh-CN" altLang="en-US" dirty="0"/>
          </a:p>
        </p:txBody>
      </p:sp>
      <p:sp>
        <p:nvSpPr>
          <p:cNvPr id="3" name="副标题 2"/>
          <p:cNvSpPr>
            <a:spLocks noGrp="1"/>
          </p:cNvSpPr>
          <p:nvPr>
            <p:ph type="subTitle" idx="1" hasCustomPrompt="1"/>
            <p:custDataLst>
              <p:tags r:id="rId3"/>
            </p:custDataLst>
          </p:nvPr>
        </p:nvSpPr>
        <p:spPr>
          <a:xfrm>
            <a:off x="3040380" y="3786505"/>
            <a:ext cx="6882765" cy="559435"/>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rgbClr val="0F95D4"/>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【教材版本】第   章 /  第   节  /  第   课时</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a:xfrm>
            <a:off x="9191925" y="6314400"/>
            <a:ext cx="2700000" cy="316800"/>
          </a:xfrm>
        </p:spPr>
        <p:txBody>
          <a:bodyPr/>
          <a:lstStyle/>
          <a:p>
            <a:fld id="{49AE70B2-8BF9-45C0-BB95-33D1B9D3A854}" type="slidenum">
              <a:rPr lang="zh-CN" altLang="en-US" smtClean="0"/>
            </a:fld>
            <a:endParaRPr lang="zh-CN" altLang="en-US" dirty="0"/>
          </a:p>
        </p:txBody>
      </p:sp>
      <p:sp>
        <p:nvSpPr>
          <p:cNvPr id="6" name="矩形 5"/>
          <p:cNvSpPr/>
          <p:nvPr userDrawn="1"/>
        </p:nvSpPr>
        <p:spPr>
          <a:xfrm>
            <a:off x="9253220" y="5653405"/>
            <a:ext cx="2632075" cy="661035"/>
          </a:xfrm>
          <a:prstGeom prst="rect">
            <a:avLst/>
          </a:prstGeom>
          <a:solidFill>
            <a:srgbClr val="0F95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占位符 9"/>
          <p:cNvSpPr>
            <a:spLocks noGrp="1"/>
          </p:cNvSpPr>
          <p:nvPr>
            <p:ph type="body" idx="14" hasCustomPrompt="1"/>
            <p:custDataLst>
              <p:tags r:id="rId7"/>
            </p:custDataLst>
          </p:nvPr>
        </p:nvSpPr>
        <p:spPr>
          <a:xfrm>
            <a:off x="9253220" y="5793105"/>
            <a:ext cx="2630805" cy="381635"/>
          </a:xfrm>
        </p:spPr>
        <p:txBody>
          <a:bodyPr lIns="101600" tIns="38100" rIns="76200" bIns="38100" anchor="t" anchorCtr="0">
            <a:normAutofit/>
          </a:bodyPr>
          <a:lstStyle>
            <a:lvl1pPr marL="0" indent="0" algn="ctr" eaLnBrk="1" fontAlgn="auto" latinLnBrk="0" hangingPunct="1">
              <a:lnSpc>
                <a:spcPct val="100000"/>
              </a:lnSpc>
              <a:spcAft>
                <a:spcPts val="0"/>
              </a:spcAft>
              <a:buNone/>
              <a:defRPr sz="2000" b="1" u="none" strike="noStrike" kern="1200" cap="none" spc="200" normalizeH="0" baseline="0">
                <a:solidFill>
                  <a:schemeClr val="bg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年级  学科</a:t>
            </a:r>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
        <p:nvSpPr>
          <p:cNvPr id="8" name="标题 1"/>
          <p:cNvSpPr>
            <a:spLocks noGrp="1"/>
          </p:cNvSpPr>
          <p:nvPr userDrawn="1">
            <p:custDataLst>
              <p:tags r:id="rId7"/>
            </p:custDataLst>
          </p:nvPr>
        </p:nvSpPr>
        <p:spPr>
          <a:xfrm>
            <a:off x="307340" y="312420"/>
            <a:ext cx="7768590" cy="423545"/>
          </a:xfrm>
          <a:prstGeom prst="rect">
            <a:avLst/>
          </a:prstGeom>
        </p:spPr>
        <p:txBody>
          <a:bodyPr vert="horz" lIns="90000" tIns="46800" rIns="90000" bIns="46800" rtlCol="0" anchor="b" anchorCtr="0">
            <a:noAutofit/>
          </a:bodyPr>
          <a:lstStyle>
            <a:lvl1pPr>
              <a:defRPr sz="2400" b="0" i="0" u="none" strike="noStrike" kern="1200" cap="none" spc="300" normalizeH="0" baseline="0">
                <a:solidFill>
                  <a:srgbClr val="E95613"/>
                </a:solidFill>
                <a:effectLst/>
                <a:uFillTx/>
              </a:defRPr>
            </a:lvl1pPr>
          </a:lstStyle>
          <a:p>
            <a:r>
              <a:rPr lang="zh-CN" altLang="en-US" dirty="0">
                <a:solidFill>
                  <a:srgbClr val="0F95D4"/>
                </a:solidFill>
                <a:sym typeface="+mn-ea"/>
              </a:rPr>
              <a:t>《课程名称》</a:t>
            </a:r>
            <a:endParaRPr lang="zh-CN" altLang="en-US" dirty="0">
              <a:solidFill>
                <a:srgbClr val="0F95D4"/>
              </a:solidFill>
              <a:sym typeface="+mn-ea"/>
            </a:endParaRPr>
          </a:p>
        </p:txBody>
      </p:sp>
      <p:sp>
        <p:nvSpPr>
          <p:cNvPr id="9" name="文本占位符 8"/>
          <p:cNvSpPr>
            <a:spLocks noGrp="1"/>
          </p:cNvSpPr>
          <p:nvPr>
            <p:ph type="body" idx="1" hasCustomPrompt="1"/>
            <p:custDataLst>
              <p:tags r:id="rId8"/>
            </p:custDataLst>
          </p:nvPr>
        </p:nvSpPr>
        <p:spPr>
          <a:xfrm>
            <a:off x="307340" y="735965"/>
            <a:ext cx="7768590" cy="474345"/>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rgbClr val="0F95D4"/>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dirty="0">
                <a:sym typeface="+mn-ea"/>
              </a:rPr>
              <a:t>【教材版本】第   章 /  第   节  /  第   课时</a:t>
            </a:r>
            <a:endParaRPr lang="zh-CN" altLang="en-US" dirty="0"/>
          </a:p>
        </p:txBody>
      </p:sp>
      <p:sp>
        <p:nvSpPr>
          <p:cNvPr id="10" name="文本占位符 9"/>
          <p:cNvSpPr>
            <a:spLocks noGrp="1"/>
          </p:cNvSpPr>
          <p:nvPr>
            <p:ph type="body" idx="14" hasCustomPrompt="1"/>
            <p:custDataLst>
              <p:tags r:id="rId9"/>
            </p:custDataLst>
          </p:nvPr>
        </p:nvSpPr>
        <p:spPr>
          <a:xfrm>
            <a:off x="307340" y="6314440"/>
            <a:ext cx="2630805" cy="381635"/>
          </a:xfrm>
        </p:spPr>
        <p:txBody>
          <a:bodyPr lIns="101600" tIns="38100" rIns="76200" bIns="38100" anchor="t" anchorCtr="0">
            <a:normAutofit/>
          </a:bodyPr>
          <a:lstStyle>
            <a:lvl1pPr marL="0" indent="0" algn="ctr" eaLnBrk="1" fontAlgn="auto" latinLnBrk="0" hangingPunct="1">
              <a:lnSpc>
                <a:spcPct val="100000"/>
              </a:lnSpc>
              <a:spcAft>
                <a:spcPts val="0"/>
              </a:spcAft>
              <a:buNone/>
              <a:defRPr sz="2000" b="1" u="none" strike="noStrike" kern="1200" cap="none" spc="200" normalizeH="0" baseline="0">
                <a:solidFill>
                  <a:schemeClr val="bg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年级  学科</a:t>
            </a:r>
            <a:endParaRPr lang="zh-CN" altLang="en-US" dirty="0"/>
          </a:p>
        </p:txBody>
      </p:sp>
      <p:sp>
        <p:nvSpPr>
          <p:cNvPr id="18" name="灯片编号占位符 17"/>
          <p:cNvSpPr>
            <a:spLocks noGrp="1"/>
          </p:cNvSpPr>
          <p:nvPr userDrawn="1">
            <p:custDataLst>
              <p:tags r:id="rId10"/>
            </p:custDataLst>
          </p:nvPr>
        </p:nvSpPr>
        <p:spPr>
          <a:xfrm>
            <a:off x="9388140" y="637917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Arial" panose="020B0604020202020204" pitchFamily="34" charset="0"/>
                <a:ea typeface="微软雅黑" panose="020B0503020204020204"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z="1400" b="1" smtClean="0">
                <a:solidFill>
                  <a:schemeClr val="bg1"/>
                </a:solidFill>
              </a:rPr>
            </a:fld>
            <a:endParaRPr lang="zh-CN" altLang="en-US" sz="1400" b="1" dirty="0" smtClean="0">
              <a:solidFill>
                <a:schemeClr val="bg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dirty="0"/>
          </a:p>
        </p:txBody>
      </p:sp>
      <p:sp>
        <p:nvSpPr>
          <p:cNvPr id="6" name="标题 5"/>
          <p:cNvSpPr>
            <a:spLocks noGrp="1"/>
          </p:cNvSpPr>
          <p:nvPr>
            <p:ph type="title" hasCustomPrompt="1"/>
            <p:custDataLst>
              <p:tags r:id="rId2"/>
            </p:custDataLst>
          </p:nvPr>
        </p:nvSpPr>
        <p:spPr>
          <a:xfrm>
            <a:off x="307340" y="312420"/>
            <a:ext cx="7768590" cy="423545"/>
          </a:xfrm>
        </p:spPr>
        <p:txBody>
          <a:bodyPr lIns="90000" tIns="46800" rIns="90000" bIns="46800" anchor="b" anchorCtr="0">
            <a:noAutofit/>
          </a:bodyPr>
          <a:lstStyle>
            <a:lvl1pPr>
              <a:defRPr sz="2400" b="0" i="0" u="none" strike="noStrike" kern="1200" cap="none" spc="300" normalizeH="0" baseline="0">
                <a:solidFill>
                  <a:srgbClr val="0F95D4"/>
                </a:solidFill>
                <a:effectLst/>
                <a:uFillTx/>
              </a:defRPr>
            </a:lvl1pPr>
          </a:lstStyle>
          <a:p>
            <a:r>
              <a:rPr lang="zh-CN" altLang="en-US" dirty="0">
                <a:sym typeface="+mn-ea"/>
              </a:rPr>
              <a:t>《课程名称》</a:t>
            </a:r>
            <a:endParaRPr lang="zh-CN" altLang="en-US" dirty="0">
              <a:sym typeface="+mn-ea"/>
            </a:endParaRPr>
          </a:p>
        </p:txBody>
      </p:sp>
      <p:sp>
        <p:nvSpPr>
          <p:cNvPr id="8" name="文本占位符 7"/>
          <p:cNvSpPr>
            <a:spLocks noGrp="1"/>
          </p:cNvSpPr>
          <p:nvPr>
            <p:ph type="body" idx="1" hasCustomPrompt="1"/>
            <p:custDataLst>
              <p:tags r:id="rId3"/>
            </p:custDataLst>
          </p:nvPr>
        </p:nvSpPr>
        <p:spPr>
          <a:xfrm>
            <a:off x="307340" y="735965"/>
            <a:ext cx="7768590" cy="474345"/>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rgbClr val="0F95D4"/>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dirty="0">
                <a:sym typeface="+mn-ea"/>
              </a:rPr>
              <a:t>【教材版本】第   章 /  第   节  /  第   课时</a:t>
            </a:r>
            <a:endParaRPr lang="zh-CN" altLang="en-US" dirty="0"/>
          </a:p>
        </p:txBody>
      </p:sp>
      <p:sp>
        <p:nvSpPr>
          <p:cNvPr id="10" name="文本占位符 9"/>
          <p:cNvSpPr>
            <a:spLocks noGrp="1"/>
          </p:cNvSpPr>
          <p:nvPr>
            <p:ph type="body" idx="14" hasCustomPrompt="1"/>
            <p:custDataLst>
              <p:tags r:id="rId4"/>
            </p:custDataLst>
          </p:nvPr>
        </p:nvSpPr>
        <p:spPr>
          <a:xfrm>
            <a:off x="307340" y="6314440"/>
            <a:ext cx="2630805" cy="381635"/>
          </a:xfrm>
        </p:spPr>
        <p:txBody>
          <a:bodyPr lIns="101600" tIns="38100" rIns="76200" bIns="38100" anchor="t" anchorCtr="0">
            <a:normAutofit/>
          </a:bodyPr>
          <a:lstStyle>
            <a:lvl1pPr marL="0" indent="0" algn="ctr" eaLnBrk="1" fontAlgn="auto" latinLnBrk="0" hangingPunct="1">
              <a:lnSpc>
                <a:spcPct val="100000"/>
              </a:lnSpc>
              <a:spcAft>
                <a:spcPts val="0"/>
              </a:spcAft>
              <a:buNone/>
              <a:defRPr sz="2000" b="1" u="none" strike="noStrike" kern="1200" cap="none" spc="200" normalizeH="0" baseline="0">
                <a:solidFill>
                  <a:schemeClr val="bg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年级  学科</a:t>
            </a:r>
            <a:endParaRPr lang="zh-CN" altLang="en-US" dirty="0"/>
          </a:p>
        </p:txBody>
      </p:sp>
      <p:sp>
        <p:nvSpPr>
          <p:cNvPr id="18" name="灯片编号占位符 17"/>
          <p:cNvSpPr>
            <a:spLocks noGrp="1"/>
          </p:cNvSpPr>
          <p:nvPr userDrawn="1">
            <p:custDataLst>
              <p:tags r:id="rId5"/>
            </p:custDataLst>
          </p:nvPr>
        </p:nvSpPr>
        <p:spPr>
          <a:xfrm>
            <a:off x="9388140" y="637917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Arial" panose="020B0604020202020204" pitchFamily="34" charset="0"/>
                <a:ea typeface="微软雅黑" panose="020B0503020204020204"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z="1400" b="1" smtClean="0">
                <a:solidFill>
                  <a:schemeClr val="bg1"/>
                </a:solidFill>
              </a:rPr>
            </a:fld>
            <a:endParaRPr lang="zh-CN" altLang="en-US" sz="1400" b="1" dirty="0" smtClean="0">
              <a:solidFill>
                <a:schemeClr val="bg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307340" y="312420"/>
            <a:ext cx="7768590" cy="423545"/>
          </a:xfrm>
        </p:spPr>
        <p:txBody>
          <a:bodyPr lIns="90000" tIns="46800" rIns="90000" bIns="46800" anchor="b" anchorCtr="0">
            <a:noAutofit/>
          </a:bodyPr>
          <a:lstStyle>
            <a:lvl1pPr>
              <a:defRPr sz="2400" b="0" i="0" u="none" strike="noStrike" kern="1200" cap="none" spc="300" normalizeH="0" baseline="0">
                <a:solidFill>
                  <a:srgbClr val="0F95D4"/>
                </a:solidFill>
                <a:effectLst/>
                <a:uFillTx/>
              </a:defRPr>
            </a:lvl1pPr>
          </a:lstStyle>
          <a:p>
            <a:r>
              <a:rPr lang="zh-CN" altLang="en-US" dirty="0">
                <a:sym typeface="+mn-ea"/>
              </a:rPr>
              <a:t>《课程名称》</a:t>
            </a:r>
            <a:endParaRPr lang="zh-CN" altLang="en-US" dirty="0">
              <a:sym typeface="+mn-ea"/>
            </a:endParaRPr>
          </a:p>
        </p:txBody>
      </p:sp>
      <p:sp>
        <p:nvSpPr>
          <p:cNvPr id="3" name="文本占位符 2"/>
          <p:cNvSpPr>
            <a:spLocks noGrp="1"/>
          </p:cNvSpPr>
          <p:nvPr>
            <p:ph type="body" idx="1" hasCustomPrompt="1"/>
            <p:custDataLst>
              <p:tags r:id="rId3"/>
            </p:custDataLst>
          </p:nvPr>
        </p:nvSpPr>
        <p:spPr>
          <a:xfrm>
            <a:off x="307340" y="735965"/>
            <a:ext cx="7768590" cy="474345"/>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rgbClr val="0F95D4"/>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dirty="0">
                <a:sym typeface="+mn-ea"/>
              </a:rPr>
              <a:t>【教材版本】第   章 /  第   节  /  第   课时</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10" name="文本占位符 9"/>
          <p:cNvSpPr>
            <a:spLocks noGrp="1"/>
          </p:cNvSpPr>
          <p:nvPr>
            <p:ph type="body" idx="14" hasCustomPrompt="1"/>
            <p:custDataLst>
              <p:tags r:id="rId7"/>
            </p:custDataLst>
          </p:nvPr>
        </p:nvSpPr>
        <p:spPr>
          <a:xfrm>
            <a:off x="307340" y="6314440"/>
            <a:ext cx="2630805" cy="381635"/>
          </a:xfrm>
        </p:spPr>
        <p:txBody>
          <a:bodyPr lIns="101600" tIns="38100" rIns="76200" bIns="38100" anchor="t" anchorCtr="0">
            <a:normAutofit/>
          </a:bodyPr>
          <a:lstStyle>
            <a:lvl1pPr marL="0" indent="0" algn="ctr" eaLnBrk="1" fontAlgn="auto" latinLnBrk="0" hangingPunct="1">
              <a:lnSpc>
                <a:spcPct val="100000"/>
              </a:lnSpc>
              <a:spcAft>
                <a:spcPts val="0"/>
              </a:spcAft>
              <a:buNone/>
              <a:defRPr sz="2000" b="1" u="none" strike="noStrike" kern="1200" cap="none" spc="200" normalizeH="0" baseline="0">
                <a:solidFill>
                  <a:schemeClr val="bg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年级  学科</a:t>
            </a:r>
            <a:endParaRPr lang="zh-CN" altLang="en-US" dirty="0"/>
          </a:p>
        </p:txBody>
      </p:sp>
      <p:sp>
        <p:nvSpPr>
          <p:cNvPr id="18" name="灯片编号占位符 17"/>
          <p:cNvSpPr>
            <a:spLocks noGrp="1"/>
          </p:cNvSpPr>
          <p:nvPr userDrawn="1">
            <p:custDataLst>
              <p:tags r:id="rId8"/>
            </p:custDataLst>
          </p:nvPr>
        </p:nvSpPr>
        <p:spPr>
          <a:xfrm>
            <a:off x="9388140" y="637917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Arial" panose="020B0604020202020204" pitchFamily="34" charset="0"/>
                <a:ea typeface="微软雅黑" panose="020B0503020204020204"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z="1400" b="1" smtClean="0">
                <a:solidFill>
                  <a:schemeClr val="bg1"/>
                </a:solidFill>
              </a:rPr>
            </a:fld>
            <a:endParaRPr lang="zh-CN" altLang="en-US" sz="1400" b="1" dirty="0" smtClean="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marR="0" lvl="1" indent="0" algn="l"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914400" marR="0" lvl="2"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371600" marR="0" lvl="3"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1828800" marR="0" lvl="4"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
        <p:nvSpPr>
          <p:cNvPr id="8" name="标题 1"/>
          <p:cNvSpPr>
            <a:spLocks noGrp="1"/>
          </p:cNvSpPr>
          <p:nvPr userDrawn="1">
            <p:custDataLst>
              <p:tags r:id="rId6"/>
            </p:custDataLst>
          </p:nvPr>
        </p:nvSpPr>
        <p:spPr>
          <a:xfrm>
            <a:off x="307340" y="312420"/>
            <a:ext cx="7768590" cy="423545"/>
          </a:xfrm>
          <a:prstGeom prst="rect">
            <a:avLst/>
          </a:prstGeom>
        </p:spPr>
        <p:txBody>
          <a:bodyPr vert="horz" lIns="90000" tIns="46800" rIns="90000" bIns="46800" rtlCol="0" anchor="b" anchorCtr="0">
            <a:noAutofit/>
          </a:bodyPr>
          <a:lstStyle>
            <a:lvl1pPr>
              <a:defRPr sz="2400" b="0" i="0" u="none" strike="noStrike" kern="1200" cap="none" spc="300" normalizeH="0" baseline="0">
                <a:solidFill>
                  <a:srgbClr val="E95613"/>
                </a:solidFill>
                <a:effectLst/>
                <a:uFillTx/>
              </a:defRPr>
            </a:lvl1pPr>
          </a:lstStyle>
          <a:p>
            <a:r>
              <a:rPr lang="zh-CN" altLang="en-US" dirty="0">
                <a:solidFill>
                  <a:srgbClr val="0F95D4"/>
                </a:solidFill>
                <a:sym typeface="+mn-ea"/>
              </a:rPr>
              <a:t>《课程名称》</a:t>
            </a:r>
            <a:endParaRPr lang="zh-CN" altLang="en-US" dirty="0">
              <a:solidFill>
                <a:srgbClr val="0F95D4"/>
              </a:solidFill>
              <a:sym typeface="+mn-ea"/>
            </a:endParaRPr>
          </a:p>
        </p:txBody>
      </p:sp>
      <p:sp>
        <p:nvSpPr>
          <p:cNvPr id="9" name="文本占位符 8"/>
          <p:cNvSpPr>
            <a:spLocks noGrp="1"/>
          </p:cNvSpPr>
          <p:nvPr>
            <p:ph type="body" idx="13" hasCustomPrompt="1"/>
            <p:custDataLst>
              <p:tags r:id="rId7"/>
            </p:custDataLst>
          </p:nvPr>
        </p:nvSpPr>
        <p:spPr>
          <a:xfrm>
            <a:off x="307340" y="735965"/>
            <a:ext cx="7768590" cy="474345"/>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rgbClr val="0F95D4"/>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dirty="0">
                <a:sym typeface="+mn-ea"/>
              </a:rPr>
              <a:t>【教材版本】第   章 /  第   节  /  第   课时</a:t>
            </a:r>
            <a:endParaRPr lang="zh-CN" altLang="en-US" dirty="0"/>
          </a:p>
        </p:txBody>
      </p:sp>
      <p:sp>
        <p:nvSpPr>
          <p:cNvPr id="10" name="文本占位符 9"/>
          <p:cNvSpPr>
            <a:spLocks noGrp="1"/>
          </p:cNvSpPr>
          <p:nvPr>
            <p:ph type="body" idx="14" hasCustomPrompt="1"/>
            <p:custDataLst>
              <p:tags r:id="rId8"/>
            </p:custDataLst>
          </p:nvPr>
        </p:nvSpPr>
        <p:spPr>
          <a:xfrm>
            <a:off x="307340" y="6314440"/>
            <a:ext cx="2630805" cy="381635"/>
          </a:xfrm>
        </p:spPr>
        <p:txBody>
          <a:bodyPr lIns="101600" tIns="38100" rIns="76200" bIns="38100" anchor="t" anchorCtr="0">
            <a:normAutofit/>
          </a:bodyPr>
          <a:lstStyle>
            <a:lvl1pPr marL="0" indent="0" algn="ctr" eaLnBrk="1" fontAlgn="auto" latinLnBrk="0" hangingPunct="1">
              <a:lnSpc>
                <a:spcPct val="100000"/>
              </a:lnSpc>
              <a:spcAft>
                <a:spcPts val="0"/>
              </a:spcAft>
              <a:buNone/>
              <a:defRPr sz="2000" b="1" u="none" strike="noStrike" kern="1200" cap="none" spc="200" normalizeH="0" baseline="0">
                <a:solidFill>
                  <a:schemeClr val="bg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年级  学科</a:t>
            </a:r>
            <a:endParaRPr lang="zh-CN" altLang="en-US" dirty="0"/>
          </a:p>
        </p:txBody>
      </p:sp>
      <p:sp>
        <p:nvSpPr>
          <p:cNvPr id="18" name="灯片编号占位符 17"/>
          <p:cNvSpPr>
            <a:spLocks noGrp="1"/>
          </p:cNvSpPr>
          <p:nvPr userDrawn="1">
            <p:custDataLst>
              <p:tags r:id="rId9"/>
            </p:custDataLst>
          </p:nvPr>
        </p:nvSpPr>
        <p:spPr>
          <a:xfrm>
            <a:off x="9388140" y="637917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Arial" panose="020B0604020202020204" pitchFamily="34" charset="0"/>
                <a:ea typeface="微软雅黑" panose="020B0503020204020204"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z="1400" b="1" smtClean="0">
                <a:solidFill>
                  <a:schemeClr val="bg1"/>
                </a:solidFill>
              </a:rPr>
            </a:fld>
            <a:endParaRPr lang="zh-CN" altLang="en-US" sz="1400" b="1" dirty="0" smtClean="0">
              <a:solidFill>
                <a:schemeClr val="bg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lvl1pPr marL="2286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a:lnSpc>
                <a:spcPct val="130000"/>
              </a:lnSpc>
              <a:buFont typeface="Wingdings" panose="05000000000000000000" pitchFamily="2" charset="2"/>
              <a:buChar char="l"/>
              <a:defRPr sz="1600" spc="150" baseline="0">
                <a:solidFill>
                  <a:schemeClr val="tx1">
                    <a:lumMod val="65000"/>
                    <a:lumOff val="35000"/>
                  </a:schemeClr>
                </a:solidFill>
                <a:latin typeface="Arial" panose="020B0604020202020204" pitchFamily="34" charset="0"/>
                <a:ea typeface="微软雅黑" panose="020B0503020204020204" pitchFamily="34" charset="-122"/>
              </a:defRPr>
            </a:lvl4pPr>
            <a:lvl5pPr>
              <a:lnSpc>
                <a:spcPct val="130000"/>
              </a:lnSpc>
              <a:defRPr sz="1600">
                <a:solidFill>
                  <a:schemeClr val="tx1">
                    <a:lumMod val="75000"/>
                    <a:lumOff val="2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
        <p:nvSpPr>
          <p:cNvPr id="9" name="标题 8"/>
          <p:cNvSpPr>
            <a:spLocks noGrp="1"/>
          </p:cNvSpPr>
          <p:nvPr>
            <p:ph type="title" hasCustomPrompt="1"/>
            <p:custDataLst>
              <p:tags r:id="rId7"/>
            </p:custDataLst>
          </p:nvPr>
        </p:nvSpPr>
        <p:spPr>
          <a:xfrm>
            <a:off x="307340" y="312420"/>
            <a:ext cx="7768590" cy="423545"/>
          </a:xfrm>
        </p:spPr>
        <p:txBody>
          <a:bodyPr lIns="90000" tIns="46800" rIns="90000" bIns="46800" anchor="b" anchorCtr="0">
            <a:noAutofit/>
          </a:bodyPr>
          <a:lstStyle>
            <a:lvl1pPr>
              <a:defRPr sz="2400" b="0" i="0" u="none" strike="noStrike" kern="1200" cap="none" spc="300" normalizeH="0" baseline="0">
                <a:solidFill>
                  <a:srgbClr val="0F95D4"/>
                </a:solidFill>
                <a:effectLst/>
                <a:uFillTx/>
              </a:defRPr>
            </a:lvl1pPr>
          </a:lstStyle>
          <a:p>
            <a:r>
              <a:rPr lang="zh-CN" altLang="en-US" dirty="0">
                <a:sym typeface="+mn-ea"/>
              </a:rPr>
              <a:t>《课程名称》</a:t>
            </a:r>
            <a:endParaRPr lang="zh-CN" altLang="en-US" dirty="0">
              <a:sym typeface="+mn-ea"/>
            </a:endParaRPr>
          </a:p>
        </p:txBody>
      </p:sp>
      <p:sp>
        <p:nvSpPr>
          <p:cNvPr id="10" name="文本占位符 9"/>
          <p:cNvSpPr>
            <a:spLocks noGrp="1"/>
          </p:cNvSpPr>
          <p:nvPr>
            <p:ph type="body" idx="13" hasCustomPrompt="1"/>
            <p:custDataLst>
              <p:tags r:id="rId8"/>
            </p:custDataLst>
          </p:nvPr>
        </p:nvSpPr>
        <p:spPr>
          <a:xfrm>
            <a:off x="307340" y="735965"/>
            <a:ext cx="7768590" cy="474345"/>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rgbClr val="0F95D4"/>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dirty="0">
                <a:sym typeface="+mn-ea"/>
              </a:rPr>
              <a:t>【教材版本】第   章 /  第   节  /  第   课时</a:t>
            </a:r>
            <a:endParaRPr lang="zh-CN" altLang="en-US" dirty="0"/>
          </a:p>
        </p:txBody>
      </p:sp>
      <p:sp>
        <p:nvSpPr>
          <p:cNvPr id="11" name="文本占位符 10"/>
          <p:cNvSpPr>
            <a:spLocks noGrp="1"/>
          </p:cNvSpPr>
          <p:nvPr>
            <p:ph type="body" idx="14" hasCustomPrompt="1"/>
            <p:custDataLst>
              <p:tags r:id="rId9"/>
            </p:custDataLst>
          </p:nvPr>
        </p:nvSpPr>
        <p:spPr>
          <a:xfrm>
            <a:off x="307340" y="6314440"/>
            <a:ext cx="2630805" cy="381635"/>
          </a:xfrm>
        </p:spPr>
        <p:txBody>
          <a:bodyPr lIns="101600" tIns="38100" rIns="76200" bIns="38100" anchor="t" anchorCtr="0">
            <a:normAutofit/>
          </a:bodyPr>
          <a:lstStyle>
            <a:lvl1pPr marL="0" indent="0" algn="ctr" eaLnBrk="1" fontAlgn="auto" latinLnBrk="0" hangingPunct="1">
              <a:lnSpc>
                <a:spcPct val="100000"/>
              </a:lnSpc>
              <a:spcAft>
                <a:spcPts val="0"/>
              </a:spcAft>
              <a:buNone/>
              <a:defRPr sz="2000" b="1" u="none" strike="noStrike" kern="1200" cap="none" spc="200" normalizeH="0" baseline="0">
                <a:solidFill>
                  <a:schemeClr val="bg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年级  学科</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Wingdings" panose="05000000000000000000" pitchFamily="2" charset="2"/>
              <a:buChar char="l"/>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fld>
            <a:endParaRPr lang="zh-CN" altLang="en-US"/>
          </a:p>
        </p:txBody>
      </p:sp>
      <p:sp>
        <p:nvSpPr>
          <p:cNvPr id="11" name="标题 10"/>
          <p:cNvSpPr>
            <a:spLocks noGrp="1"/>
          </p:cNvSpPr>
          <p:nvPr>
            <p:ph type="title" hasCustomPrompt="1"/>
            <p:custDataLst>
              <p:tags r:id="rId9"/>
            </p:custDataLst>
          </p:nvPr>
        </p:nvSpPr>
        <p:spPr>
          <a:xfrm>
            <a:off x="307340" y="312420"/>
            <a:ext cx="7768590" cy="423545"/>
          </a:xfrm>
        </p:spPr>
        <p:txBody>
          <a:bodyPr lIns="90000" tIns="46800" rIns="90000" bIns="46800" anchor="b" anchorCtr="0">
            <a:noAutofit/>
          </a:bodyPr>
          <a:lstStyle>
            <a:lvl1pPr>
              <a:defRPr sz="2400" b="0" i="0" u="none" strike="noStrike" kern="1200" cap="none" spc="300" normalizeH="0" baseline="0">
                <a:solidFill>
                  <a:srgbClr val="0F95D4"/>
                </a:solidFill>
                <a:effectLst/>
                <a:uFillTx/>
              </a:defRPr>
            </a:lvl1pPr>
          </a:lstStyle>
          <a:p>
            <a:r>
              <a:rPr lang="zh-CN" altLang="en-US" dirty="0">
                <a:sym typeface="+mn-ea"/>
              </a:rPr>
              <a:t>《课程名称》</a:t>
            </a:r>
            <a:endParaRPr lang="zh-CN" altLang="en-US" dirty="0">
              <a:sym typeface="+mn-ea"/>
            </a:endParaRPr>
          </a:p>
        </p:txBody>
      </p:sp>
      <p:sp>
        <p:nvSpPr>
          <p:cNvPr id="12" name="文本占位符 11"/>
          <p:cNvSpPr>
            <a:spLocks noGrp="1"/>
          </p:cNvSpPr>
          <p:nvPr>
            <p:ph type="body" idx="13" hasCustomPrompt="1"/>
            <p:custDataLst>
              <p:tags r:id="rId10"/>
            </p:custDataLst>
          </p:nvPr>
        </p:nvSpPr>
        <p:spPr>
          <a:xfrm>
            <a:off x="307340" y="735965"/>
            <a:ext cx="7768590" cy="474345"/>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rgbClr val="0F95D4"/>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dirty="0">
                <a:sym typeface="+mn-ea"/>
              </a:rPr>
              <a:t>【教材版本】第   章 /  第   节  /  第   课时</a:t>
            </a:r>
            <a:endParaRPr lang="zh-CN" altLang="en-US" dirty="0"/>
          </a:p>
        </p:txBody>
      </p:sp>
      <p:sp>
        <p:nvSpPr>
          <p:cNvPr id="13" name="文本占位符 12"/>
          <p:cNvSpPr>
            <a:spLocks noGrp="1"/>
          </p:cNvSpPr>
          <p:nvPr>
            <p:ph type="body" idx="14" hasCustomPrompt="1"/>
            <p:custDataLst>
              <p:tags r:id="rId11"/>
            </p:custDataLst>
          </p:nvPr>
        </p:nvSpPr>
        <p:spPr>
          <a:xfrm>
            <a:off x="307340" y="6314440"/>
            <a:ext cx="2630805" cy="381635"/>
          </a:xfrm>
        </p:spPr>
        <p:txBody>
          <a:bodyPr lIns="101600" tIns="38100" rIns="76200" bIns="38100" anchor="t" anchorCtr="0">
            <a:normAutofit/>
          </a:bodyPr>
          <a:lstStyle>
            <a:lvl1pPr marL="0" indent="0" algn="ctr" eaLnBrk="1" fontAlgn="auto" latinLnBrk="0" hangingPunct="1">
              <a:lnSpc>
                <a:spcPct val="100000"/>
              </a:lnSpc>
              <a:spcAft>
                <a:spcPts val="0"/>
              </a:spcAft>
              <a:buNone/>
              <a:defRPr sz="2000" b="1" u="none" strike="noStrike" kern="1200" cap="none" spc="200" normalizeH="0" baseline="0">
                <a:solidFill>
                  <a:schemeClr val="bg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年级  学科</a:t>
            </a:r>
            <a:endParaRPr lang="zh-CN" altLang="en-US" dirty="0"/>
          </a:p>
        </p:txBody>
      </p:sp>
      <p:sp>
        <p:nvSpPr>
          <p:cNvPr id="18" name="灯片编号占位符 17"/>
          <p:cNvSpPr>
            <a:spLocks noGrp="1"/>
          </p:cNvSpPr>
          <p:nvPr userDrawn="1">
            <p:custDataLst>
              <p:tags r:id="rId12"/>
            </p:custDataLst>
          </p:nvPr>
        </p:nvSpPr>
        <p:spPr>
          <a:xfrm>
            <a:off x="9388140" y="637917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Arial" panose="020B0604020202020204" pitchFamily="34" charset="0"/>
                <a:ea typeface="微软雅黑" panose="020B0503020204020204"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z="1400" b="1" smtClean="0">
                <a:solidFill>
                  <a:schemeClr val="bg1"/>
                </a:solidFill>
              </a:rPr>
            </a:fld>
            <a:endParaRPr lang="zh-CN" altLang="en-US" sz="1400" b="1" dirty="0" smtClean="0">
              <a:solidFill>
                <a:schemeClr val="bg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6" name="标题 5"/>
          <p:cNvSpPr>
            <a:spLocks noGrp="1"/>
          </p:cNvSpPr>
          <p:nvPr>
            <p:ph type="title" hasCustomPrompt="1"/>
            <p:custDataLst>
              <p:tags r:id="rId5"/>
            </p:custDataLst>
          </p:nvPr>
        </p:nvSpPr>
        <p:spPr>
          <a:xfrm>
            <a:off x="307340" y="312420"/>
            <a:ext cx="7768590" cy="423545"/>
          </a:xfrm>
        </p:spPr>
        <p:txBody>
          <a:bodyPr lIns="90000" tIns="46800" rIns="90000" bIns="46800" anchor="b" anchorCtr="0">
            <a:noAutofit/>
          </a:bodyPr>
          <a:lstStyle>
            <a:lvl1pPr>
              <a:defRPr sz="2400" b="0" i="0" u="none" strike="noStrike" kern="1200" cap="none" spc="300" normalizeH="0" baseline="0">
                <a:solidFill>
                  <a:srgbClr val="0F95D4"/>
                </a:solidFill>
                <a:effectLst/>
                <a:uFillTx/>
              </a:defRPr>
            </a:lvl1pPr>
          </a:lstStyle>
          <a:p>
            <a:r>
              <a:rPr lang="zh-CN" altLang="en-US" dirty="0">
                <a:sym typeface="+mn-ea"/>
              </a:rPr>
              <a:t>《课程名称》</a:t>
            </a:r>
            <a:endParaRPr lang="zh-CN" altLang="en-US" dirty="0">
              <a:sym typeface="+mn-ea"/>
            </a:endParaRPr>
          </a:p>
        </p:txBody>
      </p:sp>
      <p:sp>
        <p:nvSpPr>
          <p:cNvPr id="8" name="文本占位符 7"/>
          <p:cNvSpPr>
            <a:spLocks noGrp="1"/>
          </p:cNvSpPr>
          <p:nvPr>
            <p:ph type="body" idx="1" hasCustomPrompt="1"/>
            <p:custDataLst>
              <p:tags r:id="rId6"/>
            </p:custDataLst>
          </p:nvPr>
        </p:nvSpPr>
        <p:spPr>
          <a:xfrm>
            <a:off x="307340" y="735965"/>
            <a:ext cx="7768590" cy="474345"/>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rgbClr val="0F95D4"/>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dirty="0">
                <a:sym typeface="+mn-ea"/>
              </a:rPr>
              <a:t>【教材版本】第   章 /  第   节  /  第   课时</a:t>
            </a:r>
            <a:endParaRPr lang="zh-CN" altLang="en-US" dirty="0"/>
          </a:p>
        </p:txBody>
      </p:sp>
      <p:sp>
        <p:nvSpPr>
          <p:cNvPr id="10" name="文本占位符 9"/>
          <p:cNvSpPr>
            <a:spLocks noGrp="1"/>
          </p:cNvSpPr>
          <p:nvPr>
            <p:ph type="body" idx="14" hasCustomPrompt="1"/>
            <p:custDataLst>
              <p:tags r:id="rId7"/>
            </p:custDataLst>
          </p:nvPr>
        </p:nvSpPr>
        <p:spPr>
          <a:xfrm>
            <a:off x="307340" y="6314440"/>
            <a:ext cx="2630805" cy="381635"/>
          </a:xfrm>
        </p:spPr>
        <p:txBody>
          <a:bodyPr lIns="101600" tIns="38100" rIns="76200" bIns="38100" anchor="t" anchorCtr="0">
            <a:normAutofit/>
          </a:bodyPr>
          <a:lstStyle>
            <a:lvl1pPr marL="0" indent="0" algn="ctr" eaLnBrk="1" fontAlgn="auto" latinLnBrk="0" hangingPunct="1">
              <a:lnSpc>
                <a:spcPct val="100000"/>
              </a:lnSpc>
              <a:spcAft>
                <a:spcPts val="0"/>
              </a:spcAft>
              <a:buNone/>
              <a:defRPr sz="2000" b="1" u="none" strike="noStrike" kern="1200" cap="none" spc="200" normalizeH="0" baseline="0">
                <a:solidFill>
                  <a:schemeClr val="bg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年级  学科</a:t>
            </a:r>
            <a:endParaRPr lang="zh-CN" altLang="en-US" dirty="0"/>
          </a:p>
        </p:txBody>
      </p:sp>
      <p:sp>
        <p:nvSpPr>
          <p:cNvPr id="18" name="灯片编号占位符 17"/>
          <p:cNvSpPr>
            <a:spLocks noGrp="1"/>
          </p:cNvSpPr>
          <p:nvPr userDrawn="1">
            <p:custDataLst>
              <p:tags r:id="rId8"/>
            </p:custDataLst>
          </p:nvPr>
        </p:nvSpPr>
        <p:spPr>
          <a:xfrm>
            <a:off x="9388140" y="637917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Arial" panose="020B0604020202020204" pitchFamily="34" charset="0"/>
                <a:ea typeface="微软雅黑" panose="020B0503020204020204"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z="1400" b="1" smtClean="0">
                <a:solidFill>
                  <a:schemeClr val="bg1"/>
                </a:solidFill>
              </a:rPr>
            </a:fld>
            <a:endParaRPr lang="zh-CN" altLang="en-US" sz="1400" b="1" dirty="0" smtClean="0">
              <a:solidFill>
                <a:schemeClr val="bg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showMasterSp="0"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1264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hasCustomPrompt="1"/>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40000"/>
              </a:lnSpc>
              <a:spcBef>
                <a:spcPts val="0"/>
              </a:spcBef>
              <a:spcAft>
                <a:spcPts val="1000"/>
              </a:spcAft>
              <a:buFont typeface="Wingdings" panose="05000000000000000000" pitchFamily="2" charset="2"/>
              <a:buChar char="l"/>
              <a:defRPr kumimoji="0" lang="zh-CN" altLang="en-US" sz="1600" b="0" i="0" u="none" strike="noStrike" kern="1200" cap="none" spc="15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stStyle>
          <a:p>
            <a:pPr lvl="0"/>
            <a:r>
              <a:rPr dirty="0">
                <a:sym typeface="+mn-ea"/>
              </a:rPr>
              <a:t>单击此处编辑文本</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8" name="标题 7"/>
          <p:cNvSpPr>
            <a:spLocks noGrp="1"/>
          </p:cNvSpPr>
          <p:nvPr>
            <p:ph type="title" hasCustomPrompt="1"/>
            <p:custDataLst>
              <p:tags r:id="rId7"/>
            </p:custDataLst>
          </p:nvPr>
        </p:nvSpPr>
        <p:spPr>
          <a:xfrm>
            <a:off x="307340" y="312420"/>
            <a:ext cx="7768590" cy="423545"/>
          </a:xfrm>
        </p:spPr>
        <p:txBody>
          <a:bodyPr lIns="90000" tIns="46800" rIns="90000" bIns="46800" anchor="b" anchorCtr="0">
            <a:noAutofit/>
          </a:bodyPr>
          <a:lstStyle>
            <a:lvl1pPr>
              <a:defRPr sz="2400" b="0" i="0" u="none" strike="noStrike" kern="1200" cap="none" spc="300" normalizeH="0" baseline="0">
                <a:solidFill>
                  <a:srgbClr val="0F95D4"/>
                </a:solidFill>
                <a:effectLst/>
                <a:uFillTx/>
              </a:defRPr>
            </a:lvl1pPr>
          </a:lstStyle>
          <a:p>
            <a:r>
              <a:rPr lang="zh-CN" altLang="en-US" dirty="0">
                <a:sym typeface="+mn-ea"/>
              </a:rPr>
              <a:t>《课程名称》</a:t>
            </a:r>
            <a:endParaRPr lang="zh-CN" altLang="en-US" dirty="0">
              <a:sym typeface="+mn-ea"/>
            </a:endParaRPr>
          </a:p>
        </p:txBody>
      </p:sp>
      <p:sp>
        <p:nvSpPr>
          <p:cNvPr id="10" name="文本占位符 9"/>
          <p:cNvSpPr>
            <a:spLocks noGrp="1"/>
          </p:cNvSpPr>
          <p:nvPr>
            <p:ph type="body" idx="13" hasCustomPrompt="1"/>
            <p:custDataLst>
              <p:tags r:id="rId8"/>
            </p:custDataLst>
          </p:nvPr>
        </p:nvSpPr>
        <p:spPr>
          <a:xfrm>
            <a:off x="307340" y="735965"/>
            <a:ext cx="7768590" cy="474345"/>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rgbClr val="0F95D4"/>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dirty="0">
                <a:sym typeface="+mn-ea"/>
              </a:rPr>
              <a:t>【教材版本】第   章 /  第   节  /  第   课时</a:t>
            </a:r>
            <a:endParaRPr lang="zh-CN" altLang="en-US" dirty="0"/>
          </a:p>
        </p:txBody>
      </p:sp>
      <p:sp>
        <p:nvSpPr>
          <p:cNvPr id="11" name="文本占位符 10"/>
          <p:cNvSpPr>
            <a:spLocks noGrp="1"/>
          </p:cNvSpPr>
          <p:nvPr>
            <p:ph type="body" idx="14" hasCustomPrompt="1"/>
            <p:custDataLst>
              <p:tags r:id="rId9"/>
            </p:custDataLst>
          </p:nvPr>
        </p:nvSpPr>
        <p:spPr>
          <a:xfrm>
            <a:off x="307340" y="6314440"/>
            <a:ext cx="2630805" cy="381635"/>
          </a:xfrm>
        </p:spPr>
        <p:txBody>
          <a:bodyPr lIns="101600" tIns="38100" rIns="76200" bIns="38100" anchor="t" anchorCtr="0">
            <a:normAutofit/>
          </a:bodyPr>
          <a:lstStyle>
            <a:lvl1pPr marL="0" indent="0" algn="ctr" eaLnBrk="1" fontAlgn="auto" latinLnBrk="0" hangingPunct="1">
              <a:lnSpc>
                <a:spcPct val="100000"/>
              </a:lnSpc>
              <a:spcAft>
                <a:spcPts val="0"/>
              </a:spcAft>
              <a:buNone/>
              <a:defRPr sz="2000" b="1" u="none" strike="noStrike" kern="1200" cap="none" spc="200" normalizeH="0" baseline="0">
                <a:solidFill>
                  <a:schemeClr val="bg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年级  学科</a:t>
            </a:r>
            <a:endParaRPr lang="zh-CN" altLang="en-US" dirty="0"/>
          </a:p>
        </p:txBody>
      </p:sp>
      <p:sp>
        <p:nvSpPr>
          <p:cNvPr id="18" name="灯片编号占位符 17"/>
          <p:cNvSpPr>
            <a:spLocks noGrp="1"/>
          </p:cNvSpPr>
          <p:nvPr userDrawn="1">
            <p:custDataLst>
              <p:tags r:id="rId10"/>
            </p:custDataLst>
          </p:nvPr>
        </p:nvSpPr>
        <p:spPr>
          <a:xfrm>
            <a:off x="9388140" y="637917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Arial" panose="020B0604020202020204" pitchFamily="34" charset="0"/>
                <a:ea typeface="微软雅黑" panose="020B0503020204020204"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z="1400" b="1" smtClean="0">
                <a:solidFill>
                  <a:schemeClr val="bg1"/>
                </a:solidFill>
              </a:rPr>
            </a:fld>
            <a:endParaRPr lang="zh-CN" altLang="en-US" sz="1400" b="1" dirty="0" smtClean="0">
              <a:solidFill>
                <a:schemeClr val="bg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3" name="竖排文字占位符 2"/>
          <p:cNvSpPr>
            <a:spLocks noGrp="1"/>
          </p:cNvSpPr>
          <p:nvPr>
            <p:ph type="body" orient="vert" idx="1" hasCustomPrompt="1"/>
            <p:custDataLst>
              <p:tags r:id="rId2"/>
            </p:custDataLst>
          </p:nvPr>
        </p:nvSpPr>
        <p:spPr>
          <a:xfrm>
            <a:off x="914400" y="914400"/>
            <a:ext cx="9169200" cy="5029200"/>
          </a:xfrm>
        </p:spPr>
        <p:txBody>
          <a:bodyPr vert="eaVert" lIns="46800" tIns="46800" rIns="46800" bIns="46800"/>
          <a:lstStyle>
            <a:lvl1pPr indent="0" eaLnBrk="1" fontAlgn="auto" latinLnBrk="0" hangingPunct="1">
              <a:lnSpc>
                <a:spcPct val="160000"/>
              </a:lnSpc>
              <a:spcAft>
                <a:spcPts val="1600"/>
              </a:spcAft>
              <a:buNone/>
              <a:defRPr spc="300" baseline="0">
                <a:solidFill>
                  <a:schemeClr val="tx1">
                    <a:lumMod val="65000"/>
                    <a:lumOff val="35000"/>
                  </a:schemeClr>
                </a:solidFill>
              </a:defRPr>
            </a:lvl1pPr>
            <a:lvl2pPr indent="0" eaLnBrk="1" fontAlgn="auto" latinLnBrk="0" hangingPunct="1">
              <a:lnSpc>
                <a:spcPct val="160000"/>
              </a:lnSpc>
              <a:spcAft>
                <a:spcPts val="1600"/>
              </a:spcAft>
              <a:buNone/>
              <a:defRPr spc="300" baseline="0">
                <a:solidFill>
                  <a:schemeClr val="tx1">
                    <a:lumMod val="65000"/>
                    <a:lumOff val="35000"/>
                  </a:schemeClr>
                </a:solidFill>
              </a:defRPr>
            </a:lvl2pPr>
            <a:lvl3pPr indent="0" eaLnBrk="1" fontAlgn="auto" latinLnBrk="0" hangingPunct="1">
              <a:lnSpc>
                <a:spcPct val="160000"/>
              </a:lnSpc>
              <a:spcAft>
                <a:spcPts val="1600"/>
              </a:spcAft>
              <a:buNone/>
              <a:defRPr spc="300" baseline="0">
                <a:solidFill>
                  <a:schemeClr val="tx1">
                    <a:lumMod val="65000"/>
                    <a:lumOff val="35000"/>
                  </a:schemeClr>
                </a:solidFill>
              </a:defRPr>
            </a:lvl3pPr>
            <a:lvl4pPr indent="0" eaLnBrk="1" fontAlgn="auto" latinLnBrk="0" hangingPunct="1">
              <a:lnSpc>
                <a:spcPct val="160000"/>
              </a:lnSpc>
              <a:spcAft>
                <a:spcPts val="1600"/>
              </a:spcAft>
              <a:buNone/>
              <a:defRPr spc="300" baseline="0">
                <a:solidFill>
                  <a:schemeClr val="tx1">
                    <a:lumMod val="65000"/>
                    <a:lumOff val="35000"/>
                  </a:schemeClr>
                </a:solidFill>
              </a:defRPr>
            </a:lvl4pPr>
            <a:lvl5pPr indent="0" eaLnBrk="1" fontAlgn="auto" latinLnBrk="0" hangingPunct="1">
              <a:lnSpc>
                <a:spcPct val="160000"/>
              </a:lnSpc>
              <a:spcAft>
                <a:spcPts val="1600"/>
              </a:spcAft>
              <a:buNone/>
              <a:defRPr spc="300" baseline="0">
                <a:solidFill>
                  <a:schemeClr val="tx1">
                    <a:lumMod val="65000"/>
                    <a:lumOff val="35000"/>
                  </a:schemeClr>
                </a:solidFill>
              </a:defRPr>
            </a:lvl5pPr>
          </a:lstStyle>
          <a:p>
            <a:pPr lvl="0"/>
            <a:r>
              <a:rPr lang="zh-CN" altLang="en-US" dirty="0"/>
              <a:t>单击此处编辑文本</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
        <p:nvSpPr>
          <p:cNvPr id="8" name="标题 7"/>
          <p:cNvSpPr>
            <a:spLocks noGrp="1"/>
          </p:cNvSpPr>
          <p:nvPr>
            <p:ph type="title" hasCustomPrompt="1"/>
            <p:custDataLst>
              <p:tags r:id="rId6"/>
            </p:custDataLst>
          </p:nvPr>
        </p:nvSpPr>
        <p:spPr>
          <a:xfrm>
            <a:off x="307340" y="312420"/>
            <a:ext cx="7768590" cy="423545"/>
          </a:xfrm>
        </p:spPr>
        <p:txBody>
          <a:bodyPr lIns="90000" tIns="46800" rIns="90000" bIns="46800" anchor="b" anchorCtr="0">
            <a:noAutofit/>
          </a:bodyPr>
          <a:lstStyle>
            <a:lvl1pPr>
              <a:defRPr sz="2400" b="0" i="0" u="none" strike="noStrike" kern="1200" cap="none" spc="300" normalizeH="0" baseline="0">
                <a:solidFill>
                  <a:srgbClr val="0F95D4"/>
                </a:solidFill>
                <a:effectLst/>
                <a:uFillTx/>
              </a:defRPr>
            </a:lvl1pPr>
          </a:lstStyle>
          <a:p>
            <a:r>
              <a:rPr lang="zh-CN" altLang="en-US" dirty="0">
                <a:sym typeface="+mn-ea"/>
              </a:rPr>
              <a:t>《课程名称》</a:t>
            </a:r>
            <a:endParaRPr lang="zh-CN" altLang="en-US" dirty="0">
              <a:sym typeface="+mn-ea"/>
            </a:endParaRPr>
          </a:p>
        </p:txBody>
      </p:sp>
      <p:sp>
        <p:nvSpPr>
          <p:cNvPr id="9" name="文本占位符 8"/>
          <p:cNvSpPr>
            <a:spLocks noGrp="1"/>
          </p:cNvSpPr>
          <p:nvPr>
            <p:ph type="body" idx="13" hasCustomPrompt="1"/>
            <p:custDataLst>
              <p:tags r:id="rId7"/>
            </p:custDataLst>
          </p:nvPr>
        </p:nvSpPr>
        <p:spPr>
          <a:xfrm>
            <a:off x="307340" y="735965"/>
            <a:ext cx="7768590" cy="474345"/>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rgbClr val="0F95D4"/>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dirty="0">
                <a:sym typeface="+mn-ea"/>
              </a:rPr>
              <a:t>【教材版本】第   章 /  第   节  /  第   课时</a:t>
            </a:r>
            <a:endParaRPr lang="zh-CN" altLang="en-US" dirty="0"/>
          </a:p>
        </p:txBody>
      </p:sp>
      <p:sp>
        <p:nvSpPr>
          <p:cNvPr id="10" name="文本占位符 9"/>
          <p:cNvSpPr>
            <a:spLocks noGrp="1"/>
          </p:cNvSpPr>
          <p:nvPr>
            <p:ph type="body" idx="14" hasCustomPrompt="1"/>
            <p:custDataLst>
              <p:tags r:id="rId8"/>
            </p:custDataLst>
          </p:nvPr>
        </p:nvSpPr>
        <p:spPr>
          <a:xfrm>
            <a:off x="307340" y="6314440"/>
            <a:ext cx="2630805" cy="381635"/>
          </a:xfrm>
        </p:spPr>
        <p:txBody>
          <a:bodyPr lIns="101600" tIns="38100" rIns="76200" bIns="38100" anchor="t" anchorCtr="0">
            <a:normAutofit/>
          </a:bodyPr>
          <a:lstStyle>
            <a:lvl1pPr marL="0" indent="0" algn="ctr" eaLnBrk="1" fontAlgn="auto" latinLnBrk="0" hangingPunct="1">
              <a:lnSpc>
                <a:spcPct val="100000"/>
              </a:lnSpc>
              <a:spcAft>
                <a:spcPts val="0"/>
              </a:spcAft>
              <a:buNone/>
              <a:defRPr sz="2000" b="1" u="none" strike="noStrike" kern="1200" cap="none" spc="200" normalizeH="0" baseline="0">
                <a:solidFill>
                  <a:schemeClr val="bg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年级  学科</a:t>
            </a:r>
            <a:endParaRPr lang="zh-CN" altLang="en-US" dirty="0"/>
          </a:p>
        </p:txBody>
      </p:sp>
      <p:sp>
        <p:nvSpPr>
          <p:cNvPr id="18" name="灯片编号占位符 17"/>
          <p:cNvSpPr>
            <a:spLocks noGrp="1"/>
          </p:cNvSpPr>
          <p:nvPr userDrawn="1">
            <p:custDataLst>
              <p:tags r:id="rId9"/>
            </p:custDataLst>
          </p:nvPr>
        </p:nvSpPr>
        <p:spPr>
          <a:xfrm>
            <a:off x="9388140" y="637917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Arial" panose="020B0604020202020204" pitchFamily="34" charset="0"/>
                <a:ea typeface="微软雅黑" panose="020B0503020204020204"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z="1400" b="1" smtClean="0">
                <a:solidFill>
                  <a:schemeClr val="bg1"/>
                </a:solidFill>
              </a:rPr>
            </a:fld>
            <a:endParaRPr lang="zh-CN" altLang="en-US" sz="1400" b="1" dirty="0" smtClean="0">
              <a:solidFill>
                <a:schemeClr val="bg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a:lnSpc>
                <a:spcPct val="130000"/>
              </a:lnSpc>
              <a:buFont typeface="Wingdings" panose="05000000000000000000" pitchFamily="2" charset="2"/>
              <a:buChar char="l"/>
              <a:defRPr spc="150" baseline="0">
                <a:solidFill>
                  <a:schemeClr val="tx1">
                    <a:lumMod val="65000"/>
                    <a:lumOff val="35000"/>
                  </a:schemeClr>
                </a:solidFill>
              </a:defRPr>
            </a:lvl1pPr>
            <a:lvl2pPr marL="685800" indent="-228600">
              <a:lnSpc>
                <a:spcPct val="130000"/>
              </a:lnSpc>
              <a:buFont typeface="Wingdings" panose="05000000000000000000" pitchFamily="2" charset="2"/>
              <a:buChar char="l"/>
              <a:defRPr spc="150" baseline="0">
                <a:solidFill>
                  <a:schemeClr val="tx1">
                    <a:lumMod val="65000"/>
                    <a:lumOff val="35000"/>
                  </a:schemeClr>
                </a:solidFill>
              </a:defRPr>
            </a:lvl2pPr>
            <a:lvl3pPr marL="1143000" indent="-228600">
              <a:lnSpc>
                <a:spcPct val="130000"/>
              </a:lnSpc>
              <a:buFont typeface="Wingdings" panose="05000000000000000000" pitchFamily="2" charset="2"/>
              <a:buChar char="l"/>
              <a:defRPr spc="150" baseline="0">
                <a:solidFill>
                  <a:schemeClr val="tx1">
                    <a:lumMod val="65000"/>
                    <a:lumOff val="35000"/>
                  </a:schemeClr>
                </a:solidFill>
              </a:defRPr>
            </a:lvl3pPr>
            <a:lvl4pPr marL="1600200" indent="-228600">
              <a:lnSpc>
                <a:spcPct val="130000"/>
              </a:lnSpc>
              <a:buFont typeface="Wingdings" panose="05000000000000000000" pitchFamily="2" charset="2"/>
              <a:buChar char="l"/>
              <a:defRPr spc="150" baseline="0">
                <a:solidFill>
                  <a:schemeClr val="tx1">
                    <a:lumMod val="65000"/>
                    <a:lumOff val="35000"/>
                  </a:schemeClr>
                </a:solidFill>
              </a:defRPr>
            </a:lvl4pPr>
            <a:lvl5pPr marL="2057400" indent="-228600">
              <a:lnSpc>
                <a:spcPct val="130000"/>
              </a:lnSpc>
              <a:buFont typeface="Wingdings" panose="05000000000000000000" pitchFamily="2" charset="2"/>
              <a:buChar char="l"/>
              <a:defRPr spc="150" baseline="0">
                <a:solidFill>
                  <a:schemeClr val="tx1">
                    <a:lumMod val="65000"/>
                    <a:lumOff val="3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标题 5"/>
          <p:cNvSpPr>
            <a:spLocks noGrp="1"/>
          </p:cNvSpPr>
          <p:nvPr>
            <p:ph type="title" hasCustomPrompt="1"/>
            <p:custDataLst>
              <p:tags r:id="rId6"/>
            </p:custDataLst>
          </p:nvPr>
        </p:nvSpPr>
        <p:spPr>
          <a:xfrm>
            <a:off x="307340" y="312420"/>
            <a:ext cx="7768590" cy="423545"/>
          </a:xfrm>
        </p:spPr>
        <p:txBody>
          <a:bodyPr lIns="90000" tIns="46800" rIns="90000" bIns="46800" anchor="b" anchorCtr="0">
            <a:noAutofit/>
          </a:bodyPr>
          <a:lstStyle>
            <a:lvl1pPr>
              <a:defRPr sz="2400" b="0" i="0" u="none" strike="noStrike" kern="1200" cap="none" spc="300" normalizeH="0" baseline="0">
                <a:solidFill>
                  <a:srgbClr val="0F95D4"/>
                </a:solidFill>
                <a:effectLst/>
                <a:uFillTx/>
              </a:defRPr>
            </a:lvl1pPr>
          </a:lstStyle>
          <a:p>
            <a:r>
              <a:rPr lang="zh-CN" altLang="en-US" dirty="0">
                <a:sym typeface="+mn-ea"/>
              </a:rPr>
              <a:t>《课程名称》</a:t>
            </a:r>
            <a:endParaRPr lang="zh-CN" altLang="en-US" dirty="0">
              <a:sym typeface="+mn-ea"/>
            </a:endParaRPr>
          </a:p>
        </p:txBody>
      </p:sp>
      <p:sp>
        <p:nvSpPr>
          <p:cNvPr id="8" name="文本占位符 7"/>
          <p:cNvSpPr>
            <a:spLocks noGrp="1"/>
          </p:cNvSpPr>
          <p:nvPr>
            <p:ph type="body" idx="1" hasCustomPrompt="1"/>
            <p:custDataLst>
              <p:tags r:id="rId7"/>
            </p:custDataLst>
          </p:nvPr>
        </p:nvSpPr>
        <p:spPr>
          <a:xfrm>
            <a:off x="307340" y="735965"/>
            <a:ext cx="7768590" cy="474345"/>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rgbClr val="0F95D4"/>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dirty="0">
                <a:sym typeface="+mn-ea"/>
              </a:rPr>
              <a:t>【教材版本】第   章 /  第   节  /  第   课时</a:t>
            </a:r>
            <a:endParaRPr lang="zh-CN" altLang="en-US" dirty="0"/>
          </a:p>
        </p:txBody>
      </p:sp>
      <p:sp>
        <p:nvSpPr>
          <p:cNvPr id="10" name="文本占位符 9"/>
          <p:cNvSpPr>
            <a:spLocks noGrp="1"/>
          </p:cNvSpPr>
          <p:nvPr>
            <p:ph type="body" idx="14" hasCustomPrompt="1"/>
            <p:custDataLst>
              <p:tags r:id="rId8"/>
            </p:custDataLst>
          </p:nvPr>
        </p:nvSpPr>
        <p:spPr>
          <a:xfrm>
            <a:off x="307340" y="6314440"/>
            <a:ext cx="2630805" cy="381635"/>
          </a:xfrm>
        </p:spPr>
        <p:txBody>
          <a:bodyPr lIns="101600" tIns="38100" rIns="76200" bIns="38100" anchor="t" anchorCtr="0">
            <a:normAutofit/>
          </a:bodyPr>
          <a:lstStyle>
            <a:lvl1pPr marL="0" indent="0" algn="ctr" eaLnBrk="1" fontAlgn="auto" latinLnBrk="0" hangingPunct="1">
              <a:lnSpc>
                <a:spcPct val="100000"/>
              </a:lnSpc>
              <a:spcAft>
                <a:spcPts val="0"/>
              </a:spcAft>
              <a:buNone/>
              <a:defRPr sz="2000" b="1" u="none" strike="noStrike" kern="1200" cap="none" spc="200" normalizeH="0" baseline="0">
                <a:solidFill>
                  <a:schemeClr val="bg1"/>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年级  学科</a:t>
            </a:r>
            <a:endParaRPr lang="zh-CN" altLang="en-US" dirty="0"/>
          </a:p>
        </p:txBody>
      </p:sp>
      <p:sp>
        <p:nvSpPr>
          <p:cNvPr id="18" name="灯片编号占位符 17"/>
          <p:cNvSpPr>
            <a:spLocks noGrp="1"/>
          </p:cNvSpPr>
          <p:nvPr userDrawn="1">
            <p:custDataLst>
              <p:tags r:id="rId9"/>
            </p:custDataLst>
          </p:nvPr>
        </p:nvSpPr>
        <p:spPr>
          <a:xfrm>
            <a:off x="9388140" y="637917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Arial" panose="020B0604020202020204" pitchFamily="34" charset="0"/>
                <a:ea typeface="微软雅黑" panose="020B0503020204020204"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z="1400" b="1" smtClean="0">
                <a:solidFill>
                  <a:schemeClr val="bg1"/>
                </a:solidFill>
              </a:rPr>
            </a:fld>
            <a:endParaRPr lang="zh-CN" altLang="en-US" sz="1400" b="1" dirty="0" smtClean="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94.xml"/><Relationship Id="rId17" Type="http://schemas.openxmlformats.org/officeDocument/2006/relationships/tags" Target="../tags/tag93.xml"/><Relationship Id="rId16" Type="http://schemas.openxmlformats.org/officeDocument/2006/relationships/tags" Target="../tags/tag92.xml"/><Relationship Id="rId15" Type="http://schemas.openxmlformats.org/officeDocument/2006/relationships/tags" Target="../tags/tag91.xml"/><Relationship Id="rId14" Type="http://schemas.openxmlformats.org/officeDocument/2006/relationships/tags" Target="../tags/tag90.xml"/><Relationship Id="rId13" Type="http://schemas.openxmlformats.org/officeDocument/2006/relationships/tags" Target="../tags/tag89.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648000"/>
          </a:xfrm>
          <a:prstGeom prst="rect">
            <a:avLst/>
          </a:prstGeom>
        </p:spPr>
        <p:txBody>
          <a:bodyPr vert="horz" lIns="101600" tIns="38100" rIns="76200" bIns="3810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08400" y="1515600"/>
            <a:ext cx="10969200" cy="473688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3.xml"/><Relationship Id="rId2" Type="http://schemas.openxmlformats.org/officeDocument/2006/relationships/image" Target="../media/image2.png"/><Relationship Id="rId1"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4.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5.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6.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7.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8.xml"/><Relationship Id="rId2" Type="http://schemas.openxmlformats.org/officeDocument/2006/relationships/image" Target="../media/image2.png"/><Relationship Id="rId1"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9.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95.xml"/><Relationship Id="rId2" Type="http://schemas.openxmlformats.org/officeDocument/2006/relationships/image" Target="../media/image2.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96.xml"/><Relationship Id="rId4" Type="http://schemas.openxmlformats.org/officeDocument/2006/relationships/image" Target="../media/image2.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7.xml"/><Relationship Id="rId2" Type="http://schemas.openxmlformats.org/officeDocument/2006/relationships/image" Target="../media/image2.png"/><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98.xml"/><Relationship Id="rId2" Type="http://schemas.openxmlformats.org/officeDocument/2006/relationships/image" Target="../media/image2.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99.xml"/><Relationship Id="rId3" Type="http://schemas.openxmlformats.org/officeDocument/2006/relationships/image" Target="../media/image2.png"/><Relationship Id="rId2" Type="http://schemas.openxmlformats.org/officeDocument/2006/relationships/hyperlink" Target="http://examples.yourdictionary.com/examples-of-words-of-appreciation.html" TargetMode="External"/><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100.xml"/><Relationship Id="rId2" Type="http://schemas.openxmlformats.org/officeDocument/2006/relationships/image" Target="../media/image2.png"/><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1.xml"/><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tags" Target="../tags/tag102.xml"/><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高中英语应用文写作系列</a:t>
            </a:r>
            <a:endParaRPr lang="zh-CN" altLang="en-US" dirty="0"/>
          </a:p>
        </p:txBody>
      </p:sp>
      <p:sp>
        <p:nvSpPr>
          <p:cNvPr id="3" name="文本占位符 2"/>
          <p:cNvSpPr>
            <a:spLocks noGrp="1"/>
          </p:cNvSpPr>
          <p:nvPr>
            <p:ph type="body" idx="1"/>
          </p:nvPr>
        </p:nvSpPr>
        <p:spPr>
          <a:xfrm>
            <a:off x="307340" y="735965"/>
            <a:ext cx="7768590" cy="474345"/>
          </a:xfrm>
        </p:spPr>
        <p:txBody>
          <a:bodyPr>
            <a:normAutofit/>
          </a:bodyPr>
          <a:lstStyle/>
          <a:p>
            <a:r>
              <a:rPr lang="en-US" altLang="zh-CN" dirty="0"/>
              <a:t>3.感谢信</a:t>
            </a:r>
            <a:endParaRPr lang="en-US" altLang="zh-CN" dirty="0"/>
          </a:p>
        </p:txBody>
      </p:sp>
      <p:sp>
        <p:nvSpPr>
          <p:cNvPr id="4" name="文本占位符 3"/>
          <p:cNvSpPr>
            <a:spLocks noGrp="1"/>
          </p:cNvSpPr>
          <p:nvPr>
            <p:ph type="body" idx="14"/>
          </p:nvPr>
        </p:nvSpPr>
        <p:spPr/>
        <p:txBody>
          <a:bodyPr>
            <a:normAutofit fontScale="90000"/>
          </a:bodyPr>
          <a:lstStyle/>
          <a:p>
            <a:r>
              <a:rPr lang="zh-CN" altLang="en-US" dirty="0" smtClean="0"/>
              <a:t>高中   英语</a:t>
            </a:r>
            <a:endParaRPr lang="en-US" altLang="zh-CN" dirty="0"/>
          </a:p>
        </p:txBody>
      </p:sp>
      <p:sp>
        <p:nvSpPr>
          <p:cNvPr id="9" name="矩形 8"/>
          <p:cNvSpPr/>
          <p:nvPr/>
        </p:nvSpPr>
        <p:spPr>
          <a:xfrm>
            <a:off x="676275" y="1336234"/>
            <a:ext cx="6096000" cy="3539430"/>
          </a:xfrm>
          <a:prstGeom prst="rect">
            <a:avLst/>
          </a:prstGeom>
        </p:spPr>
        <p:txBody>
          <a:bodyPr>
            <a:spAutoFit/>
          </a:bodyPr>
          <a:lstStyle/>
          <a:p>
            <a:r>
              <a:rPr lang="en-US" altLang="zh-CN" sz="2800" b="1" dirty="0" smtClean="0">
                <a:solidFill>
                  <a:srgbClr val="0F95D4"/>
                </a:solidFill>
                <a:latin typeface="宋体" panose="02010600030101010101" pitchFamily="2" charset="-122"/>
                <a:ea typeface="宋体" panose="02010600030101010101" pitchFamily="2" charset="-122"/>
                <a:sym typeface="方正卡通简体" panose="03000509000000000000" pitchFamily="65" charset="-122"/>
              </a:rPr>
              <a:t>2019</a:t>
            </a:r>
            <a:r>
              <a:rPr lang="zh-CN" altLang="en-US" sz="2800" b="1" dirty="0" smtClean="0">
                <a:solidFill>
                  <a:srgbClr val="0F95D4"/>
                </a:solidFill>
                <a:latin typeface="宋体" panose="02010600030101010101" pitchFamily="2" charset="-122"/>
                <a:ea typeface="宋体" panose="02010600030101010101" pitchFamily="2" charset="-122"/>
                <a:sym typeface="方正卡通简体" panose="03000509000000000000" pitchFamily="65" charset="-122"/>
              </a:rPr>
              <a:t>年浙江高考真题</a:t>
            </a:r>
            <a:endParaRPr lang="en-US" altLang="zh-CN" sz="2800" b="1" dirty="0" smtClean="0">
              <a:solidFill>
                <a:srgbClr val="0F95D4"/>
              </a:solidFill>
              <a:latin typeface="宋体" panose="02010600030101010101" pitchFamily="2" charset="-122"/>
              <a:ea typeface="宋体" panose="02010600030101010101" pitchFamily="2" charset="-122"/>
              <a:sym typeface="方正卡通简体" panose="03000509000000000000" pitchFamily="65" charset="-122"/>
            </a:endParaRPr>
          </a:p>
          <a:p>
            <a:endParaRPr lang="en-US" altLang="zh-CN" sz="2800" b="1" dirty="0" smtClean="0">
              <a:solidFill>
                <a:srgbClr val="0F95D4"/>
              </a:solidFill>
              <a:latin typeface="宋体" panose="02010600030101010101" pitchFamily="2" charset="-122"/>
              <a:ea typeface="宋体" panose="02010600030101010101" pitchFamily="2" charset="-122"/>
              <a:sym typeface="方正卡通简体" panose="03000509000000000000" pitchFamily="65" charset="-122"/>
            </a:endParaRPr>
          </a:p>
          <a:p>
            <a:r>
              <a:rPr lang="zh-CN" altLang="en-US" sz="2800" dirty="0" smtClean="0">
                <a:solidFill>
                  <a:srgbClr val="0F95D4"/>
                </a:solidFill>
                <a:latin typeface="宋体" panose="02010600030101010101" pitchFamily="2" charset="-122"/>
                <a:ea typeface="宋体" panose="02010600030101010101" pitchFamily="2" charset="-122"/>
                <a:sym typeface="方正卡通简体" panose="03000509000000000000" pitchFamily="65" charset="-122"/>
              </a:rPr>
              <a:t>假定</a:t>
            </a:r>
            <a:r>
              <a:rPr lang="zh-CN" altLang="en-US" sz="2800" dirty="0">
                <a:solidFill>
                  <a:srgbClr val="0F95D4"/>
                </a:solidFill>
                <a:latin typeface="宋体" panose="02010600030101010101" pitchFamily="2" charset="-122"/>
                <a:ea typeface="宋体" panose="02010600030101010101" pitchFamily="2" charset="-122"/>
                <a:sym typeface="方正卡通简体" panose="03000509000000000000" pitchFamily="65" charset="-122"/>
              </a:rPr>
              <a:t>你是李华，经常帮助你学习英语的朋友</a:t>
            </a:r>
            <a:r>
              <a:rPr lang="en-US" altLang="zh-CN" sz="2800" dirty="0">
                <a:solidFill>
                  <a:srgbClr val="0F95D4"/>
                </a:solidFill>
                <a:latin typeface="宋体" panose="02010600030101010101" pitchFamily="2" charset="-122"/>
                <a:ea typeface="宋体" panose="02010600030101010101" pitchFamily="2" charset="-122"/>
                <a:sym typeface="方正卡通简体" panose="03000509000000000000" pitchFamily="65" charset="-122"/>
              </a:rPr>
              <a:t>Alex</a:t>
            </a:r>
            <a:r>
              <a:rPr lang="zh-CN" altLang="en-US" sz="2800" dirty="0">
                <a:solidFill>
                  <a:srgbClr val="0F95D4"/>
                </a:solidFill>
                <a:latin typeface="宋体" panose="02010600030101010101" pitchFamily="2" charset="-122"/>
                <a:ea typeface="宋体" panose="02010600030101010101" pitchFamily="2" charset="-122"/>
                <a:sym typeface="方正卡通简体" panose="03000509000000000000" pitchFamily="65" charset="-122"/>
              </a:rPr>
              <a:t>即将返回自己的国家。请给他写一封邮件，内容包括：</a:t>
            </a:r>
            <a:endParaRPr lang="zh-CN" altLang="en-US" sz="2800" dirty="0">
              <a:solidFill>
                <a:srgbClr val="0F95D4"/>
              </a:solidFill>
              <a:latin typeface="宋体" panose="02010600030101010101" pitchFamily="2" charset="-122"/>
              <a:ea typeface="宋体" panose="02010600030101010101" pitchFamily="2" charset="-122"/>
              <a:sym typeface="方正卡通简体" panose="03000509000000000000" pitchFamily="65" charset="-122"/>
            </a:endParaRPr>
          </a:p>
          <a:p>
            <a:r>
              <a:rPr lang="en-US" altLang="zh-CN" sz="2800" dirty="0">
                <a:solidFill>
                  <a:srgbClr val="0F95D4"/>
                </a:solidFill>
                <a:latin typeface="宋体" panose="02010600030101010101" pitchFamily="2" charset="-122"/>
                <a:ea typeface="宋体" panose="02010600030101010101" pitchFamily="2" charset="-122"/>
                <a:sym typeface="方正卡通简体" panose="03000509000000000000" pitchFamily="65" charset="-122"/>
              </a:rPr>
              <a:t>1.</a:t>
            </a:r>
            <a:r>
              <a:rPr lang="zh-CN" altLang="en-US" sz="2800" dirty="0">
                <a:solidFill>
                  <a:srgbClr val="0F95D4"/>
                </a:solidFill>
                <a:latin typeface="宋体" panose="02010600030101010101" pitchFamily="2" charset="-122"/>
                <a:ea typeface="宋体" panose="02010600030101010101" pitchFamily="2" charset="-122"/>
                <a:sym typeface="方正卡通简体" panose="03000509000000000000" pitchFamily="65" charset="-122"/>
              </a:rPr>
              <a:t>表示感谢；</a:t>
            </a:r>
            <a:endParaRPr lang="zh-CN" altLang="en-US" sz="2800" dirty="0">
              <a:solidFill>
                <a:srgbClr val="0F95D4"/>
              </a:solidFill>
              <a:latin typeface="宋体" panose="02010600030101010101" pitchFamily="2" charset="-122"/>
              <a:ea typeface="宋体" panose="02010600030101010101" pitchFamily="2" charset="-122"/>
              <a:sym typeface="方正卡通简体" panose="03000509000000000000" pitchFamily="65" charset="-122"/>
            </a:endParaRPr>
          </a:p>
          <a:p>
            <a:r>
              <a:rPr lang="en-US" altLang="zh-CN" sz="2800" dirty="0">
                <a:solidFill>
                  <a:srgbClr val="0F95D4"/>
                </a:solidFill>
                <a:latin typeface="宋体" panose="02010600030101010101" pitchFamily="2" charset="-122"/>
                <a:ea typeface="宋体" panose="02010600030101010101" pitchFamily="2" charset="-122"/>
                <a:sym typeface="方正卡通简体" panose="03000509000000000000" pitchFamily="65" charset="-122"/>
              </a:rPr>
              <a:t>2.</a:t>
            </a:r>
            <a:r>
              <a:rPr lang="zh-CN" altLang="en-US" sz="2800" dirty="0">
                <a:solidFill>
                  <a:srgbClr val="0F95D4"/>
                </a:solidFill>
                <a:latin typeface="宋体" panose="02010600030101010101" pitchFamily="2" charset="-122"/>
                <a:ea typeface="宋体" panose="02010600030101010101" pitchFamily="2" charset="-122"/>
                <a:sym typeface="方正卡通简体" panose="03000509000000000000" pitchFamily="65" charset="-122"/>
              </a:rPr>
              <a:t>回顾</a:t>
            </a:r>
            <a:r>
              <a:rPr lang="en-US" altLang="zh-CN" sz="2800" dirty="0">
                <a:solidFill>
                  <a:srgbClr val="0F95D4"/>
                </a:solidFill>
                <a:latin typeface="宋体" panose="02010600030101010101" pitchFamily="2" charset="-122"/>
                <a:ea typeface="宋体" panose="02010600030101010101" pitchFamily="2" charset="-122"/>
                <a:sym typeface="方正卡通简体" panose="03000509000000000000" pitchFamily="65" charset="-122"/>
              </a:rPr>
              <a:t>Alex</a:t>
            </a:r>
            <a:r>
              <a:rPr lang="zh-CN" altLang="en-US" sz="2800" dirty="0">
                <a:solidFill>
                  <a:srgbClr val="0F95D4"/>
                </a:solidFill>
                <a:latin typeface="宋体" panose="02010600030101010101" pitchFamily="2" charset="-122"/>
                <a:ea typeface="宋体" panose="02010600030101010101" pitchFamily="2" charset="-122"/>
                <a:sym typeface="方正卡通简体" panose="03000509000000000000" pitchFamily="65" charset="-122"/>
              </a:rPr>
              <a:t>对你的帮助；</a:t>
            </a:r>
            <a:endParaRPr lang="zh-CN" altLang="en-US" sz="2800" dirty="0">
              <a:solidFill>
                <a:srgbClr val="0F95D4"/>
              </a:solidFill>
              <a:latin typeface="宋体" panose="02010600030101010101" pitchFamily="2" charset="-122"/>
              <a:ea typeface="宋体" panose="02010600030101010101" pitchFamily="2" charset="-122"/>
              <a:sym typeface="方正卡通简体" panose="03000509000000000000" pitchFamily="65" charset="-122"/>
            </a:endParaRPr>
          </a:p>
          <a:p>
            <a:r>
              <a:rPr lang="en-US" altLang="zh-CN" sz="2800" dirty="0">
                <a:solidFill>
                  <a:srgbClr val="0F95D4"/>
                </a:solidFill>
                <a:latin typeface="宋体" panose="02010600030101010101" pitchFamily="2" charset="-122"/>
                <a:ea typeface="宋体" panose="02010600030101010101" pitchFamily="2" charset="-122"/>
                <a:sym typeface="方正卡通简体" panose="03000509000000000000" pitchFamily="65" charset="-122"/>
              </a:rPr>
              <a:t>3.</a:t>
            </a:r>
            <a:r>
              <a:rPr lang="zh-CN" altLang="en-US" sz="2800" dirty="0">
                <a:solidFill>
                  <a:srgbClr val="0F95D4"/>
                </a:solidFill>
                <a:latin typeface="宋体" panose="02010600030101010101" pitchFamily="2" charset="-122"/>
                <a:ea typeface="宋体" panose="02010600030101010101" pitchFamily="2" charset="-122"/>
                <a:sym typeface="方正卡通简体" panose="03000509000000000000" pitchFamily="65" charset="-122"/>
              </a:rPr>
              <a:t>临别祝愿。</a:t>
            </a:r>
            <a:endParaRPr lang="zh-CN" altLang="en-US" sz="2800" dirty="0">
              <a:solidFill>
                <a:srgbClr val="0F95D4"/>
              </a:solidFill>
              <a:latin typeface="宋体" panose="02010600030101010101" pitchFamily="2" charset="-122"/>
              <a:ea typeface="宋体" panose="02010600030101010101" pitchFamily="2" charset="-122"/>
              <a:sym typeface="方正卡通简体" panose="03000509000000000000" pitchFamily="65" charset="-122"/>
            </a:endParaRPr>
          </a:p>
        </p:txBody>
      </p:sp>
      <p:sp>
        <p:nvSpPr>
          <p:cNvPr id="5" name="AutoShape 2" descr="data:image/png;base64,iVBORw0KGgoAAAANSUhEUgAAAVgAAACTCAMAAAD86vGxAAABVlBMVEX///8AAAD/7QAAn+MxJ4MAlkDjBhOTk5PiAACxsbHBwcG2trY9PT3r6+v6+vrz8/OioqLg4ODLy8sjIyNvb2+ZmZkrKyu32/T0t7gAm+JVVVXZ2dn19fXm5uaoqKjjAAphYWF4eHjlNjpHR0eDg4PIyMiMjIwAl+E2Nja9vb0ZGRkAjSdKSkppaWnT09N1dXXt9vAQEBAAkTMhE33//N8VAHryqav/+s3/9Y3/+LX/9pz//vL/+cLq6fEqH4CbmL3M5dQdDHzsen3xnqD3yMrnSE387O362tvwlZf/83z/8ET/9pv/8mT//er/8FHHxdo4L4dhW5s1olqbzauHwpm02L9UrXG9u9PY1+WEgK9RSpKZz/B4wexatenY7fmi0/EyqubpX2PscHTtgYTkGSLmPUPoU1etqshLqWqs1LlvaqJotIBMRZB8d6oAhwocm0uSjrfO5/hYMxA0AAAWrElEQVR4nO1d6WPTxhK3C9TxJR+xDfEVmziO7SQmcXAphYSkHC28tkA4C6QNlJar70H//y/Pu6u9Zg/Jshwnee/3JZH2sPTT7OzM7GgViQTHnQs/fv/69sWLF2+//uPmrTsT9PR/cNx6M4exuPj14iL+7+vvb836ok4+bn49IhJgRO/XN2d9YScbFxbnFiGtlNtvZn1xJxhvDLRizF38v7INBueiogRkZuemo2qdTMaZSkOnmnb0FQL/ZBA4X9t5RdSGrQ6c5KVSFKPXKFbck8uxIkM2kdG3TLQ6pOFSu68rT2fLpDzaaXalkjxtuVmO5cK8GROgvBKLYHGKzNYKUQllcrotn00llYaOXKWn1Eg3pApNXpLclEpqYd6PHt+LvCJK/3z95s3rv9C/YkGI2qAVBVgi52PwfAdIbRxWiKbkGnVQ3KIFzhoomT6xP8yJtL6+wCYq59YfIrVz1ZB+MD1Pb660tDRvJTYalXi7JDRkNSpCBdpBqlxekoh1eqRgc61c7hwRsbcZeYtzf8Dp/xtO7dzrcH4vR25xPuuquVx9LZoi/yJeOpU+QiJGKO8ILd1R3iJUVhNlyGweHzdc1VvtNhixpGrWfUy5Ym/6xHKBnXv7g6b8DS/XFY+NNGFDmlZqbfIXEZtiZ8mwTrBjol7XhYFTIXLIzuDpUFS7uSz5ixnviEMuO3Vi/6DEzf2pr3CTVfgrjN/DXKT0Jo9MLGG2QY+IOGblFnjAr7kHFXTQ1nVcULTK9PHWnf0X35pq/MiYDcFPaIpMQABiI1gb0AM8qRdhk3lB/PGDSOs6RrXWg190ENyZ8x7of7l15iYPG2AFu2kqhcTiwe8KN2atrDSpYX3Nm0eVGgioIBb4ogPhFiXtjbkOJT8EXbCOblFr1yNAYkUR7BlGMx4CedY8qrVdUEFTVzA9fDPnKbCRyGtaadJfy+jFjgISm+USWxGNJxFYZC/hf+Nw7mIoGWV5arjph7MLtNKkSrZuFViF2Cbno4j+1fqhHVYJcxzVzYtN47Q2Nbgz0+JtW6U7fsTaDxp2yYHERvmcgxynnrGRqy+wjbBZUetgeT9aZeASa1OxI4RFLLq9grkYENvi6jPCBzxEAhUt438JfzqNgXV7dHM56IWPj5tjETthvCCjsURFyMQWBYVcNbfEhkad/E9DBWpNGhHTiPN08M1RSiyWqIS5XCDWSZBx7WrMnGCuAmRE+7brMkuZ5qCxxPIRUeuaW3NWHRsWsX373KUGYdboTFTh410BKmJGajpF28ZBNRb4Kh9BxFAIFdgq3TFaBZVsIdXrlRpFC10c2Cu1SAwgtsRFtO9BrOCRJWnzFCCwyoLAYfoKV65+e/fut1evKAV+LKlbepusWhRpaGmdSQn5cSR2U6xoUSIOINY1f3VCW6NRcBjnDYhr3937iuGX63LhnyRWYF0hoDbZRfEkCOaP0PRaTbLJHQImdr7Xc2P9Qk2sY7W2PwmXAQoptUpoIUep9ZYCT1y7+xXAd2IxJc0Q28JwAzXSDJeMamCZmBDECVwHNnlViULMs5KMeQT35Zou3KeuPosKUcLGeIVvfAtpRRA0wg/eExPTBBfYKaehkEr0gfVa8Ki1mOmCVUDCtnzEoiO9L2yIaaWJgaUZRHUfV+qJyzpaR7jLq9yeW0Sw2AUXSY3FOXaVNT2tUSF8qsW8XVZEOxZrVR5fxNaStlHBVNLRKoMRlk2U+8dVA68j/Ezr3Hp7EePtzQt6/OhWuPg9bdI38moLsURcX8psFkgOAp4Zme7MGjUNKtD6ZFh9dHQlWE/orWJ/+M7Mq6QOxoSNV6vLSmSlYSyWPa+SKFd4jCxp2uCQln5CXDfJMtYzE9hc/7LxGpzZtJVXq8+KxctvPLYvPaYlA4GbRh1BZF474lFBcCUL9cC9e+DE5WD9dgQSl+q5jJNONCVmLS4AmThM6g0EYQriU8jrW2LlYjA02kbOJ5JYad66dxXr1GtXRXJ/CtTvMmdwjQdIRV9BH94jwAKmVXwRhdiq1BmevlKgBVYE7spMBFr9yLAq4f/A88ATo94q9gGRV8EpuKKZv8YDk1jp0jIpzqwlpEwiez3gbbqzknYFgUoWnouAz0RcNfp4m/LoXuaXArQPfkZBXYSfOIF35RJq2X4bsGc36qmkPAimreWi3ViI4ABn6puuCENiyfxFf4coA0GF58kjZpbDaOgXebdJ4UpGg4tbFFV8oQ0fd6rDdc7rv2CZq3wD9kyjxqq7zZltWFpTpZFqx5fz3XoLSbqQYiQRi+cvZgsk3Jbr2UQ+Uaf5RlzBYp3aaSfz/XyyTRJpXHEnF5VN9PvLdXL1gbMMLLy6rF8N2LM7KHVCWWLM2rIkNc6wiVjyDJnK0dl5gm2rBC+Yfas2CxqV5RasdoYaGWL3AvaMUDSofm6IWbMjMoo/7BpVKrFEsbK5x2mChuui4BVht0xJKA8ycAyGC6y+/F5QW4vA5F/xLEr7ledaQrJqqU3lG4lcSa6J568GP063e6zhZhuo+VpMmEE7WcEW6IoJuetKyMY3uGtg4O9yMFOLImmy8Zky0PnoEtKJeiwWyyb7Y2eHkpb1hPbZOZVuNhYrxvNKt+l8vDj6we5Eudwmg4DhekBTi8LEGzNy5w0VTja4SXDNUOM7+TCe9EJclo++p8geycLSUeMnL4GFvELlrgEIgJgcQtaVJZ59cuGlYa8BUyva8OwyAWJ2aYNHWKXE2oJcJxXcazVUAKZt2497twTCGXVDJIW+RFHSF59oMCPW4LRekQOGaV/pYjU40Ruig2yl1UefJw1s9fC6vhwIbNkfB03gBXb10xPzq444M/0o8ItdxV6VTYW8zwCaA9Wmfv7Kn2KzgMVc9cYWMAl6pugoRB042DmtA9M/xcTarVjAK6TLgh4IM2u9BOYihJAScdxgtbZ+lhWvM8bbJFBpVGEKD0L9FE9ev9gmLzBzwSnJCjjNxTV+fuEUE8usAo25dUWWYsWIsiINV+A0jSmv1vyCEwoejFXLgMCujSdYLSDfy0qoiFlb4zywkwLueSmrBMDUgo6qJ6IN+VgxuVic1VfC7EkDD3NDuwAGCXS5JTbEAWE18GDYi++nUcUKShYuwABTq2hdm9KiBAKt8ojnmcNH/ILlEeFnLrL3RJm9LJsJ1QBvPvVBjq8jhgeF9Y+wdo04ZhBzjYXRD2auQpBUxgZolGTTWUJYx/IW2Fy2gNOxUo3YMu0RBdQVhy0uRNkrKCIvFiYMcXlUVoOVlR6E+H6iAkUBBv/j+Ea/+kpD7XXZ1MpZ09dMyMBsMqIMnLiY0uW5MJPtRUW4Iwf9C50OnKxMk+GKUHunonqgsqRO1WfFk3IbafVRs2SOPVSQcPzT1cvXrl0DGjZly7EyIwaiAJVYPNsCN+gRJ1BWLJb4vUAZw8TSqEQWPjS4hY4LfGdGYlkPSjtxKtYTK2bCGKzaru01Cxug7V9QLsFjebmsNAhM7JLSFQEqC0CsaH0biNUwC02toL5REhDnwCuwP7Cqu4lRoVsbDT2n1m1NQGyd7n+Gs2BabDs0cp1+iG3GEeqtEpQJdHSJb7BWjFFFD18/AJYXHNFjAOqQbFSC3YRzN2pqi/os0eD3Mh6xDDhlRr4jf8Ty/CV8YfzWZJolyO8hyTOXMgeNgQpcghVnIq9FxCUL+RMQm1Z79UcsnyzJyOuLhaaxd/kXzitIfWlM4hpBO43nIne8PFk8r/cMVu5siSXZjEWx0KzULrMUA9m57U+07q94Fu50lPKMPJAkN1OkcsbEytsp2IlF73tisQW+AfRMxwT0hdE7LZttH/5xS8cdw6yJlXaR8iIW4fJ1YBHAWMrYgNGbpD5FDQKzBN8jEHo9BsT6llgtoo1xWwCMHW8kwPdqbjlrYtFxWzwYl9jW5Ct9Y0bIXRhfzySYMbHL0mMPQGwthKBesD7QxTbsxTMktiM1CECsv5wiOwJFcKqSPaNitsTi9x24sST+rl9M4HVRBIrgWLbMwZgFsfT3lktgOKHDpTLDkq/pfuI11GARHK/NdmZBbArT5kbnRLcxCqCT3o3dR/KJwJEt9qvgyTx7dn/bu5XXZjuzIFZASSLFk9iNR/urg9XH8snUZFt3QF2yPdzbG5799b5HM6/NdmZKbAP4N5BYIIq7n1YH50ZY3ZBOVwKtHlAoEZyHO2dH2BmefWdtp9++hWO2EgvuCZ1KOBxS4YZL67lzg6dys0DrXRQwgnN/eNbF3paNWjx56RK+XMyC2LpTddJJPHPJ6k0jpQyPKK1IZHeloiArtBRwpTbyYOcsw96D58aGVY1giDgiYplPLTxnbGtJVqiF2Per5wTsw18I/CZZCbxf8G7vrICd4Q1jS7SOa3k5ARXDqFtV1MtjEdvVEdsWJVMcQHj1TJxYjcRufB6IvJ4bfJDLx86CoYARnOrwrIzhR1NT7NKabegOlJqIuxkM9cDHIhZ7qDBC2YyCABYlFo8MsW8Tsc5nmdbBYBVGpwPFUdQIzsfhCFuCNji79dDQFAuRWQc1FEXnRp/pwVjE1kRZp0AGK3PGJZWPrw0sJuqI3RfkdbC6//jDkyfAmA0WR1EyDp+PdOr283cvhluCov3V0DhqFVndtvAogsuS+cciVg5WEWC57IoV+HSxJo4NI7GPOa+Dc4+IrbW7K1UZLzeW3wG4VmoGbH8ZcqkdPtO3Jns1mPpe1sxeEjvjEYuW14C9npTUg0wslnC+hZqe2A0+bw24oAKRbQXJsIJZ3c+4/GYecm27ZfhOGRbZhqlzVCgHIerSnDIesXj1WJ4MUSibzy0yseSpJ8VCldinjNZ9wTPYeCJVUl4w8gH4HoIj2a3vGLNbBtOAbEkMFSllBGeBihdVkyV8PGLJApt4silpAm2gm9n3WmKZwA7eS+eByI7xxgwFfHkJ+AOc2T1DB+63vMT76ZepCUa26GiwgUR2geG+2njEEh65JDjYWBXMPXgh+KmL250oXiLTsJ9BAWDW9zteFPBRbMPwwK90CtszBQ5oRlIrWamla/l4Uxyd7u4jl7q5dK1fJzEnQYIRsZuXChwNOhFqiXVzdErZfC2dS7iPVKgEiSVJD31eWC6IGJ00uFuRyBM5ZOD3rUR+pUB5KAPeocTumAwDzZ44gtpbV8pEtZFVSulz1hKr2zVUHN0KseKXa9SmXBMMPil3BUTW53u0FE0w3WlihTcosw+MvfTn4SULn0uCG6BLHrBKLOVST2wkXZKry1+fUIgliqrICiGxT2jkZVf5JWByjbdKk4MGmibisk217NAS5elKWYJl+atpotAWZK6UfYqYxNb0xI78RCH/qQf8ZXROc4oY2jpiqYpd1fwQEFlfexVQwD0L3um4o4GDoTXyXU0Um+vl9UK7ronPLhcvrZcLzawyKVfTEOwKpAMJuXir0GgU2nGFd9QGWJz4FzK0UEYk8skl9j3sKaKYXJFoQ3s1OsBkgqrWC3jhuglDc5TrxOK9UcWOAGIxYyTFwLCNPvT68X+A2MfaUqAMYBDQiCJw8p/rDaqH/wPEaiUWmlxK2NoAJTRu8K3+3vGjY08mPrlm7FN9MRBZn6mycDHHtCzLrAJfvZ4s0MnrnL4YmFz+kruV5UfD4tZzl9idv310etLwiJpbG4Zy+dBXYgxMfdGaWhHuIGx98e7zxGGXOggf9OUbcJWm7GTsqMZBQCJjCLiyhUVjrOAkw6HBrX1DhQ+yuHVVL0MBiPSZFgyfn2YVG4nsm4IwFEAZJLyhrsdoQd2DnX9Peg/HElTJmuyCyK5B+/qFKS2DpW6cRis2IgS6jSKrN3H94r4pJkg17M6Lifo/vmBLMwYt++E/u5N0/8Bg/X+hMcPhaZy6EHbZ2swjXfHGwDiv+cG7vR1ttJUpglMrsHz60iuDfbMp5gMo9UWXk8EsgtOqYRGYyJ4bqPMU9swGgfv+95Y224XzunU6TQKC9+eMzD4dWGJf3nAJ3Ppb1rPPeFLBzkRfdzvmEFI2VqXY9u5nD4fXC8xUFdMKt4VkjVOsCBAeCbmx73fp2Y3HXEcEM7nuC+kuW18wh9vPPorpReY0ThH5bLOxVm40i122OJTO5XJq2GJ0Mqe81oxO0lWVTI4BrrRMBWz+QtTuP9rd2Nh98klMRQ4osR+F7Let4fDsg63hnpBruGVM4hSQl76KQhf5NF/uiOizZvFSH12DrEu+d3Pqe9RtSPmxg9URxDOrT7y70OOFwKwCYwqngEonKsPNsVa/NYNQMhFLV+Dg3j1r097FelfK6AZY1Rq4/vBwz8jrng9e1YwN49eREMYmdvq7LVuY5byeXzhDcHDeALd84YB1/AUmcTP9asx/4XB3jSjFErlartJFH94JgdhWc4QC3aZqTKLGhpFZQQ8cuMSuGAfQ+RW3xm/s1P0tnTrYMaXFiiBbZZWFlJR0LARV4P7vkJyOqW+yujsYaGgdfObzluOytvDK3MuhWsX5dbij0PrRh3IjOXH6F2pDINbNUAy2V9s4cJ4qQiu/pvjPgiKOCpi2EE9ufxRfPNjZGn70Y76SmLrhhZ1QiCVD4ghclN3PqzKtnyQz66WONABH1QUI2zf+Hu7tbW1t7Q2HL975W+3GvJqycsMhFiuDI9nT/sn7VaIRBoPVwWNgvb5a8NQETA8vnIcFmfvvbty48ey5X7u8aFWA4RCLD49om9WNJ4+f7u+///RoVyminP1ua//SD/t+YNd/4RCre/dmBqAT0z+2SlTJHtgq+QB+LcaceBMOscj7CL4NXmg444fYf1wlezjhjzXt80ooxC4fmYq1wx+xPmY4P0Cp3JbNPcIgtn8kZqwPUGKVeUkEldgJicUvW1h2P5qc2D5+oekYKAKuY1/aKmkN2fGB89ktr5OEEyvoWbbzOUIc0EiBrZJrk505nOy3vHbYCIVYf9sNTR+UsxWbr6KGYQLBa7OdsKJbk28rFgLoKLfpAlZnQjvWa7OdSYidR2BvyByDr7RRd9UWLDhDJdbqRXgjP0VV4P5fq5OXyI7BFxtp2PDMoakG1RbWQI0fVOz+gYVYpZHFQcBx9GPw1Ss24y8c6tUs43ViMzbjoQDD8bxIZHKib6eHgzMcGi/BOaC6wsMk84OoljkGM7GKxS8qFUhs+pj4CMz6H431AzjYf1/g8mo1HHyhYVd/emJTGpM/I9oXkFi8ruv/U5DTgzDWz6wc/s64rZ5/JdAagsASCsyul55Y9G7tGjjXF5+QQmzqeChZ5n0R+hZWVs4cHhwcHC6siLROrmEj9JPrxlipnlhdGFD6Fo9CLFIejcmuNBw4Z2QG0SE4M7lJgIFd+YapVE8sDlcBNxXJJNs6ARKLQxLHIl4Qqao8Krxaw19+QbZpMSkDPbF4opITZPoS15DYrOZJzAyHK1ZaF+xhRf8gq9NQnNxZ0UBsQbHSehKVgFhsLR+DJQQXL23MLhyGtoZE0jVSYsSgGnO3pjEQmwMPI4O3zeAvSsrEkkyuY2BtUfx2YKJ2IQR7gMPN21qq55CcVvv1spQJM58VP/VEnifZJmczi1pU++RI2CYIE5usI8Tc7TmC7ts4HYyo1ajalYVX4S7Sq99JE4mV4S6xaD40JwwhNXfrePE6QvX3A2RkLRCzYPTPysKBdWkhEOoKEYIq0BKrbG60JD5rhdjj+e3W386/fHVwOMLBq5fnwzCxVFRBvmHbNfXVNES2KLgsfetSXoWQiZ2PHYPI1uzQz14qd0qltYa4B06lC94z7QqCmas3Ry065WYdxldqvNmy8hXUEPFfgxMpKFpxnCc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10" name="图片 9" descr="Thank-You-Note.jpg"/>
          <p:cNvPicPr>
            <a:picLocks noChangeAspect="1"/>
          </p:cNvPicPr>
          <p:nvPr/>
        </p:nvPicPr>
        <p:blipFill>
          <a:blip r:embed="rId1" cstate="print"/>
          <a:stretch>
            <a:fillRect/>
          </a:stretch>
        </p:blipFill>
        <p:spPr>
          <a:xfrm>
            <a:off x="6989744" y="1058652"/>
            <a:ext cx="3140093" cy="3857608"/>
          </a:xfrm>
          <a:prstGeom prst="rect">
            <a:avLst/>
          </a:prstGeom>
        </p:spPr>
      </p:pic>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ustDataLst>
      <p:tags r:id="rId3"/>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高中英语应用文写作系列</a:t>
            </a:r>
            <a:endParaRPr lang="zh-CN" altLang="en-US" dirty="0"/>
          </a:p>
        </p:txBody>
      </p:sp>
      <p:sp>
        <p:nvSpPr>
          <p:cNvPr id="4" name="文本占位符 3"/>
          <p:cNvSpPr>
            <a:spLocks noGrp="1"/>
          </p:cNvSpPr>
          <p:nvPr>
            <p:ph type="body" idx="14"/>
          </p:nvPr>
        </p:nvSpPr>
        <p:spPr/>
        <p:txBody>
          <a:bodyPr>
            <a:normAutofit fontScale="90000"/>
          </a:bodyPr>
          <a:lstStyle/>
          <a:p>
            <a:r>
              <a:rPr lang="zh-CN" altLang="en-US" dirty="0" smtClean="0"/>
              <a:t>高中   英语</a:t>
            </a:r>
            <a:endParaRPr lang="en-US" altLang="zh-CN" dirty="0"/>
          </a:p>
        </p:txBody>
      </p:sp>
      <p:sp>
        <p:nvSpPr>
          <p:cNvPr id="8" name="文本占位符 2"/>
          <p:cNvSpPr>
            <a:spLocks noGrp="1"/>
          </p:cNvSpPr>
          <p:nvPr>
            <p:ph type="body" idx="1"/>
          </p:nvPr>
        </p:nvSpPr>
        <p:spPr>
          <a:xfrm>
            <a:off x="307340" y="735965"/>
            <a:ext cx="7768590" cy="474345"/>
          </a:xfrm>
        </p:spPr>
        <p:txBody>
          <a:bodyPr>
            <a:normAutofit/>
          </a:bodyPr>
          <a:lstStyle/>
          <a:p>
            <a:r>
              <a:rPr lang="en-US" altLang="zh-CN" dirty="0"/>
              <a:t>3.感谢信</a:t>
            </a:r>
            <a:endParaRPr lang="en-US" altLang="zh-CN" dirty="0"/>
          </a:p>
        </p:txBody>
      </p:sp>
      <p:sp>
        <p:nvSpPr>
          <p:cNvPr id="6" name="矩形 5"/>
          <p:cNvSpPr/>
          <p:nvPr/>
        </p:nvSpPr>
        <p:spPr>
          <a:xfrm>
            <a:off x="757238" y="1200137"/>
            <a:ext cx="10958512" cy="4524315"/>
          </a:xfrm>
          <a:prstGeom prst="rect">
            <a:avLst/>
          </a:prstGeom>
          <a:ln w="38100">
            <a:solidFill>
              <a:srgbClr val="0F95D4"/>
            </a:solidFill>
            <a:prstDash val="lgDashDot"/>
          </a:ln>
        </p:spPr>
        <p:txBody>
          <a:bodyPr wrap="square">
            <a:spAutoFit/>
          </a:bodyPr>
          <a:lstStyle/>
          <a:p>
            <a:r>
              <a:rPr lang="en-US" altLang="zh-CN" sz="2400" dirty="0">
                <a:latin typeface="Calibri" panose="020F0502020204030204" pitchFamily="34" charset="0"/>
              </a:rPr>
              <a:t>Dear Alex,</a:t>
            </a:r>
            <a:endParaRPr lang="en-US" altLang="zh-CN" sz="2400" dirty="0">
              <a:latin typeface="Calibri" panose="020F0502020204030204" pitchFamily="34" charset="0"/>
            </a:endParaRPr>
          </a:p>
          <a:p>
            <a:r>
              <a:rPr lang="en-US" altLang="zh-CN" sz="2400" b="1" dirty="0">
                <a:latin typeface="Calibri" panose="020F0502020204030204" pitchFamily="34" charset="0"/>
              </a:rPr>
              <a:t> </a:t>
            </a:r>
            <a:r>
              <a:rPr lang="en-US" altLang="zh-CN" sz="2400" b="1" dirty="0" smtClean="0">
                <a:latin typeface="Calibri" panose="020F0502020204030204" pitchFamily="34" charset="0"/>
              </a:rPr>
              <a:t>    </a:t>
            </a:r>
            <a:r>
              <a:rPr lang="en-US" altLang="zh-CN" sz="2400" b="1" u="sng" dirty="0" smtClean="0">
                <a:latin typeface="Calibri" panose="020F0502020204030204" pitchFamily="34" charset="0"/>
              </a:rPr>
              <a:t>Your </a:t>
            </a:r>
            <a:r>
              <a:rPr lang="en-US" altLang="zh-CN" sz="2400" b="1" u="sng" dirty="0">
                <a:latin typeface="Calibri" panose="020F0502020204030204" pitchFamily="34" charset="0"/>
              </a:rPr>
              <a:t>stay here</a:t>
            </a:r>
            <a:r>
              <a:rPr lang="en-US" altLang="zh-CN" sz="2400" dirty="0">
                <a:latin typeface="Calibri" panose="020F0502020204030204" pitchFamily="34" charset="0"/>
              </a:rPr>
              <a:t> has </a:t>
            </a:r>
            <a:r>
              <a:rPr lang="en-US" altLang="zh-CN" sz="2400" dirty="0" smtClean="0">
                <a:latin typeface="Calibri" panose="020F0502020204030204" pitchFamily="34" charset="0"/>
              </a:rPr>
              <a:t>given</a:t>
            </a:r>
            <a:r>
              <a:rPr lang="en-US" altLang="zh-CN" sz="2400" b="1" u="sng" dirty="0" smtClean="0">
                <a:latin typeface="Calibri" panose="020F0502020204030204" pitchFamily="34" charset="0"/>
              </a:rPr>
              <a:t> </a:t>
            </a:r>
            <a:r>
              <a:rPr lang="en-US" altLang="zh-CN" sz="2400" b="1" u="sng" dirty="0">
                <a:latin typeface="Calibri" panose="020F0502020204030204" pitchFamily="34" charset="0"/>
              </a:rPr>
              <a:t>me a time </a:t>
            </a:r>
            <a:r>
              <a:rPr lang="en-US" altLang="zh-CN" sz="2400" dirty="0">
                <a:latin typeface="Calibri" panose="020F0502020204030204" pitchFamily="34" charset="0"/>
              </a:rPr>
              <a:t>so </a:t>
            </a:r>
            <a:r>
              <a:rPr lang="en-US" altLang="zh-CN" sz="2400" b="1" u="sng" dirty="0">
                <a:latin typeface="Calibri" panose="020F0502020204030204" pitchFamily="34" charset="0"/>
              </a:rPr>
              <a:t>joyful</a:t>
            </a:r>
            <a:r>
              <a:rPr lang="en-US" altLang="zh-CN" sz="2400" dirty="0">
                <a:latin typeface="Calibri" panose="020F0502020204030204" pitchFamily="34" charset="0"/>
              </a:rPr>
              <a:t> and </a:t>
            </a:r>
            <a:r>
              <a:rPr lang="en-US" altLang="zh-CN" sz="2400" b="1" u="sng" dirty="0">
                <a:latin typeface="Calibri" panose="020F0502020204030204" pitchFamily="34" charset="0"/>
              </a:rPr>
              <a:t>inspirational</a:t>
            </a:r>
            <a:r>
              <a:rPr lang="en-US" altLang="zh-CN" sz="2400" dirty="0">
                <a:latin typeface="Calibri" panose="020F0502020204030204" pitchFamily="34" charset="0"/>
              </a:rPr>
              <a:t> and it’s such a hard thing for me to</a:t>
            </a:r>
            <a:r>
              <a:rPr lang="en-US" altLang="zh-CN" sz="2400" b="1" u="sng" dirty="0">
                <a:latin typeface="Calibri" panose="020F0502020204030204" pitchFamily="34" charset="0"/>
              </a:rPr>
              <a:t> say farewell</a:t>
            </a:r>
            <a:r>
              <a:rPr lang="en-US" altLang="zh-CN" sz="2400" dirty="0">
                <a:latin typeface="Calibri" panose="020F0502020204030204" pitchFamily="34" charset="0"/>
              </a:rPr>
              <a:t>.</a:t>
            </a:r>
            <a:endParaRPr lang="en-US" altLang="zh-CN" sz="2400" dirty="0">
              <a:latin typeface="Calibri" panose="020F0502020204030204" pitchFamily="34" charset="0"/>
            </a:endParaRPr>
          </a:p>
          <a:p>
            <a:r>
              <a:rPr lang="en-US" altLang="zh-CN" sz="2400" b="1" dirty="0" smtClean="0">
                <a:latin typeface="Calibri" panose="020F0502020204030204" pitchFamily="34" charset="0"/>
              </a:rPr>
              <a:t>     </a:t>
            </a:r>
            <a:r>
              <a:rPr lang="en-US" altLang="zh-CN" sz="2400" b="1" u="sng" dirty="0" smtClean="0">
                <a:latin typeface="Calibri" panose="020F0502020204030204" pitchFamily="34" charset="0"/>
              </a:rPr>
              <a:t>Surely</a:t>
            </a:r>
            <a:r>
              <a:rPr lang="en-US" altLang="zh-CN" sz="2400" dirty="0">
                <a:latin typeface="Calibri" panose="020F0502020204030204" pitchFamily="34" charset="0"/>
              </a:rPr>
              <a:t>, it’s your </a:t>
            </a:r>
            <a:r>
              <a:rPr lang="en-US" altLang="zh-CN" sz="2400" b="1" u="sng" dirty="0">
                <a:latin typeface="Calibri" panose="020F0502020204030204" pitchFamily="34" charset="0"/>
              </a:rPr>
              <a:t>encouragement and instruction</a:t>
            </a:r>
            <a:r>
              <a:rPr lang="en-US" altLang="zh-CN" sz="2400" dirty="0">
                <a:latin typeface="Calibri" panose="020F0502020204030204" pitchFamily="34" charset="0"/>
              </a:rPr>
              <a:t> </a:t>
            </a:r>
            <a:r>
              <a:rPr lang="en-US" altLang="zh-CN" sz="2400" dirty="0" err="1">
                <a:latin typeface="Calibri" panose="020F0502020204030204" pitchFamily="34" charset="0"/>
              </a:rPr>
              <a:t>that’ve</a:t>
            </a:r>
            <a:r>
              <a:rPr lang="en-US" altLang="zh-CN" sz="2400" dirty="0">
                <a:latin typeface="Calibri" panose="020F0502020204030204" pitchFamily="34" charset="0"/>
              </a:rPr>
              <a:t> helped improve my </a:t>
            </a:r>
            <a:r>
              <a:rPr lang="en-US" altLang="zh-CN" sz="2400" dirty="0" smtClean="0">
                <a:latin typeface="Calibri" panose="020F0502020204030204" pitchFamily="34" charset="0"/>
              </a:rPr>
              <a:t>spoken English, </a:t>
            </a:r>
            <a:r>
              <a:rPr lang="en-US" altLang="zh-CN" sz="2400" dirty="0">
                <a:latin typeface="Calibri" panose="020F0502020204030204" pitchFamily="34" charset="0"/>
              </a:rPr>
              <a:t>which </a:t>
            </a:r>
            <a:r>
              <a:rPr lang="en-US" altLang="zh-CN" sz="2400" dirty="0" smtClean="0">
                <a:latin typeface="Calibri" panose="020F0502020204030204" pitchFamily="34" charset="0"/>
              </a:rPr>
              <a:t>used to be a barrier to hinder me from communicating with others freely. </a:t>
            </a:r>
            <a:r>
              <a:rPr lang="en-US" altLang="zh-CN" sz="2400" dirty="0">
                <a:latin typeface="Calibri" panose="020F0502020204030204" pitchFamily="34" charset="0"/>
              </a:rPr>
              <a:t>Also, your </a:t>
            </a:r>
            <a:r>
              <a:rPr lang="en-US" altLang="zh-CN" sz="2400" b="1" u="sng" dirty="0" smtClean="0">
                <a:latin typeface="Calibri" panose="020F0502020204030204" pitchFamily="34" charset="0"/>
              </a:rPr>
              <a:t>abundant knowledge of various </a:t>
            </a:r>
            <a:r>
              <a:rPr lang="en-US" altLang="zh-CN" sz="2400" b="1" u="sng" dirty="0">
                <a:latin typeface="Calibri" panose="020F0502020204030204" pitchFamily="34" charset="0"/>
              </a:rPr>
              <a:t>cultures</a:t>
            </a:r>
            <a:r>
              <a:rPr lang="en-US" altLang="zh-CN" sz="2400" dirty="0">
                <a:latin typeface="Calibri" panose="020F0502020204030204" pitchFamily="34" charset="0"/>
              </a:rPr>
              <a:t> just </a:t>
            </a:r>
            <a:r>
              <a:rPr lang="en-US" altLang="zh-CN" sz="2400" b="1" u="sng" dirty="0" smtClean="0">
                <a:latin typeface="Calibri" panose="020F0502020204030204" pitchFamily="34" charset="0"/>
              </a:rPr>
              <a:t>inspire </a:t>
            </a:r>
            <a:r>
              <a:rPr lang="en-US" altLang="zh-CN" sz="2400" dirty="0" smtClean="0">
                <a:latin typeface="Calibri" panose="020F0502020204030204" pitchFamily="34" charset="0"/>
              </a:rPr>
              <a:t>me </a:t>
            </a:r>
            <a:r>
              <a:rPr lang="en-US" altLang="zh-CN" sz="2400" dirty="0">
                <a:latin typeface="Calibri" panose="020F0502020204030204" pitchFamily="34" charset="0"/>
              </a:rPr>
              <a:t>to </a:t>
            </a:r>
            <a:r>
              <a:rPr lang="en-US" altLang="zh-CN" sz="2400" b="1" u="sng" dirty="0">
                <a:latin typeface="Calibri" panose="020F0502020204030204" pitchFamily="34" charset="0"/>
              </a:rPr>
              <a:t>embrace</a:t>
            </a:r>
            <a:r>
              <a:rPr lang="en-US" altLang="zh-CN" sz="2400" dirty="0">
                <a:latin typeface="Calibri" panose="020F0502020204030204" pitchFamily="34" charset="0"/>
              </a:rPr>
              <a:t> different people and ideas. Most important is that </a:t>
            </a:r>
            <a:r>
              <a:rPr lang="en-US" altLang="zh-CN" sz="2400" b="1" u="sng" dirty="0">
                <a:latin typeface="Calibri" panose="020F0502020204030204" pitchFamily="34" charset="0"/>
              </a:rPr>
              <a:t>lit by your optimism</a:t>
            </a:r>
            <a:r>
              <a:rPr lang="en-US" altLang="zh-CN" sz="2400" dirty="0">
                <a:latin typeface="Calibri" panose="020F0502020204030204" pitchFamily="34" charset="0"/>
              </a:rPr>
              <a:t>, I’ll always be ready to </a:t>
            </a:r>
            <a:r>
              <a:rPr lang="en-US" altLang="zh-CN" sz="2400" b="1" u="sng" dirty="0">
                <a:latin typeface="Calibri" panose="020F0502020204030204" pitchFamily="34" charset="0"/>
              </a:rPr>
              <a:t>face </a:t>
            </a:r>
            <a:r>
              <a:rPr lang="en-US" altLang="zh-CN" sz="2400" b="1" u="sng" dirty="0" smtClean="0">
                <a:latin typeface="Calibri" panose="020F0502020204030204" pitchFamily="34" charset="0"/>
              </a:rPr>
              <a:t>future challenges bravely</a:t>
            </a:r>
            <a:r>
              <a:rPr lang="en-US" altLang="zh-CN" sz="2400" dirty="0" smtClean="0">
                <a:latin typeface="Calibri" panose="020F0502020204030204" pitchFamily="34" charset="0"/>
              </a:rPr>
              <a:t>.</a:t>
            </a:r>
            <a:endParaRPr lang="en-US" altLang="zh-CN" sz="2400" dirty="0">
              <a:latin typeface="Calibri" panose="020F0502020204030204" pitchFamily="34" charset="0"/>
            </a:endParaRPr>
          </a:p>
          <a:p>
            <a:r>
              <a:rPr lang="en-US" altLang="zh-CN" sz="2400" b="1" dirty="0" smtClean="0">
                <a:latin typeface="Calibri" panose="020F0502020204030204" pitchFamily="34" charset="0"/>
              </a:rPr>
              <a:t>     </a:t>
            </a:r>
            <a:r>
              <a:rPr lang="en-US" altLang="zh-CN" sz="2400" b="1" u="sng" dirty="0" smtClean="0">
                <a:latin typeface="Calibri" panose="020F0502020204030204" pitchFamily="34" charset="0"/>
              </a:rPr>
              <a:t>Long </a:t>
            </a:r>
            <a:r>
              <a:rPr lang="en-US" altLang="zh-CN" sz="2400" b="1" u="sng" dirty="0">
                <a:latin typeface="Calibri" panose="020F0502020204030204" pitchFamily="34" charset="0"/>
              </a:rPr>
              <a:t>distance separates no bosom friends</a:t>
            </a:r>
            <a:r>
              <a:rPr lang="en-US" altLang="zh-CN" sz="2400" dirty="0">
                <a:latin typeface="Calibri" panose="020F0502020204030204" pitchFamily="34" charset="0"/>
              </a:rPr>
              <a:t> and let’s </a:t>
            </a:r>
            <a:r>
              <a:rPr lang="en-US" altLang="zh-CN" sz="2400" b="1" u="sng" dirty="0">
                <a:latin typeface="Calibri" panose="020F0502020204030204" pitchFamily="34" charset="0"/>
              </a:rPr>
              <a:t>long for</a:t>
            </a:r>
            <a:r>
              <a:rPr lang="en-US" altLang="zh-CN" sz="2400" dirty="0">
                <a:latin typeface="Calibri" panose="020F0502020204030204" pitchFamily="34" charset="0"/>
              </a:rPr>
              <a:t> next get-together. Best wishes to you.</a:t>
            </a:r>
            <a:endParaRPr lang="en-US" altLang="zh-CN" sz="2400" dirty="0">
              <a:latin typeface="Calibri" panose="020F0502020204030204" pitchFamily="34" charset="0"/>
            </a:endParaRPr>
          </a:p>
          <a:p>
            <a:r>
              <a:rPr lang="en-US" altLang="zh-CN" sz="2400" dirty="0" smtClean="0">
                <a:latin typeface="Calibri" panose="020F0502020204030204" pitchFamily="34" charset="0"/>
              </a:rPr>
              <a:t>							     Sincerely yours</a:t>
            </a:r>
            <a:r>
              <a:rPr lang="zh-CN" altLang="zh-CN" sz="2400" dirty="0" smtClean="0">
                <a:latin typeface="Calibri" panose="020F0502020204030204" pitchFamily="34" charset="0"/>
              </a:rPr>
              <a:t>，</a:t>
            </a:r>
            <a:endParaRPr lang="zh-CN" altLang="zh-CN" sz="2400" dirty="0">
              <a:latin typeface="Calibri" panose="020F0502020204030204" pitchFamily="34" charset="0"/>
            </a:endParaRPr>
          </a:p>
          <a:p>
            <a:r>
              <a:rPr lang="en-US" altLang="zh-CN" sz="2400" dirty="0" smtClean="0">
                <a:latin typeface="Calibri" panose="020F0502020204030204" pitchFamily="34" charset="0"/>
              </a:rPr>
              <a:t>								Li </a:t>
            </a:r>
            <a:r>
              <a:rPr lang="en-US" altLang="zh-CN" sz="2400" dirty="0" err="1">
                <a:latin typeface="Calibri" panose="020F0502020204030204" pitchFamily="34" charset="0"/>
              </a:rPr>
              <a:t>Hua</a:t>
            </a:r>
            <a:endParaRPr lang="zh-CN" altLang="zh-CN" sz="2400" dirty="0">
              <a:latin typeface="Calibri" panose="020F0502020204030204" pitchFamily="34" charset="0"/>
            </a:endParaRPr>
          </a:p>
        </p:txBody>
      </p:sp>
      <p:pic>
        <p:nvPicPr>
          <p:cNvPr id="3" name="图片 2" descr="水印"/>
          <p:cNvPicPr>
            <a:picLocks noChangeAspect="1"/>
          </p:cNvPicPr>
          <p:nvPr userDrawn="1"/>
        </p:nvPicPr>
        <p:blipFill>
          <a:blip r:embed="rId1"/>
          <a:stretch>
            <a:fillRect/>
          </a:stretch>
        </p:blipFill>
        <p:spPr>
          <a:xfrm>
            <a:off x="6915150" y="63500"/>
            <a:ext cx="5173345" cy="1674495"/>
          </a:xfrm>
          <a:prstGeom prst="rect">
            <a:avLst/>
          </a:prstGeom>
        </p:spPr>
      </p:pic>
    </p:spTree>
    <p:custDataLst>
      <p:tags r:id="rId2"/>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高中英语应用文写作系列</a:t>
            </a:r>
            <a:endParaRPr lang="zh-CN" altLang="en-US" dirty="0"/>
          </a:p>
        </p:txBody>
      </p:sp>
      <p:sp>
        <p:nvSpPr>
          <p:cNvPr id="4" name="文本占位符 3"/>
          <p:cNvSpPr>
            <a:spLocks noGrp="1"/>
          </p:cNvSpPr>
          <p:nvPr>
            <p:ph type="body" idx="14"/>
          </p:nvPr>
        </p:nvSpPr>
        <p:spPr/>
        <p:txBody>
          <a:bodyPr>
            <a:normAutofit fontScale="90000"/>
          </a:bodyPr>
          <a:lstStyle/>
          <a:p>
            <a:r>
              <a:rPr lang="zh-CN" altLang="en-US" dirty="0" smtClean="0"/>
              <a:t>高中   英语</a:t>
            </a:r>
            <a:endParaRPr lang="en-US" altLang="zh-CN" dirty="0"/>
          </a:p>
        </p:txBody>
      </p:sp>
      <p:sp>
        <p:nvSpPr>
          <p:cNvPr id="7" name="文本占位符 2"/>
          <p:cNvSpPr>
            <a:spLocks noGrp="1"/>
          </p:cNvSpPr>
          <p:nvPr>
            <p:ph type="body" idx="1"/>
          </p:nvPr>
        </p:nvSpPr>
        <p:spPr>
          <a:xfrm>
            <a:off x="307340" y="735965"/>
            <a:ext cx="7768590" cy="474345"/>
          </a:xfrm>
        </p:spPr>
        <p:txBody>
          <a:bodyPr>
            <a:normAutofit/>
          </a:bodyPr>
          <a:lstStyle/>
          <a:p>
            <a:r>
              <a:rPr lang="en-US" altLang="zh-CN" dirty="0"/>
              <a:t>3.感谢信</a:t>
            </a:r>
            <a:endParaRPr lang="en-US" altLang="zh-CN" dirty="0"/>
          </a:p>
        </p:txBody>
      </p:sp>
      <p:sp>
        <p:nvSpPr>
          <p:cNvPr id="10" name="矩形 9"/>
          <p:cNvSpPr/>
          <p:nvPr/>
        </p:nvSpPr>
        <p:spPr>
          <a:xfrm>
            <a:off x="757238" y="1128697"/>
            <a:ext cx="10958512" cy="4893647"/>
          </a:xfrm>
          <a:prstGeom prst="rect">
            <a:avLst/>
          </a:prstGeom>
          <a:ln w="38100">
            <a:solidFill>
              <a:srgbClr val="0F95D4"/>
            </a:solidFill>
            <a:prstDash val="lgDashDot"/>
          </a:ln>
        </p:spPr>
        <p:txBody>
          <a:bodyPr wrap="square">
            <a:spAutoFit/>
          </a:bodyPr>
          <a:lstStyle/>
          <a:p>
            <a:pPr algn="just"/>
            <a:r>
              <a:rPr lang="en-US" altLang="zh-CN" sz="2400" dirty="0">
                <a:latin typeface="Calibri" panose="020F0502020204030204" pitchFamily="34" charset="0"/>
              </a:rPr>
              <a:t>Dear Alex,</a:t>
            </a:r>
            <a:endParaRPr lang="en-US" altLang="zh-CN" sz="2400" dirty="0">
              <a:latin typeface="Calibri" panose="020F0502020204030204" pitchFamily="34" charset="0"/>
            </a:endParaRPr>
          </a:p>
          <a:p>
            <a:pPr algn="just"/>
            <a:r>
              <a:rPr lang="en-US" altLang="zh-CN" sz="2400" b="1" dirty="0">
                <a:latin typeface="Calibri" panose="020F0502020204030204" pitchFamily="34" charset="0"/>
              </a:rPr>
              <a:t>       </a:t>
            </a:r>
            <a:r>
              <a:rPr lang="en-US" altLang="zh-CN" sz="2400" b="1" u="sng" dirty="0">
                <a:latin typeface="Calibri" panose="020F0502020204030204" pitchFamily="34" charset="0"/>
              </a:rPr>
              <a:t>Learning that</a:t>
            </a:r>
            <a:r>
              <a:rPr lang="en-US" altLang="zh-CN" sz="2400" dirty="0">
                <a:latin typeface="Calibri" panose="020F0502020204030204" pitchFamily="34" charset="0"/>
              </a:rPr>
              <a:t> you’re leaving for the United States soon, I’m </a:t>
            </a:r>
            <a:r>
              <a:rPr lang="en-US" altLang="zh-CN" sz="2400" b="1" u="sng" dirty="0">
                <a:latin typeface="Calibri" panose="020F0502020204030204" pitchFamily="34" charset="0"/>
              </a:rPr>
              <a:t>eagerly</a:t>
            </a:r>
            <a:r>
              <a:rPr lang="en-US" altLang="zh-CN" sz="2400" dirty="0">
                <a:latin typeface="Calibri" panose="020F0502020204030204" pitchFamily="34" charset="0"/>
              </a:rPr>
              <a:t> writing to express my </a:t>
            </a:r>
            <a:r>
              <a:rPr lang="en-US" altLang="zh-CN" sz="2400" b="1" u="sng" dirty="0">
                <a:latin typeface="Calibri" panose="020F0502020204030204" pitchFamily="34" charset="0"/>
              </a:rPr>
              <a:t>heartfelt gratitude</a:t>
            </a:r>
            <a:r>
              <a:rPr lang="en-US" altLang="zh-CN" sz="2400" dirty="0">
                <a:latin typeface="Calibri" panose="020F0502020204030204" pitchFamily="34" charset="0"/>
              </a:rPr>
              <a:t> to you for your help.</a:t>
            </a:r>
            <a:endParaRPr lang="en-US" altLang="zh-CN" sz="2400" dirty="0">
              <a:latin typeface="Calibri" panose="020F0502020204030204" pitchFamily="34" charset="0"/>
            </a:endParaRPr>
          </a:p>
          <a:p>
            <a:pPr algn="just"/>
            <a:r>
              <a:rPr lang="en-US" altLang="zh-CN" sz="2400" dirty="0">
                <a:latin typeface="Calibri" panose="020F0502020204030204" pitchFamily="34" charset="0"/>
              </a:rPr>
              <a:t>  During the past three years, it’s so nice of you to have offered me classes of </a:t>
            </a:r>
            <a:r>
              <a:rPr lang="en-US" altLang="zh-CN" sz="2400" b="1" u="sng" dirty="0">
                <a:latin typeface="Calibri" panose="020F0502020204030204" pitchFamily="34" charset="0"/>
              </a:rPr>
              <a:t>practical</a:t>
            </a:r>
            <a:r>
              <a:rPr lang="en-US" altLang="zh-CN" sz="2400" b="1" dirty="0">
                <a:latin typeface="Calibri" panose="020F0502020204030204" pitchFamily="34" charset="0"/>
              </a:rPr>
              <a:t> </a:t>
            </a:r>
            <a:r>
              <a:rPr lang="en-US" altLang="zh-CN" sz="2400" dirty="0">
                <a:latin typeface="Calibri" panose="020F0502020204030204" pitchFamily="34" charset="0"/>
              </a:rPr>
              <a:t>learning skills. Under your professional guidance, I </a:t>
            </a:r>
            <a:r>
              <a:rPr lang="en-US" altLang="zh-CN" sz="2400" dirty="0" smtClean="0">
                <a:latin typeface="Calibri" panose="020F0502020204030204" pitchFamily="34" charset="0"/>
              </a:rPr>
              <a:t>have made </a:t>
            </a:r>
            <a:r>
              <a:rPr lang="en-US" altLang="zh-CN" sz="2400" b="1" u="sng" dirty="0" smtClean="0">
                <a:latin typeface="Calibri" panose="020F0502020204030204" pitchFamily="34" charset="0"/>
              </a:rPr>
              <a:t>unbelievable</a:t>
            </a:r>
            <a:r>
              <a:rPr lang="en-US" altLang="zh-CN" sz="2400" dirty="0">
                <a:latin typeface="Calibri" panose="020F0502020204030204" pitchFamily="34" charset="0"/>
              </a:rPr>
              <a:t> progress in English. </a:t>
            </a:r>
            <a:r>
              <a:rPr lang="en-US" altLang="zh-CN" sz="2400" b="1" u="sng" dirty="0">
                <a:latin typeface="Calibri" panose="020F0502020204030204" pitchFamily="34" charset="0"/>
              </a:rPr>
              <a:t>It’s </a:t>
            </a:r>
            <a:r>
              <a:rPr lang="en-US" altLang="zh-CN" sz="2400" b="1" u="sng" dirty="0" smtClean="0">
                <a:latin typeface="Calibri" panose="020F0502020204030204" pitchFamily="34" charset="0"/>
              </a:rPr>
              <a:t>really </a:t>
            </a:r>
            <a:r>
              <a:rPr lang="en-US" altLang="zh-CN" sz="2400" b="1" u="sng" dirty="0">
                <a:latin typeface="Calibri" panose="020F0502020204030204" pitchFamily="34" charset="0"/>
              </a:rPr>
              <a:t>a pleasant surprise</a:t>
            </a:r>
            <a:r>
              <a:rPr lang="en-US" altLang="zh-CN" sz="2400" dirty="0">
                <a:latin typeface="Calibri" panose="020F0502020204030204" pitchFamily="34" charset="0"/>
              </a:rPr>
              <a:t> for me to even </a:t>
            </a:r>
            <a:r>
              <a:rPr lang="en-US" altLang="zh-CN" sz="2400" b="1" dirty="0">
                <a:latin typeface="Calibri" panose="020F0502020204030204" pitchFamily="34" charset="0"/>
              </a:rPr>
              <a:t>rank first</a:t>
            </a:r>
            <a:r>
              <a:rPr lang="en-US" altLang="zh-CN" sz="2400" dirty="0">
                <a:latin typeface="Calibri" panose="020F0502020204030204" pitchFamily="34" charset="0"/>
              </a:rPr>
              <a:t> in a recent English speech contest. Whenever I </a:t>
            </a:r>
            <a:r>
              <a:rPr lang="en-US" altLang="zh-CN" sz="2400" b="1" u="sng" dirty="0">
                <a:latin typeface="Calibri" panose="020F0502020204030204" pitchFamily="34" charset="0"/>
              </a:rPr>
              <a:t>encounter difficulties</a:t>
            </a:r>
            <a:r>
              <a:rPr lang="en-US" altLang="zh-CN" sz="2400" dirty="0">
                <a:latin typeface="Calibri" panose="020F0502020204030204" pitchFamily="34" charset="0"/>
              </a:rPr>
              <a:t>, you always cheer me up and help me out, </a:t>
            </a:r>
            <a:r>
              <a:rPr lang="en-US" altLang="zh-CN" sz="2400" b="1" u="sng" dirty="0">
                <a:latin typeface="Calibri" panose="020F0502020204030204" pitchFamily="34" charset="0"/>
              </a:rPr>
              <a:t>which fuels my enthusiasm</a:t>
            </a:r>
            <a:r>
              <a:rPr lang="en-US" altLang="zh-CN" sz="2400" dirty="0">
                <a:latin typeface="Calibri" panose="020F0502020204030204" pitchFamily="34" charset="0"/>
              </a:rPr>
              <a:t> for English and </a:t>
            </a:r>
            <a:r>
              <a:rPr lang="en-US" altLang="zh-CN" sz="2400" b="1" u="sng" dirty="0">
                <a:latin typeface="Calibri" panose="020F0502020204030204" pitchFamily="34" charset="0"/>
              </a:rPr>
              <a:t>promotes me to regain tremendous confidence</a:t>
            </a:r>
            <a:r>
              <a:rPr lang="en-US" altLang="zh-CN" sz="2400" dirty="0">
                <a:latin typeface="Calibri" panose="020F0502020204030204" pitchFamily="34" charset="0"/>
              </a:rPr>
              <a:t>. </a:t>
            </a:r>
            <a:r>
              <a:rPr lang="en-US" altLang="zh-CN" sz="2400" b="1" i="1" dirty="0">
                <a:latin typeface="Calibri" panose="020F0502020204030204" pitchFamily="34" charset="0"/>
              </a:rPr>
              <a:t>No words are strong enough to convey how grateful I am.</a:t>
            </a:r>
            <a:endParaRPr lang="en-US" altLang="zh-CN" sz="2400" b="1" i="1" dirty="0">
              <a:latin typeface="Calibri" panose="020F0502020204030204" pitchFamily="34" charset="0"/>
            </a:endParaRPr>
          </a:p>
          <a:p>
            <a:pPr algn="just"/>
            <a:r>
              <a:rPr lang="en-US" altLang="zh-CN" sz="2400" dirty="0">
                <a:latin typeface="Calibri" panose="020F0502020204030204" pitchFamily="34" charset="0"/>
              </a:rPr>
              <a:t>      Thanks again and wish you a pleasant journey home.</a:t>
            </a:r>
            <a:endParaRPr lang="en-US" altLang="zh-CN" sz="2400" dirty="0">
              <a:latin typeface="Calibri" panose="020F0502020204030204" pitchFamily="34" charset="0"/>
            </a:endParaRPr>
          </a:p>
          <a:p>
            <a:pPr algn="just"/>
            <a:r>
              <a:rPr lang="en-US" altLang="zh-CN" sz="2400" dirty="0">
                <a:latin typeface="Calibri" panose="020F0502020204030204" pitchFamily="34" charset="0"/>
              </a:rPr>
              <a:t>             							</a:t>
            </a:r>
            <a:r>
              <a:rPr lang="en-US" altLang="zh-CN" sz="2400" dirty="0" smtClean="0">
                <a:latin typeface="Calibri" panose="020F0502020204030204" pitchFamily="34" charset="0"/>
              </a:rPr>
              <a:t>              Yours</a:t>
            </a:r>
            <a:r>
              <a:rPr lang="en-US" altLang="zh-CN" sz="2400" dirty="0">
                <a:latin typeface="Calibri" panose="020F0502020204030204" pitchFamily="34" charset="0"/>
              </a:rPr>
              <a:t>,  </a:t>
            </a:r>
            <a:endParaRPr lang="en-US" altLang="zh-CN" sz="2400" dirty="0">
              <a:latin typeface="Calibri" panose="020F0502020204030204" pitchFamily="34" charset="0"/>
            </a:endParaRPr>
          </a:p>
          <a:p>
            <a:pPr algn="just"/>
            <a:r>
              <a:rPr lang="en-US" altLang="zh-CN" sz="2400" dirty="0">
                <a:latin typeface="Calibri" panose="020F0502020204030204" pitchFamily="34" charset="0"/>
              </a:rPr>
              <a:t>								Li </a:t>
            </a:r>
            <a:r>
              <a:rPr lang="en-US" altLang="zh-CN" sz="2400" dirty="0" err="1" smtClean="0">
                <a:latin typeface="Calibri" panose="020F0502020204030204" pitchFamily="34" charset="0"/>
              </a:rPr>
              <a:t>Hua</a:t>
            </a:r>
            <a:endParaRPr lang="en-US" altLang="zh-CN" sz="2400" dirty="0">
              <a:latin typeface="Calibri" panose="020F0502020204030204" pitchFamily="34" charset="0"/>
            </a:endParaRPr>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ustDataLst>
      <p:tags r:id="rId2"/>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高中英语应用文写作系列</a:t>
            </a:r>
            <a:endParaRPr lang="zh-CN" altLang="en-US" dirty="0"/>
          </a:p>
        </p:txBody>
      </p:sp>
      <p:sp>
        <p:nvSpPr>
          <p:cNvPr id="4" name="文本占位符 3"/>
          <p:cNvSpPr>
            <a:spLocks noGrp="1"/>
          </p:cNvSpPr>
          <p:nvPr>
            <p:ph type="body" idx="14"/>
          </p:nvPr>
        </p:nvSpPr>
        <p:spPr/>
        <p:txBody>
          <a:bodyPr>
            <a:normAutofit fontScale="90000"/>
          </a:bodyPr>
          <a:lstStyle/>
          <a:p>
            <a:r>
              <a:rPr lang="zh-CN" altLang="en-US" dirty="0" smtClean="0"/>
              <a:t>高中   英语</a:t>
            </a:r>
            <a:endParaRPr lang="en-US" altLang="zh-CN" dirty="0"/>
          </a:p>
        </p:txBody>
      </p:sp>
      <p:sp>
        <p:nvSpPr>
          <p:cNvPr id="7" name="文本占位符 2"/>
          <p:cNvSpPr>
            <a:spLocks noGrp="1"/>
          </p:cNvSpPr>
          <p:nvPr>
            <p:ph type="body" idx="1"/>
          </p:nvPr>
        </p:nvSpPr>
        <p:spPr>
          <a:xfrm>
            <a:off x="307340" y="735965"/>
            <a:ext cx="7768590" cy="474345"/>
          </a:xfrm>
        </p:spPr>
        <p:txBody>
          <a:bodyPr>
            <a:normAutofit/>
          </a:bodyPr>
          <a:lstStyle/>
          <a:p>
            <a:r>
              <a:rPr lang="en-US" altLang="zh-CN" dirty="0"/>
              <a:t>3.感谢信</a:t>
            </a:r>
            <a:endParaRPr lang="en-US" altLang="zh-CN" dirty="0"/>
          </a:p>
        </p:txBody>
      </p:sp>
      <p:sp>
        <p:nvSpPr>
          <p:cNvPr id="10" name="矩形 9"/>
          <p:cNvSpPr/>
          <p:nvPr/>
        </p:nvSpPr>
        <p:spPr>
          <a:xfrm>
            <a:off x="757238" y="1300153"/>
            <a:ext cx="10958512" cy="4524315"/>
          </a:xfrm>
          <a:prstGeom prst="rect">
            <a:avLst/>
          </a:prstGeom>
          <a:ln w="38100">
            <a:solidFill>
              <a:srgbClr val="0F95D4"/>
            </a:solidFill>
            <a:prstDash val="lgDashDot"/>
          </a:ln>
        </p:spPr>
        <p:txBody>
          <a:bodyPr wrap="square">
            <a:spAutoFit/>
          </a:bodyPr>
          <a:lstStyle/>
          <a:p>
            <a:r>
              <a:rPr lang="en-US" altLang="zh-CN" sz="2400" dirty="0">
                <a:latin typeface="Calibri" panose="020F0502020204030204" pitchFamily="34" charset="0"/>
              </a:rPr>
              <a:t>Dear Alex,</a:t>
            </a:r>
            <a:endParaRPr lang="en-US" altLang="zh-CN" sz="2400" dirty="0">
              <a:latin typeface="Calibri" panose="020F0502020204030204" pitchFamily="34" charset="0"/>
            </a:endParaRPr>
          </a:p>
          <a:p>
            <a:r>
              <a:rPr lang="en-US" altLang="zh-CN" sz="2400" dirty="0" smtClean="0">
                <a:latin typeface="Calibri" panose="020F0502020204030204" pitchFamily="34" charset="0"/>
              </a:rPr>
              <a:t>   I’ve </a:t>
            </a:r>
            <a:r>
              <a:rPr lang="en-US" altLang="zh-CN" sz="2400" dirty="0">
                <a:latin typeface="Calibri" panose="020F0502020204030204" pitchFamily="34" charset="0"/>
              </a:rPr>
              <a:t>heard you’ll go back to your country and I’d like to thank you for your help with my English during your time in China.</a:t>
            </a:r>
            <a:endParaRPr lang="en-US" altLang="zh-CN" sz="2400" dirty="0">
              <a:latin typeface="Calibri" panose="020F0502020204030204" pitchFamily="34" charset="0"/>
            </a:endParaRPr>
          </a:p>
          <a:p>
            <a:r>
              <a:rPr lang="en-US" altLang="zh-CN" sz="2400" dirty="0" smtClean="0">
                <a:latin typeface="Calibri" panose="020F0502020204030204" pitchFamily="34" charset="0"/>
              </a:rPr>
              <a:t>    Our </a:t>
            </a:r>
            <a:r>
              <a:rPr lang="en-US" altLang="zh-CN" sz="2400" dirty="0">
                <a:latin typeface="Calibri" panose="020F0502020204030204" pitchFamily="34" charset="0"/>
              </a:rPr>
              <a:t>past conversations not only </a:t>
            </a:r>
            <a:r>
              <a:rPr lang="en-US" altLang="zh-CN" sz="2400" b="1" u="sng" dirty="0">
                <a:latin typeface="Calibri" panose="020F0502020204030204" pitchFamily="34" charset="0"/>
              </a:rPr>
              <a:t>enhanced</a:t>
            </a:r>
            <a:r>
              <a:rPr lang="en-US" altLang="zh-CN" sz="2400" dirty="0">
                <a:latin typeface="Calibri" panose="020F0502020204030204" pitchFamily="34" charset="0"/>
              </a:rPr>
              <a:t> my oral skills, but also taught me about your country’s </a:t>
            </a:r>
            <a:r>
              <a:rPr lang="en-US" altLang="zh-CN" sz="2400" b="1" u="sng" dirty="0">
                <a:latin typeface="Calibri" panose="020F0502020204030204" pitchFamily="34" charset="0"/>
              </a:rPr>
              <a:t>unique etiquette and culture</a:t>
            </a:r>
            <a:r>
              <a:rPr lang="en-US" altLang="zh-CN" sz="2400" dirty="0">
                <a:latin typeface="Calibri" panose="020F0502020204030204" pitchFamily="34" charset="0"/>
              </a:rPr>
              <a:t>. Furthermore, you have been a patient </a:t>
            </a:r>
            <a:r>
              <a:rPr lang="en-US" altLang="zh-CN" sz="2400" dirty="0" smtClean="0">
                <a:latin typeface="Calibri" panose="020F0502020204030204" pitchFamily="34" charset="0"/>
              </a:rPr>
              <a:t>teacher, </a:t>
            </a:r>
            <a:r>
              <a:rPr lang="en-US" altLang="zh-CN" sz="2400" b="1" u="sng" dirty="0" smtClean="0">
                <a:latin typeface="Calibri" panose="020F0502020204030204" pitchFamily="34" charset="0"/>
              </a:rPr>
              <a:t>giving me </a:t>
            </a:r>
            <a:r>
              <a:rPr lang="en-US" altLang="zh-CN" sz="2400" b="1" u="sng" dirty="0">
                <a:latin typeface="Calibri" panose="020F0502020204030204" pitchFamily="34" charset="0"/>
              </a:rPr>
              <a:t>precious advice</a:t>
            </a:r>
            <a:r>
              <a:rPr lang="en-US" altLang="zh-CN" sz="2400" dirty="0">
                <a:latin typeface="Calibri" panose="020F0502020204030204" pitchFamily="34" charset="0"/>
              </a:rPr>
              <a:t> on how to improve my </a:t>
            </a:r>
            <a:r>
              <a:rPr lang="en-US" altLang="zh-CN" sz="2400" dirty="0" smtClean="0">
                <a:latin typeface="Calibri" panose="020F0502020204030204" pitchFamily="34" charset="0"/>
              </a:rPr>
              <a:t>academic performance at </a:t>
            </a:r>
            <a:r>
              <a:rPr lang="en-US" altLang="zh-CN" sz="2400" dirty="0">
                <a:latin typeface="Calibri" panose="020F0502020204030204" pitchFamily="34" charset="0"/>
              </a:rPr>
              <a:t>school. I am now </a:t>
            </a:r>
            <a:r>
              <a:rPr lang="en-US" altLang="zh-CN" sz="2400" dirty="0" smtClean="0">
                <a:latin typeface="Calibri" panose="020F0502020204030204" pitchFamily="34" charset="0"/>
              </a:rPr>
              <a:t>more </a:t>
            </a:r>
            <a:r>
              <a:rPr lang="en-US" altLang="zh-CN" sz="2400" b="1" u="sng" dirty="0" smtClean="0">
                <a:latin typeface="Calibri" panose="020F0502020204030204" pitchFamily="34" charset="0"/>
              </a:rPr>
              <a:t>passionate</a:t>
            </a:r>
            <a:r>
              <a:rPr lang="en-US" altLang="zh-CN" sz="2400" dirty="0">
                <a:latin typeface="Calibri" panose="020F0502020204030204" pitchFamily="34" charset="0"/>
              </a:rPr>
              <a:t> about English, as </a:t>
            </a:r>
            <a:r>
              <a:rPr lang="en-US" altLang="zh-CN" sz="2400" dirty="0" smtClean="0">
                <a:latin typeface="Calibri" panose="020F0502020204030204" pitchFamily="34" charset="0"/>
              </a:rPr>
              <a:t>   I’m</a:t>
            </a:r>
            <a:r>
              <a:rPr lang="en-US" altLang="zh-CN" sz="2400" dirty="0">
                <a:latin typeface="Calibri" panose="020F0502020204030204" pitchFamily="34" charset="0"/>
              </a:rPr>
              <a:t> </a:t>
            </a:r>
            <a:r>
              <a:rPr lang="en-US" altLang="zh-CN" sz="2400" b="1" u="sng" dirty="0">
                <a:latin typeface="Calibri" panose="020F0502020204030204" pitchFamily="34" charset="0"/>
              </a:rPr>
              <a:t>intrigued by</a:t>
            </a:r>
            <a:r>
              <a:rPr lang="en-US" altLang="zh-CN" sz="2400" dirty="0">
                <a:latin typeface="Calibri" panose="020F0502020204030204" pitchFamily="34" charset="0"/>
              </a:rPr>
              <a:t> your amazing stories.</a:t>
            </a:r>
            <a:endParaRPr lang="en-US" altLang="zh-CN" sz="2400" dirty="0">
              <a:latin typeface="Calibri" panose="020F0502020204030204" pitchFamily="34" charset="0"/>
            </a:endParaRPr>
          </a:p>
          <a:p>
            <a:r>
              <a:rPr lang="en-US" altLang="zh-CN" sz="2400" b="1" dirty="0" smtClean="0">
                <a:latin typeface="Calibri" panose="020F0502020204030204" pitchFamily="34" charset="0"/>
              </a:rPr>
              <a:t>     </a:t>
            </a:r>
            <a:r>
              <a:rPr lang="en-US" altLang="zh-CN" sz="2400" b="1" u="sng" dirty="0" smtClean="0">
                <a:latin typeface="Calibri" panose="020F0502020204030204" pitchFamily="34" charset="0"/>
              </a:rPr>
              <a:t>Have </a:t>
            </a:r>
            <a:r>
              <a:rPr lang="en-US" altLang="zh-CN" sz="2400" b="1" u="sng" dirty="0">
                <a:latin typeface="Calibri" panose="020F0502020204030204" pitchFamily="34" charset="0"/>
              </a:rPr>
              <a:t>a safe trip</a:t>
            </a:r>
            <a:r>
              <a:rPr lang="en-US" altLang="zh-CN" sz="2400" dirty="0">
                <a:latin typeface="Calibri" panose="020F0502020204030204" pitchFamily="34" charset="0"/>
              </a:rPr>
              <a:t> and </a:t>
            </a:r>
            <a:r>
              <a:rPr lang="en-US" altLang="zh-CN" sz="2400" b="1" u="sng" dirty="0" smtClean="0">
                <a:latin typeface="Calibri" panose="020F0502020204030204" pitchFamily="34" charset="0"/>
              </a:rPr>
              <a:t>may </a:t>
            </a:r>
            <a:r>
              <a:rPr lang="en-US" altLang="zh-CN" sz="2400" b="1" u="sng" dirty="0">
                <a:latin typeface="Calibri" panose="020F0502020204030204" pitchFamily="34" charset="0"/>
              </a:rPr>
              <a:t>you succeed in whatever you do</a:t>
            </a:r>
            <a:r>
              <a:rPr lang="en-US" altLang="zh-CN" sz="2400" dirty="0">
                <a:latin typeface="Calibri" panose="020F0502020204030204" pitchFamily="34" charset="0"/>
              </a:rPr>
              <a:t>.</a:t>
            </a:r>
            <a:endParaRPr lang="en-US" altLang="zh-CN" sz="2400" dirty="0">
              <a:latin typeface="Calibri" panose="020F0502020204030204" pitchFamily="34" charset="0"/>
            </a:endParaRPr>
          </a:p>
          <a:p>
            <a:r>
              <a:rPr lang="en-US" altLang="zh-CN" sz="2400" dirty="0" smtClean="0">
                <a:latin typeface="Calibri" panose="020F0502020204030204" pitchFamily="34" charset="0"/>
              </a:rPr>
              <a:t>     Best </a:t>
            </a:r>
            <a:r>
              <a:rPr lang="en-US" altLang="zh-CN" sz="2400" dirty="0">
                <a:latin typeface="Calibri" panose="020F0502020204030204" pitchFamily="34" charset="0"/>
              </a:rPr>
              <a:t>regards,</a:t>
            </a:r>
            <a:endParaRPr lang="en-US" altLang="zh-CN" sz="2400" dirty="0">
              <a:latin typeface="Calibri" panose="020F0502020204030204" pitchFamily="34" charset="0"/>
            </a:endParaRPr>
          </a:p>
          <a:p>
            <a:pPr algn="just"/>
            <a:r>
              <a:rPr lang="en-US" altLang="zh-CN" sz="2400" dirty="0">
                <a:latin typeface="Calibri" panose="020F0502020204030204" pitchFamily="34" charset="0"/>
              </a:rPr>
              <a:t>             							</a:t>
            </a:r>
            <a:r>
              <a:rPr lang="en-US" altLang="zh-CN" sz="2400" dirty="0" smtClean="0">
                <a:latin typeface="Calibri" panose="020F0502020204030204" pitchFamily="34" charset="0"/>
              </a:rPr>
              <a:t>	Yours</a:t>
            </a:r>
            <a:r>
              <a:rPr lang="en-US" altLang="zh-CN" sz="2400" dirty="0">
                <a:latin typeface="Calibri" panose="020F0502020204030204" pitchFamily="34" charset="0"/>
              </a:rPr>
              <a:t>,  </a:t>
            </a:r>
            <a:endParaRPr lang="en-US" altLang="zh-CN" sz="2400" dirty="0">
              <a:latin typeface="Calibri" panose="020F0502020204030204" pitchFamily="34" charset="0"/>
            </a:endParaRPr>
          </a:p>
          <a:p>
            <a:pPr algn="just"/>
            <a:r>
              <a:rPr lang="en-US" altLang="zh-CN" sz="2400" dirty="0">
                <a:latin typeface="Calibri" panose="020F0502020204030204" pitchFamily="34" charset="0"/>
              </a:rPr>
              <a:t>								Li </a:t>
            </a:r>
            <a:r>
              <a:rPr lang="en-US" altLang="zh-CN" sz="2400" dirty="0" err="1" smtClean="0">
                <a:latin typeface="Calibri" panose="020F0502020204030204" pitchFamily="34" charset="0"/>
              </a:rPr>
              <a:t>Hua</a:t>
            </a:r>
            <a:endParaRPr lang="en-US" altLang="zh-CN" sz="2400" dirty="0">
              <a:latin typeface="Calibri" panose="020F0502020204030204" pitchFamily="34" charset="0"/>
            </a:endParaRPr>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ustDataLst>
      <p:tags r:id="rId2"/>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高中英语应用文写作系列</a:t>
            </a:r>
            <a:endParaRPr lang="zh-CN" altLang="en-US" dirty="0"/>
          </a:p>
        </p:txBody>
      </p:sp>
      <p:sp>
        <p:nvSpPr>
          <p:cNvPr id="4" name="文本占位符 3"/>
          <p:cNvSpPr>
            <a:spLocks noGrp="1"/>
          </p:cNvSpPr>
          <p:nvPr>
            <p:ph type="body" idx="14"/>
          </p:nvPr>
        </p:nvSpPr>
        <p:spPr/>
        <p:txBody>
          <a:bodyPr>
            <a:normAutofit fontScale="90000"/>
          </a:bodyPr>
          <a:lstStyle/>
          <a:p>
            <a:r>
              <a:rPr lang="zh-CN" altLang="en-US" dirty="0" smtClean="0"/>
              <a:t>高中   英语</a:t>
            </a:r>
            <a:endParaRPr lang="en-US" altLang="zh-CN" dirty="0"/>
          </a:p>
        </p:txBody>
      </p:sp>
      <p:sp>
        <p:nvSpPr>
          <p:cNvPr id="7" name="文本占位符 2"/>
          <p:cNvSpPr>
            <a:spLocks noGrp="1"/>
          </p:cNvSpPr>
          <p:nvPr>
            <p:ph type="body" idx="1"/>
          </p:nvPr>
        </p:nvSpPr>
        <p:spPr>
          <a:xfrm>
            <a:off x="307340" y="735965"/>
            <a:ext cx="7768590" cy="474345"/>
          </a:xfrm>
        </p:spPr>
        <p:txBody>
          <a:bodyPr>
            <a:normAutofit/>
          </a:bodyPr>
          <a:lstStyle/>
          <a:p>
            <a:r>
              <a:rPr lang="en-US" altLang="zh-CN" dirty="0"/>
              <a:t>3.感谢信</a:t>
            </a:r>
            <a:endParaRPr lang="en-US" altLang="zh-CN" dirty="0"/>
          </a:p>
        </p:txBody>
      </p:sp>
      <p:sp>
        <p:nvSpPr>
          <p:cNvPr id="10" name="矩形 9"/>
          <p:cNvSpPr/>
          <p:nvPr/>
        </p:nvSpPr>
        <p:spPr>
          <a:xfrm>
            <a:off x="757238" y="1128697"/>
            <a:ext cx="10958512" cy="4524315"/>
          </a:xfrm>
          <a:prstGeom prst="rect">
            <a:avLst/>
          </a:prstGeom>
          <a:ln w="38100">
            <a:solidFill>
              <a:srgbClr val="0F95D4"/>
            </a:solidFill>
            <a:prstDash val="lgDashDot"/>
          </a:ln>
        </p:spPr>
        <p:txBody>
          <a:bodyPr wrap="square">
            <a:spAutoFit/>
          </a:bodyPr>
          <a:lstStyle/>
          <a:p>
            <a:pPr algn="just"/>
            <a:r>
              <a:rPr lang="en-US" altLang="zh-CN" sz="2400">
                <a:latin typeface="Calibri" panose="020F0502020204030204" pitchFamily="34" charset="0"/>
              </a:rPr>
              <a:t>Dear </a:t>
            </a:r>
            <a:r>
              <a:rPr lang="en-US" altLang="zh-CN" sz="2400" smtClean="0">
                <a:latin typeface="Calibri" panose="020F0502020204030204" pitchFamily="34" charset="0"/>
              </a:rPr>
              <a:t>Alex,</a:t>
            </a:r>
            <a:endParaRPr lang="en-US" altLang="zh-CN" sz="2400" dirty="0">
              <a:latin typeface="Calibri" panose="020F0502020204030204" pitchFamily="34" charset="0"/>
            </a:endParaRPr>
          </a:p>
          <a:p>
            <a:pPr algn="just"/>
            <a:r>
              <a:rPr lang="en-US" altLang="zh-CN" sz="2400" dirty="0">
                <a:latin typeface="Calibri" panose="020F0502020204030204" pitchFamily="34" charset="0"/>
              </a:rPr>
              <a:t>     </a:t>
            </a:r>
            <a:r>
              <a:rPr lang="en-US" altLang="zh-CN" sz="2400" b="1" dirty="0">
                <a:latin typeface="Calibri" panose="020F0502020204030204" pitchFamily="34" charset="0"/>
              </a:rPr>
              <a:t>I am so regretful to know </a:t>
            </a:r>
            <a:r>
              <a:rPr lang="en-US" altLang="zh-CN" sz="2400" dirty="0">
                <a:latin typeface="Calibri" panose="020F0502020204030204" pitchFamily="34" charset="0"/>
              </a:rPr>
              <a:t>that you are going to return to your </a:t>
            </a:r>
            <a:r>
              <a:rPr lang="en-US" altLang="zh-CN" sz="2400" dirty="0" smtClean="0">
                <a:latin typeface="Calibri" panose="020F0502020204030204" pitchFamily="34" charset="0"/>
              </a:rPr>
              <a:t>country </a:t>
            </a:r>
            <a:r>
              <a:rPr lang="en-US" altLang="zh-CN" sz="2400" dirty="0">
                <a:latin typeface="Calibri" panose="020F0502020204030204" pitchFamily="34" charset="0"/>
              </a:rPr>
              <a:t>before long. We get along well with each other during your stay in China and </a:t>
            </a:r>
            <a:r>
              <a:rPr lang="en-US" altLang="zh-CN" sz="2400" dirty="0" smtClean="0">
                <a:latin typeface="Calibri" panose="020F0502020204030204" pitchFamily="34" charset="0"/>
              </a:rPr>
              <a:t>you’ve </a:t>
            </a:r>
            <a:r>
              <a:rPr lang="en-US" altLang="zh-CN" sz="2400" b="1" dirty="0">
                <a:latin typeface="Calibri" panose="020F0502020204030204" pitchFamily="34" charset="0"/>
              </a:rPr>
              <a:t>offered me lots of help</a:t>
            </a:r>
            <a:r>
              <a:rPr lang="en-US" altLang="zh-CN" sz="2400" dirty="0">
                <a:latin typeface="Calibri" panose="020F0502020204030204" pitchFamily="34" charset="0"/>
              </a:rPr>
              <a:t>. I would like to </a:t>
            </a:r>
            <a:r>
              <a:rPr lang="en-US" altLang="zh-CN" sz="2400" b="1" dirty="0">
                <a:latin typeface="Calibri" panose="020F0502020204030204" pitchFamily="34" charset="0"/>
              </a:rPr>
              <a:t>express my gratitude to you for your help with my English</a:t>
            </a:r>
            <a:r>
              <a:rPr lang="en-US" altLang="zh-CN" sz="2400" dirty="0">
                <a:latin typeface="Calibri" panose="020F0502020204030204" pitchFamily="34" charset="0"/>
              </a:rPr>
              <a:t>. </a:t>
            </a:r>
            <a:endParaRPr lang="en-US" altLang="zh-CN" sz="2400" dirty="0">
              <a:latin typeface="Calibri" panose="020F0502020204030204" pitchFamily="34" charset="0"/>
            </a:endParaRPr>
          </a:p>
          <a:p>
            <a:pPr algn="just"/>
            <a:r>
              <a:rPr lang="en-US" altLang="zh-CN" sz="2400" dirty="0">
                <a:latin typeface="Calibri" panose="020F0502020204030204" pitchFamily="34" charset="0"/>
              </a:rPr>
              <a:t>    </a:t>
            </a:r>
            <a:r>
              <a:rPr lang="en-US" altLang="zh-CN" sz="2400" dirty="0" smtClean="0">
                <a:latin typeface="Calibri" panose="020F0502020204030204" pitchFamily="34" charset="0"/>
              </a:rPr>
              <a:t>In the past three years, you’ve spent </a:t>
            </a:r>
            <a:r>
              <a:rPr lang="en-US" altLang="zh-CN" sz="2400" dirty="0">
                <a:latin typeface="Calibri" panose="020F0502020204030204" pitchFamily="34" charset="0"/>
              </a:rPr>
              <a:t>your spare time helping me polish up my oral English. It is you who shared </a:t>
            </a:r>
            <a:r>
              <a:rPr lang="en-US" altLang="zh-CN" sz="2400" dirty="0" smtClean="0">
                <a:latin typeface="Calibri" panose="020F0502020204030204" pitchFamily="34" charset="0"/>
              </a:rPr>
              <a:t>with me rich </a:t>
            </a:r>
            <a:r>
              <a:rPr lang="en-US" altLang="zh-CN" sz="2400" dirty="0">
                <a:latin typeface="Calibri" panose="020F0502020204030204" pitchFamily="34" charset="0"/>
              </a:rPr>
              <a:t>knowledge of English and English culture. All these really </a:t>
            </a:r>
            <a:r>
              <a:rPr lang="en-US" altLang="zh-CN" sz="2400" b="1" dirty="0">
                <a:latin typeface="Calibri" panose="020F0502020204030204" pitchFamily="34" charset="0"/>
              </a:rPr>
              <a:t>mean a lot to me</a:t>
            </a:r>
            <a:r>
              <a:rPr lang="en-US" altLang="zh-CN" sz="2400" dirty="0">
                <a:latin typeface="Calibri" panose="020F0502020204030204" pitchFamily="34" charset="0"/>
              </a:rPr>
              <a:t>. Never will I forget you and your kindness. </a:t>
            </a:r>
            <a:r>
              <a:rPr lang="en-US" altLang="zh-CN" sz="2400" b="1" dirty="0">
                <a:latin typeface="Calibri" panose="020F0502020204030204" pitchFamily="34" charset="0"/>
              </a:rPr>
              <a:t>Thanks for being such a wonderful </a:t>
            </a:r>
            <a:r>
              <a:rPr lang="en-US" altLang="zh-CN" sz="2400" b="1" dirty="0" smtClean="0">
                <a:latin typeface="Calibri" panose="020F0502020204030204" pitchFamily="34" charset="0"/>
              </a:rPr>
              <a:t>teacher and </a:t>
            </a:r>
            <a:r>
              <a:rPr lang="en-US" altLang="zh-CN" sz="2400" b="1" dirty="0">
                <a:latin typeface="Calibri" panose="020F0502020204030204" pitchFamily="34" charset="0"/>
              </a:rPr>
              <a:t>thanks again for everything you have done for me</a:t>
            </a:r>
            <a:r>
              <a:rPr lang="en-US" altLang="zh-CN" sz="2400" dirty="0">
                <a:latin typeface="Calibri" panose="020F0502020204030204" pitchFamily="34" charset="0"/>
              </a:rPr>
              <a:t>.</a:t>
            </a:r>
            <a:endParaRPr lang="en-US" altLang="zh-CN" sz="2400" dirty="0">
              <a:latin typeface="Calibri" panose="020F0502020204030204" pitchFamily="34" charset="0"/>
            </a:endParaRPr>
          </a:p>
          <a:p>
            <a:pPr algn="just"/>
            <a:r>
              <a:rPr lang="en-US" altLang="zh-CN" sz="2400" dirty="0">
                <a:latin typeface="Calibri" panose="020F0502020204030204" pitchFamily="34" charset="0"/>
              </a:rPr>
              <a:t>        </a:t>
            </a:r>
            <a:r>
              <a:rPr lang="en-US" altLang="zh-CN" sz="2400" b="1" dirty="0">
                <a:latin typeface="Calibri" panose="020F0502020204030204" pitchFamily="34" charset="0"/>
              </a:rPr>
              <a:t>Wish you a pleasant journey home</a:t>
            </a:r>
            <a:r>
              <a:rPr lang="en-US" altLang="zh-CN" sz="2400" dirty="0">
                <a:latin typeface="Calibri" panose="020F0502020204030204" pitchFamily="34" charset="0"/>
              </a:rPr>
              <a:t>.</a:t>
            </a:r>
            <a:endParaRPr lang="en-US" altLang="zh-CN" sz="2400" dirty="0">
              <a:latin typeface="Calibri" panose="020F0502020204030204" pitchFamily="34" charset="0"/>
            </a:endParaRPr>
          </a:p>
          <a:p>
            <a:pPr algn="just"/>
            <a:r>
              <a:rPr lang="en-US" altLang="zh-CN" sz="2400" dirty="0">
                <a:latin typeface="Calibri" panose="020F0502020204030204" pitchFamily="34" charset="0"/>
              </a:rPr>
              <a:t>                                                                                              Yours,</a:t>
            </a:r>
            <a:endParaRPr lang="en-US" altLang="zh-CN" sz="2400" dirty="0">
              <a:latin typeface="Calibri" panose="020F0502020204030204" pitchFamily="34" charset="0"/>
            </a:endParaRPr>
          </a:p>
          <a:p>
            <a:pPr algn="just"/>
            <a:r>
              <a:rPr lang="en-US" altLang="zh-CN" sz="2400" dirty="0">
                <a:latin typeface="Calibri" panose="020F0502020204030204" pitchFamily="34" charset="0"/>
              </a:rPr>
              <a:t>                                                                                              Li </a:t>
            </a:r>
            <a:r>
              <a:rPr lang="en-US" altLang="zh-CN" sz="2400" dirty="0" err="1">
                <a:latin typeface="Calibri" panose="020F0502020204030204" pitchFamily="34" charset="0"/>
              </a:rPr>
              <a:t>Hua</a:t>
            </a:r>
            <a:endParaRPr lang="en-US" altLang="zh-CN" sz="2400" dirty="0">
              <a:latin typeface="Calibri" panose="020F0502020204030204" pitchFamily="34" charset="0"/>
            </a:endParaRPr>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ustDataLst>
      <p:tags r:id="rId2"/>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高中英语应用文写作系列</a:t>
            </a:r>
            <a:endParaRPr lang="zh-CN" altLang="en-US" dirty="0"/>
          </a:p>
        </p:txBody>
      </p:sp>
      <p:sp>
        <p:nvSpPr>
          <p:cNvPr id="3" name="文本占位符 2"/>
          <p:cNvSpPr>
            <a:spLocks noGrp="1"/>
          </p:cNvSpPr>
          <p:nvPr>
            <p:ph type="body" idx="1"/>
          </p:nvPr>
        </p:nvSpPr>
        <p:spPr>
          <a:xfrm>
            <a:off x="307340" y="735965"/>
            <a:ext cx="7768590" cy="474345"/>
          </a:xfrm>
        </p:spPr>
        <p:txBody>
          <a:bodyPr>
            <a:normAutofit/>
          </a:bodyPr>
          <a:lstStyle/>
          <a:p>
            <a:r>
              <a:rPr lang="en-US" altLang="zh-CN" dirty="0"/>
              <a:t>3.感谢信</a:t>
            </a:r>
            <a:endParaRPr lang="en-US" altLang="zh-CN" dirty="0"/>
          </a:p>
        </p:txBody>
      </p:sp>
      <p:sp>
        <p:nvSpPr>
          <p:cNvPr id="4" name="文本占位符 3"/>
          <p:cNvSpPr>
            <a:spLocks noGrp="1"/>
          </p:cNvSpPr>
          <p:nvPr>
            <p:ph type="body" idx="14"/>
          </p:nvPr>
        </p:nvSpPr>
        <p:spPr/>
        <p:txBody>
          <a:bodyPr>
            <a:normAutofit fontScale="90000"/>
          </a:bodyPr>
          <a:lstStyle/>
          <a:p>
            <a:r>
              <a:rPr lang="zh-CN" altLang="en-US" dirty="0" smtClean="0"/>
              <a:t>高中   英语</a:t>
            </a:r>
            <a:endParaRPr lang="en-US" altLang="zh-CN" dirty="0"/>
          </a:p>
        </p:txBody>
      </p:sp>
      <p:sp>
        <p:nvSpPr>
          <p:cNvPr id="9" name="矩形 8"/>
          <p:cNvSpPr/>
          <p:nvPr/>
        </p:nvSpPr>
        <p:spPr>
          <a:xfrm>
            <a:off x="676274" y="1336234"/>
            <a:ext cx="6313469" cy="4154984"/>
          </a:xfrm>
          <a:prstGeom prst="rect">
            <a:avLst/>
          </a:prstGeom>
        </p:spPr>
        <p:txBody>
          <a:bodyPr wrap="square">
            <a:spAutoFit/>
          </a:bodyPr>
          <a:lstStyle/>
          <a:p>
            <a:pPr eaLnBrk="0" fontAlgn="base" hangingPunct="0">
              <a:spcBef>
                <a:spcPct val="0"/>
              </a:spcBef>
              <a:spcAft>
                <a:spcPct val="0"/>
              </a:spcAft>
              <a:defRPr/>
            </a:pPr>
            <a:r>
              <a:rPr lang="zh-CN" altLang="en-US" sz="2400" dirty="0">
                <a:solidFill>
                  <a:srgbClr val="5F5F5F"/>
                </a:solidFill>
              </a:rPr>
              <a:t>模拟</a:t>
            </a:r>
            <a:r>
              <a:rPr lang="zh-CN" altLang="en-US" sz="2400" dirty="0" smtClean="0">
                <a:solidFill>
                  <a:srgbClr val="5F5F5F"/>
                </a:solidFill>
              </a:rPr>
              <a:t>试题：</a:t>
            </a:r>
            <a:endParaRPr lang="en-US" altLang="zh-CN" sz="2400" dirty="0" smtClean="0">
              <a:solidFill>
                <a:srgbClr val="5F5F5F"/>
              </a:solidFill>
            </a:endParaRPr>
          </a:p>
          <a:p>
            <a:pPr eaLnBrk="0" fontAlgn="base" hangingPunct="0">
              <a:spcBef>
                <a:spcPct val="0"/>
              </a:spcBef>
              <a:spcAft>
                <a:spcPct val="0"/>
              </a:spcAft>
              <a:defRPr/>
            </a:pPr>
            <a:r>
              <a:rPr lang="zh-CN" altLang="zh-CN" sz="2400" dirty="0" smtClean="0">
                <a:solidFill>
                  <a:srgbClr val="5F5F5F"/>
                </a:solidFill>
              </a:rPr>
              <a:t>假定</a:t>
            </a:r>
            <a:r>
              <a:rPr lang="zh-CN" altLang="zh-CN" sz="2400" dirty="0">
                <a:solidFill>
                  <a:srgbClr val="5F5F5F"/>
                </a:solidFill>
              </a:rPr>
              <a:t>你是中学生李华，作为成员之一，刚刚访问完英国的姐妹学校</a:t>
            </a:r>
            <a:r>
              <a:rPr lang="en-US" altLang="zh-CN" sz="2400" dirty="0">
                <a:solidFill>
                  <a:srgbClr val="5F5F5F"/>
                </a:solidFill>
              </a:rPr>
              <a:t>Morley College</a:t>
            </a:r>
            <a:r>
              <a:rPr lang="zh-CN" altLang="zh-CN" sz="2400" dirty="0">
                <a:solidFill>
                  <a:srgbClr val="5F5F5F"/>
                </a:solidFill>
              </a:rPr>
              <a:t>回国，请你给该校校长</a:t>
            </a:r>
            <a:r>
              <a:rPr lang="en-US" altLang="zh-CN" sz="2400" dirty="0">
                <a:solidFill>
                  <a:srgbClr val="5F5F5F"/>
                </a:solidFill>
              </a:rPr>
              <a:t>Mr. Declan</a:t>
            </a:r>
            <a:r>
              <a:rPr lang="zh-CN" altLang="zh-CN" sz="2400" dirty="0">
                <a:solidFill>
                  <a:srgbClr val="5F5F5F"/>
                </a:solidFill>
              </a:rPr>
              <a:t>写一封感谢信，内容包括：</a:t>
            </a:r>
            <a:endParaRPr lang="zh-CN" altLang="zh-CN" sz="2400" dirty="0">
              <a:solidFill>
                <a:srgbClr val="5F5F5F"/>
              </a:solidFill>
            </a:endParaRPr>
          </a:p>
          <a:p>
            <a:pPr eaLnBrk="0" fontAlgn="base" hangingPunct="0">
              <a:spcBef>
                <a:spcPct val="0"/>
              </a:spcBef>
              <a:spcAft>
                <a:spcPct val="0"/>
              </a:spcAft>
              <a:defRPr/>
            </a:pPr>
            <a:r>
              <a:rPr lang="en-US" altLang="zh-CN" sz="2400" dirty="0">
                <a:solidFill>
                  <a:srgbClr val="5F5F5F"/>
                </a:solidFill>
              </a:rPr>
              <a:t>1.</a:t>
            </a:r>
            <a:r>
              <a:rPr lang="zh-CN" altLang="zh-CN" sz="2400" dirty="0">
                <a:solidFill>
                  <a:srgbClr val="5F5F5F"/>
                </a:solidFill>
              </a:rPr>
              <a:t>感谢对方的热情款待；</a:t>
            </a:r>
            <a:endParaRPr lang="en-US" altLang="zh-CN" sz="2400" dirty="0">
              <a:solidFill>
                <a:srgbClr val="5F5F5F"/>
              </a:solidFill>
            </a:endParaRPr>
          </a:p>
          <a:p>
            <a:pPr eaLnBrk="0" fontAlgn="base" hangingPunct="0">
              <a:spcBef>
                <a:spcPct val="0"/>
              </a:spcBef>
              <a:spcAft>
                <a:spcPct val="0"/>
              </a:spcAft>
              <a:defRPr/>
            </a:pPr>
            <a:r>
              <a:rPr lang="en-US" altLang="zh-CN" sz="2400" dirty="0">
                <a:solidFill>
                  <a:srgbClr val="5F5F5F"/>
                </a:solidFill>
              </a:rPr>
              <a:t>2.</a:t>
            </a:r>
            <a:r>
              <a:rPr lang="zh-CN" altLang="zh-CN" sz="2400" dirty="0">
                <a:solidFill>
                  <a:srgbClr val="5F5F5F"/>
                </a:solidFill>
              </a:rPr>
              <a:t>你的收获；</a:t>
            </a:r>
            <a:endParaRPr lang="en-US" altLang="zh-CN" sz="2400" dirty="0">
              <a:solidFill>
                <a:srgbClr val="5F5F5F"/>
              </a:solidFill>
            </a:endParaRPr>
          </a:p>
          <a:p>
            <a:pPr eaLnBrk="0" fontAlgn="base" hangingPunct="0">
              <a:spcBef>
                <a:spcPct val="0"/>
              </a:spcBef>
              <a:spcAft>
                <a:spcPct val="0"/>
              </a:spcAft>
              <a:defRPr/>
            </a:pPr>
            <a:r>
              <a:rPr lang="en-US" altLang="zh-CN" sz="2400" dirty="0">
                <a:solidFill>
                  <a:srgbClr val="5F5F5F"/>
                </a:solidFill>
              </a:rPr>
              <a:t>3.</a:t>
            </a:r>
            <a:r>
              <a:rPr lang="zh-CN" altLang="zh-CN" sz="2400" dirty="0">
                <a:solidFill>
                  <a:srgbClr val="5F5F5F"/>
                </a:solidFill>
              </a:rPr>
              <a:t>邀请对方来访；</a:t>
            </a:r>
            <a:endParaRPr lang="zh-CN" altLang="zh-CN" sz="2400" dirty="0">
              <a:solidFill>
                <a:srgbClr val="5F5F5F"/>
              </a:solidFill>
            </a:endParaRPr>
          </a:p>
          <a:p>
            <a:pPr eaLnBrk="0" fontAlgn="base" hangingPunct="0">
              <a:spcBef>
                <a:spcPct val="0"/>
              </a:spcBef>
              <a:spcAft>
                <a:spcPct val="0"/>
              </a:spcAft>
              <a:defRPr/>
            </a:pPr>
            <a:r>
              <a:rPr lang="zh-CN" altLang="zh-CN" sz="2400" dirty="0">
                <a:solidFill>
                  <a:srgbClr val="5F5F5F"/>
                </a:solidFill>
              </a:rPr>
              <a:t>注意：</a:t>
            </a:r>
            <a:endParaRPr lang="en-US" altLang="zh-CN" sz="2400" dirty="0">
              <a:solidFill>
                <a:srgbClr val="5F5F5F"/>
              </a:solidFill>
            </a:endParaRPr>
          </a:p>
          <a:p>
            <a:pPr marL="457200" indent="-457200" eaLnBrk="0" fontAlgn="base" hangingPunct="0">
              <a:spcBef>
                <a:spcPct val="0"/>
              </a:spcBef>
              <a:spcAft>
                <a:spcPct val="0"/>
              </a:spcAft>
              <a:buFontTx/>
              <a:buAutoNum type="arabicPeriod"/>
              <a:defRPr/>
            </a:pPr>
            <a:r>
              <a:rPr lang="zh-CN" altLang="zh-CN" sz="2400" dirty="0">
                <a:solidFill>
                  <a:srgbClr val="5F5F5F"/>
                </a:solidFill>
              </a:rPr>
              <a:t>词数</a:t>
            </a:r>
            <a:r>
              <a:rPr lang="en-US" altLang="zh-CN" sz="2400" dirty="0">
                <a:solidFill>
                  <a:srgbClr val="5F5F5F"/>
                </a:solidFill>
              </a:rPr>
              <a:t>80</a:t>
            </a:r>
            <a:r>
              <a:rPr lang="zh-CN" altLang="zh-CN" sz="2400" dirty="0">
                <a:solidFill>
                  <a:srgbClr val="5F5F5F"/>
                </a:solidFill>
              </a:rPr>
              <a:t>左右；</a:t>
            </a:r>
            <a:endParaRPr lang="en-US" altLang="zh-CN" sz="2400" dirty="0">
              <a:solidFill>
                <a:srgbClr val="5F5F5F"/>
              </a:solidFill>
            </a:endParaRPr>
          </a:p>
          <a:p>
            <a:pPr eaLnBrk="0" fontAlgn="base" hangingPunct="0">
              <a:spcBef>
                <a:spcPct val="0"/>
              </a:spcBef>
              <a:spcAft>
                <a:spcPct val="0"/>
              </a:spcAft>
              <a:defRPr/>
            </a:pPr>
            <a:r>
              <a:rPr lang="en-US" altLang="zh-CN" sz="2400" dirty="0">
                <a:solidFill>
                  <a:srgbClr val="5F5F5F"/>
                </a:solidFill>
              </a:rPr>
              <a:t>2. </a:t>
            </a:r>
            <a:r>
              <a:rPr lang="zh-CN" altLang="zh-CN" sz="2400" dirty="0">
                <a:solidFill>
                  <a:srgbClr val="5F5F5F"/>
                </a:solidFill>
              </a:rPr>
              <a:t>可适当增加细节，以使行文</a:t>
            </a:r>
            <a:r>
              <a:rPr lang="zh-CN" altLang="zh-CN" sz="2400" dirty="0" smtClean="0">
                <a:solidFill>
                  <a:srgbClr val="5F5F5F"/>
                </a:solidFill>
              </a:rPr>
              <a:t>连贯</a:t>
            </a:r>
            <a:r>
              <a:rPr lang="zh-CN" altLang="en-US" sz="2400" dirty="0" smtClean="0">
                <a:solidFill>
                  <a:srgbClr val="5F5F5F"/>
                </a:solidFill>
              </a:rPr>
              <a:t>。</a:t>
            </a:r>
            <a:endParaRPr lang="zh-CN" altLang="zh-CN" sz="2400" dirty="0">
              <a:solidFill>
                <a:srgbClr val="5F5F5F"/>
              </a:solidFill>
            </a:endParaRPr>
          </a:p>
        </p:txBody>
      </p:sp>
      <p:sp>
        <p:nvSpPr>
          <p:cNvPr id="5" name="AutoShape 2" descr="data:image/png;base64,iVBORw0KGgoAAAANSUhEUgAAAVgAAACTCAMAAAD86vGxAAABVlBMVEX///8AAAD/7QAAn+MxJ4MAlkDjBhOTk5PiAACxsbHBwcG2trY9PT3r6+v6+vrz8/OioqLg4ODLy8sjIyNvb2+ZmZkrKyu32/T0t7gAm+JVVVXZ2dn19fXm5uaoqKjjAAphYWF4eHjlNjpHR0eDg4PIyMiMjIwAl+E2Nja9vb0ZGRkAjSdKSkppaWnT09N1dXXt9vAQEBAAkTMhE33//N8VAHryqav/+s3/9Y3/+LX/9pz//vL/+cLq6fEqH4CbmL3M5dQdDHzsen3xnqD3yMrnSE387O362tvwlZf/83z/8ET/9pv/8mT//er/8FHHxdo4L4dhW5s1olqbzauHwpm02L9UrXG9u9PY1+WEgK9RSpKZz/B4wexatenY7fmi0/EyqubpX2PscHTtgYTkGSLmPUPoU1etqshLqWqs1LlvaqJotIBMRZB8d6oAhwocm0uSjrfO5/hYMxA0AAAWrElEQVR4nO1d6WPTxhK3C9TxJR+xDfEVmziO7SQmcXAphYSkHC28tkA4C6QNlJar70H//y/Pu6u9Zg/Jshwnee/3JZH2sPTT7OzM7GgViQTHnQs/fv/69sWLF2+//uPmrTsT9PR/cNx6M4exuPj14iL+7+vvb836ok4+bn49IhJgRO/XN2d9YScbFxbnFiGtlNtvZn1xJxhvDLRizF38v7INBueiogRkZuemo2qdTMaZSkOnmnb0FQL/ZBA4X9t5RdSGrQ6c5KVSFKPXKFbck8uxIkM2kdG3TLQ6pOFSu68rT2fLpDzaaXalkjxtuVmO5cK8GROgvBKLYHGKzNYKUQllcrotn00llYaOXKWn1Eg3pApNXpLclEpqYd6PHt+LvCJK/3z95s3rv9C/YkGI2qAVBVgi52PwfAdIbRxWiKbkGnVQ3KIFzhoomT6xP8yJtL6+wCYq59YfIrVz1ZB+MD1Pb660tDRvJTYalXi7JDRkNSpCBdpBqlxekoh1eqRgc61c7hwRsbcZeYtzf8Dp/xtO7dzrcH4vR25xPuuquVx9LZoi/yJeOpU+QiJGKO8ILd1R3iJUVhNlyGweHzdc1VvtNhixpGrWfUy5Ym/6xHKBnXv7g6b8DS/XFY+NNGFDmlZqbfIXEZtiZ8mwTrBjol7XhYFTIXLIzuDpUFS7uSz5ixnviEMuO3Vi/6DEzf2pr3CTVfgrjN/DXKT0Jo9MLGG2QY+IOGblFnjAr7kHFXTQ1nVcULTK9PHWnf0X35pq/MiYDcFPaIpMQABiI1gb0AM8qRdhk3lB/PGDSOs6RrXWg190ENyZ8x7of7l15iYPG2AFu2kqhcTiwe8KN2atrDSpYX3Nm0eVGgioIBb4ogPhFiXtjbkOJT8EXbCOblFr1yNAYkUR7BlGMx4CedY8qrVdUEFTVzA9fDPnKbCRyGtaadJfy+jFjgISm+USWxGNJxFYZC/hf+Nw7mIoGWV5arjph7MLtNKkSrZuFViF2Cbno4j+1fqhHVYJcxzVzYtN47Q2Nbgz0+JtW6U7fsTaDxp2yYHERvmcgxynnrGRqy+wjbBZUetgeT9aZeASa1OxI4RFLLq9grkYENvi6jPCBzxEAhUt438JfzqNgXV7dHM56IWPj5tjETthvCCjsURFyMQWBYVcNbfEhkad/E9DBWpNGhHTiPN08M1RSiyWqIS5XCDWSZBx7WrMnGCuAmRE+7brMkuZ5qCxxPIRUeuaW3NWHRsWsX373KUGYdboTFTh410BKmJGajpF28ZBNRb4Kh9BxFAIFdgq3TFaBZVsIdXrlRpFC10c2Cu1SAwgtsRFtO9BrOCRJWnzFCCwyoLAYfoKV65+e/fut1evKAV+LKlbepusWhRpaGmdSQn5cSR2U6xoUSIOINY1f3VCW6NRcBjnDYhr3937iuGX63LhnyRWYF0hoDbZRfEkCOaP0PRaTbLJHQImdr7Xc2P9Qk2sY7W2PwmXAQoptUpoIUep9ZYCT1y7+xXAd2IxJc0Q28JwAzXSDJeMamCZmBDECVwHNnlViULMs5KMeQT35Zou3KeuPosKUcLGeIVvfAtpRRA0wg/eExPTBBfYKaehkEr0gfVa8Ki1mOmCVUDCtnzEoiO9L2yIaaWJgaUZRHUfV+qJyzpaR7jLq9yeW0Sw2AUXSY3FOXaVNT2tUSF8qsW8XVZEOxZrVR5fxNaStlHBVNLRKoMRlk2U+8dVA68j/Ezr3Hp7EePtzQt6/OhWuPg9bdI38moLsURcX8psFkgOAp4Zme7MGjUNKtD6ZFh9dHQlWE/orWJ/+M7Mq6QOxoSNV6vLSmSlYSyWPa+SKFd4jCxp2uCQln5CXDfJMtYzE9hc/7LxGpzZtJVXq8+KxctvPLYvPaYlA4GbRh1BZF474lFBcCUL9cC9e+DE5WD9dgQSl+q5jJNONCVmLS4AmThM6g0EYQriU8jrW2LlYjA02kbOJ5JYad66dxXr1GtXRXJ/CtTvMmdwjQdIRV9BH94jwAKmVXwRhdiq1BmevlKgBVYE7spMBFr9yLAq4f/A88ATo94q9gGRV8EpuKKZv8YDk1jp0jIpzqwlpEwiez3gbbqzknYFgUoWnouAz0RcNfp4m/LoXuaXArQPfkZBXYSfOIF35RJq2X4bsGc36qmkPAimreWi3ViI4ABn6puuCENiyfxFf4coA0GF58kjZpbDaOgXebdJ4UpGg4tbFFV8oQ0fd6rDdc7rv2CZq3wD9kyjxqq7zZltWFpTpZFqx5fz3XoLSbqQYiQRi+cvZgsk3Jbr2UQ+Uaf5RlzBYp3aaSfz/XyyTRJpXHEnF5VN9PvLdXL1gbMMLLy6rF8N2LM7KHVCWWLM2rIkNc6wiVjyDJnK0dl5gm2rBC+Yfas2CxqV5RasdoYaGWL3AvaMUDSofm6IWbMjMoo/7BpVKrFEsbK5x2mChuui4BVht0xJKA8ycAyGC6y+/F5QW4vA5F/xLEr7ledaQrJqqU3lG4lcSa6J568GP063e6zhZhuo+VpMmEE7WcEW6IoJuetKyMY3uGtg4O9yMFOLImmy8Zky0PnoEtKJeiwWyyb7Y2eHkpb1hPbZOZVuNhYrxvNKt+l8vDj6we5Eudwmg4DhekBTi8LEGzNy5w0VTja4SXDNUOM7+TCe9EJclo++p8geycLSUeMnL4GFvELlrgEIgJgcQtaVJZ59cuGlYa8BUyva8OwyAWJ2aYNHWKXE2oJcJxXcazVUAKZt2497twTCGXVDJIW+RFHSF59oMCPW4LRekQOGaV/pYjU40Ruig2yl1UefJw1s9fC6vhwIbNkfB03gBXb10xPzq444M/0o8ItdxV6VTYW8zwCaA9Wmfv7Kn2KzgMVc9cYWMAl6pugoRB042DmtA9M/xcTarVjAK6TLgh4IM2u9BOYihJAScdxgtbZ+lhWvM8bbJFBpVGEKD0L9FE9ev9gmLzBzwSnJCjjNxTV+fuEUE8usAo25dUWWYsWIsiINV+A0jSmv1vyCEwoejFXLgMCujSdYLSDfy0qoiFlb4zywkwLueSmrBMDUgo6qJ6IN+VgxuVic1VfC7EkDD3NDuwAGCXS5JTbEAWE18GDYi++nUcUKShYuwABTq2hdm9KiBAKt8ojnmcNH/ILlEeFnLrL3RJm9LJsJ1QBvPvVBjq8jhgeF9Y+wdo04ZhBzjYXRD2auQpBUxgZolGTTWUJYx/IW2Fy2gNOxUo3YMu0RBdQVhy0uRNkrKCIvFiYMcXlUVoOVlR6E+H6iAkUBBv/j+Ea/+kpD7XXZ1MpZ09dMyMBsMqIMnLiY0uW5MJPtRUW4Iwf9C50OnKxMk+GKUHunonqgsqRO1WfFk3IbafVRs2SOPVSQcPzT1cvXrl0DGjZly7EyIwaiAJVYPNsCN+gRJ1BWLJb4vUAZw8TSqEQWPjS4hY4LfGdGYlkPSjtxKtYTK2bCGKzaru01Cxug7V9QLsFjebmsNAhM7JLSFQEqC0CsaH0biNUwC02toL5REhDnwCuwP7Cqu4lRoVsbDT2n1m1NQGyd7n+Gs2BabDs0cp1+iG3GEeqtEpQJdHSJb7BWjFFFD18/AJYXHNFjAOqQbFSC3YRzN2pqi/os0eD3Mh6xDDhlRr4jf8Ty/CV8YfzWZJolyO8hyTOXMgeNgQpcghVnIq9FxCUL+RMQm1Z79UcsnyzJyOuLhaaxd/kXzitIfWlM4hpBO43nIne8PFk8r/cMVu5siSXZjEWx0KzULrMUA9m57U+07q94Fu50lPKMPJAkN1OkcsbEytsp2IlF73tisQW+AfRMxwT0hdE7LZttH/5xS8cdw6yJlXaR8iIW4fJ1YBHAWMrYgNGbpD5FDQKzBN8jEHo9BsT6llgtoo1xWwCMHW8kwPdqbjlrYtFxWzwYl9jW5Ct9Y0bIXRhfzySYMbHL0mMPQGwthKBesD7QxTbsxTMktiM1CECsv5wiOwJFcKqSPaNitsTi9x24sST+rl9M4HVRBIrgWLbMwZgFsfT3lktgOKHDpTLDkq/pfuI11GARHK/NdmZBbArT5kbnRLcxCqCT3o3dR/KJwJEt9qvgyTx7dn/bu5XXZjuzIFZASSLFk9iNR/urg9XH8snUZFt3QF2yPdzbG5799b5HM6/NdmZKbAP4N5BYIIq7n1YH50ZY3ZBOVwKtHlAoEZyHO2dH2BmefWdtp9++hWO2EgvuCZ1KOBxS4YZL67lzg6dys0DrXRQwgnN/eNbF3paNWjx56RK+XMyC2LpTddJJPHPJ6k0jpQyPKK1IZHeloiArtBRwpTbyYOcsw96D58aGVY1giDgiYplPLTxnbGtJVqiF2Per5wTsw18I/CZZCbxf8G7vrICd4Q1jS7SOa3k5ARXDqFtV1MtjEdvVEdsWJVMcQHj1TJxYjcRufB6IvJ4bfJDLx86CoYARnOrwrIzhR1NT7NKabegOlJqIuxkM9cDHIhZ7qDBC2YyCABYlFo8MsW8Tsc5nmdbBYBVGpwPFUdQIzsfhCFuCNji79dDQFAuRWQc1FEXnRp/pwVjE1kRZp0AGK3PGJZWPrw0sJuqI3RfkdbC6//jDkyfAmA0WR1EyDp+PdOr283cvhluCov3V0DhqFVndtvAogsuS+cciVg5WEWC57IoV+HSxJo4NI7GPOa+Dc4+IrbW7K1UZLzeW3wG4VmoGbH8ZcqkdPtO3Jns1mPpe1sxeEjvjEYuW14C9npTUg0wslnC+hZqe2A0+bw24oAKRbQXJsIJZ3c+4/GYecm27ZfhOGRbZhqlzVCgHIerSnDIesXj1WJ4MUSibzy0yseSpJ8VCldinjNZ9wTPYeCJVUl4w8gH4HoIj2a3vGLNbBtOAbEkMFSllBGeBihdVkyV8PGLJApt4silpAm2gm9n3WmKZwA7eS+eByI7xxgwFfHkJ+AOc2T1DB+63vMT76ZepCUa26GiwgUR2geG+2njEEh65JDjYWBXMPXgh+KmL250oXiLTsJ9BAWDW9zteFPBRbMPwwK90CtszBQ5oRlIrWamla/l4Uxyd7u4jl7q5dK1fJzEnQYIRsZuXChwNOhFqiXVzdErZfC2dS7iPVKgEiSVJD31eWC6IGJ00uFuRyBM5ZOD3rUR+pUB5KAPeocTumAwDzZ44gtpbV8pEtZFVSulz1hKr2zVUHN0KseKXa9SmXBMMPil3BUTW53u0FE0w3WlihTcosw+MvfTn4SULn0uCG6BLHrBKLOVST2wkXZKry1+fUIgliqrICiGxT2jkZVf5JWByjbdKk4MGmibisk217NAS5elKWYJl+atpotAWZK6UfYqYxNb0xI78RCH/qQf8ZXROc4oY2jpiqYpd1fwQEFlfexVQwD0L3um4o4GDoTXyXU0Um+vl9UK7ronPLhcvrZcLzawyKVfTEOwKpAMJuXir0GgU2nGFd9QGWJz4FzK0UEYk8skl9j3sKaKYXJFoQ3s1OsBkgqrWC3jhuglDc5TrxOK9UcWOAGIxYyTFwLCNPvT68X+A2MfaUqAMYBDQiCJw8p/rDaqH/wPEaiUWmlxK2NoAJTRu8K3+3vGjY08mPrlm7FN9MRBZn6mycDHHtCzLrAJfvZ4s0MnrnL4YmFz+kruV5UfD4tZzl9idv310etLwiJpbG4Zy+dBXYgxMfdGaWhHuIGx98e7zxGGXOggf9OUbcJWm7GTsqMZBQCJjCLiyhUVjrOAkw6HBrX1DhQ+yuHVVL0MBiPSZFgyfn2YVG4nsm4IwFEAZJLyhrsdoQd2DnX9Peg/HElTJmuyCyK5B+/qFKS2DpW6cRis2IgS6jSKrN3H94r4pJkg17M6Lifo/vmBLMwYt++E/u5N0/8Bg/X+hMcPhaZy6EHbZ2swjXfHGwDiv+cG7vR1ttJUpglMrsHz60iuDfbMp5gMo9UWXk8EsgtOqYRGYyJ4bqPMU9swGgfv+95Y224XzunU6TQKC9+eMzD4dWGJf3nAJ3Ppb1rPPeFLBzkRfdzvmEFI2VqXY9u5nD4fXC8xUFdMKt4VkjVOsCBAeCbmx73fp2Y3HXEcEM7nuC+kuW18wh9vPPorpReY0ThH5bLOxVm40i122OJTO5XJq2GJ0Mqe81oxO0lWVTI4BrrRMBWz+QtTuP9rd2Nh98klMRQ4osR+F7Let4fDsg63hnpBruGVM4hSQl76KQhf5NF/uiOizZvFSH12DrEu+d3Pqe9RtSPmxg9URxDOrT7y70OOFwKwCYwqngEonKsPNsVa/NYNQMhFLV+Dg3j1r097FelfK6AZY1Rq4/vBwz8jrng9e1YwN49eREMYmdvq7LVuY5byeXzhDcHDeALd84YB1/AUmcTP9asx/4XB3jSjFErlartJFH94JgdhWc4QC3aZqTKLGhpFZQQ8cuMSuGAfQ+RW3xm/s1P0tnTrYMaXFiiBbZZWFlJR0LARV4P7vkJyOqW+yujsYaGgdfObzluOytvDK3MuhWsX5dbij0PrRh3IjOXH6F2pDINbNUAy2V9s4cJ4qQiu/pvjPgiKOCpi2EE9ufxRfPNjZGn70Y76SmLrhhZ1QiCVD4ghclN3PqzKtnyQz66WONABH1QUI2zf+Hu7tbW1t7Q2HL975W+3GvJqycsMhFiuDI9nT/sn7VaIRBoPVwWNgvb5a8NQETA8vnIcFmfvvbty48ey5X7u8aFWA4RCLD49om9WNJ4+f7u+///RoVyminP1ua//SD/t+YNd/4RCre/dmBqAT0z+2SlTJHtgq+QB+LcaceBMOscj7CL4NXmg444fYf1wlezjhjzXt80ooxC4fmYq1wx+xPmY4P0Cp3JbNPcIgtn8kZqwPUGKVeUkEldgJicUvW1h2P5qc2D5+oekYKAKuY1/aKmkN2fGB89ktr5OEEyvoWbbzOUIc0EiBrZJrk505nOy3vHbYCIVYf9sNTR+UsxWbr6KGYQLBa7OdsKJbk28rFgLoKLfpAlZnQjvWa7OdSYidR2BvyByDr7RRd9UWLDhDJdbqRXgjP0VV4P5fq5OXyI7BFxtp2PDMoakG1RbWQI0fVOz+gYVYpZHFQcBx9GPw1Ss24y8c6tUs43ViMzbjoQDD8bxIZHKib6eHgzMcGi/BOaC6wsMk84OoljkGM7GKxS8qFUhs+pj4CMz6H431AzjYf1/g8mo1HHyhYVd/emJTGpM/I9oXkFi8ruv/U5DTgzDWz6wc/s64rZ5/JdAagsASCsyul55Y9G7tGjjXF5+QQmzqeChZ5n0R+hZWVs4cHhwcHC6siLROrmEj9JPrxlipnlhdGFD6Fo9CLFIejcmuNBw4Z2QG0SE4M7lJgIFd+YapVE8sDlcBNxXJJNs6ARKLQxLHIl4Qqao8Krxaw19+QbZpMSkDPbF4opITZPoS15DYrOZJzAyHK1ZaF+xhRf8gq9NQnNxZ0UBsQbHSehKVgFhsLR+DJQQXL23MLhyGtoZE0jVSYsSgGnO3pjEQmwMPI4O3zeAvSsrEkkyuY2BtUfx2YKJ2IQR7gMPN21qq55CcVvv1spQJM58VP/VEnifZJmczi1pU++RI2CYIE5usI8Tc7TmC7ts4HYyo1ajalYVX4S7Sq99JE4mV4S6xaD40JwwhNXfrePE6QvX3A2RkLRCzYPTPysKBdWkhEOoKEYIq0BKrbG60JD5rhdjj+e3W386/fHVwOMLBq5fnwzCxVFRBvmHbNfXVNES2KLgsfetSXoWQiZ2PHYPI1uzQz14qd0qltYa4B06lC94z7QqCmas3Ry065WYdxldqvNmy8hXUEPFfgxMpKFpxnCc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10" name="图片 9" descr="Thank-You-Note.jpg"/>
          <p:cNvPicPr>
            <a:picLocks noChangeAspect="1"/>
          </p:cNvPicPr>
          <p:nvPr/>
        </p:nvPicPr>
        <p:blipFill>
          <a:blip r:embed="rId1" cstate="print"/>
          <a:stretch>
            <a:fillRect/>
          </a:stretch>
        </p:blipFill>
        <p:spPr>
          <a:xfrm>
            <a:off x="6989744" y="915777"/>
            <a:ext cx="3140093" cy="3857608"/>
          </a:xfrm>
          <a:prstGeom prst="rect">
            <a:avLst/>
          </a:prstGeom>
        </p:spPr>
      </p:pic>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ustDataLst>
      <p:tags r:id="rId3"/>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高中英语应用文写作系列</a:t>
            </a:r>
            <a:endParaRPr lang="zh-CN" altLang="en-US" dirty="0"/>
          </a:p>
        </p:txBody>
      </p:sp>
      <p:sp>
        <p:nvSpPr>
          <p:cNvPr id="4" name="文本占位符 3"/>
          <p:cNvSpPr>
            <a:spLocks noGrp="1"/>
          </p:cNvSpPr>
          <p:nvPr>
            <p:ph type="body" idx="14"/>
          </p:nvPr>
        </p:nvSpPr>
        <p:spPr/>
        <p:txBody>
          <a:bodyPr>
            <a:normAutofit fontScale="90000"/>
          </a:bodyPr>
          <a:lstStyle/>
          <a:p>
            <a:r>
              <a:rPr lang="zh-CN" altLang="en-US" dirty="0" smtClean="0"/>
              <a:t>高中   英语</a:t>
            </a:r>
            <a:endParaRPr lang="en-US" altLang="zh-CN" dirty="0"/>
          </a:p>
        </p:txBody>
      </p:sp>
      <p:sp>
        <p:nvSpPr>
          <p:cNvPr id="7" name="文本占位符 2"/>
          <p:cNvSpPr>
            <a:spLocks noGrp="1"/>
          </p:cNvSpPr>
          <p:nvPr>
            <p:ph type="body" idx="1"/>
          </p:nvPr>
        </p:nvSpPr>
        <p:spPr>
          <a:xfrm>
            <a:off x="307340" y="735965"/>
            <a:ext cx="7768590" cy="474345"/>
          </a:xfrm>
        </p:spPr>
        <p:txBody>
          <a:bodyPr>
            <a:normAutofit/>
          </a:bodyPr>
          <a:lstStyle/>
          <a:p>
            <a:r>
              <a:rPr lang="en-US" altLang="zh-CN" dirty="0"/>
              <a:t>3.感谢信</a:t>
            </a:r>
            <a:endParaRPr lang="en-US" altLang="zh-CN" dirty="0"/>
          </a:p>
        </p:txBody>
      </p:sp>
      <p:sp>
        <p:nvSpPr>
          <p:cNvPr id="10" name="矩形 9"/>
          <p:cNvSpPr/>
          <p:nvPr/>
        </p:nvSpPr>
        <p:spPr>
          <a:xfrm>
            <a:off x="757238" y="1500185"/>
            <a:ext cx="10958512" cy="4154984"/>
          </a:xfrm>
          <a:prstGeom prst="rect">
            <a:avLst/>
          </a:prstGeom>
          <a:ln w="38100">
            <a:solidFill>
              <a:srgbClr val="0F95D4"/>
            </a:solidFill>
            <a:prstDash val="lgDashDot"/>
          </a:ln>
        </p:spPr>
        <p:txBody>
          <a:bodyPr wrap="square">
            <a:spAutoFit/>
          </a:bodyPr>
          <a:lstStyle/>
          <a:p>
            <a:pPr algn="just"/>
            <a:r>
              <a:rPr lang="en-US" altLang="zh-CN" sz="2400" dirty="0">
                <a:latin typeface="Calibri" panose="020F0502020204030204" pitchFamily="34" charset="0"/>
              </a:rPr>
              <a:t>Dear Mr. Declan,</a:t>
            </a:r>
            <a:endParaRPr lang="en-US" altLang="zh-CN" sz="2400" dirty="0">
              <a:latin typeface="Calibri" panose="020F0502020204030204" pitchFamily="34" charset="0"/>
            </a:endParaRPr>
          </a:p>
          <a:p>
            <a:pPr algn="just"/>
            <a:r>
              <a:rPr lang="en-US" altLang="zh-CN" sz="2400" dirty="0">
                <a:latin typeface="Calibri" panose="020F0502020204030204" pitchFamily="34" charset="0"/>
              </a:rPr>
              <a:t> </a:t>
            </a:r>
            <a:r>
              <a:rPr lang="en-US" altLang="zh-CN" sz="2400" dirty="0" smtClean="0">
                <a:latin typeface="Calibri" panose="020F0502020204030204" pitchFamily="34" charset="0"/>
              </a:rPr>
              <a:t>     I'm </a:t>
            </a:r>
            <a:r>
              <a:rPr lang="en-US" altLang="zh-CN" sz="2400" dirty="0">
                <a:latin typeface="Calibri" panose="020F0502020204030204" pitchFamily="34" charset="0"/>
              </a:rPr>
              <a:t>writing to express our sincere gratitude for your </a:t>
            </a:r>
            <a:r>
              <a:rPr lang="en-US" altLang="zh-CN" sz="2400" b="1" i="1" dirty="0">
                <a:latin typeface="Calibri" panose="020F0502020204030204" pitchFamily="34" charset="0"/>
              </a:rPr>
              <a:t>hospitality and generosity </a:t>
            </a:r>
            <a:r>
              <a:rPr lang="en-US" altLang="zh-CN" sz="2400" dirty="0">
                <a:latin typeface="Calibri" panose="020F0502020204030204" pitchFamily="34" charset="0"/>
              </a:rPr>
              <a:t>during our stay in Britain. It was so nice and </a:t>
            </a:r>
            <a:r>
              <a:rPr lang="en-US" altLang="zh-CN" sz="2400" b="1" i="1" dirty="0">
                <a:latin typeface="Calibri" panose="020F0502020204030204" pitchFamily="34" charset="0"/>
              </a:rPr>
              <a:t>considerate of you </a:t>
            </a:r>
            <a:r>
              <a:rPr lang="en-US" altLang="zh-CN" sz="2400" dirty="0">
                <a:latin typeface="Calibri" panose="020F0502020204030204" pitchFamily="34" charset="0"/>
              </a:rPr>
              <a:t>to have prepared us so many cuisines of British flavor! We were also deeply impressed by the comfortable accommodation you arranged for us! And the activities you organized not only broadened our horizons but also promoted our mutual understanding. We now </a:t>
            </a:r>
            <a:r>
              <a:rPr lang="en-US" altLang="zh-CN" sz="2400" b="1" i="1" dirty="0">
                <a:latin typeface="Calibri" panose="020F0502020204030204" pitchFamily="34" charset="0"/>
              </a:rPr>
              <a:t>have a deeper insight into British culture</a:t>
            </a:r>
            <a:r>
              <a:rPr lang="en-US" altLang="zh-CN" sz="2400" dirty="0">
                <a:latin typeface="Calibri" panose="020F0502020204030204" pitchFamily="34" charset="0"/>
              </a:rPr>
              <a:t>. Thanks again for </a:t>
            </a:r>
            <a:r>
              <a:rPr lang="en-US" altLang="zh-CN" sz="2400" b="1" i="1" dirty="0">
                <a:latin typeface="Calibri" panose="020F0502020204030204" pitchFamily="34" charset="0"/>
              </a:rPr>
              <a:t>all your efforts</a:t>
            </a:r>
            <a:r>
              <a:rPr lang="en-US" altLang="zh-CN" sz="2400" dirty="0">
                <a:latin typeface="Calibri" panose="020F0502020204030204" pitchFamily="34" charset="0"/>
              </a:rPr>
              <a:t>!</a:t>
            </a:r>
            <a:endParaRPr lang="en-US" altLang="zh-CN" sz="2400" dirty="0">
              <a:latin typeface="Calibri" panose="020F0502020204030204" pitchFamily="34" charset="0"/>
            </a:endParaRPr>
          </a:p>
          <a:p>
            <a:pPr algn="just"/>
            <a:r>
              <a:rPr lang="en-US" altLang="zh-CN" sz="2400" dirty="0">
                <a:latin typeface="Calibri" panose="020F0502020204030204" pitchFamily="34" charset="0"/>
              </a:rPr>
              <a:t> </a:t>
            </a:r>
            <a:r>
              <a:rPr lang="en-US" altLang="zh-CN" sz="2400" dirty="0" smtClean="0">
                <a:latin typeface="Calibri" panose="020F0502020204030204" pitchFamily="34" charset="0"/>
              </a:rPr>
              <a:t>      We </a:t>
            </a:r>
            <a:r>
              <a:rPr lang="en-US" altLang="zh-CN" sz="2400" dirty="0">
                <a:latin typeface="Calibri" panose="020F0502020204030204" pitchFamily="34" charset="0"/>
              </a:rPr>
              <a:t>hope you can come to China and visit us in the near future!</a:t>
            </a:r>
            <a:endParaRPr lang="en-US" altLang="zh-CN" sz="2400" dirty="0">
              <a:latin typeface="Calibri" panose="020F0502020204030204" pitchFamily="34" charset="0"/>
            </a:endParaRPr>
          </a:p>
          <a:p>
            <a:pPr algn="just"/>
            <a:r>
              <a:rPr lang="en-US" altLang="zh-CN" sz="2400" dirty="0">
                <a:latin typeface="Calibri" panose="020F0502020204030204" pitchFamily="34" charset="0"/>
              </a:rPr>
              <a:t> </a:t>
            </a:r>
            <a:r>
              <a:rPr lang="en-US" altLang="zh-CN" sz="2400" dirty="0" smtClean="0">
                <a:latin typeface="Calibri" panose="020F0502020204030204" pitchFamily="34" charset="0"/>
              </a:rPr>
              <a:t>       Best </a:t>
            </a:r>
            <a:r>
              <a:rPr lang="en-US" altLang="zh-CN" sz="2400" dirty="0">
                <a:latin typeface="Calibri" panose="020F0502020204030204" pitchFamily="34" charset="0"/>
              </a:rPr>
              <a:t>regards!</a:t>
            </a:r>
            <a:endParaRPr lang="en-US" altLang="zh-CN" sz="2400" dirty="0">
              <a:latin typeface="Calibri" panose="020F0502020204030204" pitchFamily="34" charset="0"/>
            </a:endParaRPr>
          </a:p>
          <a:p>
            <a:pPr algn="just"/>
            <a:r>
              <a:rPr lang="en-US" altLang="zh-CN" sz="2400" dirty="0">
                <a:latin typeface="Calibri" panose="020F0502020204030204" pitchFamily="34" charset="0"/>
              </a:rPr>
              <a:t>                       					Yours sincerely,                        </a:t>
            </a:r>
            <a:endParaRPr lang="en-US" altLang="zh-CN" sz="2400" dirty="0">
              <a:latin typeface="Calibri" panose="020F0502020204030204" pitchFamily="34" charset="0"/>
            </a:endParaRPr>
          </a:p>
          <a:p>
            <a:pPr algn="just"/>
            <a:r>
              <a:rPr lang="en-US" altLang="zh-CN" sz="2400" dirty="0">
                <a:latin typeface="Calibri" panose="020F0502020204030204" pitchFamily="34" charset="0"/>
              </a:rPr>
              <a:t>					                Li </a:t>
            </a:r>
            <a:r>
              <a:rPr lang="en-US" altLang="zh-CN" sz="2400" dirty="0" err="1">
                <a:latin typeface="Calibri" panose="020F0502020204030204" pitchFamily="34" charset="0"/>
              </a:rPr>
              <a:t>Hua</a:t>
            </a:r>
            <a:endParaRPr lang="en-US" altLang="zh-CN" sz="2400" dirty="0">
              <a:latin typeface="Calibri" panose="020F0502020204030204" pitchFamily="34" charset="0"/>
            </a:endParaRPr>
          </a:p>
        </p:txBody>
      </p:sp>
      <p:pic>
        <p:nvPicPr>
          <p:cNvPr id="8" name="图片 7" descr="水印"/>
          <p:cNvPicPr>
            <a:picLocks noChangeAspect="1"/>
          </p:cNvPicPr>
          <p:nvPr userDrawn="1"/>
        </p:nvPicPr>
        <p:blipFill>
          <a:blip r:embed="rId1"/>
          <a:stretch>
            <a:fillRect/>
          </a:stretch>
        </p:blipFill>
        <p:spPr>
          <a:xfrm>
            <a:off x="6915150" y="63500"/>
            <a:ext cx="5173345" cy="1674495"/>
          </a:xfrm>
          <a:prstGeom prst="rect">
            <a:avLst/>
          </a:prstGeom>
        </p:spPr>
      </p:pic>
    </p:spTree>
    <p:custDataLst>
      <p:tags r:id="rId2"/>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ctrTitle"/>
          </p:nvPr>
        </p:nvSpPr>
        <p:spPr>
          <a:xfrm>
            <a:off x="3897644" y="1392555"/>
            <a:ext cx="6803708" cy="1087120"/>
          </a:xfrm>
        </p:spPr>
        <p:txBody>
          <a:bodyPr/>
          <a:lstStyle/>
          <a:p>
            <a:r>
              <a:rPr lang="zh-CN" altLang="en-US" sz="4800" dirty="0" smtClean="0"/>
              <a:t>应用文写作教学</a:t>
            </a:r>
            <a:endParaRPr lang="zh-CN" altLang="en-US" sz="4800" dirty="0"/>
          </a:p>
        </p:txBody>
      </p:sp>
      <p:sp>
        <p:nvSpPr>
          <p:cNvPr id="3" name="副标题 2"/>
          <p:cNvSpPr>
            <a:spLocks noGrp="1"/>
          </p:cNvSpPr>
          <p:nvPr>
            <p:ph type="subTitle" idx="1"/>
          </p:nvPr>
        </p:nvSpPr>
        <p:spPr>
          <a:xfrm>
            <a:off x="2997518" y="2972118"/>
            <a:ext cx="6882765" cy="559435"/>
          </a:xfrm>
        </p:spPr>
        <p:txBody>
          <a:bodyPr>
            <a:noAutofit/>
          </a:bodyPr>
          <a:lstStyle/>
          <a:p>
            <a:r>
              <a:rPr lang="zh-CN" altLang="en-US" sz="4400" dirty="0" smtClean="0"/>
              <a:t>感谢信</a:t>
            </a:r>
            <a:endParaRPr lang="en-US" altLang="zh-CN" sz="4400" dirty="0"/>
          </a:p>
        </p:txBody>
      </p:sp>
      <p:sp>
        <p:nvSpPr>
          <p:cNvPr id="5" name="文本占位符 4"/>
          <p:cNvSpPr>
            <a:spLocks noGrp="1"/>
          </p:cNvSpPr>
          <p:nvPr>
            <p:ph type="body" idx="14"/>
          </p:nvPr>
        </p:nvSpPr>
        <p:spPr/>
        <p:txBody>
          <a:bodyPr>
            <a:normAutofit fontScale="90000"/>
          </a:bodyPr>
          <a:lstStyle/>
          <a:p>
            <a:r>
              <a:rPr lang="zh-CN" altLang="en-US" dirty="0" smtClean="0"/>
              <a:t>高</a:t>
            </a:r>
            <a:r>
              <a:rPr lang="zh-CN" altLang="en-US" dirty="0"/>
              <a:t>中</a:t>
            </a:r>
            <a:r>
              <a:rPr lang="zh-CN" altLang="en-US" dirty="0" smtClean="0"/>
              <a:t>  英语</a:t>
            </a:r>
            <a:endParaRPr lang="en-US" altLang="zh-CN" dirty="0"/>
          </a:p>
        </p:txBody>
      </p:sp>
      <p:pic>
        <p:nvPicPr>
          <p:cNvPr id="2051"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886325" y="4762500"/>
            <a:ext cx="3362325" cy="136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ustDataLst>
      <p:tags r:id="rId3"/>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 name="图片 1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208991" y="5194775"/>
            <a:ext cx="4035060" cy="50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矩形 12"/>
          <p:cNvSpPr/>
          <p:nvPr/>
        </p:nvSpPr>
        <p:spPr>
          <a:xfrm>
            <a:off x="5645416" y="3081248"/>
            <a:ext cx="3417095" cy="47426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zh-CN" altLang="en-US" sz="1350">
              <a:ln w="0"/>
              <a:solidFill>
                <a:schemeClr val="tx1"/>
              </a:solidFill>
              <a:effectLst>
                <a:outerShdw blurRad="38100" dist="19050" dir="2700000" algn="tl" rotWithShape="0">
                  <a:schemeClr val="dk1">
                    <a:alpha val="40000"/>
                  </a:schemeClr>
                </a:outerShdw>
              </a:effectLst>
            </a:endParaRPr>
          </a:p>
        </p:txBody>
      </p:sp>
      <p:pic>
        <p:nvPicPr>
          <p:cNvPr id="14" name="图片 13"/>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214102" y="4803538"/>
            <a:ext cx="3909349" cy="508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dirty="0" smtClean="0"/>
              <a:t>高中英语应用文写作系列</a:t>
            </a:r>
            <a:endParaRPr lang="zh-CN" altLang="en-US" dirty="0"/>
          </a:p>
        </p:txBody>
      </p:sp>
      <p:sp>
        <p:nvSpPr>
          <p:cNvPr id="3" name="文本占位符 2"/>
          <p:cNvSpPr>
            <a:spLocks noGrp="1"/>
          </p:cNvSpPr>
          <p:nvPr>
            <p:ph type="body" idx="1"/>
          </p:nvPr>
        </p:nvSpPr>
        <p:spPr>
          <a:xfrm>
            <a:off x="307340" y="735965"/>
            <a:ext cx="7768590" cy="474345"/>
          </a:xfrm>
        </p:spPr>
        <p:txBody>
          <a:bodyPr>
            <a:normAutofit/>
          </a:bodyPr>
          <a:lstStyle/>
          <a:p>
            <a:r>
              <a:rPr lang="en-US" altLang="zh-CN" dirty="0" smtClean="0"/>
              <a:t>3.感谢信</a:t>
            </a:r>
            <a:endParaRPr lang="en-US" altLang="zh-CN" dirty="0"/>
          </a:p>
        </p:txBody>
      </p:sp>
      <p:sp>
        <p:nvSpPr>
          <p:cNvPr id="4" name="文本占位符 3"/>
          <p:cNvSpPr>
            <a:spLocks noGrp="1"/>
          </p:cNvSpPr>
          <p:nvPr>
            <p:ph type="body" idx="14"/>
          </p:nvPr>
        </p:nvSpPr>
        <p:spPr/>
        <p:txBody>
          <a:bodyPr>
            <a:normAutofit fontScale="90000"/>
          </a:bodyPr>
          <a:lstStyle/>
          <a:p>
            <a:r>
              <a:rPr lang="zh-CN" altLang="en-US" dirty="0" smtClean="0"/>
              <a:t>高中   英语</a:t>
            </a:r>
            <a:endParaRPr lang="en-US" altLang="zh-CN" dirty="0"/>
          </a:p>
        </p:txBody>
      </p:sp>
      <p:sp>
        <p:nvSpPr>
          <p:cNvPr id="7" name="标题 1"/>
          <p:cNvSpPr txBox="1"/>
          <p:nvPr/>
        </p:nvSpPr>
        <p:spPr>
          <a:xfrm>
            <a:off x="366154" y="1362706"/>
            <a:ext cx="8757297" cy="1087120"/>
          </a:xfrm>
          <a:prstGeom prst="rect">
            <a:avLst/>
          </a:prstGeom>
        </p:spPr>
        <p:txBody>
          <a:bodyPr vert="horz" lIns="90000" tIns="46800" rIns="90000" bIns="46800" rtlCol="0" anchor="b" anchorCtr="0">
            <a:noAutofit/>
          </a:bodyPr>
          <a:lstStyle>
            <a:lvl1pPr algn="l" defTabSz="914400" rtl="0" eaLnBrk="1" fontAlgn="auto" latinLnBrk="0" hangingPunct="1">
              <a:lnSpc>
                <a:spcPct val="100000"/>
              </a:lnSpc>
              <a:spcBef>
                <a:spcPct val="0"/>
              </a:spcBef>
              <a:buNone/>
              <a:defRPr sz="2400" b="0" i="0" u="none" strike="noStrike" kern="1200" cap="none" spc="300" normalizeH="0" baseline="0">
                <a:solidFill>
                  <a:srgbClr val="0F95D4"/>
                </a:solidFill>
                <a:effectLst/>
                <a:uFillTx/>
                <a:latin typeface="Arial" panose="020B0604020202020204" pitchFamily="34" charset="0"/>
                <a:ea typeface="微软雅黑" panose="020B0503020204020204" pitchFamily="34" charset="-122"/>
                <a:cs typeface="+mj-cs"/>
              </a:defRPr>
            </a:lvl1pPr>
          </a:lstStyle>
          <a:p>
            <a:r>
              <a:rPr lang="en-US" altLang="zh-CN" sz="4000" dirty="0" smtClean="0">
                <a:latin typeface="Calibri" panose="020F0502020204030204" pitchFamily="34" charset="0"/>
              </a:rPr>
              <a:t>Why do we write thank-you letters?</a:t>
            </a:r>
            <a:endParaRPr lang="zh-CN" altLang="en-US" sz="4000" dirty="0">
              <a:latin typeface="Calibri" panose="020F0502020204030204" pitchFamily="34" charset="0"/>
            </a:endParaRPr>
          </a:p>
        </p:txBody>
      </p:sp>
      <p:sp>
        <p:nvSpPr>
          <p:cNvPr id="9" name="矩形 8"/>
          <p:cNvSpPr/>
          <p:nvPr/>
        </p:nvSpPr>
        <p:spPr>
          <a:xfrm>
            <a:off x="323290" y="2593607"/>
            <a:ext cx="9447807" cy="3108543"/>
          </a:xfrm>
          <a:prstGeom prst="rect">
            <a:avLst/>
          </a:prstGeom>
        </p:spPr>
        <p:txBody>
          <a:bodyPr wrap="square">
            <a:spAutoFit/>
          </a:bodyPr>
          <a:lstStyle/>
          <a:p>
            <a:r>
              <a:rPr lang="en-US" altLang="zh-CN" sz="2800" dirty="0">
                <a:latin typeface="Calibri" panose="020F0502020204030204" pitchFamily="34" charset="0"/>
              </a:rPr>
              <a:t>Thank You: </a:t>
            </a:r>
            <a:r>
              <a:rPr lang="en-US" altLang="zh-CN" sz="2800" dirty="0" smtClean="0">
                <a:latin typeface="Calibri" panose="020F0502020204030204" pitchFamily="34" charset="0"/>
              </a:rPr>
              <a:t>the </a:t>
            </a:r>
            <a:r>
              <a:rPr lang="en-US" altLang="zh-CN" sz="2800" dirty="0">
                <a:latin typeface="Calibri" panose="020F0502020204030204" pitchFamily="34" charset="0"/>
              </a:rPr>
              <a:t>two most important words</a:t>
            </a:r>
            <a:r>
              <a:rPr lang="en-US" altLang="zh-CN" sz="2800" dirty="0" smtClean="0">
                <a:latin typeface="Calibri" panose="020F0502020204030204" pitchFamily="34" charset="0"/>
              </a:rPr>
              <a:t>!</a:t>
            </a:r>
            <a:endParaRPr lang="en-US" altLang="zh-CN" sz="2800" dirty="0" smtClean="0">
              <a:latin typeface="Calibri" panose="020F0502020204030204" pitchFamily="34" charset="0"/>
            </a:endParaRPr>
          </a:p>
          <a:p>
            <a:r>
              <a:rPr lang="en-US" altLang="zh-CN" sz="2800" dirty="0" smtClean="0"/>
              <a:t>The </a:t>
            </a:r>
            <a:r>
              <a:rPr lang="en-US" altLang="zh-CN" sz="2800" dirty="0"/>
              <a:t>power of saying "thank you" cannot be overstated</a:t>
            </a:r>
            <a:r>
              <a:rPr lang="en-US" altLang="zh-CN" sz="2800" dirty="0" smtClean="0"/>
              <a:t>.</a:t>
            </a:r>
            <a:endParaRPr lang="en-US" altLang="zh-CN" sz="2800" dirty="0" smtClean="0"/>
          </a:p>
          <a:p>
            <a:r>
              <a:rPr lang="en-US" altLang="zh-CN" sz="2800" dirty="0"/>
              <a:t>Thank you letters only take a few minutes to write but they carry a lot of weight. Formal thank you letters may be the thing that makes you stand tall above the crowd while personal thank you letters can make someone else feel appreciated and special. </a:t>
            </a:r>
            <a:r>
              <a:rPr lang="en-US" altLang="zh-CN" sz="2800" dirty="0" smtClean="0">
                <a:latin typeface="Calibri" panose="020F0502020204030204" pitchFamily="34" charset="0"/>
              </a:rPr>
              <a:t> </a:t>
            </a:r>
            <a:endParaRPr lang="zh-CN" altLang="en-US" sz="2800" dirty="0">
              <a:latin typeface="Calibri" panose="020F050202020403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1214" y="282251"/>
            <a:ext cx="29527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7" descr="水印"/>
          <p:cNvPicPr>
            <a:picLocks noChangeAspect="1"/>
          </p:cNvPicPr>
          <p:nvPr userDrawn="1"/>
        </p:nvPicPr>
        <p:blipFill>
          <a:blip r:embed="rId4"/>
          <a:stretch>
            <a:fillRect/>
          </a:stretch>
        </p:blipFill>
        <p:spPr>
          <a:xfrm>
            <a:off x="6915150" y="63500"/>
            <a:ext cx="5173345" cy="1674495"/>
          </a:xfrm>
          <a:prstGeom prst="rect">
            <a:avLst/>
          </a:prstGeom>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880005" y="3396503"/>
            <a:ext cx="2740120" cy="274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p:txBody>
          <a:bodyPr/>
          <a:lstStyle/>
          <a:p>
            <a:r>
              <a:rPr lang="zh-CN" altLang="en-US" dirty="0" smtClean="0"/>
              <a:t>高中英语应用文写作系列</a:t>
            </a:r>
            <a:endParaRPr lang="zh-CN" altLang="en-US" dirty="0"/>
          </a:p>
        </p:txBody>
      </p:sp>
      <p:sp>
        <p:nvSpPr>
          <p:cNvPr id="4" name="文本占位符 3"/>
          <p:cNvSpPr>
            <a:spLocks noGrp="1"/>
          </p:cNvSpPr>
          <p:nvPr>
            <p:ph type="body" idx="14"/>
          </p:nvPr>
        </p:nvSpPr>
        <p:spPr/>
        <p:txBody>
          <a:bodyPr>
            <a:normAutofit fontScale="90000"/>
          </a:bodyPr>
          <a:lstStyle/>
          <a:p>
            <a:r>
              <a:rPr lang="zh-CN" altLang="en-US" dirty="0" smtClean="0"/>
              <a:t>高中   英语</a:t>
            </a:r>
            <a:endParaRPr lang="en-US" altLang="zh-CN" dirty="0"/>
          </a:p>
        </p:txBody>
      </p:sp>
      <p:sp>
        <p:nvSpPr>
          <p:cNvPr id="47" name="TextBox 1"/>
          <p:cNvSpPr txBox="1"/>
          <p:nvPr/>
        </p:nvSpPr>
        <p:spPr>
          <a:xfrm>
            <a:off x="671244" y="4795139"/>
            <a:ext cx="4403687" cy="646331"/>
          </a:xfrm>
          <a:prstGeom prst="rect">
            <a:avLst/>
          </a:prstGeom>
          <a:solidFill>
            <a:srgbClr val="0F95D4"/>
          </a:solidFill>
        </p:spPr>
        <p:txBody>
          <a:bodyPr wrap="square" rtlCol="0">
            <a:spAutoFit/>
          </a:bodyPr>
          <a:lstStyle/>
          <a:p>
            <a:r>
              <a:rPr lang="en-US" altLang="zh-CN" sz="3600" b="1" dirty="0">
                <a:solidFill>
                  <a:schemeClr val="bg1"/>
                </a:solidFill>
                <a:latin typeface="Times New Roman" panose="02020603050405020304" pitchFamily="18" charset="0"/>
                <a:cs typeface="Times New Roman" panose="02020603050405020304" pitchFamily="18" charset="0"/>
              </a:rPr>
              <a:t>s</a:t>
            </a:r>
            <a:r>
              <a:rPr lang="en-US" altLang="zh-CN" sz="3600" b="1" dirty="0" smtClean="0">
                <a:solidFill>
                  <a:schemeClr val="bg1"/>
                </a:solidFill>
                <a:latin typeface="Times New Roman" panose="02020603050405020304" pitchFamily="18" charset="0"/>
                <a:cs typeface="Times New Roman" panose="02020603050405020304" pitchFamily="18" charset="0"/>
              </a:rPr>
              <a:t>incere/grateful tone</a:t>
            </a:r>
            <a:endParaRPr lang="zh-CN" altLang="en-US" sz="3600" b="1" dirty="0">
              <a:solidFill>
                <a:schemeClr val="bg1"/>
              </a:solidFill>
              <a:latin typeface="Times New Roman" panose="02020603050405020304" pitchFamily="18" charset="0"/>
              <a:cs typeface="Times New Roman" panose="02020603050405020304" pitchFamily="18" charset="0"/>
            </a:endParaRPr>
          </a:p>
        </p:txBody>
      </p:sp>
      <p:sp>
        <p:nvSpPr>
          <p:cNvPr id="21" name="文本占位符 2"/>
          <p:cNvSpPr>
            <a:spLocks noGrp="1"/>
          </p:cNvSpPr>
          <p:nvPr>
            <p:ph type="body" idx="1"/>
          </p:nvPr>
        </p:nvSpPr>
        <p:spPr>
          <a:xfrm>
            <a:off x="307340" y="735965"/>
            <a:ext cx="7768590" cy="474345"/>
          </a:xfrm>
        </p:spPr>
        <p:txBody>
          <a:bodyPr>
            <a:normAutofit/>
          </a:bodyPr>
          <a:lstStyle/>
          <a:p>
            <a:r>
              <a:rPr lang="en-US" altLang="zh-CN" dirty="0"/>
              <a:t>3.感谢信</a:t>
            </a:r>
            <a:endParaRPr lang="en-US" altLang="zh-CN" dirty="0"/>
          </a:p>
        </p:txBody>
      </p:sp>
      <p:sp>
        <p:nvSpPr>
          <p:cNvPr id="3" name="矩形 2"/>
          <p:cNvSpPr/>
          <p:nvPr/>
        </p:nvSpPr>
        <p:spPr>
          <a:xfrm>
            <a:off x="671244" y="1591010"/>
            <a:ext cx="9090934" cy="2492990"/>
          </a:xfrm>
          <a:prstGeom prst="rect">
            <a:avLst/>
          </a:prstGeom>
        </p:spPr>
        <p:txBody>
          <a:bodyPr wrap="square">
            <a:spAutoFit/>
          </a:bodyPr>
          <a:lstStyle/>
          <a:p>
            <a:r>
              <a:rPr lang="en-US" altLang="zh-CN" sz="4400" b="1" dirty="0">
                <a:latin typeface="Calibri" panose="020F0502020204030204" pitchFamily="34" charset="0"/>
              </a:rPr>
              <a:t>How to Write a Thank You </a:t>
            </a:r>
            <a:r>
              <a:rPr lang="en-US" altLang="zh-CN" sz="4400" b="1" dirty="0" smtClean="0">
                <a:latin typeface="Calibri" panose="020F0502020204030204" pitchFamily="34" charset="0"/>
              </a:rPr>
              <a:t>Statement</a:t>
            </a:r>
            <a:endParaRPr lang="en-US" altLang="zh-CN" sz="2800" dirty="0" smtClean="0">
              <a:latin typeface="Calibri" panose="020F0502020204030204" pitchFamily="34" charset="0"/>
            </a:endParaRPr>
          </a:p>
          <a:p>
            <a:r>
              <a:rPr lang="en-US" altLang="zh-CN" sz="2800" dirty="0" smtClean="0">
                <a:latin typeface="Calibri" panose="020F0502020204030204" pitchFamily="34" charset="0"/>
              </a:rPr>
              <a:t>Start </a:t>
            </a:r>
            <a:r>
              <a:rPr lang="en-US" altLang="zh-CN" sz="2800" dirty="0">
                <a:latin typeface="Calibri" panose="020F0502020204030204" pitchFamily="34" charset="0"/>
              </a:rPr>
              <a:t>with a clear “Thank you.” For example, “Thank you for taking the time to meet with me </a:t>
            </a:r>
            <a:r>
              <a:rPr lang="en-US" altLang="zh-CN" sz="2800" dirty="0" smtClean="0">
                <a:latin typeface="Calibri" panose="020F0502020204030204" pitchFamily="34" charset="0"/>
              </a:rPr>
              <a:t>today.”, </a:t>
            </a:r>
            <a:r>
              <a:rPr lang="en-US" altLang="zh-CN" sz="2800" dirty="0">
                <a:latin typeface="Calibri" panose="020F0502020204030204" pitchFamily="34" charset="0"/>
              </a:rPr>
              <a:t>“Thank you for your thoughtful gift</a:t>
            </a:r>
            <a:r>
              <a:rPr lang="en-US" altLang="zh-CN" sz="2800" dirty="0" smtClean="0">
                <a:latin typeface="Calibri" panose="020F0502020204030204" pitchFamily="34" charset="0"/>
              </a:rPr>
              <a:t>.” or “Thank you for your hospitality and generosity during my stay in London.”</a:t>
            </a:r>
            <a:endParaRPr lang="en-US" altLang="zh-CN" sz="2800" dirty="0">
              <a:latin typeface="Calibri" panose="020F0502020204030204" pitchFamily="34" charset="0"/>
            </a:endParaRPr>
          </a:p>
        </p:txBody>
      </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880005" y="3396503"/>
            <a:ext cx="2740120" cy="274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p:txBody>
          <a:bodyPr/>
          <a:lstStyle/>
          <a:p>
            <a:r>
              <a:rPr lang="zh-CN" altLang="en-US" dirty="0" smtClean="0"/>
              <a:t>高中英语应用文写作系列</a:t>
            </a:r>
            <a:endParaRPr lang="zh-CN" altLang="en-US" dirty="0"/>
          </a:p>
        </p:txBody>
      </p:sp>
      <p:sp>
        <p:nvSpPr>
          <p:cNvPr id="4" name="文本占位符 3"/>
          <p:cNvSpPr>
            <a:spLocks noGrp="1"/>
          </p:cNvSpPr>
          <p:nvPr>
            <p:ph type="body" idx="14"/>
          </p:nvPr>
        </p:nvSpPr>
        <p:spPr/>
        <p:txBody>
          <a:bodyPr>
            <a:normAutofit fontScale="90000"/>
          </a:bodyPr>
          <a:lstStyle/>
          <a:p>
            <a:r>
              <a:rPr lang="zh-CN" altLang="en-US" dirty="0" smtClean="0"/>
              <a:t>高中   英语</a:t>
            </a:r>
            <a:endParaRPr lang="en-US" altLang="zh-CN" dirty="0"/>
          </a:p>
        </p:txBody>
      </p:sp>
      <p:sp>
        <p:nvSpPr>
          <p:cNvPr id="47" name="TextBox 1"/>
          <p:cNvSpPr txBox="1"/>
          <p:nvPr/>
        </p:nvSpPr>
        <p:spPr>
          <a:xfrm>
            <a:off x="671244" y="4795139"/>
            <a:ext cx="4403687" cy="646331"/>
          </a:xfrm>
          <a:prstGeom prst="rect">
            <a:avLst/>
          </a:prstGeom>
          <a:solidFill>
            <a:srgbClr val="0F95D4"/>
          </a:solidFill>
        </p:spPr>
        <p:txBody>
          <a:bodyPr wrap="square" rtlCol="0">
            <a:spAutoFit/>
          </a:bodyPr>
          <a:lstStyle/>
          <a:p>
            <a:r>
              <a:rPr lang="en-US" altLang="zh-CN" sz="3600" b="1" dirty="0">
                <a:solidFill>
                  <a:schemeClr val="bg1"/>
                </a:solidFill>
                <a:latin typeface="Times New Roman" panose="02020603050405020304" pitchFamily="18" charset="0"/>
                <a:cs typeface="Times New Roman" panose="02020603050405020304" pitchFamily="18" charset="0"/>
              </a:rPr>
              <a:t>s</a:t>
            </a:r>
            <a:r>
              <a:rPr lang="en-US" altLang="zh-CN" sz="3600" b="1" dirty="0" smtClean="0">
                <a:solidFill>
                  <a:schemeClr val="bg1"/>
                </a:solidFill>
                <a:latin typeface="Times New Roman" panose="02020603050405020304" pitchFamily="18" charset="0"/>
                <a:cs typeface="Times New Roman" panose="02020603050405020304" pitchFamily="18" charset="0"/>
              </a:rPr>
              <a:t>incere/grateful tone</a:t>
            </a:r>
            <a:endParaRPr lang="zh-CN" altLang="en-US" sz="3600" b="1" dirty="0">
              <a:solidFill>
                <a:schemeClr val="bg1"/>
              </a:solidFill>
              <a:latin typeface="Times New Roman" panose="02020603050405020304" pitchFamily="18" charset="0"/>
              <a:cs typeface="Times New Roman" panose="02020603050405020304" pitchFamily="18" charset="0"/>
            </a:endParaRPr>
          </a:p>
        </p:txBody>
      </p:sp>
      <p:sp>
        <p:nvSpPr>
          <p:cNvPr id="21" name="文本占位符 2"/>
          <p:cNvSpPr>
            <a:spLocks noGrp="1"/>
          </p:cNvSpPr>
          <p:nvPr>
            <p:ph type="body" idx="1"/>
          </p:nvPr>
        </p:nvSpPr>
        <p:spPr>
          <a:xfrm>
            <a:off x="307340" y="735965"/>
            <a:ext cx="7768590" cy="474345"/>
          </a:xfrm>
        </p:spPr>
        <p:txBody>
          <a:bodyPr>
            <a:normAutofit/>
          </a:bodyPr>
          <a:lstStyle/>
          <a:p>
            <a:r>
              <a:rPr lang="en-US" altLang="zh-CN" dirty="0"/>
              <a:t>3.感谢信</a:t>
            </a:r>
            <a:endParaRPr lang="en-US" altLang="zh-CN" dirty="0"/>
          </a:p>
        </p:txBody>
      </p:sp>
      <p:sp>
        <p:nvSpPr>
          <p:cNvPr id="3" name="矩形 2"/>
          <p:cNvSpPr/>
          <p:nvPr/>
        </p:nvSpPr>
        <p:spPr>
          <a:xfrm>
            <a:off x="671244" y="1305250"/>
            <a:ext cx="9090934" cy="2923877"/>
          </a:xfrm>
          <a:prstGeom prst="rect">
            <a:avLst/>
          </a:prstGeom>
        </p:spPr>
        <p:txBody>
          <a:bodyPr wrap="square">
            <a:spAutoFit/>
          </a:bodyPr>
          <a:lstStyle/>
          <a:p>
            <a:r>
              <a:rPr lang="en-US" altLang="zh-CN" sz="4400" b="1" dirty="0">
                <a:latin typeface="Calibri" panose="020F0502020204030204" pitchFamily="34" charset="0"/>
              </a:rPr>
              <a:t>How to Write Thank You </a:t>
            </a:r>
            <a:r>
              <a:rPr lang="en-US" altLang="zh-CN" sz="4400" b="1" dirty="0" smtClean="0">
                <a:latin typeface="Calibri" panose="020F0502020204030204" pitchFamily="34" charset="0"/>
              </a:rPr>
              <a:t>Details</a:t>
            </a:r>
            <a:endParaRPr lang="en-US" altLang="zh-CN" sz="4400" b="1" dirty="0">
              <a:latin typeface="Calibri" panose="020F0502020204030204" pitchFamily="34" charset="0"/>
            </a:endParaRPr>
          </a:p>
          <a:p>
            <a:r>
              <a:rPr lang="en-US" altLang="zh-CN" sz="2800" dirty="0">
                <a:latin typeface="Calibri" panose="020F0502020204030204" pitchFamily="34" charset="0"/>
              </a:rPr>
              <a:t>After you’ve expressed your thanks, elaborate with details about why you’re thanking </a:t>
            </a:r>
            <a:r>
              <a:rPr lang="en-US" altLang="zh-CN" sz="2800" dirty="0" smtClean="0">
                <a:latin typeface="Calibri" panose="020F0502020204030204" pitchFamily="34" charset="0"/>
              </a:rPr>
              <a:t>somebody. </a:t>
            </a:r>
            <a:endParaRPr lang="en-US" altLang="zh-CN" sz="2800" dirty="0">
              <a:latin typeface="Calibri" panose="020F0502020204030204" pitchFamily="34" charset="0"/>
            </a:endParaRPr>
          </a:p>
          <a:p>
            <a:r>
              <a:rPr lang="en-US" altLang="zh-CN" sz="2800" dirty="0">
                <a:latin typeface="Calibri" panose="020F0502020204030204" pitchFamily="34" charset="0"/>
              </a:rPr>
              <a:t>If you’re thanking a friend for a gift, explain why you’re particularly grateful for it. Perhaps the new </a:t>
            </a:r>
            <a:r>
              <a:rPr lang="en-US" altLang="zh-CN" sz="2800" dirty="0" smtClean="0">
                <a:latin typeface="Calibri" panose="020F0502020204030204" pitchFamily="34" charset="0"/>
              </a:rPr>
              <a:t>bike has enriched your after-school life and made you fall in love with cycling.</a:t>
            </a:r>
            <a:endParaRPr lang="en-US" altLang="zh-CN" sz="2800" dirty="0">
              <a:latin typeface="Calibri" panose="020F0502020204030204" pitchFamily="34" charset="0"/>
            </a:endParaRPr>
          </a:p>
        </p:txBody>
      </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880005" y="3410791"/>
            <a:ext cx="2740120" cy="2740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p:txBody>
          <a:bodyPr/>
          <a:lstStyle/>
          <a:p>
            <a:r>
              <a:rPr lang="zh-CN" altLang="en-US" dirty="0" smtClean="0"/>
              <a:t>高中英语应用文写作系列</a:t>
            </a:r>
            <a:endParaRPr lang="zh-CN" altLang="en-US" dirty="0"/>
          </a:p>
        </p:txBody>
      </p:sp>
      <p:sp>
        <p:nvSpPr>
          <p:cNvPr id="4" name="文本占位符 3"/>
          <p:cNvSpPr>
            <a:spLocks noGrp="1"/>
          </p:cNvSpPr>
          <p:nvPr>
            <p:ph type="body" idx="14"/>
          </p:nvPr>
        </p:nvSpPr>
        <p:spPr/>
        <p:txBody>
          <a:bodyPr>
            <a:normAutofit fontScale="90000"/>
          </a:bodyPr>
          <a:lstStyle/>
          <a:p>
            <a:r>
              <a:rPr lang="zh-CN" altLang="en-US" dirty="0" smtClean="0"/>
              <a:t>高中   英语</a:t>
            </a:r>
            <a:endParaRPr lang="en-US" altLang="zh-CN" dirty="0"/>
          </a:p>
        </p:txBody>
      </p:sp>
      <p:sp>
        <p:nvSpPr>
          <p:cNvPr id="47" name="TextBox 1"/>
          <p:cNvSpPr txBox="1"/>
          <p:nvPr/>
        </p:nvSpPr>
        <p:spPr>
          <a:xfrm>
            <a:off x="671244" y="4795139"/>
            <a:ext cx="4403687" cy="646331"/>
          </a:xfrm>
          <a:prstGeom prst="rect">
            <a:avLst/>
          </a:prstGeom>
          <a:solidFill>
            <a:srgbClr val="0F95D4"/>
          </a:solidFill>
        </p:spPr>
        <p:txBody>
          <a:bodyPr wrap="square" rtlCol="0">
            <a:spAutoFit/>
          </a:bodyPr>
          <a:lstStyle/>
          <a:p>
            <a:r>
              <a:rPr lang="en-US" altLang="zh-CN" sz="3600" b="1" dirty="0">
                <a:solidFill>
                  <a:schemeClr val="bg1"/>
                </a:solidFill>
                <a:latin typeface="Times New Roman" panose="02020603050405020304" pitchFamily="18" charset="0"/>
                <a:cs typeface="Times New Roman" panose="02020603050405020304" pitchFamily="18" charset="0"/>
              </a:rPr>
              <a:t>s</a:t>
            </a:r>
            <a:r>
              <a:rPr lang="en-US" altLang="zh-CN" sz="3600" b="1" dirty="0" smtClean="0">
                <a:solidFill>
                  <a:schemeClr val="bg1"/>
                </a:solidFill>
                <a:latin typeface="Times New Roman" panose="02020603050405020304" pitchFamily="18" charset="0"/>
                <a:cs typeface="Times New Roman" panose="02020603050405020304" pitchFamily="18" charset="0"/>
              </a:rPr>
              <a:t>incere/grateful tone</a:t>
            </a:r>
            <a:endParaRPr lang="zh-CN" altLang="en-US" sz="3600" b="1" dirty="0">
              <a:solidFill>
                <a:schemeClr val="bg1"/>
              </a:solidFill>
              <a:latin typeface="Times New Roman" panose="02020603050405020304" pitchFamily="18" charset="0"/>
              <a:cs typeface="Times New Roman" panose="02020603050405020304" pitchFamily="18" charset="0"/>
            </a:endParaRPr>
          </a:p>
        </p:txBody>
      </p:sp>
      <p:sp>
        <p:nvSpPr>
          <p:cNvPr id="21" name="文本占位符 2"/>
          <p:cNvSpPr>
            <a:spLocks noGrp="1"/>
          </p:cNvSpPr>
          <p:nvPr>
            <p:ph type="body" idx="1"/>
          </p:nvPr>
        </p:nvSpPr>
        <p:spPr>
          <a:xfrm>
            <a:off x="307340" y="735965"/>
            <a:ext cx="7768590" cy="474345"/>
          </a:xfrm>
        </p:spPr>
        <p:txBody>
          <a:bodyPr>
            <a:normAutofit/>
          </a:bodyPr>
          <a:lstStyle/>
          <a:p>
            <a:r>
              <a:rPr lang="en-US" altLang="zh-CN" dirty="0"/>
              <a:t>3.感谢信</a:t>
            </a:r>
            <a:endParaRPr lang="en-US" altLang="zh-CN" dirty="0"/>
          </a:p>
        </p:txBody>
      </p:sp>
      <p:sp>
        <p:nvSpPr>
          <p:cNvPr id="3" name="矩形 2"/>
          <p:cNvSpPr/>
          <p:nvPr/>
        </p:nvSpPr>
        <p:spPr>
          <a:xfrm>
            <a:off x="671243" y="1305250"/>
            <a:ext cx="10501581" cy="2923877"/>
          </a:xfrm>
          <a:prstGeom prst="rect">
            <a:avLst/>
          </a:prstGeom>
        </p:spPr>
        <p:txBody>
          <a:bodyPr wrap="square">
            <a:spAutoFit/>
          </a:bodyPr>
          <a:lstStyle/>
          <a:p>
            <a:r>
              <a:rPr lang="en-US" altLang="zh-CN" sz="4400" b="1" dirty="0">
                <a:latin typeface="Calibri" panose="020F0502020204030204" pitchFamily="34" charset="0"/>
              </a:rPr>
              <a:t>How to Write a Final Thank You</a:t>
            </a:r>
            <a:r>
              <a:rPr lang="en-US" altLang="zh-CN" sz="2800" b="1" dirty="0">
                <a:latin typeface="Calibri" panose="020F0502020204030204" pitchFamily="34" charset="0"/>
              </a:rPr>
              <a:t> </a:t>
            </a:r>
            <a:r>
              <a:rPr lang="en-US" altLang="zh-CN" sz="4400" b="1" dirty="0">
                <a:latin typeface="Calibri" panose="020F0502020204030204" pitchFamily="34" charset="0"/>
              </a:rPr>
              <a:t>Statement</a:t>
            </a:r>
            <a:endParaRPr lang="en-US" altLang="zh-CN" sz="4400" b="1" dirty="0">
              <a:latin typeface="Calibri" panose="020F0502020204030204" pitchFamily="34" charset="0"/>
            </a:endParaRPr>
          </a:p>
          <a:p>
            <a:r>
              <a:rPr lang="en-US" altLang="zh-CN" sz="2800" dirty="0">
                <a:latin typeface="Calibri" panose="020F0502020204030204" pitchFamily="34" charset="0"/>
              </a:rPr>
              <a:t>End with one more </a:t>
            </a:r>
            <a:r>
              <a:rPr lang="en-US" altLang="zh-CN" sz="2800" b="1" i="1" dirty="0">
                <a:latin typeface="Calibri" panose="020F0502020204030204" pitchFamily="34" charset="0"/>
              </a:rPr>
              <a:t>T</a:t>
            </a:r>
            <a:r>
              <a:rPr lang="en-US" altLang="zh-CN" sz="2800" b="1" i="1" dirty="0" smtClean="0">
                <a:latin typeface="Calibri" panose="020F0502020204030204" pitchFamily="34" charset="0"/>
              </a:rPr>
              <a:t>hank </a:t>
            </a:r>
            <a:r>
              <a:rPr lang="en-US" altLang="zh-CN" sz="2800" b="1" i="1" dirty="0">
                <a:latin typeface="Calibri" panose="020F0502020204030204" pitchFamily="34" charset="0"/>
              </a:rPr>
              <a:t>you </a:t>
            </a:r>
            <a:r>
              <a:rPr lang="en-US" altLang="zh-CN" sz="2800" dirty="0">
                <a:latin typeface="Calibri" panose="020F0502020204030204" pitchFamily="34" charset="0"/>
              </a:rPr>
              <a:t>statement. After you’ve offered a little detail to illustrate your gratitude, offer </a:t>
            </a:r>
            <a:r>
              <a:rPr lang="en-US" altLang="zh-CN" sz="2800" dirty="0">
                <a:latin typeface="Calibri" panose="020F0502020204030204" pitchFamily="34" charset="0"/>
                <a:hlinkClick r:id="rId2"/>
              </a:rPr>
              <a:t>one more word of thanks</a:t>
            </a:r>
            <a:r>
              <a:rPr lang="en-US" altLang="zh-CN" sz="2800" dirty="0">
                <a:latin typeface="Calibri" panose="020F0502020204030204" pitchFamily="34" charset="0"/>
              </a:rPr>
              <a:t>. Consider something along the lines of “Thank you again for </a:t>
            </a:r>
            <a:r>
              <a:rPr lang="en-US" altLang="zh-CN" sz="2800" dirty="0" smtClean="0">
                <a:latin typeface="Calibri" panose="020F0502020204030204" pitchFamily="34" charset="0"/>
              </a:rPr>
              <a:t>everything you have done for me.” </a:t>
            </a:r>
            <a:r>
              <a:rPr lang="en-US" altLang="zh-CN" sz="2800" dirty="0">
                <a:latin typeface="Calibri" panose="020F0502020204030204" pitchFamily="34" charset="0"/>
              </a:rPr>
              <a:t>or “Thank you again for your thoughtfulness. It meant the world to me.”</a:t>
            </a:r>
            <a:endParaRPr lang="en-US" altLang="zh-CN" sz="2800" dirty="0">
              <a:latin typeface="Calibri" panose="020F0502020204030204" pitchFamily="34" charset="0"/>
            </a:endParaRPr>
          </a:p>
        </p:txBody>
      </p:sp>
      <p:pic>
        <p:nvPicPr>
          <p:cNvPr id="8" name="图片 7" descr="水印"/>
          <p:cNvPicPr>
            <a:picLocks noChangeAspect="1"/>
          </p:cNvPicPr>
          <p:nvPr userDrawn="1"/>
        </p:nvPicPr>
        <p:blipFill>
          <a:blip r:embed="rId3"/>
          <a:stretch>
            <a:fillRect/>
          </a:stretch>
        </p:blipFill>
        <p:spPr>
          <a:xfrm>
            <a:off x="6915150" y="63500"/>
            <a:ext cx="5173345" cy="1674495"/>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高中英语应用文写作系列</a:t>
            </a:r>
            <a:endParaRPr lang="zh-CN" altLang="en-US" dirty="0"/>
          </a:p>
        </p:txBody>
      </p:sp>
      <p:sp>
        <p:nvSpPr>
          <p:cNvPr id="3" name="文本占位符 2"/>
          <p:cNvSpPr>
            <a:spLocks noGrp="1"/>
          </p:cNvSpPr>
          <p:nvPr>
            <p:ph type="body" idx="1"/>
          </p:nvPr>
        </p:nvSpPr>
        <p:spPr>
          <a:xfrm>
            <a:off x="307340" y="735965"/>
            <a:ext cx="7768590" cy="474345"/>
          </a:xfrm>
        </p:spPr>
        <p:txBody>
          <a:bodyPr>
            <a:normAutofit/>
          </a:bodyPr>
          <a:lstStyle/>
          <a:p>
            <a:r>
              <a:rPr lang="en-US" altLang="zh-CN" dirty="0"/>
              <a:t>3.感谢信</a:t>
            </a:r>
            <a:endParaRPr lang="en-US" altLang="zh-CN" dirty="0"/>
          </a:p>
        </p:txBody>
      </p:sp>
      <p:sp>
        <p:nvSpPr>
          <p:cNvPr id="4" name="文本占位符 3"/>
          <p:cNvSpPr>
            <a:spLocks noGrp="1"/>
          </p:cNvSpPr>
          <p:nvPr>
            <p:ph type="body" idx="14"/>
          </p:nvPr>
        </p:nvSpPr>
        <p:spPr/>
        <p:txBody>
          <a:bodyPr>
            <a:normAutofit fontScale="90000"/>
          </a:bodyPr>
          <a:lstStyle/>
          <a:p>
            <a:r>
              <a:rPr lang="zh-CN" altLang="en-US" dirty="0" smtClean="0"/>
              <a:t>高中   英语</a:t>
            </a:r>
            <a:endParaRPr lang="en-US" altLang="zh-CN" dirty="0"/>
          </a:p>
        </p:txBody>
      </p:sp>
      <p:sp>
        <p:nvSpPr>
          <p:cNvPr id="5" name="AutoShape 2" descr="data:image/png;base64,iVBORw0KGgoAAAANSUhEUgAAAVgAAACTCAMAAAD86vGxAAABVlBMVEX///8AAAD/7QAAn+MxJ4MAlkDjBhOTk5PiAACxsbHBwcG2trY9PT3r6+v6+vrz8/OioqLg4ODLy8sjIyNvb2+ZmZkrKyu32/T0t7gAm+JVVVXZ2dn19fXm5uaoqKjjAAphYWF4eHjlNjpHR0eDg4PIyMiMjIwAl+E2Nja9vb0ZGRkAjSdKSkppaWnT09N1dXXt9vAQEBAAkTMhE33//N8VAHryqav/+s3/9Y3/+LX/9pz//vL/+cLq6fEqH4CbmL3M5dQdDHzsen3xnqD3yMrnSE387O362tvwlZf/83z/8ET/9pv/8mT//er/8FHHxdo4L4dhW5s1olqbzauHwpm02L9UrXG9u9PY1+WEgK9RSpKZz/B4wexatenY7fmi0/EyqubpX2PscHTtgYTkGSLmPUPoU1etqshLqWqs1LlvaqJotIBMRZB8d6oAhwocm0uSjrfO5/hYMxA0AAAWrElEQVR4nO1d6WPTxhK3C9TxJR+xDfEVmziO7SQmcXAphYSkHC28tkA4C6QNlJar70H//y/Pu6u9Zg/Jshwnee/3JZH2sPTT7OzM7GgViQTHnQs/fv/69sWLF2+//uPmrTsT9PR/cNx6M4exuPj14iL+7+vvb836ok4+bn49IhJgRO/XN2d9YScbFxbnFiGtlNtvZn1xJxhvDLRizF38v7INBueiogRkZuemo2qdTMaZSkOnmnb0FQL/ZBA4X9t5RdSGrQ6c5KVSFKPXKFbck8uxIkM2kdG3TLQ6pOFSu68rT2fLpDzaaXalkjxtuVmO5cK8GROgvBKLYHGKzNYKUQllcrotn00llYaOXKWn1Eg3pApNXpLclEpqYd6PHt+LvCJK/3z95s3rv9C/YkGI2qAVBVgi52PwfAdIbRxWiKbkGnVQ3KIFzhoomT6xP8yJtL6+wCYq59YfIrVz1ZB+MD1Pb660tDRvJTYalXi7JDRkNSpCBdpBqlxekoh1eqRgc61c7hwRsbcZeYtzf8Dp/xtO7dzrcH4vR25xPuuquVx9LZoi/yJeOpU+QiJGKO8ILd1R3iJUVhNlyGweHzdc1VvtNhixpGrWfUy5Ym/6xHKBnXv7g6b8DS/XFY+NNGFDmlZqbfIXEZtiZ8mwTrBjol7XhYFTIXLIzuDpUFS7uSz5ixnviEMuO3Vi/6DEzf2pr3CTVfgrjN/DXKT0Jo9MLGG2QY+IOGblFnjAr7kHFXTQ1nVcULTK9PHWnf0X35pq/MiYDcFPaIpMQABiI1gb0AM8qRdhk3lB/PGDSOs6RrXWg190ENyZ8x7of7l15iYPG2AFu2kqhcTiwe8KN2atrDSpYX3Nm0eVGgioIBb4ogPhFiXtjbkOJT8EXbCOblFr1yNAYkUR7BlGMx4CedY8qrVdUEFTVzA9fDPnKbCRyGtaadJfy+jFjgISm+USWxGNJxFYZC/hf+Nw7mIoGWV5arjph7MLtNKkSrZuFViF2Cbno4j+1fqhHVYJcxzVzYtN47Q2Nbgz0+JtW6U7fsTaDxp2yYHERvmcgxynnrGRqy+wjbBZUetgeT9aZeASa1OxI4RFLLq9grkYENvi6jPCBzxEAhUt438JfzqNgXV7dHM56IWPj5tjETthvCCjsURFyMQWBYVcNbfEhkad/E9DBWpNGhHTiPN08M1RSiyWqIS5XCDWSZBx7WrMnGCuAmRE+7brMkuZ5qCxxPIRUeuaW3NWHRsWsX373KUGYdboTFTh410BKmJGajpF28ZBNRb4Kh9BxFAIFdgq3TFaBZVsIdXrlRpFC10c2Cu1SAwgtsRFtO9BrOCRJWnzFCCwyoLAYfoKV65+e/fut1evKAV+LKlbepusWhRpaGmdSQn5cSR2U6xoUSIOINY1f3VCW6NRcBjnDYhr3937iuGX63LhnyRWYF0hoDbZRfEkCOaP0PRaTbLJHQImdr7Xc2P9Qk2sY7W2PwmXAQoptUpoIUep9ZYCT1y7+xXAd2IxJc0Q28JwAzXSDJeMamCZmBDECVwHNnlViULMs5KMeQT35Zou3KeuPosKUcLGeIVvfAtpRRA0wg/eExPTBBfYKaehkEr0gfVa8Ki1mOmCVUDCtnzEoiO9L2yIaaWJgaUZRHUfV+qJyzpaR7jLq9yeW0Sw2AUXSY3FOXaVNT2tUSF8qsW8XVZEOxZrVR5fxNaStlHBVNLRKoMRlk2U+8dVA68j/Ezr3Hp7EePtzQt6/OhWuPg9bdI38moLsURcX8psFkgOAp4Zme7MGjUNKtD6ZFh9dHQlWE/orWJ/+M7Mq6QOxoSNV6vLSmSlYSyWPa+SKFd4jCxp2uCQln5CXDfJMtYzE9hc/7LxGpzZtJVXq8+KxctvPLYvPaYlA4GbRh1BZF474lFBcCUL9cC9e+DE5WD9dgQSl+q5jJNONCVmLS4AmThM6g0EYQriU8jrW2LlYjA02kbOJ5JYad66dxXr1GtXRXJ/CtTvMmdwjQdIRV9BH94jwAKmVXwRhdiq1BmevlKgBVYE7spMBFr9yLAq4f/A88ATo94q9gGRV8EpuKKZv8YDk1jp0jIpzqwlpEwiez3gbbqzknYFgUoWnouAz0RcNfp4m/LoXuaXArQPfkZBXYSfOIF35RJq2X4bsGc36qmkPAimreWi3ViI4ABn6puuCENiyfxFf4coA0GF58kjZpbDaOgXebdJ4UpGg4tbFFV8oQ0fd6rDdc7rv2CZq3wD9kyjxqq7zZltWFpTpZFqx5fz3XoLSbqQYiQRi+cvZgsk3Jbr2UQ+Uaf5RlzBYp3aaSfz/XyyTRJpXHEnF5VN9PvLdXL1gbMMLLy6rF8N2LM7KHVCWWLM2rIkNc6wiVjyDJnK0dl5gm2rBC+Yfas2CxqV5RasdoYaGWL3AvaMUDSofm6IWbMjMoo/7BpVKrFEsbK5x2mChuui4BVht0xJKA8ycAyGC6y+/F5QW4vA5F/xLEr7ledaQrJqqU3lG4lcSa6J568GP063e6zhZhuo+VpMmEE7WcEW6IoJuetKyMY3uGtg4O9yMFOLImmy8Zky0PnoEtKJeiwWyyb7Y2eHkpb1hPbZOZVuNhYrxvNKt+l8vDj6we5Eudwmg4DhekBTi8LEGzNy5w0VTja4SXDNUOM7+TCe9EJclo++p8geycLSUeMnL4GFvELlrgEIgJgcQtaVJZ59cuGlYa8BUyva8OwyAWJ2aYNHWKXE2oJcJxXcazVUAKZt2497twTCGXVDJIW+RFHSF59oMCPW4LRekQOGaV/pYjU40Ruig2yl1UefJw1s9fC6vhwIbNkfB03gBXb10xPzq444M/0o8ItdxV6VTYW8zwCaA9Wmfv7Kn2KzgMVc9cYWMAl6pugoRB042DmtA9M/xcTarVjAK6TLgh4IM2u9BOYihJAScdxgtbZ+lhWvM8bbJFBpVGEKD0L9FE9ev9gmLzBzwSnJCjjNxTV+fuEUE8usAo25dUWWYsWIsiINV+A0jSmv1vyCEwoejFXLgMCujSdYLSDfy0qoiFlb4zywkwLueSmrBMDUgo6qJ6IN+VgxuVic1VfC7EkDD3NDuwAGCXS5JTbEAWE18GDYi++nUcUKShYuwABTq2hdm9KiBAKt8ojnmcNH/ILlEeFnLrL3RJm9LJsJ1QBvPvVBjq8jhgeF9Y+wdo04ZhBzjYXRD2auQpBUxgZolGTTWUJYx/IW2Fy2gNOxUo3YMu0RBdQVhy0uRNkrKCIvFiYMcXlUVoOVlR6E+H6iAkUBBv/j+Ea/+kpD7XXZ1MpZ09dMyMBsMqIMnLiY0uW5MJPtRUW4Iwf9C50OnKxMk+GKUHunonqgsqRO1WfFk3IbafVRs2SOPVSQcPzT1cvXrl0DGjZly7EyIwaiAJVYPNsCN+gRJ1BWLJb4vUAZw8TSqEQWPjS4hY4LfGdGYlkPSjtxKtYTK2bCGKzaru01Cxug7V9QLsFjebmsNAhM7JLSFQEqC0CsaH0biNUwC02toL5REhDnwCuwP7Cqu4lRoVsbDT2n1m1NQGyd7n+Gs2BabDs0cp1+iG3GEeqtEpQJdHSJb7BWjFFFD18/AJYXHNFjAOqQbFSC3YRzN2pqi/os0eD3Mh6xDDhlRr4jf8Ty/CV8YfzWZJolyO8hyTOXMgeNgQpcghVnIq9FxCUL+RMQm1Z79UcsnyzJyOuLhaaxd/kXzitIfWlM4hpBO43nIne8PFk8r/cMVu5siSXZjEWx0KzULrMUA9m57U+07q94Fu50lPKMPJAkN1OkcsbEytsp2IlF73tisQW+AfRMxwT0hdE7LZttH/5xS8cdw6yJlXaR8iIW4fJ1YBHAWMrYgNGbpD5FDQKzBN8jEHo9BsT6llgtoo1xWwCMHW8kwPdqbjlrYtFxWzwYl9jW5Ct9Y0bIXRhfzySYMbHL0mMPQGwthKBesD7QxTbsxTMktiM1CECsv5wiOwJFcKqSPaNitsTi9x24sST+rl9M4HVRBIrgWLbMwZgFsfT3lktgOKHDpTLDkq/pfuI11GARHK/NdmZBbArT5kbnRLcxCqCT3o3dR/KJwJEt9qvgyTx7dn/bu5XXZjuzIFZASSLFk9iNR/urg9XH8snUZFt3QF2yPdzbG5799b5HM6/NdmZKbAP4N5BYIIq7n1YH50ZY3ZBOVwKtHlAoEZyHO2dH2BmefWdtp9++hWO2EgvuCZ1KOBxS4YZL67lzg6dys0DrXRQwgnN/eNbF3paNWjx56RK+XMyC2LpTddJJPHPJ6k0jpQyPKK1IZHeloiArtBRwpTbyYOcsw96D58aGVY1giDgiYplPLTxnbGtJVqiF2Per5wTsw18I/CZZCbxf8G7vrICd4Q1jS7SOa3k5ARXDqFtV1MtjEdvVEdsWJVMcQHj1TJxYjcRufB6IvJ4bfJDLx86CoYARnOrwrIzhR1NT7NKabegOlJqIuxkM9cDHIhZ7qDBC2YyCABYlFo8MsW8Tsc5nmdbBYBVGpwPFUdQIzsfhCFuCNji79dDQFAuRWQc1FEXnRp/pwVjE1kRZp0AGK3PGJZWPrw0sJuqI3RfkdbC6//jDkyfAmA0WR1EyDp+PdOr283cvhluCov3V0DhqFVndtvAogsuS+cciVg5WEWC57IoV+HSxJo4NI7GPOa+Dc4+IrbW7K1UZLzeW3wG4VmoGbH8ZcqkdPtO3Jns1mPpe1sxeEjvjEYuW14C9npTUg0wslnC+hZqe2A0+bw24oAKRbQXJsIJZ3c+4/GYecm27ZfhOGRbZhqlzVCgHIerSnDIesXj1WJ4MUSibzy0yseSpJ8VCldinjNZ9wTPYeCJVUl4w8gH4HoIj2a3vGLNbBtOAbEkMFSllBGeBihdVkyV8PGLJApt4silpAm2gm9n3WmKZwA7eS+eByI7xxgwFfHkJ+AOc2T1DB+63vMT76ZepCUa26GiwgUR2geG+2njEEh65JDjYWBXMPXgh+KmL250oXiLTsJ9BAWDW9zteFPBRbMPwwK90CtszBQ5oRlIrWamla/l4Uxyd7u4jl7q5dK1fJzEnQYIRsZuXChwNOhFqiXVzdErZfC2dS7iPVKgEiSVJD31eWC6IGJ00uFuRyBM5ZOD3rUR+pUB5KAPeocTumAwDzZ44gtpbV8pEtZFVSulz1hKr2zVUHN0KseKXa9SmXBMMPil3BUTW53u0FE0w3WlihTcosw+MvfTn4SULn0uCG6BLHrBKLOVST2wkXZKry1+fUIgliqrICiGxT2jkZVf5JWByjbdKk4MGmibisk217NAS5elKWYJl+atpotAWZK6UfYqYxNb0xI78RCH/qQf8ZXROc4oY2jpiqYpd1fwQEFlfexVQwD0L3um4o4GDoTXyXU0Um+vl9UK7ronPLhcvrZcLzawyKVfTEOwKpAMJuXir0GgU2nGFd9QGWJz4FzK0UEYk8skl9j3sKaKYXJFoQ3s1OsBkgqrWC3jhuglDc5TrxOK9UcWOAGIxYyTFwLCNPvT68X+A2MfaUqAMYBDQiCJw8p/rDaqH/wPEaiUWmlxK2NoAJTRu8K3+3vGjY08mPrlm7FN9MRBZn6mycDHHtCzLrAJfvZ4s0MnrnL4YmFz+kruV5UfD4tZzl9idv310etLwiJpbG4Zy+dBXYgxMfdGaWhHuIGx98e7zxGGXOggf9OUbcJWm7GTsqMZBQCJjCLiyhUVjrOAkw6HBrX1DhQ+yuHVVL0MBiPSZFgyfn2YVG4nsm4IwFEAZJLyhrsdoQd2DnX9Peg/HElTJmuyCyK5B+/qFKS2DpW6cRis2IgS6jSKrN3H94r4pJkg17M6Lifo/vmBLMwYt++E/u5N0/8Bg/X+hMcPhaZy6EHbZ2swjXfHGwDiv+cG7vR1ttJUpglMrsHz60iuDfbMp5gMo9UWXk8EsgtOqYRGYyJ4bqPMU9swGgfv+95Y224XzunU6TQKC9+eMzD4dWGJf3nAJ3Ppb1rPPeFLBzkRfdzvmEFI2VqXY9u5nD4fXC8xUFdMKt4VkjVOsCBAeCbmx73fp2Y3HXEcEM7nuC+kuW18wh9vPPorpReY0ThH5bLOxVm40i122OJTO5XJq2GJ0Mqe81oxO0lWVTI4BrrRMBWz+QtTuP9rd2Nh98klMRQ4osR+F7Let4fDsg63hnpBruGVM4hSQl76KQhf5NF/uiOizZvFSH12DrEu+d3Pqe9RtSPmxg9URxDOrT7y70OOFwKwCYwqngEonKsPNsVa/NYNQMhFLV+Dg3j1r097FelfK6AZY1Rq4/vBwz8jrng9e1YwN49eREMYmdvq7LVuY5byeXzhDcHDeALd84YB1/AUmcTP9asx/4XB3jSjFErlartJFH94JgdhWc4QC3aZqTKLGhpFZQQ8cuMSuGAfQ+RW3xm/s1P0tnTrYMaXFiiBbZZWFlJR0LARV4P7vkJyOqW+yujsYaGgdfObzluOytvDK3MuhWsX5dbij0PrRh3IjOXH6F2pDINbNUAy2V9s4cJ4qQiu/pvjPgiKOCpi2EE9ufxRfPNjZGn70Y76SmLrhhZ1QiCVD4ghclN3PqzKtnyQz66WONABH1QUI2zf+Hu7tbW1t7Q2HL975W+3GvJqycsMhFiuDI9nT/sn7VaIRBoPVwWNgvb5a8NQETA8vnIcFmfvvbty48ey5X7u8aFWA4RCLD49om9WNJ4+f7u+///RoVyminP1ua//SD/t+YNd/4RCre/dmBqAT0z+2SlTJHtgq+QB+LcaceBMOscj7CL4NXmg444fYf1wlezjhjzXt80ooxC4fmYq1wx+xPmY4P0Cp3JbNPcIgtn8kZqwPUGKVeUkEldgJicUvW1h2P5qc2D5+oekYKAKuY1/aKmkN2fGB89ktr5OEEyvoWbbzOUIc0EiBrZJrk505nOy3vHbYCIVYf9sNTR+UsxWbr6KGYQLBa7OdsKJbk28rFgLoKLfpAlZnQjvWa7OdSYidR2BvyByDr7RRd9UWLDhDJdbqRXgjP0VV4P5fq5OXyI7BFxtp2PDMoakG1RbWQI0fVOz+gYVYpZHFQcBx9GPw1Ss24y8c6tUs43ViMzbjoQDD8bxIZHKib6eHgzMcGi/BOaC6wsMk84OoljkGM7GKxS8qFUhs+pj4CMz6H431AzjYf1/g8mo1HHyhYVd/emJTGpM/I9oXkFi8ruv/U5DTgzDWz6wc/s64rZ5/JdAagsASCsyul55Y9G7tGjjXF5+QQmzqeChZ5n0R+hZWVs4cHhwcHC6siLROrmEj9JPrxlipnlhdGFD6Fo9CLFIejcmuNBw4Z2QG0SE4M7lJgIFd+YapVE8sDlcBNxXJJNs6ARKLQxLHIl4Qqao8Krxaw19+QbZpMSkDPbF4opITZPoS15DYrOZJzAyHK1ZaF+xhRf8gq9NQnNxZ0UBsQbHSehKVgFhsLR+DJQQXL23MLhyGtoZE0jVSYsSgGnO3pjEQmwMPI4O3zeAvSsrEkkyuY2BtUfx2YKJ2IQR7gMPN21qq55CcVvv1spQJM58VP/VEnifZJmczi1pU++RI2CYIE5usI8Tc7TmC7ts4HYyo1ajalYVX4S7Sq99JE4mV4S6xaD40JwwhNXfrePE6QvX3A2RkLRCzYPTPysKBdWkhEOoKEYIq0BKrbG60JD5rhdjj+e3W386/fHVwOMLBq5fnwzCxVFRBvmHbNfXVNES2KLgsfetSXoWQiZ2PHYPI1uzQz14qd0qltYa4B06lC94z7QqCmas3Ry065WYdxldqvNmy8hXUEPFfgxMpKFpxnCc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9" name="图片 8" descr="7.png"/>
          <p:cNvPicPr>
            <a:picLocks noChangeAspect="1"/>
          </p:cNvPicPr>
          <p:nvPr/>
        </p:nvPicPr>
        <p:blipFill>
          <a:blip r:embed="rId1"/>
          <a:stretch>
            <a:fillRect/>
          </a:stretch>
        </p:blipFill>
        <p:spPr>
          <a:xfrm>
            <a:off x="628649" y="1321151"/>
            <a:ext cx="9214749" cy="4607375"/>
          </a:xfrm>
          <a:prstGeom prst="rect">
            <a:avLst/>
          </a:prstGeom>
        </p:spPr>
      </p:pic>
      <p:sp>
        <p:nvSpPr>
          <p:cNvPr id="11" name="矩形 10"/>
          <p:cNvSpPr/>
          <p:nvPr/>
        </p:nvSpPr>
        <p:spPr>
          <a:xfrm>
            <a:off x="1712366" y="788046"/>
            <a:ext cx="7774534" cy="461665"/>
          </a:xfrm>
          <a:prstGeom prst="rect">
            <a:avLst/>
          </a:prstGeom>
          <a:solidFill>
            <a:schemeClr val="bg1"/>
          </a:solidFill>
        </p:spPr>
        <p:txBody>
          <a:bodyPr wrap="square">
            <a:spAutoFit/>
          </a:bodyPr>
          <a:lstStyle/>
          <a:p>
            <a:pPr eaLnBrk="0" fontAlgn="base" hangingPunct="0">
              <a:spcBef>
                <a:spcPct val="0"/>
              </a:spcBef>
              <a:spcAft>
                <a:spcPct val="0"/>
              </a:spcAft>
              <a:defRPr/>
            </a:pPr>
            <a:r>
              <a:rPr lang="en-US" altLang="zh-CN" sz="2400" dirty="0" smtClean="0">
                <a:solidFill>
                  <a:srgbClr val="5F5F5F"/>
                </a:solidFill>
              </a:rPr>
              <a:t>I </a:t>
            </a:r>
            <a:r>
              <a:rPr lang="en-US" altLang="zh-CN" sz="2400" b="1" dirty="0" smtClean="0">
                <a:solidFill>
                  <a:srgbClr val="FF0000"/>
                </a:solidFill>
              </a:rPr>
              <a:t>also appreciate all the time you took to</a:t>
            </a:r>
            <a:r>
              <a:rPr lang="en-US" altLang="zh-CN" sz="2400" dirty="0" smtClean="0">
                <a:solidFill>
                  <a:srgbClr val="5F5F5F"/>
                </a:solidFill>
              </a:rPr>
              <a:t> do </a:t>
            </a:r>
            <a:r>
              <a:rPr lang="en-US" altLang="zh-CN" sz="2400" dirty="0" err="1" smtClean="0">
                <a:solidFill>
                  <a:srgbClr val="5F5F5F"/>
                </a:solidFill>
              </a:rPr>
              <a:t>sth</a:t>
            </a:r>
            <a:r>
              <a:rPr lang="en-US" altLang="zh-CN" sz="2400" dirty="0" smtClean="0">
                <a:solidFill>
                  <a:srgbClr val="5F5F5F"/>
                </a:solidFill>
              </a:rPr>
              <a:t>...</a:t>
            </a:r>
            <a:endParaRPr lang="en-US" altLang="zh-CN" sz="2400" dirty="0">
              <a:solidFill>
                <a:srgbClr val="5F5F5F"/>
              </a:solidFill>
            </a:endParaRPr>
          </a:p>
        </p:txBody>
      </p:sp>
      <p:pic>
        <p:nvPicPr>
          <p:cNvPr id="8" name="图片 7" descr="水印"/>
          <p:cNvPicPr>
            <a:picLocks noChangeAspect="1"/>
          </p:cNvPicPr>
          <p:nvPr userDrawn="1"/>
        </p:nvPicPr>
        <p:blipFill>
          <a:blip r:embed="rId2"/>
          <a:stretch>
            <a:fillRect/>
          </a:stretch>
        </p:blipFill>
        <p:spPr>
          <a:xfrm>
            <a:off x="6915150" y="63500"/>
            <a:ext cx="5173345" cy="1674495"/>
          </a:xfrm>
          <a:prstGeom prst="rect">
            <a:avLst/>
          </a:prstGeom>
        </p:spPr>
      </p:pic>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图片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9001124" y="2674712"/>
            <a:ext cx="2630713" cy="1944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dirty="0" smtClean="0"/>
              <a:t>高中英语应用文写作系列</a:t>
            </a:r>
            <a:endParaRPr lang="zh-CN" altLang="en-US" dirty="0"/>
          </a:p>
        </p:txBody>
      </p:sp>
      <p:sp>
        <p:nvSpPr>
          <p:cNvPr id="3" name="文本占位符 2"/>
          <p:cNvSpPr>
            <a:spLocks noGrp="1"/>
          </p:cNvSpPr>
          <p:nvPr>
            <p:ph type="body" idx="1"/>
          </p:nvPr>
        </p:nvSpPr>
        <p:spPr>
          <a:xfrm>
            <a:off x="307340" y="735965"/>
            <a:ext cx="7768590" cy="474345"/>
          </a:xfrm>
        </p:spPr>
        <p:txBody>
          <a:bodyPr>
            <a:normAutofit/>
          </a:bodyPr>
          <a:lstStyle/>
          <a:p>
            <a:r>
              <a:rPr lang="en-US" altLang="zh-CN" dirty="0"/>
              <a:t>3.感谢信</a:t>
            </a:r>
            <a:endParaRPr lang="en-US" altLang="zh-CN" dirty="0"/>
          </a:p>
        </p:txBody>
      </p:sp>
      <p:sp>
        <p:nvSpPr>
          <p:cNvPr id="4" name="文本占位符 3"/>
          <p:cNvSpPr>
            <a:spLocks noGrp="1"/>
          </p:cNvSpPr>
          <p:nvPr>
            <p:ph type="body" idx="14"/>
          </p:nvPr>
        </p:nvSpPr>
        <p:spPr/>
        <p:txBody>
          <a:bodyPr>
            <a:normAutofit fontScale="90000"/>
          </a:bodyPr>
          <a:lstStyle/>
          <a:p>
            <a:r>
              <a:rPr lang="zh-CN" altLang="en-US" dirty="0" smtClean="0"/>
              <a:t>高中   英语</a:t>
            </a:r>
            <a:endParaRPr lang="en-US" altLang="zh-CN" dirty="0"/>
          </a:p>
        </p:txBody>
      </p:sp>
      <p:sp>
        <p:nvSpPr>
          <p:cNvPr id="5" name="AutoShape 2" descr="data:image/png;base64,iVBORw0KGgoAAAANSUhEUgAAAVgAAACTCAMAAAD86vGxAAABVlBMVEX///8AAAD/7QAAn+MxJ4MAlkDjBhOTk5PiAACxsbHBwcG2trY9PT3r6+v6+vrz8/OioqLg4ODLy8sjIyNvb2+ZmZkrKyu32/T0t7gAm+JVVVXZ2dn19fXm5uaoqKjjAAphYWF4eHjlNjpHR0eDg4PIyMiMjIwAl+E2Nja9vb0ZGRkAjSdKSkppaWnT09N1dXXt9vAQEBAAkTMhE33//N8VAHryqav/+s3/9Y3/+LX/9pz//vL/+cLq6fEqH4CbmL3M5dQdDHzsen3xnqD3yMrnSE387O362tvwlZf/83z/8ET/9pv/8mT//er/8FHHxdo4L4dhW5s1olqbzauHwpm02L9UrXG9u9PY1+WEgK9RSpKZz/B4wexatenY7fmi0/EyqubpX2PscHTtgYTkGSLmPUPoU1etqshLqWqs1LlvaqJotIBMRZB8d6oAhwocm0uSjrfO5/hYMxA0AAAWrElEQVR4nO1d6WPTxhK3C9TxJR+xDfEVmziO7SQmcXAphYSkHC28tkA4C6QNlJar70H//y/Pu6u9Zg/Jshwnee/3JZH2sPTT7OzM7GgViQTHnQs/fv/69sWLF2+//uPmrTsT9PR/cNx6M4exuPj14iL+7+vvb836ok4+bn49IhJgRO/XN2d9YScbFxbnFiGtlNtvZn1xJxhvDLRizF38v7INBueiogRkZuemo2qdTMaZSkOnmnb0FQL/ZBA4X9t5RdSGrQ6c5KVSFKPXKFbck8uxIkM2kdG3TLQ6pOFSu68rT2fLpDzaaXalkjxtuVmO5cK8GROgvBKLYHGKzNYKUQllcrotn00llYaOXKWn1Eg3pApNXpLclEpqYd6PHt+LvCJK/3z95s3rv9C/YkGI2qAVBVgi52PwfAdIbRxWiKbkGnVQ3KIFzhoomT6xP8yJtL6+wCYq59YfIrVz1ZB+MD1Pb660tDRvJTYalXi7JDRkNSpCBdpBqlxekoh1eqRgc61c7hwRsbcZeYtzf8Dp/xtO7dzrcH4vR25xPuuquVx9LZoi/yJeOpU+QiJGKO8ILd1R3iJUVhNlyGweHzdc1VvtNhixpGrWfUy5Ym/6xHKBnXv7g6b8DS/XFY+NNGFDmlZqbfIXEZtiZ8mwTrBjol7XhYFTIXLIzuDpUFS7uSz5ixnviEMuO3Vi/6DEzf2pr3CTVfgrjN/DXKT0Jo9MLGG2QY+IOGblFnjAr7kHFXTQ1nVcULTK9PHWnf0X35pq/MiYDcFPaIpMQABiI1gb0AM8qRdhk3lB/PGDSOs6RrXWg190ENyZ8x7of7l15iYPG2AFu2kqhcTiwe8KN2atrDSpYX3Nm0eVGgioIBb4ogPhFiXtjbkOJT8EXbCOblFr1yNAYkUR7BlGMx4CedY8qrVdUEFTVzA9fDPnKbCRyGtaadJfy+jFjgISm+USWxGNJxFYZC/hf+Nw7mIoGWV5arjph7MLtNKkSrZuFViF2Cbno4j+1fqhHVYJcxzVzYtN47Q2Nbgz0+JtW6U7fsTaDxp2yYHERvmcgxynnrGRqy+wjbBZUetgeT9aZeASa1OxI4RFLLq9grkYENvi6jPCBzxEAhUt438JfzqNgXV7dHM56IWPj5tjETthvCCjsURFyMQWBYVcNbfEhkad/E9DBWpNGhHTiPN08M1RSiyWqIS5XCDWSZBx7WrMnGCuAmRE+7brMkuZ5qCxxPIRUeuaW3NWHRsWsX373KUGYdboTFTh410BKmJGajpF28ZBNRb4Kh9BxFAIFdgq3TFaBZVsIdXrlRpFC10c2Cu1SAwgtsRFtO9BrOCRJWnzFCCwyoLAYfoKV65+e/fut1evKAV+LKlbepusWhRpaGmdSQn5cSR2U6xoUSIOINY1f3VCW6NRcBjnDYhr3937iuGX63LhnyRWYF0hoDbZRfEkCOaP0PRaTbLJHQImdr7Xc2P9Qk2sY7W2PwmXAQoptUpoIUep9ZYCT1y7+xXAd2IxJc0Q28JwAzXSDJeMamCZmBDECVwHNnlViULMs5KMeQT35Zou3KeuPosKUcLGeIVvfAtpRRA0wg/eExPTBBfYKaehkEr0gfVa8Ki1mOmCVUDCtnzEoiO9L2yIaaWJgaUZRHUfV+qJyzpaR7jLq9yeW0Sw2AUXSY3FOXaVNT2tUSF8qsW8XVZEOxZrVR5fxNaStlHBVNLRKoMRlk2U+8dVA68j/Ezr3Hp7EePtzQt6/OhWuPg9bdI38moLsURcX8psFkgOAp4Zme7MGjUNKtD6ZFh9dHQlWE/orWJ/+M7Mq6QOxoSNV6vLSmSlYSyWPa+SKFd4jCxp2uCQln5CXDfJMtYzE9hc/7LxGpzZtJVXq8+KxctvPLYvPaYlA4GbRh1BZF474lFBcCUL9cC9e+DE5WD9dgQSl+q5jJNONCVmLS4AmThM6g0EYQriU8jrW2LlYjA02kbOJ5JYad66dxXr1GtXRXJ/CtTvMmdwjQdIRV9BH94jwAKmVXwRhdiq1BmevlKgBVYE7spMBFr9yLAq4f/A88ATo94q9gGRV8EpuKKZv8YDk1jp0jIpzqwlpEwiez3gbbqzknYFgUoWnouAz0RcNfp4m/LoXuaXArQPfkZBXYSfOIF35RJq2X4bsGc36qmkPAimreWi3ViI4ABn6puuCENiyfxFf4coA0GF58kjZpbDaOgXebdJ4UpGg4tbFFV8oQ0fd6rDdc7rv2CZq3wD9kyjxqq7zZltWFpTpZFqx5fz3XoLSbqQYiQRi+cvZgsk3Jbr2UQ+Uaf5RlzBYp3aaSfz/XyyTRJpXHEnF5VN9PvLdXL1gbMMLLy6rF8N2LM7KHVCWWLM2rIkNc6wiVjyDJnK0dl5gm2rBC+Yfas2CxqV5RasdoYaGWL3AvaMUDSofm6IWbMjMoo/7BpVKrFEsbK5x2mChuui4BVht0xJKA8ycAyGC6y+/F5QW4vA5F/xLEr7ledaQrJqqU3lG4lcSa6J568GP063e6zhZhuo+VpMmEE7WcEW6IoJuetKyMY3uGtg4O9yMFOLImmy8Zky0PnoEtKJeiwWyyb7Y2eHkpb1hPbZOZVuNhYrxvNKt+l8vDj6we5Eudwmg4DhekBTi8LEGzNy5w0VTja4SXDNUOM7+TCe9EJclo++p8geycLSUeMnL4GFvELlrgEIgJgcQtaVJZ59cuGlYa8BUyva8OwyAWJ2aYNHWKXE2oJcJxXcazVUAKZt2497twTCGXVDJIW+RFHSF59oMCPW4LRekQOGaV/pYjU40Ruig2yl1UefJw1s9fC6vhwIbNkfB03gBXb10xPzq444M/0o8ItdxV6VTYW8zwCaA9Wmfv7Kn2KzgMVc9cYWMAl6pugoRB042DmtA9M/xcTarVjAK6TLgh4IM2u9BOYihJAScdxgtbZ+lhWvM8bbJFBpVGEKD0L9FE9ev9gmLzBzwSnJCjjNxTV+fuEUE8usAo25dUWWYsWIsiINV+A0jSmv1vyCEwoejFXLgMCujSdYLSDfy0qoiFlb4zywkwLueSmrBMDUgo6qJ6IN+VgxuVic1VfC7EkDD3NDuwAGCXS5JTbEAWE18GDYi++nUcUKShYuwABTq2hdm9KiBAKt8ojnmcNH/ILlEeFnLrL3RJm9LJsJ1QBvPvVBjq8jhgeF9Y+wdo04ZhBzjYXRD2auQpBUxgZolGTTWUJYx/IW2Fy2gNOxUo3YMu0RBdQVhy0uRNkrKCIvFiYMcXlUVoOVlR6E+H6iAkUBBv/j+Ea/+kpD7XXZ1MpZ09dMyMBsMqIMnLiY0uW5MJPtRUW4Iwf9C50OnKxMk+GKUHunonqgsqRO1WfFk3IbafVRs2SOPVSQcPzT1cvXrl0DGjZly7EyIwaiAJVYPNsCN+gRJ1BWLJb4vUAZw8TSqEQWPjS4hY4LfGdGYlkPSjtxKtYTK2bCGKzaru01Cxug7V9QLsFjebmsNAhM7JLSFQEqC0CsaH0biNUwC02toL5REhDnwCuwP7Cqu4lRoVsbDT2n1m1NQGyd7n+Gs2BabDs0cp1+iG3GEeqtEpQJdHSJb7BWjFFFD18/AJYXHNFjAOqQbFSC3YRzN2pqi/os0eD3Mh6xDDhlRr4jf8Ty/CV8YfzWZJolyO8hyTOXMgeNgQpcghVnIq9FxCUL+RMQm1Z79UcsnyzJyOuLhaaxd/kXzitIfWlM4hpBO43nIne8PFk8r/cMVu5siSXZjEWx0KzULrMUA9m57U+07q94Fu50lPKMPJAkN1OkcsbEytsp2IlF73tisQW+AfRMxwT0hdE7LZttH/5xS8cdw6yJlXaR8iIW4fJ1YBHAWMrYgNGbpD5FDQKzBN8jEHo9BsT6llgtoo1xWwCMHW8kwPdqbjlrYtFxWzwYl9jW5Ct9Y0bIXRhfzySYMbHL0mMPQGwthKBesD7QxTbsxTMktiM1CECsv5wiOwJFcKqSPaNitsTi9x24sST+rl9M4HVRBIrgWLbMwZgFsfT3lktgOKHDpTLDkq/pfuI11GARHK/NdmZBbArT5kbnRLcxCqCT3o3dR/KJwJEt9qvgyTx7dn/bu5XXZjuzIFZASSLFk9iNR/urg9XH8snUZFt3QF2yPdzbG5799b5HM6/NdmZKbAP4N5BYIIq7n1YH50ZY3ZBOVwKtHlAoEZyHO2dH2BmefWdtp9++hWO2EgvuCZ1KOBxS4YZL67lzg6dys0DrXRQwgnN/eNbF3paNWjx56RK+XMyC2LpTddJJPHPJ6k0jpQyPKK1IZHeloiArtBRwpTbyYOcsw96D58aGVY1giDgiYplPLTxnbGtJVqiF2Per5wTsw18I/CZZCbxf8G7vrICd4Q1jS7SOa3k5ARXDqFtV1MtjEdvVEdsWJVMcQHj1TJxYjcRufB6IvJ4bfJDLx86CoYARnOrwrIzhR1NT7NKabegOlJqIuxkM9cDHIhZ7qDBC2YyCABYlFo8MsW8Tsc5nmdbBYBVGpwPFUdQIzsfhCFuCNji79dDQFAuRWQc1FEXnRp/pwVjE1kRZp0AGK3PGJZWPrw0sJuqI3RfkdbC6//jDkyfAmA0WR1EyDp+PdOr283cvhluCov3V0DhqFVndtvAogsuS+cciVg5WEWC57IoV+HSxJo4NI7GPOa+Dc4+IrbW7K1UZLzeW3wG4VmoGbH8ZcqkdPtO3Jns1mPpe1sxeEjvjEYuW14C9npTUg0wslnC+hZqe2A0+bw24oAKRbQXJsIJZ3c+4/GYecm27ZfhOGRbZhqlzVCgHIerSnDIesXj1WJ4MUSibzy0yseSpJ8VCldinjNZ9wTPYeCJVUl4w8gH4HoIj2a3vGLNbBtOAbEkMFSllBGeBihdVkyV8PGLJApt4silpAm2gm9n3WmKZwA7eS+eByI7xxgwFfHkJ+AOc2T1DB+63vMT76ZepCUa26GiwgUR2geG+2njEEh65JDjYWBXMPXgh+KmL250oXiLTsJ9BAWDW9zteFPBRbMPwwK90CtszBQ5oRlIrWamla/l4Uxyd7u4jl7q5dK1fJzEnQYIRsZuXChwNOhFqiXVzdErZfC2dS7iPVKgEiSVJD31eWC6IGJ00uFuRyBM5ZOD3rUR+pUB5KAPeocTumAwDzZ44gtpbV8pEtZFVSulz1hKr2zVUHN0KseKXa9SmXBMMPil3BUTW53u0FE0w3WlihTcosw+MvfTn4SULn0uCG6BLHrBKLOVST2wkXZKry1+fUIgliqrICiGxT2jkZVf5JWByjbdKk4MGmibisk217NAS5elKWYJl+atpotAWZK6UfYqYxNb0xI78RCH/qQf8ZXROc4oY2jpiqYpd1fwQEFlfexVQwD0L3um4o4GDoTXyXU0Um+vl9UK7ronPLhcvrZcLzawyKVfTEOwKpAMJuXir0GgU2nGFd9QGWJz4FzK0UEYk8skl9j3sKaKYXJFoQ3s1OsBkgqrWC3jhuglDc5TrxOK9UcWOAGIxYyTFwLCNPvT68X+A2MfaUqAMYBDQiCJw8p/rDaqH/wPEaiUWmlxK2NoAJTRu8K3+3vGjY08mPrlm7FN9MRBZn6mycDHHtCzLrAJfvZ4s0MnrnL4YmFz+kruV5UfD4tZzl9idv310etLwiJpbG4Zy+dBXYgxMfdGaWhHuIGx98e7zxGGXOggf9OUbcJWm7GTsqMZBQCJjCLiyhUVjrOAkw6HBrX1DhQ+yuHVVL0MBiPSZFgyfn2YVG4nsm4IwFEAZJLyhrsdoQd2DnX9Peg/HElTJmuyCyK5B+/qFKS2DpW6cRis2IgS6jSKrN3H94r4pJkg17M6Lifo/vmBLMwYt++E/u5N0/8Bg/X+hMcPhaZy6EHbZ2swjXfHGwDiv+cG7vR1ttJUpglMrsHz60iuDfbMp5gMo9UWXk8EsgtOqYRGYyJ4bqPMU9swGgfv+95Y224XzunU6TQKC9+eMzD4dWGJf3nAJ3Ppb1rPPeFLBzkRfdzvmEFI2VqXY9u5nD4fXC8xUFdMKt4VkjVOsCBAeCbmx73fp2Y3HXEcEM7nuC+kuW18wh9vPPorpReY0ThH5bLOxVm40i122OJTO5XJq2GJ0Mqe81oxO0lWVTI4BrrRMBWz+QtTuP9rd2Nh98klMRQ4osR+F7Let4fDsg63hnpBruGVM4hSQl76KQhf5NF/uiOizZvFSH12DrEu+d3Pqe9RtSPmxg9URxDOrT7y70OOFwKwCYwqngEonKsPNsVa/NYNQMhFLV+Dg3j1r097FelfK6AZY1Rq4/vBwz8jrng9e1YwN49eREMYmdvq7LVuY5byeXzhDcHDeALd84YB1/AUmcTP9asx/4XB3jSjFErlartJFH94JgdhWc4QC3aZqTKLGhpFZQQ8cuMSuGAfQ+RW3xm/s1P0tnTrYMaXFiiBbZZWFlJR0LARV4P7vkJyOqW+yujsYaGgdfObzluOytvDK3MuhWsX5dbij0PrRh3IjOXH6F2pDINbNUAy2V9s4cJ4qQiu/pvjPgiKOCpi2EE9ufxRfPNjZGn70Y76SmLrhhZ1QiCVD4ghclN3PqzKtnyQz66WONABH1QUI2zf+Hu7tbW1t7Q2HL975W+3GvJqycsMhFiuDI9nT/sn7VaIRBoPVwWNgvb5a8NQETA8vnIcFmfvvbty48ey5X7u8aFWA4RCLD49om9WNJ4+f7u+///RoVyminP1ua//SD/t+YNd/4RCre/dmBqAT0z+2SlTJHtgq+QB+LcaceBMOscj7CL4NXmg444fYf1wlezjhjzXt80ooxC4fmYq1wx+xPmY4P0Cp3JbNPcIgtn8kZqwPUGKVeUkEldgJicUvW1h2P5qc2D5+oekYKAKuY1/aKmkN2fGB89ktr5OEEyvoWbbzOUIc0EiBrZJrk505nOy3vHbYCIVYf9sNTR+UsxWbr6KGYQLBa7OdsKJbk28rFgLoKLfpAlZnQjvWa7OdSYidR2BvyByDr7RRd9UWLDhDJdbqRXgjP0VV4P5fq5OXyI7BFxtp2PDMoakG1RbWQI0fVOz+gYVYpZHFQcBx9GPw1Ss24y8c6tUs43ViMzbjoQDD8bxIZHKib6eHgzMcGi/BOaC6wsMk84OoljkGM7GKxS8qFUhs+pj4CMz6H431AzjYf1/g8mo1HHyhYVd/emJTGpM/I9oXkFi8ruv/U5DTgzDWz6wc/s64rZ5/JdAagsASCsyul55Y9G7tGjjXF5+QQmzqeChZ5n0R+hZWVs4cHhwcHC6siLROrmEj9JPrxlipnlhdGFD6Fo9CLFIejcmuNBw4Z2QG0SE4M7lJgIFd+YapVE8sDlcBNxXJJNs6ARKLQxLHIl4Qqao8Krxaw19+QbZpMSkDPbF4opITZPoS15DYrOZJzAyHK1ZaF+xhRf8gq9NQnNxZ0UBsQbHSehKVgFhsLR+DJQQXL23MLhyGtoZE0jVSYsSgGnO3pjEQmwMPI4O3zeAvSsrEkkyuY2BtUfx2YKJ2IQR7gMPN21qq55CcVvv1spQJM58VP/VEnifZJmczi1pU++RI2CYIE5usI8Tc7TmC7ts4HYyo1ajalYVX4S7Sq99JE4mV4S6xaD40JwwhNXfrePE6QvX3A2RkLRCzYPTPysKBdWkhEOoKEYIq0BKrbG60JD5rhdjj+e3W386/fHVwOMLBq5fnwzCxVFRBvmHbNfXVNES2KLgsfetSXoWQiZ2PHYPI1uzQz14qd0qltYa4B06lC94z7QqCmas3Ry065WYdxldqvNmy8hXUEPFfgxMpKFpxnCc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1416626"/>
            <a:ext cx="7191375" cy="4460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矩形 11"/>
          <p:cNvSpPr/>
          <p:nvPr/>
        </p:nvSpPr>
        <p:spPr>
          <a:xfrm>
            <a:off x="7651750" y="1714724"/>
            <a:ext cx="4419600" cy="830997"/>
          </a:xfrm>
          <a:prstGeom prst="rect">
            <a:avLst/>
          </a:prstGeom>
          <a:solidFill>
            <a:schemeClr val="bg2"/>
          </a:solidFill>
        </p:spPr>
        <p:txBody>
          <a:bodyPr wrap="square">
            <a:spAutoFit/>
          </a:bodyPr>
          <a:lstStyle/>
          <a:p>
            <a:pPr eaLnBrk="0" fontAlgn="base" hangingPunct="0">
              <a:spcBef>
                <a:spcPct val="0"/>
              </a:spcBef>
              <a:spcAft>
                <a:spcPct val="0"/>
              </a:spcAft>
              <a:defRPr/>
            </a:pPr>
            <a:r>
              <a:rPr lang="en-US" altLang="zh-CN" sz="2400" dirty="0" smtClean="0">
                <a:solidFill>
                  <a:srgbClr val="5F5F5F"/>
                </a:solidFill>
              </a:rPr>
              <a:t>Thanks for </a:t>
            </a:r>
            <a:r>
              <a:rPr lang="en-US" altLang="zh-CN" sz="2400" b="1" dirty="0" smtClean="0">
                <a:solidFill>
                  <a:srgbClr val="FF0000"/>
                </a:solidFill>
              </a:rPr>
              <a:t>being a wonderful teacher</a:t>
            </a:r>
            <a:r>
              <a:rPr lang="en-US" altLang="zh-CN" sz="2400" dirty="0" smtClean="0">
                <a:solidFill>
                  <a:srgbClr val="5F5F5F"/>
                </a:solidFill>
              </a:rPr>
              <a:t>.</a:t>
            </a:r>
            <a:endParaRPr lang="en-US" altLang="zh-CN" sz="2400" dirty="0">
              <a:solidFill>
                <a:srgbClr val="5F5F5F"/>
              </a:solidFill>
            </a:endParaRPr>
          </a:p>
        </p:txBody>
      </p:sp>
      <p:pic>
        <p:nvPicPr>
          <p:cNvPr id="8" name="图片 7" descr="水印"/>
          <p:cNvPicPr>
            <a:picLocks noChangeAspect="1"/>
          </p:cNvPicPr>
          <p:nvPr userDrawn="1"/>
        </p:nvPicPr>
        <p:blipFill>
          <a:blip r:embed="rId3"/>
          <a:stretch>
            <a:fillRect/>
          </a:stretch>
        </p:blipFill>
        <p:spPr>
          <a:xfrm>
            <a:off x="6915150" y="63500"/>
            <a:ext cx="5173345" cy="1674495"/>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图片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7518959" y="3328987"/>
            <a:ext cx="2170066" cy="1603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dirty="0" smtClean="0"/>
              <a:t>高中英语应用文写作系列</a:t>
            </a:r>
            <a:endParaRPr lang="zh-CN" altLang="en-US" dirty="0"/>
          </a:p>
        </p:txBody>
      </p:sp>
      <p:sp>
        <p:nvSpPr>
          <p:cNvPr id="3" name="文本占位符 2"/>
          <p:cNvSpPr>
            <a:spLocks noGrp="1"/>
          </p:cNvSpPr>
          <p:nvPr>
            <p:ph type="body" idx="1"/>
          </p:nvPr>
        </p:nvSpPr>
        <p:spPr>
          <a:xfrm>
            <a:off x="307340" y="735965"/>
            <a:ext cx="7768590" cy="474345"/>
          </a:xfrm>
        </p:spPr>
        <p:txBody>
          <a:bodyPr>
            <a:normAutofit/>
          </a:bodyPr>
          <a:lstStyle/>
          <a:p>
            <a:r>
              <a:rPr lang="en-US" altLang="zh-CN" dirty="0"/>
              <a:t>3.感谢信</a:t>
            </a:r>
            <a:endParaRPr lang="en-US" altLang="zh-CN" dirty="0"/>
          </a:p>
        </p:txBody>
      </p:sp>
      <p:sp>
        <p:nvSpPr>
          <p:cNvPr id="4" name="文本占位符 3"/>
          <p:cNvSpPr>
            <a:spLocks noGrp="1"/>
          </p:cNvSpPr>
          <p:nvPr>
            <p:ph type="body" idx="14"/>
          </p:nvPr>
        </p:nvSpPr>
        <p:spPr/>
        <p:txBody>
          <a:bodyPr>
            <a:normAutofit fontScale="90000"/>
          </a:bodyPr>
          <a:lstStyle/>
          <a:p>
            <a:r>
              <a:rPr lang="zh-CN" altLang="en-US" dirty="0" smtClean="0"/>
              <a:t>高中   英语</a:t>
            </a:r>
            <a:endParaRPr lang="en-US" altLang="zh-CN" dirty="0"/>
          </a:p>
        </p:txBody>
      </p:sp>
      <p:sp>
        <p:nvSpPr>
          <p:cNvPr id="5" name="AutoShape 2" descr="data:image/png;base64,iVBORw0KGgoAAAANSUhEUgAAAVgAAACTCAMAAAD86vGxAAABVlBMVEX///8AAAD/7QAAn+MxJ4MAlkDjBhOTk5PiAACxsbHBwcG2trY9PT3r6+v6+vrz8/OioqLg4ODLy8sjIyNvb2+ZmZkrKyu32/T0t7gAm+JVVVXZ2dn19fXm5uaoqKjjAAphYWF4eHjlNjpHR0eDg4PIyMiMjIwAl+E2Nja9vb0ZGRkAjSdKSkppaWnT09N1dXXt9vAQEBAAkTMhE33//N8VAHryqav/+s3/9Y3/+LX/9pz//vL/+cLq6fEqH4CbmL3M5dQdDHzsen3xnqD3yMrnSE387O362tvwlZf/83z/8ET/9pv/8mT//er/8FHHxdo4L4dhW5s1olqbzauHwpm02L9UrXG9u9PY1+WEgK9RSpKZz/B4wexatenY7fmi0/EyqubpX2PscHTtgYTkGSLmPUPoU1etqshLqWqs1LlvaqJotIBMRZB8d6oAhwocm0uSjrfO5/hYMxA0AAAWrElEQVR4nO1d6WPTxhK3C9TxJR+xDfEVmziO7SQmcXAphYSkHC28tkA4C6QNlJar70H//y/Pu6u9Zg/Jshwnee/3JZH2sPTT7OzM7GgViQTHnQs/fv/69sWLF2+//uPmrTsT9PR/cNx6M4exuPj14iL+7+vvb836ok4+bn49IhJgRO/XN2d9YScbFxbnFiGtlNtvZn1xJxhvDLRizF38v7INBueiogRkZuemo2qdTMaZSkOnmnb0FQL/ZBA4X9t5RdSGrQ6c5KVSFKPXKFbck8uxIkM2kdG3TLQ6pOFSu68rT2fLpDzaaXalkjxtuVmO5cK8GROgvBKLYHGKzNYKUQllcrotn00llYaOXKWn1Eg3pApNXpLclEpqYd6PHt+LvCJK/3z95s3rv9C/YkGI2qAVBVgi52PwfAdIbRxWiKbkGnVQ3KIFzhoomT6xP8yJtL6+wCYq59YfIrVz1ZB+MD1Pb660tDRvJTYalXi7JDRkNSpCBdpBqlxekoh1eqRgc61c7hwRsbcZeYtzf8Dp/xtO7dzrcH4vR25xPuuquVx9LZoi/yJeOpU+QiJGKO8ILd1R3iJUVhNlyGweHzdc1VvtNhixpGrWfUy5Ym/6xHKBnXv7g6b8DS/XFY+NNGFDmlZqbfIXEZtiZ8mwTrBjol7XhYFTIXLIzuDpUFS7uSz5ixnviEMuO3Vi/6DEzf2pr3CTVfgrjN/DXKT0Jo9MLGG2QY+IOGblFnjAr7kHFXTQ1nVcULTK9PHWnf0X35pq/MiYDcFPaIpMQABiI1gb0AM8qRdhk3lB/PGDSOs6RrXWg190ENyZ8x7of7l15iYPG2AFu2kqhcTiwe8KN2atrDSpYX3Nm0eVGgioIBb4ogPhFiXtjbkOJT8EXbCOblFr1yNAYkUR7BlGMx4CedY8qrVdUEFTVzA9fDPnKbCRyGtaadJfy+jFjgISm+USWxGNJxFYZC/hf+Nw7mIoGWV5arjph7MLtNKkSrZuFViF2Cbno4j+1fqhHVYJcxzVzYtN47Q2Nbgz0+JtW6U7fsTaDxp2yYHERvmcgxynnrGRqy+wjbBZUetgeT9aZeASa1OxI4RFLLq9grkYENvi6jPCBzxEAhUt438JfzqNgXV7dHM56IWPj5tjETthvCCjsURFyMQWBYVcNbfEhkad/E9DBWpNGhHTiPN08M1RSiyWqIS5XCDWSZBx7WrMnGCuAmRE+7brMkuZ5qCxxPIRUeuaW3NWHRsWsX373KUGYdboTFTh410BKmJGajpF28ZBNRb4Kh9BxFAIFdgq3TFaBZVsIdXrlRpFC10c2Cu1SAwgtsRFtO9BrOCRJWnzFCCwyoLAYfoKV65+e/fut1evKAV+LKlbepusWhRpaGmdSQn5cSR2U6xoUSIOINY1f3VCW6NRcBjnDYhr3937iuGX63LhnyRWYF0hoDbZRfEkCOaP0PRaTbLJHQImdr7Xc2P9Qk2sY7W2PwmXAQoptUpoIUep9ZYCT1y7+xXAd2IxJc0Q28JwAzXSDJeMamCZmBDECVwHNnlViULMs5KMeQT35Zou3KeuPosKUcLGeIVvfAtpRRA0wg/eExPTBBfYKaehkEr0gfVa8Ki1mOmCVUDCtnzEoiO9L2yIaaWJgaUZRHUfV+qJyzpaR7jLq9yeW0Sw2AUXSY3FOXaVNT2tUSF8qsW8XVZEOxZrVR5fxNaStlHBVNLRKoMRlk2U+8dVA68j/Ezr3Hp7EePtzQt6/OhWuPg9bdI38moLsURcX8psFkgOAp4Zme7MGjUNKtD6ZFh9dHQlWE/orWJ/+M7Mq6QOxoSNV6vLSmSlYSyWPa+SKFd4jCxp2uCQln5CXDfJMtYzE9hc/7LxGpzZtJVXq8+KxctvPLYvPaYlA4GbRh1BZF474lFBcCUL9cC9e+DE5WD9dgQSl+q5jJNONCVmLS4AmThM6g0EYQriU8jrW2LlYjA02kbOJ5JYad66dxXr1GtXRXJ/CtTvMmdwjQdIRV9BH94jwAKmVXwRhdiq1BmevlKgBVYE7spMBFr9yLAq4f/A88ATo94q9gGRV8EpuKKZv8YDk1jp0jIpzqwlpEwiez3gbbqzknYFgUoWnouAz0RcNfp4m/LoXuaXArQPfkZBXYSfOIF35RJq2X4bsGc36qmkPAimreWi3ViI4ABn6puuCENiyfxFf4coA0GF58kjZpbDaOgXebdJ4UpGg4tbFFV8oQ0fd6rDdc7rv2CZq3wD9kyjxqq7zZltWFpTpZFqx5fz3XoLSbqQYiQRi+cvZgsk3Jbr2UQ+Uaf5RlzBYp3aaSfz/XyyTRJpXHEnF5VN9PvLdXL1gbMMLLy6rF8N2LM7KHVCWWLM2rIkNc6wiVjyDJnK0dl5gm2rBC+Yfas2CxqV5RasdoYaGWL3AvaMUDSofm6IWbMjMoo/7BpVKrFEsbK5x2mChuui4BVht0xJKA8ycAyGC6y+/F5QW4vA5F/xLEr7ledaQrJqqU3lG4lcSa6J568GP063e6zhZhuo+VpMmEE7WcEW6IoJuetKyMY3uGtg4O9yMFOLImmy8Zky0PnoEtKJeiwWyyb7Y2eHkpb1hPbZOZVuNhYrxvNKt+l8vDj6we5Eudwmg4DhekBTi8LEGzNy5w0VTja4SXDNUOM7+TCe9EJclo++p8geycLSUeMnL4GFvELlrgEIgJgcQtaVJZ59cuGlYa8BUyva8OwyAWJ2aYNHWKXE2oJcJxXcazVUAKZt2497twTCGXVDJIW+RFHSF59oMCPW4LRekQOGaV/pYjU40Ruig2yl1UefJw1s9fC6vhwIbNkfB03gBXb10xPzq444M/0o8ItdxV6VTYW8zwCaA9Wmfv7Kn2KzgMVc9cYWMAl6pugoRB042DmtA9M/xcTarVjAK6TLgh4IM2u9BOYihJAScdxgtbZ+lhWvM8bbJFBpVGEKD0L9FE9ev9gmLzBzwSnJCjjNxTV+fuEUE8usAo25dUWWYsWIsiINV+A0jSmv1vyCEwoejFXLgMCujSdYLSDfy0qoiFlb4zywkwLueSmrBMDUgo6qJ6IN+VgxuVic1VfC7EkDD3NDuwAGCXS5JTbEAWE18GDYi++nUcUKShYuwABTq2hdm9KiBAKt8ojnmcNH/ILlEeFnLrL3RJm9LJsJ1QBvPvVBjq8jhgeF9Y+wdo04ZhBzjYXRD2auQpBUxgZolGTTWUJYx/IW2Fy2gNOxUo3YMu0RBdQVhy0uRNkrKCIvFiYMcXlUVoOVlR6E+H6iAkUBBv/j+Ea/+kpD7XXZ1MpZ09dMyMBsMqIMnLiY0uW5MJPtRUW4Iwf9C50OnKxMk+GKUHunonqgsqRO1WfFk3IbafVRs2SOPVSQcPzT1cvXrl0DGjZly7EyIwaiAJVYPNsCN+gRJ1BWLJb4vUAZw8TSqEQWPjS4hY4LfGdGYlkPSjtxKtYTK2bCGKzaru01Cxug7V9QLsFjebmsNAhM7JLSFQEqC0CsaH0biNUwC02toL5REhDnwCuwP7Cqu4lRoVsbDT2n1m1NQGyd7n+Gs2BabDs0cp1+iG3GEeqtEpQJdHSJb7BWjFFFD18/AJYXHNFjAOqQbFSC3YRzN2pqi/os0eD3Mh6xDDhlRr4jf8Ty/CV8YfzWZJolyO8hyTOXMgeNgQpcghVnIq9FxCUL+RMQm1Z79UcsnyzJyOuLhaaxd/kXzitIfWlM4hpBO43nIne8PFk8r/cMVu5siSXZjEWx0KzULrMUA9m57U+07q94Fu50lPKMPJAkN1OkcsbEytsp2IlF73tisQW+AfRMxwT0hdE7LZttH/5xS8cdw6yJlXaR8iIW4fJ1YBHAWMrYgNGbpD5FDQKzBN8jEHo9BsT6llgtoo1xWwCMHW8kwPdqbjlrYtFxWzwYl9jW5Ct9Y0bIXRhfzySYMbHL0mMPQGwthKBesD7QxTbsxTMktiM1CECsv5wiOwJFcKqSPaNitsTi9x24sST+rl9M4HVRBIrgWLbMwZgFsfT3lktgOKHDpTLDkq/pfuI11GARHK/NdmZBbArT5kbnRLcxCqCT3o3dR/KJwJEt9qvgyTx7dn/bu5XXZjuzIFZASSLFk9iNR/urg9XH8snUZFt3QF2yPdzbG5799b5HM6/NdmZKbAP4N5BYIIq7n1YH50ZY3ZBOVwKtHlAoEZyHO2dH2BmefWdtp9++hWO2EgvuCZ1KOBxS4YZL67lzg6dys0DrXRQwgnN/eNbF3paNWjx56RK+XMyC2LpTddJJPHPJ6k0jpQyPKK1IZHeloiArtBRwpTbyYOcsw96D58aGVY1giDgiYplPLTxnbGtJVqiF2Per5wTsw18I/CZZCbxf8G7vrICd4Q1jS7SOa3k5ARXDqFtV1MtjEdvVEdsWJVMcQHj1TJxYjcRufB6IvJ4bfJDLx86CoYARnOrwrIzhR1NT7NKabegOlJqIuxkM9cDHIhZ7qDBC2YyCABYlFo8MsW8Tsc5nmdbBYBVGpwPFUdQIzsfhCFuCNji79dDQFAuRWQc1FEXnRp/pwVjE1kRZp0AGK3PGJZWPrw0sJuqI3RfkdbC6//jDkyfAmA0WR1EyDp+PdOr283cvhluCov3V0DhqFVndtvAogsuS+cciVg5WEWC57IoV+HSxJo4NI7GPOa+Dc4+IrbW7K1UZLzeW3wG4VmoGbH8ZcqkdPtO3Jns1mPpe1sxeEjvjEYuW14C9npTUg0wslnC+hZqe2A0+bw24oAKRbQXJsIJZ3c+4/GYecm27ZfhOGRbZhqlzVCgHIerSnDIesXj1WJ4MUSibzy0yseSpJ8VCldinjNZ9wTPYeCJVUl4w8gH4HoIj2a3vGLNbBtOAbEkMFSllBGeBihdVkyV8PGLJApt4silpAm2gm9n3WmKZwA7eS+eByI7xxgwFfHkJ+AOc2T1DB+63vMT76ZepCUa26GiwgUR2geG+2njEEh65JDjYWBXMPXgh+KmL250oXiLTsJ9BAWDW9zteFPBRbMPwwK90CtszBQ5oRlIrWamla/l4Uxyd7u4jl7q5dK1fJzEnQYIRsZuXChwNOhFqiXVzdErZfC2dS7iPVKgEiSVJD31eWC6IGJ00uFuRyBM5ZOD3rUR+pUB5KAPeocTumAwDzZ44gtpbV8pEtZFVSulz1hKr2zVUHN0KseKXa9SmXBMMPil3BUTW53u0FE0w3WlihTcosw+MvfTn4SULn0uCG6BLHrBKLOVST2wkXZKry1+fUIgliqrICiGxT2jkZVf5JWByjbdKk4MGmibisk217NAS5elKWYJl+atpotAWZK6UfYqYxNb0xI78RCH/qQf8ZXROc4oY2jpiqYpd1fwQEFlfexVQwD0L3um4o4GDoTXyXU0Um+vl9UK7ronPLhcvrZcLzawyKVfTEOwKpAMJuXir0GgU2nGFd9QGWJz4FzK0UEYk8skl9j3sKaKYXJFoQ3s1OsBkgqrWC3jhuglDc5TrxOK9UcWOAGIxYyTFwLCNPvT68X+A2MfaUqAMYBDQiCJw8p/rDaqH/wPEaiUWmlxK2NoAJTRu8K3+3vGjY08mPrlm7FN9MRBZn6mycDHHtCzLrAJfvZ4s0MnrnL4YmFz+kruV5UfD4tZzl9idv310etLwiJpbG4Zy+dBXYgxMfdGaWhHuIGx98e7zxGGXOggf9OUbcJWm7GTsqMZBQCJjCLiyhUVjrOAkw6HBrX1DhQ+yuHVVL0MBiPSZFgyfn2YVG4nsm4IwFEAZJLyhrsdoQd2DnX9Peg/HElTJmuyCyK5B+/qFKS2DpW6cRis2IgS6jSKrN3H94r4pJkg17M6Lifo/vmBLMwYt++E/u5N0/8Bg/X+hMcPhaZy6EHbZ2swjXfHGwDiv+cG7vR1ttJUpglMrsHz60iuDfbMp5gMo9UWXk8EsgtOqYRGYyJ4bqPMU9swGgfv+95Y224XzunU6TQKC9+eMzD4dWGJf3nAJ3Ppb1rPPeFLBzkRfdzvmEFI2VqXY9u5nD4fXC8xUFdMKt4VkjVOsCBAeCbmx73fp2Y3HXEcEM7nuC+kuW18wh9vPPorpReY0ThH5bLOxVm40i122OJTO5XJq2GJ0Mqe81oxO0lWVTI4BrrRMBWz+QtTuP9rd2Nh98klMRQ4osR+F7Let4fDsg63hnpBruGVM4hSQl76KQhf5NF/uiOizZvFSH12DrEu+d3Pqe9RtSPmxg9URxDOrT7y70OOFwKwCYwqngEonKsPNsVa/NYNQMhFLV+Dg3j1r097FelfK6AZY1Rq4/vBwz8jrng9e1YwN49eREMYmdvq7LVuY5byeXzhDcHDeALd84YB1/AUmcTP9asx/4XB3jSjFErlartJFH94JgdhWc4QC3aZqTKLGhpFZQQ8cuMSuGAfQ+RW3xm/s1P0tnTrYMaXFiiBbZZWFlJR0LARV4P7vkJyOqW+yujsYaGgdfObzluOytvDK3MuhWsX5dbij0PrRh3IjOXH6F2pDINbNUAy2V9s4cJ4qQiu/pvjPgiKOCpi2EE9ufxRfPNjZGn70Y76SmLrhhZ1QiCVD4ghclN3PqzKtnyQz66WONABH1QUI2zf+Hu7tbW1t7Q2HL975W+3GvJqycsMhFiuDI9nT/sn7VaIRBoPVwWNgvb5a8NQETA8vnIcFmfvvbty48ey5X7u8aFWA4RCLD49om9WNJ4+f7u+///RoVyminP1ua//SD/t+YNd/4RCre/dmBqAT0z+2SlTJHtgq+QB+LcaceBMOscj7CL4NXmg444fYf1wlezjhjzXt80ooxC4fmYq1wx+xPmY4P0Cp3JbNPcIgtn8kZqwPUGKVeUkEldgJicUvW1h2P5qc2D5+oekYKAKuY1/aKmkN2fGB89ktr5OEEyvoWbbzOUIc0EiBrZJrk505nOy3vHbYCIVYf9sNTR+UsxWbr6KGYQLBa7OdsKJbk28rFgLoKLfpAlZnQjvWa7OdSYidR2BvyByDr7RRd9UWLDhDJdbqRXgjP0VV4P5fq5OXyI7BFxtp2PDMoakG1RbWQI0fVOz+gYVYpZHFQcBx9GPw1Ss24y8c6tUs43ViMzbjoQDD8bxIZHKib6eHgzMcGi/BOaC6wsMk84OoljkGM7GKxS8qFUhs+pj4CMz6H431AzjYf1/g8mo1HHyhYVd/emJTGpM/I9oXkFi8ruv/U5DTgzDWz6wc/s64rZ5/JdAagsASCsyul55Y9G7tGjjXF5+QQmzqeChZ5n0R+hZWVs4cHhwcHC6siLROrmEj9JPrxlipnlhdGFD6Fo9CLFIejcmuNBw4Z2QG0SE4M7lJgIFd+YapVE8sDlcBNxXJJNs6ARKLQxLHIl4Qqao8Krxaw19+QbZpMSkDPbF4opITZPoS15DYrOZJzAyHK1ZaF+xhRf8gq9NQnNxZ0UBsQbHSehKVgFhsLR+DJQQXL23MLhyGtoZE0jVSYsSgGnO3pjEQmwMPI4O3zeAvSsrEkkyuY2BtUfx2YKJ2IQR7gMPN21qq55CcVvv1spQJM58VP/VEnifZJmczi1pU++RI2CYIE5usI8Tc7TmC7ts4HYyo1ajalYVX4S7Sq99JE4mV4S6xaD40JwwhNXfrePE6QvX3A2RkLRCzYPTPysKBdWkhEOoKEYIq0BKrbG60JD5rhdjj+e3W386/fHVwOMLBq5fnwzCxVFRBvmHbNfXVNES2KLgsfetSXoWQiZ2PHYPI1uzQz14qd0qltYa4B06lC94z7QqCmas3Ry065WYdxldqvNmy8hXUEPFfgxMpKFpxnCc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13" name="矩形 12"/>
          <p:cNvSpPr/>
          <p:nvPr/>
        </p:nvSpPr>
        <p:spPr>
          <a:xfrm>
            <a:off x="7160426" y="1301270"/>
            <a:ext cx="4055261" cy="1815882"/>
          </a:xfrm>
          <a:prstGeom prst="rect">
            <a:avLst/>
          </a:prstGeom>
          <a:solidFill>
            <a:schemeClr val="bg2"/>
          </a:solidFill>
        </p:spPr>
        <p:txBody>
          <a:bodyPr wrap="square">
            <a:spAutoFit/>
          </a:bodyPr>
          <a:lstStyle/>
          <a:p>
            <a:pPr eaLnBrk="0" fontAlgn="base" hangingPunct="0">
              <a:spcBef>
                <a:spcPct val="0"/>
              </a:spcBef>
              <a:spcAft>
                <a:spcPct val="0"/>
              </a:spcAft>
              <a:defRPr/>
            </a:pPr>
            <a:r>
              <a:rPr lang="en-US" altLang="zh-CN" sz="2800" dirty="0" smtClean="0">
                <a:solidFill>
                  <a:srgbClr val="5F5F5F"/>
                </a:solidFill>
                <a:latin typeface="Calibri" panose="020F0502020204030204" pitchFamily="34" charset="0"/>
              </a:rPr>
              <a:t>Your gift </a:t>
            </a:r>
            <a:r>
              <a:rPr lang="en-US" altLang="zh-CN" sz="2800" b="1" dirty="0" smtClean="0">
                <a:solidFill>
                  <a:srgbClr val="FF0000"/>
                </a:solidFill>
                <a:latin typeface="Calibri" panose="020F0502020204030204" pitchFamily="34" charset="0"/>
              </a:rPr>
              <a:t>made my day</a:t>
            </a:r>
            <a:r>
              <a:rPr lang="en-US" altLang="zh-CN" sz="2800" dirty="0" smtClean="0">
                <a:solidFill>
                  <a:srgbClr val="5F5F5F"/>
                </a:solidFill>
                <a:latin typeface="Calibri" panose="020F0502020204030204" pitchFamily="34" charset="0"/>
              </a:rPr>
              <a:t>.</a:t>
            </a:r>
            <a:endParaRPr lang="en-US" altLang="zh-CN" sz="2800" dirty="0" smtClean="0">
              <a:solidFill>
                <a:srgbClr val="5F5F5F"/>
              </a:solidFill>
              <a:latin typeface="Calibri" panose="020F0502020204030204" pitchFamily="34" charset="0"/>
            </a:endParaRPr>
          </a:p>
          <a:p>
            <a:pPr eaLnBrk="0" fontAlgn="base" hangingPunct="0">
              <a:spcBef>
                <a:spcPct val="0"/>
              </a:spcBef>
              <a:spcAft>
                <a:spcPct val="0"/>
              </a:spcAft>
              <a:defRPr/>
            </a:pPr>
            <a:r>
              <a:rPr lang="en-US" altLang="zh-CN" sz="2800" dirty="0" smtClean="0">
                <a:solidFill>
                  <a:srgbClr val="5F5F5F"/>
                </a:solidFill>
                <a:latin typeface="Calibri" panose="020F0502020204030204" pitchFamily="34" charset="0"/>
              </a:rPr>
              <a:t>Thank you for remembering me in such a thoughtful way.</a:t>
            </a:r>
            <a:endParaRPr lang="en-US" altLang="zh-CN" sz="2800" dirty="0">
              <a:solidFill>
                <a:srgbClr val="5F5F5F"/>
              </a:solidFill>
              <a:latin typeface="Calibri" panose="020F0502020204030204" pitchFamily="34"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975" y="1301270"/>
            <a:ext cx="6686550" cy="46910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图片 7" descr="水印"/>
          <p:cNvPicPr>
            <a:picLocks noChangeAspect="1"/>
          </p:cNvPicPr>
          <p:nvPr userDrawn="1"/>
        </p:nvPicPr>
        <p:blipFill>
          <a:blip r:embed="rId3"/>
          <a:stretch>
            <a:fillRect/>
          </a:stretch>
        </p:blipFill>
        <p:spPr>
          <a:xfrm>
            <a:off x="6915150" y="63500"/>
            <a:ext cx="5173345" cy="1674495"/>
          </a:xfrm>
          <a:prstGeom prst="rect">
            <a:avLst/>
          </a:prstGeom>
        </p:spPr>
      </p:pic>
    </p:spTree>
    <p:custDataLst>
      <p:tags r:id="rId4"/>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081"/>
</p:tagLst>
</file>

<file path=ppt/tags/tag101.xml><?xml version="1.0" encoding="utf-8"?>
<p:tagLst xmlns:p="http://schemas.openxmlformats.org/presentationml/2006/main">
  <p:tag name="KSO_WM_BEAUTIFY_FLAG" val="#wm#"/>
  <p:tag name="KSO_WM_TEMPLATE_CATEGORY" val="custom"/>
  <p:tag name="KSO_WM_TEMPLATE_INDEX" val="20205081"/>
</p:tagLst>
</file>

<file path=ppt/tags/tag102.xml><?xml version="1.0" encoding="utf-8"?>
<p:tagLst xmlns:p="http://schemas.openxmlformats.org/presentationml/2006/main">
  <p:tag name="KSO_WM_BEAUTIFY_FLAG" val="#wm#"/>
  <p:tag name="KSO_WM_TEMPLATE_CATEGORY" val="custom"/>
  <p:tag name="KSO_WM_TEMPLATE_INDEX" val="20205081"/>
</p:tagLst>
</file>

<file path=ppt/tags/tag103.xml><?xml version="1.0" encoding="utf-8"?>
<p:tagLst xmlns:p="http://schemas.openxmlformats.org/presentationml/2006/main">
  <p:tag name="KSO_WM_BEAUTIFY_FLAG" val="#wm#"/>
  <p:tag name="KSO_WM_TEMPLATE_CATEGORY" val="custom"/>
  <p:tag name="KSO_WM_TEMPLATE_INDEX" val="20205081"/>
</p:tagLst>
</file>

<file path=ppt/tags/tag104.xml><?xml version="1.0" encoding="utf-8"?>
<p:tagLst xmlns:p="http://schemas.openxmlformats.org/presentationml/2006/main">
  <p:tag name="KSO_WM_BEAUTIFY_FLAG" val="#wm#"/>
  <p:tag name="KSO_WM_TEMPLATE_CATEGORY" val="custom"/>
  <p:tag name="KSO_WM_TEMPLATE_INDEX" val="20205081"/>
</p:tagLst>
</file>

<file path=ppt/tags/tag105.xml><?xml version="1.0" encoding="utf-8"?>
<p:tagLst xmlns:p="http://schemas.openxmlformats.org/presentationml/2006/main">
  <p:tag name="KSO_WM_BEAUTIFY_FLAG" val="#wm#"/>
  <p:tag name="KSO_WM_TEMPLATE_CATEGORY" val="custom"/>
  <p:tag name="KSO_WM_TEMPLATE_INDEX" val="20205081"/>
</p:tagLst>
</file>

<file path=ppt/tags/tag106.xml><?xml version="1.0" encoding="utf-8"?>
<p:tagLst xmlns:p="http://schemas.openxmlformats.org/presentationml/2006/main">
  <p:tag name="KSO_WM_BEAUTIFY_FLAG" val="#wm#"/>
  <p:tag name="KSO_WM_TEMPLATE_CATEGORY" val="custom"/>
  <p:tag name="KSO_WM_TEMPLATE_INDEX" val="20205081"/>
</p:tagLst>
</file>

<file path=ppt/tags/tag107.xml><?xml version="1.0" encoding="utf-8"?>
<p:tagLst xmlns:p="http://schemas.openxmlformats.org/presentationml/2006/main">
  <p:tag name="KSO_WM_BEAUTIFY_FLAG" val="#wm#"/>
  <p:tag name="KSO_WM_TEMPLATE_CATEGORY" val="custom"/>
  <p:tag name="KSO_WM_TEMPLATE_INDEX" val="20205081"/>
</p:tagLst>
</file>

<file path=ppt/tags/tag108.xml><?xml version="1.0" encoding="utf-8"?>
<p:tagLst xmlns:p="http://schemas.openxmlformats.org/presentationml/2006/main">
  <p:tag name="KSO_WM_BEAUTIFY_FLAG" val="#wm#"/>
  <p:tag name="KSO_WM_TEMPLATE_CATEGORY" val="custom"/>
  <p:tag name="KSO_WM_TEMPLATE_INDEX" val="20205081"/>
</p:tagLst>
</file>

<file path=ppt/tags/tag109.xml><?xml version="1.0" encoding="utf-8"?>
<p:tagLst xmlns:p="http://schemas.openxmlformats.org/presentationml/2006/main">
  <p:tag name="KSO_WM_BEAUTIFY_FLAG" val="#wm#"/>
  <p:tag name="KSO_WM_TEMPLATE_CATEGORY" val="custom"/>
  <p:tag name="KSO_WM_TEMPLATE_INDEX" val="20205081"/>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4.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95.xml><?xml version="1.0" encoding="utf-8"?>
<p:tagLst xmlns:p="http://schemas.openxmlformats.org/presentationml/2006/main">
  <p:tag name="KSO_WM_BEAUTIFY_FLAG" val="#wm#"/>
  <p:tag name="KSO_WM_TEMPLATE_CATEGORY" val="custom"/>
  <p:tag name="KSO_WM_TEMPLATE_INDEX" val="20205081"/>
</p:tagLst>
</file>

<file path=ppt/tags/tag96.xml><?xml version="1.0" encoding="utf-8"?>
<p:tagLst xmlns:p="http://schemas.openxmlformats.org/presentationml/2006/main">
  <p:tag name="KSO_WM_BEAUTIFY_FLAG" val="#wm#"/>
  <p:tag name="KSO_WM_TEMPLATE_CATEGORY" val="custom"/>
  <p:tag name="KSO_WM_TEMPLATE_INDEX" val="20205081"/>
</p:tagLst>
</file>

<file path=ppt/tags/tag97.xml><?xml version="1.0" encoding="utf-8"?>
<p:tagLst xmlns:p="http://schemas.openxmlformats.org/presentationml/2006/main">
  <p:tag name="KSO_WM_BEAUTIFY_FLAG" val="#wm#"/>
  <p:tag name="KSO_WM_TEMPLATE_CATEGORY" val="custom"/>
  <p:tag name="KSO_WM_TEMPLATE_INDEX" val="20205081"/>
</p:tagLst>
</file>

<file path=ppt/tags/tag98.xml><?xml version="1.0" encoding="utf-8"?>
<p:tagLst xmlns:p="http://schemas.openxmlformats.org/presentationml/2006/main">
  <p:tag name="KSO_WM_BEAUTIFY_FLAG" val="#wm#"/>
  <p:tag name="KSO_WM_TEMPLATE_CATEGORY" val="custom"/>
  <p:tag name="KSO_WM_TEMPLATE_INDEX" val="20205081"/>
</p:tagLst>
</file>

<file path=ppt/tags/tag99.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2_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5701</Words>
  <Application>WPS 演示</Application>
  <PresentationFormat>自定义</PresentationFormat>
  <Paragraphs>178</Paragraphs>
  <Slides>16</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16</vt:i4>
      </vt:variant>
    </vt:vector>
  </HeadingPairs>
  <TitlesOfParts>
    <vt:vector size="28" baseType="lpstr">
      <vt:lpstr>Arial</vt:lpstr>
      <vt:lpstr>宋体</vt:lpstr>
      <vt:lpstr>Wingdings</vt:lpstr>
      <vt:lpstr>微软雅黑</vt:lpstr>
      <vt:lpstr>Calibri</vt:lpstr>
      <vt:lpstr>Times New Roman</vt:lpstr>
      <vt:lpstr>方正卡通简体</vt:lpstr>
      <vt:lpstr>Arial Unicode MS</vt:lpstr>
      <vt:lpstr>HelveticaNeue</vt:lpstr>
      <vt:lpstr>NumberOnly</vt:lpstr>
      <vt:lpstr>华文新魏</vt:lpstr>
      <vt:lpstr>2_自定义设计方案</vt:lpstr>
      <vt:lpstr>PowerPoint 演示文稿</vt:lpstr>
      <vt:lpstr>应用文写作教学</vt:lpstr>
      <vt:lpstr>高中英语应用文写作系列</vt:lpstr>
      <vt:lpstr>高中英语应用文写作系列</vt:lpstr>
      <vt:lpstr>高中英语应用文写作系列</vt:lpstr>
      <vt:lpstr>高中英语应用文写作系列</vt:lpstr>
      <vt:lpstr>高中英语应用文写作系列</vt:lpstr>
      <vt:lpstr>高中英语应用文写作系列</vt:lpstr>
      <vt:lpstr>高中英语应用文写作系列</vt:lpstr>
      <vt:lpstr>高中英语应用文写作系列</vt:lpstr>
      <vt:lpstr>高中英语应用文写作系列</vt:lpstr>
      <vt:lpstr>高中英语应用文写作系列</vt:lpstr>
      <vt:lpstr>高中英语应用文写作系列</vt:lpstr>
      <vt:lpstr>高中英语应用文写作系列</vt:lpstr>
      <vt:lpstr>高中英语应用文写作系列</vt:lpstr>
      <vt:lpstr>高中英语应用文写作系列</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Administrator</dc:creator>
  <cp:lastModifiedBy>南山有谷堆</cp:lastModifiedBy>
  <cp:revision>263</cp:revision>
  <dcterms:created xsi:type="dcterms:W3CDTF">2019-06-19T02:08:00Z</dcterms:created>
  <dcterms:modified xsi:type="dcterms:W3CDTF">2020-10-30T09:34:22Z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2052-11.8.2.8506</vt:lpwstr>
  </property>
</Properties>
</file>